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handoutMasterIdLst>
    <p:handoutMasterId r:id="rId40"/>
  </p:handoutMasterIdLst>
  <p:sldIdLst>
    <p:sldId id="307" r:id="rId2"/>
    <p:sldId id="514" r:id="rId3"/>
    <p:sldId id="466" r:id="rId4"/>
    <p:sldId id="509" r:id="rId5"/>
    <p:sldId id="499" r:id="rId6"/>
    <p:sldId id="471" r:id="rId7"/>
    <p:sldId id="450" r:id="rId8"/>
    <p:sldId id="486" r:id="rId9"/>
    <p:sldId id="483" r:id="rId10"/>
    <p:sldId id="515" r:id="rId11"/>
    <p:sldId id="484" r:id="rId12"/>
    <p:sldId id="487" r:id="rId13"/>
    <p:sldId id="482" r:id="rId14"/>
    <p:sldId id="492" r:id="rId15"/>
    <p:sldId id="479" r:id="rId16"/>
    <p:sldId id="433" r:id="rId17"/>
    <p:sldId id="516" r:id="rId18"/>
    <p:sldId id="423" r:id="rId19"/>
    <p:sldId id="503" r:id="rId20"/>
    <p:sldId id="488" r:id="rId21"/>
    <p:sldId id="432" r:id="rId22"/>
    <p:sldId id="490" r:id="rId23"/>
    <p:sldId id="513" r:id="rId24"/>
    <p:sldId id="489" r:id="rId25"/>
    <p:sldId id="517" r:id="rId26"/>
    <p:sldId id="462" r:id="rId27"/>
    <p:sldId id="508" r:id="rId28"/>
    <p:sldId id="444" r:id="rId29"/>
    <p:sldId id="504" r:id="rId30"/>
    <p:sldId id="507" r:id="rId31"/>
    <p:sldId id="485" r:id="rId32"/>
    <p:sldId id="445" r:id="rId33"/>
    <p:sldId id="506" r:id="rId34"/>
    <p:sldId id="480" r:id="rId35"/>
    <p:sldId id="434" r:id="rId36"/>
    <p:sldId id="498" r:id="rId37"/>
    <p:sldId id="276"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4615" autoAdjust="0"/>
  </p:normalViewPr>
  <p:slideViewPr>
    <p:cSldViewPr snapToGrid="0">
      <p:cViewPr>
        <p:scale>
          <a:sx n="50" d="100"/>
          <a:sy n="50" d="100"/>
        </p:scale>
        <p:origin x="-396" y="-1608"/>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2023-01-10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D68AB4-18B9-4FA6-BBA0-A38625585FED}"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991C61-5F02-4AAB-BC66-48877CB6C67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CCC48400-B415-4F07-9DEA-FF770E69A7D0}"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t>1</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88770" name="Rectangle 2"/>
          <p:cNvSpPr>
            <a:spLocks noGrp="1" noRot="1" noChangeAspect="1" noChangeArrowheads="1" noTextEdit="1"/>
          </p:cNvSpPr>
          <p:nvPr>
            <p:ph type="sldImg"/>
          </p:nvPr>
        </p:nvSpPr>
        <p:spPr/>
      </p:sp>
      <p:sp>
        <p:nvSpPr>
          <p:cNvPr id="288771" name="Rectangle 3"/>
          <p:cNvSpPr>
            <a:spLocks noGrp="1" noChangeArrowheads="1"/>
          </p:cNvSpPr>
          <p:nvPr>
            <p:ph type="body" idx="1"/>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10</a:t>
            </a:fld>
            <a:endPar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11</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12</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13</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14</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15</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16</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17</a:t>
            </a:fld>
            <a:endPar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18</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19</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2</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20</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21</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22</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23</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24</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25</a:t>
            </a:fld>
            <a:endPar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26</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27</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28</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29</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3</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30</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31</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32</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33</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34</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35</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36</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6FBF87C-3BDD-4079-A0C4-6DC1AE3A69E4}"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t>37</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09250" name="Rectangle 2"/>
          <p:cNvSpPr>
            <a:spLocks noGrp="1" noRot="1" noChangeAspect="1" noChangeArrowheads="1" noTextEdit="1"/>
          </p:cNvSpPr>
          <p:nvPr>
            <p:ph type="sldImg"/>
          </p:nvPr>
        </p:nvSpPr>
        <p:spPr/>
      </p:sp>
      <p:sp>
        <p:nvSpPr>
          <p:cNvPr id="309251"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4</a:t>
            </a:fld>
            <a:endPar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5</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6</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7</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8</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95443879-5936-4EDF-9DBD-F6D59A19C68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9</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03" y="4801235"/>
            <a:ext cx="7316045" cy="567092"/>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303" y="613644"/>
            <a:ext cx="7316045" cy="4113530"/>
          </a:xfrm>
          <a:prstGeom prst="rect">
            <a:avLst/>
          </a:prstGeom>
        </p:spPr>
        <p:txBody>
          <a:bodyPr/>
          <a:lstStyle>
            <a:lvl1pPr marL="0" indent="0">
              <a:buNone/>
              <a:defRPr sz="4265"/>
            </a:lvl1pPr>
            <a:lvl2pPr marL="609600" indent="0">
              <a:buNone/>
              <a:defRPr sz="3730"/>
            </a:lvl2pPr>
            <a:lvl3pPr marL="1218565" indent="0">
              <a:buNone/>
              <a:defRPr sz="3200"/>
            </a:lvl3pPr>
            <a:lvl4pPr marL="1828165" indent="0">
              <a:buNone/>
              <a:defRPr sz="2665"/>
            </a:lvl4pPr>
            <a:lvl5pPr marL="2437765" indent="0">
              <a:buNone/>
              <a:defRPr sz="2665"/>
            </a:lvl5pPr>
            <a:lvl6pPr marL="3046730" indent="0">
              <a:buNone/>
              <a:defRPr sz="2665"/>
            </a:lvl6pPr>
            <a:lvl7pPr marL="3656330" indent="0">
              <a:buNone/>
              <a:defRPr sz="2665"/>
            </a:lvl7pPr>
            <a:lvl8pPr marL="4265930" indent="0">
              <a:buNone/>
              <a:defRPr sz="2665"/>
            </a:lvl8pPr>
            <a:lvl9pPr marL="4875530" indent="0">
              <a:buNone/>
              <a:defRPr sz="2665"/>
            </a:lvl9pPr>
          </a:lstStyle>
          <a:p>
            <a:endParaRPr lang="zh-CN" altLang="en-US"/>
          </a:p>
        </p:txBody>
      </p:sp>
      <p:sp>
        <p:nvSpPr>
          <p:cNvPr id="4" name="文本占位符 3"/>
          <p:cNvSpPr>
            <a:spLocks noGrp="1"/>
          </p:cNvSpPr>
          <p:nvPr>
            <p:ph type="body" sz="half" idx="2"/>
          </p:nvPr>
        </p:nvSpPr>
        <p:spPr>
          <a:xfrm>
            <a:off x="2389303" y="5368327"/>
            <a:ext cx="7316045" cy="804085"/>
          </a:xfrm>
          <a:prstGeom prst="rect">
            <a:avLst/>
          </a:prstGeo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5530" indent="0">
              <a:buNone/>
              <a:defRPr sz="1200"/>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494" y="275082"/>
            <a:ext cx="10973012" cy="114264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494" y="1599707"/>
            <a:ext cx="10973012" cy="452615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82" y="275082"/>
            <a:ext cx="2742724" cy="585077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494" y="275082"/>
            <a:ext cx="8027123" cy="585077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10552" y="1702333"/>
            <a:ext cx="10973012" cy="114264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494" y="1599707"/>
            <a:ext cx="10973012"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8" y="4407656"/>
            <a:ext cx="10363516" cy="1360596"/>
          </a:xfrm>
          <a:prstGeom prst="rect">
            <a:avLst/>
          </a:prstGeom>
        </p:spPr>
        <p:txBody>
          <a:bodyPr anchor="t"/>
          <a:lstStyle>
            <a:lvl1pPr algn="l">
              <a:defRPr sz="5330" b="1" cap="all"/>
            </a:lvl1pPr>
          </a:lstStyle>
          <a:p>
            <a:r>
              <a:rPr lang="zh-CN" altLang="en-US"/>
              <a:t>单击此处编辑母版标题样式</a:t>
            </a:r>
          </a:p>
        </p:txBody>
      </p:sp>
      <p:sp>
        <p:nvSpPr>
          <p:cNvPr id="3" name="文本占位符 2"/>
          <p:cNvSpPr>
            <a:spLocks noGrp="1"/>
          </p:cNvSpPr>
          <p:nvPr>
            <p:ph type="body" idx="1"/>
          </p:nvPr>
        </p:nvSpPr>
        <p:spPr>
          <a:xfrm>
            <a:off x="962918" y="2907402"/>
            <a:ext cx="10363516" cy="1500254"/>
          </a:xfrm>
          <a:prstGeom prst="rect">
            <a:avLst/>
          </a:prstGeom>
        </p:spPr>
        <p:txBody>
          <a:bodyPr anchor="b"/>
          <a:lstStyle>
            <a:lvl1pPr marL="0" indent="0">
              <a:buNone/>
              <a:defRPr sz="2665"/>
            </a:lvl1pPr>
            <a:lvl2pPr marL="609600" indent="0">
              <a:buNone/>
              <a:defRPr sz="2400"/>
            </a:lvl2pPr>
            <a:lvl3pPr marL="1218565" indent="0">
              <a:buNone/>
              <a:defRPr sz="2135"/>
            </a:lvl3pPr>
            <a:lvl4pPr marL="1828165" indent="0">
              <a:buNone/>
              <a:defRPr sz="1865"/>
            </a:lvl4pPr>
            <a:lvl5pPr marL="2437765" indent="0">
              <a:buNone/>
              <a:defRPr sz="1865"/>
            </a:lvl5pPr>
            <a:lvl6pPr marL="3046730" indent="0">
              <a:buNone/>
              <a:defRPr sz="1865"/>
            </a:lvl6pPr>
            <a:lvl7pPr marL="3656330" indent="0">
              <a:buNone/>
              <a:defRPr sz="1865"/>
            </a:lvl7pPr>
            <a:lvl8pPr marL="4265930" indent="0">
              <a:buNone/>
              <a:defRPr sz="1865"/>
            </a:lvl8pPr>
            <a:lvl9pPr marL="4875530" indent="0">
              <a:buNone/>
              <a:defRPr sz="1865"/>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494" y="275082"/>
            <a:ext cx="10973012" cy="114264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494" y="1599707"/>
            <a:ext cx="5383865" cy="4526153"/>
          </a:xfrm>
          <a:prstGeom prst="rect">
            <a:avLst/>
          </a:prstGeom>
        </p:spPr>
        <p:txBody>
          <a:bodyPr/>
          <a:lstStyle>
            <a:lvl1pPr>
              <a:defRPr sz="3730"/>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524" y="1599707"/>
            <a:ext cx="5385982" cy="4526153"/>
          </a:xfrm>
          <a:prstGeom prst="rect">
            <a:avLst/>
          </a:prstGeom>
        </p:spPr>
        <p:txBody>
          <a:bodyPr/>
          <a:lstStyle>
            <a:lvl1pPr>
              <a:defRPr sz="3730"/>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94" y="275082"/>
            <a:ext cx="10973012" cy="1142647"/>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494" y="1534111"/>
            <a:ext cx="5385982" cy="641151"/>
          </a:xfrm>
          <a:prstGeom prst="rect">
            <a:avLst/>
          </a:prstGeom>
        </p:spPr>
        <p:txBody>
          <a:bodyPr anchor="b"/>
          <a:lstStyle>
            <a:lvl1pPr marL="0" indent="0">
              <a:buNone/>
              <a:defRPr sz="3200" b="1"/>
            </a:lvl1pPr>
            <a:lvl2pPr marL="609600" indent="0">
              <a:buNone/>
              <a:defRPr sz="2665" b="1"/>
            </a:lvl2pPr>
            <a:lvl3pPr marL="1218565" indent="0">
              <a:buNone/>
              <a:defRPr sz="2400" b="1"/>
            </a:lvl3pPr>
            <a:lvl4pPr marL="1828165" indent="0">
              <a:buNone/>
              <a:defRPr sz="2135" b="1"/>
            </a:lvl4pPr>
            <a:lvl5pPr marL="2437765" indent="0">
              <a:buNone/>
              <a:defRPr sz="2135" b="1"/>
            </a:lvl5pPr>
            <a:lvl6pPr marL="3046730" indent="0">
              <a:buNone/>
              <a:defRPr sz="2135" b="1"/>
            </a:lvl6pPr>
            <a:lvl7pPr marL="3656330" indent="0">
              <a:buNone/>
              <a:defRPr sz="2135" b="1"/>
            </a:lvl7pPr>
            <a:lvl8pPr marL="4265930" indent="0">
              <a:buNone/>
              <a:defRPr sz="2135" b="1"/>
            </a:lvl8pPr>
            <a:lvl9pPr marL="487553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494" y="2175262"/>
            <a:ext cx="5385982" cy="395059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409" y="1534111"/>
            <a:ext cx="5388098" cy="641151"/>
          </a:xfrm>
          <a:prstGeom prst="rect">
            <a:avLst/>
          </a:prstGeom>
        </p:spPr>
        <p:txBody>
          <a:bodyPr anchor="b"/>
          <a:lstStyle>
            <a:lvl1pPr marL="0" indent="0">
              <a:buNone/>
              <a:defRPr sz="3200" b="1"/>
            </a:lvl1pPr>
            <a:lvl2pPr marL="609600" indent="0">
              <a:buNone/>
              <a:defRPr sz="2665" b="1"/>
            </a:lvl2pPr>
            <a:lvl3pPr marL="1218565" indent="0">
              <a:buNone/>
              <a:defRPr sz="2400" b="1"/>
            </a:lvl3pPr>
            <a:lvl4pPr marL="1828165" indent="0">
              <a:buNone/>
              <a:defRPr sz="2135" b="1"/>
            </a:lvl4pPr>
            <a:lvl5pPr marL="2437765" indent="0">
              <a:buNone/>
              <a:defRPr sz="2135" b="1"/>
            </a:lvl5pPr>
            <a:lvl6pPr marL="3046730" indent="0">
              <a:buNone/>
              <a:defRPr sz="2135" b="1"/>
            </a:lvl6pPr>
            <a:lvl7pPr marL="3656330" indent="0">
              <a:buNone/>
              <a:defRPr sz="2135" b="1"/>
            </a:lvl7pPr>
            <a:lvl8pPr marL="4265930" indent="0">
              <a:buNone/>
              <a:defRPr sz="2135" b="1"/>
            </a:lvl8pPr>
            <a:lvl9pPr marL="487553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4409" y="2175262"/>
            <a:ext cx="5388098" cy="395059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矩形 7"/>
          <p:cNvSpPr/>
          <p:nvPr userDrawn="1"/>
        </p:nvSpPr>
        <p:spPr>
          <a:xfrm>
            <a:off x="10249278" y="6375010"/>
            <a:ext cx="775136" cy="245110"/>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 www.2ppt.com/moban/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 www.2ppt.com/hangye/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 www.2ppt.com/jieri/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 www.2ppt.com/sucai/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 www.2ppt.com/beijing/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 www.2ppt.com/tubiao/      </a:t>
            </a:r>
          </a:p>
          <a:p>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 www.2ppt.com/xiazai/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 www.2ppt.com/powerpoint/      </a:t>
            </a:r>
          </a:p>
          <a:p>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 www.2ppt.com/word/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 www.2ppt.com/excel/  </a:t>
            </a:r>
          </a:p>
          <a:p>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 www.2ppt.com/ziliao/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 www.2ppt.com/kejian/ </a:t>
            </a:r>
          </a:p>
          <a:p>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 www.2ppt.com/fanwen/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 www.2ppt.com/shiti/  </a:t>
            </a:r>
          </a:p>
          <a:p>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 www.2ppt.com/jiaoan/  </a:t>
            </a:r>
            <a:r>
              <a:rPr lang="en-US" altLang="zh-CN" sz="100" dirty="0" smtClean="0">
                <a:solidFill>
                  <a:prstClr val="white"/>
                </a:solidFill>
                <a:latin typeface="Calibri" panose="020F0502020204030204"/>
                <a:ea typeface="宋体" panose="02010600030101010101" pitchFamily="2" charset="-122"/>
              </a:rPr>
              <a:t>      </a:t>
            </a:r>
            <a:endParaRPr lang="en-US" altLang="zh-CN" sz="100" dirty="0">
              <a:solidFill>
                <a:prstClr val="white"/>
              </a:solidFill>
              <a:latin typeface="Calibri" panose="020F0502020204030204"/>
              <a:ea typeface="宋体" panose="02010600030101010101" pitchFamily="2" charset="-122"/>
            </a:endParaRPr>
          </a:p>
          <a:p>
            <a:r>
              <a:rPr lang="zh-CN" altLang="en-US" sz="100" dirty="0" smtClean="0">
                <a:solidFill>
                  <a:prstClr val="white"/>
                </a:solidFill>
                <a:latin typeface="Calibri" panose="020F0502020204030204"/>
                <a:ea typeface="宋体" panose="02010600030101010101" pitchFamily="2" charset="-122"/>
              </a:rPr>
              <a:t>字体下载：</a:t>
            </a:r>
            <a:r>
              <a:rPr lang="en-US" altLang="zh-CN" sz="100" dirty="0" smtClean="0">
                <a:solidFill>
                  <a:prstClr val="white"/>
                </a:solidFill>
                <a:latin typeface="Calibri" panose="020F0502020204030204"/>
                <a:ea typeface="宋体" panose="02010600030101010101" pitchFamily="2" charset="-122"/>
              </a:rPr>
              <a:t> www.2ppt.com/ziti/</a:t>
            </a:r>
            <a:endParaRPr lang="en-US" altLang="zh-CN" sz="100" dirty="0">
              <a:solidFill>
                <a:prstClr val="white"/>
              </a:solidFill>
              <a:latin typeface="Calibri" panose="020F0502020204030204"/>
              <a:ea typeface="宋体" panose="02010600030101010101" pitchFamily="2" charset="-122"/>
            </a:endParaRPr>
          </a:p>
          <a:p>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4" y="275082"/>
            <a:ext cx="10973012" cy="1142647"/>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5" y="272967"/>
            <a:ext cx="4010388" cy="116169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5906" y="272967"/>
            <a:ext cx="6816600" cy="5852893"/>
          </a:xfrm>
          <a:prstGeom prst="rect">
            <a:avLst/>
          </a:prstGeom>
        </p:spPr>
        <p:txBody>
          <a:bodyPr/>
          <a:lstStyle>
            <a:lvl1pPr>
              <a:defRPr sz="4265"/>
            </a:lvl1pPr>
            <a:lvl2pPr>
              <a:defRPr sz="3730"/>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95" y="1434657"/>
            <a:ext cx="4010388" cy="4691202"/>
          </a:xfrm>
          <a:prstGeom prst="rect">
            <a:avLst/>
          </a:prstGeo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5530" indent="0">
              <a:buNone/>
              <a:defRPr sz="1200"/>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a:stretch>
            <a:fillRect/>
          </a:stretch>
        </p:blipFill>
        <p:spPr>
          <a:xfrm>
            <a:off x="0" y="0"/>
            <a:ext cx="12192000" cy="6858000"/>
          </a:xfrm>
          <a:prstGeom prst="rect">
            <a:avLst/>
          </a:prstGeom>
        </p:spPr>
      </p:pic>
      <p:sp>
        <p:nvSpPr>
          <p:cNvPr id="14" name="Text Box 104"/>
          <p:cNvSpPr txBox="1">
            <a:spLocks noChangeArrowheads="1"/>
          </p:cNvSpPr>
          <p:nvPr userDrawn="1"/>
        </p:nvSpPr>
        <p:spPr bwMode="auto">
          <a:xfrm>
            <a:off x="3147995" y="272968"/>
            <a:ext cx="5995476" cy="520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20" tIns="54410" rIns="108820" bIns="5441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665" b="1" baseline="0" dirty="0">
                <a:solidFill>
                  <a:srgbClr val="333333"/>
                </a:solidFill>
                <a:latin typeface="微软雅黑" panose="020B0503020204020204" pitchFamily="34" charset="-122"/>
                <a:ea typeface="微软雅黑" panose="020B0503020204020204" pitchFamily="34" charset="-122"/>
              </a:rPr>
              <a:t>添加相关文字标题内容</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ctr" defTabSz="1087755" rtl="0" fontAlgn="base">
        <a:spcBef>
          <a:spcPct val="0"/>
        </a:spcBef>
        <a:spcAft>
          <a:spcPct val="0"/>
        </a:spcAft>
        <a:defRPr sz="3730" b="1">
          <a:solidFill>
            <a:srgbClr val="FFFFFF"/>
          </a:solidFill>
          <a:latin typeface="+mj-lt"/>
          <a:ea typeface="+mj-ea"/>
          <a:cs typeface="+mj-cs"/>
        </a:defRPr>
      </a:lvl1pPr>
      <a:lvl2pPr algn="ctr" defTabSz="1087755" rtl="0" fontAlgn="base">
        <a:spcBef>
          <a:spcPct val="0"/>
        </a:spcBef>
        <a:spcAft>
          <a:spcPct val="0"/>
        </a:spcAft>
        <a:defRPr sz="3730" b="1">
          <a:solidFill>
            <a:srgbClr val="FFFFFF"/>
          </a:solidFill>
          <a:latin typeface="Verdana" panose="020B0604030504040204" pitchFamily="34" charset="0"/>
        </a:defRPr>
      </a:lvl2pPr>
      <a:lvl3pPr algn="ctr" defTabSz="1087755" rtl="0" fontAlgn="base">
        <a:spcBef>
          <a:spcPct val="0"/>
        </a:spcBef>
        <a:spcAft>
          <a:spcPct val="0"/>
        </a:spcAft>
        <a:defRPr sz="3730" b="1">
          <a:solidFill>
            <a:srgbClr val="FFFFFF"/>
          </a:solidFill>
          <a:latin typeface="Verdana" panose="020B0604030504040204" pitchFamily="34" charset="0"/>
        </a:defRPr>
      </a:lvl3pPr>
      <a:lvl4pPr algn="ctr" defTabSz="1087755" rtl="0" fontAlgn="base">
        <a:spcBef>
          <a:spcPct val="0"/>
        </a:spcBef>
        <a:spcAft>
          <a:spcPct val="0"/>
        </a:spcAft>
        <a:defRPr sz="3730" b="1">
          <a:solidFill>
            <a:srgbClr val="FFFFFF"/>
          </a:solidFill>
          <a:latin typeface="Verdana" panose="020B0604030504040204" pitchFamily="34" charset="0"/>
        </a:defRPr>
      </a:lvl4pPr>
      <a:lvl5pPr algn="ctr" defTabSz="1087755" rtl="0" fontAlgn="base">
        <a:spcBef>
          <a:spcPct val="0"/>
        </a:spcBef>
        <a:spcAft>
          <a:spcPct val="0"/>
        </a:spcAft>
        <a:defRPr sz="3730" b="1">
          <a:solidFill>
            <a:srgbClr val="FFFFFF"/>
          </a:solidFill>
          <a:latin typeface="Verdana" panose="020B0604030504040204" pitchFamily="34" charset="0"/>
        </a:defRPr>
      </a:lvl5pPr>
      <a:lvl6pPr marL="609600" algn="ctr" defTabSz="1087755" rtl="0" fontAlgn="base">
        <a:spcBef>
          <a:spcPct val="0"/>
        </a:spcBef>
        <a:spcAft>
          <a:spcPct val="0"/>
        </a:spcAft>
        <a:defRPr sz="3730" b="1">
          <a:solidFill>
            <a:srgbClr val="FFFFFF"/>
          </a:solidFill>
          <a:latin typeface="Verdana" panose="020B0604030504040204" pitchFamily="34" charset="0"/>
        </a:defRPr>
      </a:lvl6pPr>
      <a:lvl7pPr marL="1218565" algn="ctr" defTabSz="1087755" rtl="0" fontAlgn="base">
        <a:spcBef>
          <a:spcPct val="0"/>
        </a:spcBef>
        <a:spcAft>
          <a:spcPct val="0"/>
        </a:spcAft>
        <a:defRPr sz="3730" b="1">
          <a:solidFill>
            <a:srgbClr val="FFFFFF"/>
          </a:solidFill>
          <a:latin typeface="Verdana" panose="020B0604030504040204" pitchFamily="34" charset="0"/>
        </a:defRPr>
      </a:lvl7pPr>
      <a:lvl8pPr marL="1828165" algn="ctr" defTabSz="1087755" rtl="0" fontAlgn="base">
        <a:spcBef>
          <a:spcPct val="0"/>
        </a:spcBef>
        <a:spcAft>
          <a:spcPct val="0"/>
        </a:spcAft>
        <a:defRPr sz="3730" b="1">
          <a:solidFill>
            <a:srgbClr val="FFFFFF"/>
          </a:solidFill>
          <a:latin typeface="Verdana" panose="020B0604030504040204" pitchFamily="34" charset="0"/>
        </a:defRPr>
      </a:lvl8pPr>
      <a:lvl9pPr marL="2437765" algn="ctr" defTabSz="1087755" rtl="0" fontAlgn="base">
        <a:spcBef>
          <a:spcPct val="0"/>
        </a:spcBef>
        <a:spcAft>
          <a:spcPct val="0"/>
        </a:spcAft>
        <a:defRPr sz="3730" b="1">
          <a:solidFill>
            <a:srgbClr val="FFFFFF"/>
          </a:solidFill>
          <a:latin typeface="Verdana" panose="020B0604030504040204" pitchFamily="34" charset="0"/>
        </a:defRPr>
      </a:lvl9pPr>
    </p:titleStyle>
    <p:bodyStyle>
      <a:lvl1pPr marL="408305" indent="-408305" algn="l" defTabSz="1087755" rtl="0" fontAlgn="base">
        <a:spcBef>
          <a:spcPct val="20000"/>
        </a:spcBef>
        <a:spcAft>
          <a:spcPct val="0"/>
        </a:spcAft>
        <a:buClr>
          <a:schemeClr val="hlink"/>
        </a:buClr>
        <a:buFont typeface="Wingdings" panose="05000000000000000000" pitchFamily="2" charset="2"/>
        <a:defRPr sz="3330">
          <a:solidFill>
            <a:schemeClr val="tx1"/>
          </a:solidFill>
          <a:latin typeface="+mn-lt"/>
          <a:ea typeface="+mn-ea"/>
          <a:cs typeface="+mn-cs"/>
        </a:defRPr>
      </a:lvl1pPr>
      <a:lvl2pPr marL="884555" indent="-340360" algn="l" defTabSz="1087755" rtl="0" fontAlgn="base">
        <a:spcBef>
          <a:spcPct val="20000"/>
        </a:spcBef>
        <a:spcAft>
          <a:spcPct val="0"/>
        </a:spcAft>
        <a:buClr>
          <a:schemeClr val="accent1"/>
        </a:buClr>
        <a:buFont typeface="Wingdings" panose="05000000000000000000" pitchFamily="2" charset="2"/>
        <a:buChar char="§"/>
        <a:defRPr sz="3330">
          <a:solidFill>
            <a:schemeClr val="tx1"/>
          </a:solidFill>
          <a:latin typeface="Arial" panose="020B0604020202020204" pitchFamily="34" charset="0"/>
        </a:defRPr>
      </a:lvl2pPr>
      <a:lvl3pPr marL="1360805" indent="-273050" algn="l" defTabSz="1087755" rtl="0" fontAlgn="base">
        <a:spcBef>
          <a:spcPct val="20000"/>
        </a:spcBef>
        <a:spcAft>
          <a:spcPct val="0"/>
        </a:spcAft>
        <a:buClr>
          <a:schemeClr val="tx1"/>
        </a:buClr>
        <a:buChar char="•"/>
        <a:defRPr sz="2800">
          <a:solidFill>
            <a:schemeClr val="tx1"/>
          </a:solidFill>
          <a:latin typeface="Arial" panose="020B0604020202020204" pitchFamily="34" charset="0"/>
        </a:defRPr>
      </a:lvl3pPr>
      <a:lvl4pPr marL="1904365" indent="-273050" algn="l" defTabSz="1087755" rtl="0" fontAlgn="base">
        <a:spcBef>
          <a:spcPct val="20000"/>
        </a:spcBef>
        <a:spcAft>
          <a:spcPct val="0"/>
        </a:spcAft>
        <a:buChar char="–"/>
        <a:defRPr>
          <a:solidFill>
            <a:schemeClr val="tx1"/>
          </a:solidFill>
          <a:latin typeface="Arial" panose="020B0604020202020204" pitchFamily="34" charset="0"/>
        </a:defRPr>
      </a:lvl4pPr>
      <a:lvl5pPr marL="2447925" indent="-273050" algn="l" defTabSz="1087755" rtl="0" fontAlgn="base">
        <a:spcBef>
          <a:spcPct val="20000"/>
        </a:spcBef>
        <a:spcAft>
          <a:spcPct val="0"/>
        </a:spcAft>
        <a:buChar char="»"/>
        <a:defRPr>
          <a:solidFill>
            <a:schemeClr val="tx1"/>
          </a:solidFill>
          <a:latin typeface="Arial" panose="020B0604020202020204" pitchFamily="34" charset="0"/>
        </a:defRPr>
      </a:lvl5pPr>
      <a:lvl6pPr marL="3057525" indent="-273050" algn="l" defTabSz="1087755" rtl="0" fontAlgn="base">
        <a:spcBef>
          <a:spcPct val="20000"/>
        </a:spcBef>
        <a:spcAft>
          <a:spcPct val="0"/>
        </a:spcAft>
        <a:buChar char="»"/>
        <a:defRPr>
          <a:solidFill>
            <a:schemeClr val="tx1"/>
          </a:solidFill>
          <a:latin typeface="Arial" panose="020B0604020202020204" pitchFamily="34" charset="0"/>
        </a:defRPr>
      </a:lvl6pPr>
      <a:lvl7pPr marL="3667125" indent="-273050" algn="l" defTabSz="1087755" rtl="0" fontAlgn="base">
        <a:spcBef>
          <a:spcPct val="20000"/>
        </a:spcBef>
        <a:spcAft>
          <a:spcPct val="0"/>
        </a:spcAft>
        <a:buChar char="»"/>
        <a:defRPr>
          <a:solidFill>
            <a:schemeClr val="tx1"/>
          </a:solidFill>
          <a:latin typeface="Arial" panose="020B0604020202020204" pitchFamily="34" charset="0"/>
        </a:defRPr>
      </a:lvl7pPr>
      <a:lvl8pPr marL="4276090" indent="-273050" algn="l" defTabSz="1087755" rtl="0" fontAlgn="base">
        <a:spcBef>
          <a:spcPct val="20000"/>
        </a:spcBef>
        <a:spcAft>
          <a:spcPct val="0"/>
        </a:spcAft>
        <a:buChar char="»"/>
        <a:defRPr>
          <a:solidFill>
            <a:schemeClr val="tx1"/>
          </a:solidFill>
          <a:latin typeface="Arial" panose="020B0604020202020204" pitchFamily="34" charset="0"/>
        </a:defRPr>
      </a:lvl8pPr>
      <a:lvl9pPr marL="4885690" indent="-273050" algn="l" defTabSz="1087755" rtl="0" fontAlgn="base">
        <a:spcBef>
          <a:spcPct val="20000"/>
        </a:spcBef>
        <a:spcAft>
          <a:spcPct val="0"/>
        </a:spcAft>
        <a:buChar char="»"/>
        <a:defRPr>
          <a:solidFill>
            <a:schemeClr val="tx1"/>
          </a:solidFill>
          <a:latin typeface="Arial" panose="020B0604020202020204" pitchFamily="34" charset="0"/>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6730" algn="l" defTabSz="1218565" rtl="0" eaLnBrk="1" latinLnBrk="0" hangingPunct="1">
        <a:defRPr sz="2400" kern="1200">
          <a:solidFill>
            <a:schemeClr val="tx1"/>
          </a:solidFill>
          <a:latin typeface="+mn-lt"/>
          <a:ea typeface="+mn-ea"/>
          <a:cs typeface="+mn-cs"/>
        </a:defRPr>
      </a:lvl6pPr>
      <a:lvl7pPr marL="3656330" algn="l" defTabSz="1218565" rtl="0" eaLnBrk="1" latinLnBrk="0" hangingPunct="1">
        <a:defRPr sz="2400" kern="1200">
          <a:solidFill>
            <a:schemeClr val="tx1"/>
          </a:solidFill>
          <a:latin typeface="+mn-lt"/>
          <a:ea typeface="+mn-ea"/>
          <a:cs typeface="+mn-cs"/>
        </a:defRPr>
      </a:lvl7pPr>
      <a:lvl8pPr marL="4265930" algn="l" defTabSz="1218565" rtl="0" eaLnBrk="1" latinLnBrk="0" hangingPunct="1">
        <a:defRPr sz="2400" kern="1200">
          <a:solidFill>
            <a:schemeClr val="tx1"/>
          </a:solidFill>
          <a:latin typeface="+mn-lt"/>
          <a:ea typeface="+mn-ea"/>
          <a:cs typeface="+mn-cs"/>
        </a:defRPr>
      </a:lvl8pPr>
      <a:lvl9pPr marL="487553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3.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3.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73.png"/><Relationship Id="rId3" Type="http://schemas.openxmlformats.org/officeDocument/2006/relationships/image" Target="../media/image67.png"/><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microsoft.com/office/2007/relationships/hdphoto" Target="../media/hdphoto3.wdp"/><Relationship Id="rId11" Type="http://schemas.openxmlformats.org/officeDocument/2006/relationships/image" Target="../media/image71.png"/><Relationship Id="rId5" Type="http://schemas.openxmlformats.org/officeDocument/2006/relationships/image" Target="../media/image68.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70.png"/><Relationship Id="rId1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76.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84.png"/><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tags" Target="../tags/tag3.xml"/><Relationship Id="rId7" Type="http://schemas.openxmlformats.org/officeDocument/2006/relationships/image" Target="../media/image5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2.xml"/><Relationship Id="rId5" Type="http://schemas.openxmlformats.org/officeDocument/2006/relationships/slideLayout" Target="../slideLayouts/slideLayout8.xml"/><Relationship Id="rId10" Type="http://schemas.openxmlformats.org/officeDocument/2006/relationships/image" Target="../media/image87.jpeg"/><Relationship Id="rId4" Type="http://schemas.openxmlformats.org/officeDocument/2006/relationships/tags" Target="../tags/tag4.xml"/><Relationship Id="rId9" Type="http://schemas.openxmlformats.org/officeDocument/2006/relationships/image" Target="../media/image86.jpe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3.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7.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49.jpeg"/><Relationship Id="rId5" Type="http://schemas.openxmlformats.org/officeDocument/2006/relationships/image" Target="../media/image106.jpeg"/><Relationship Id="rId4" Type="http://schemas.openxmlformats.org/officeDocument/2006/relationships/image" Target="../media/image105.jpeg"/></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 Id="rId9" Type="http://schemas.openxmlformats.org/officeDocument/2006/relationships/image" Target="../media/image121.jpeg"/></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124.png"/><Relationship Id="rId4" Type="http://schemas.openxmlformats.org/officeDocument/2006/relationships/image" Target="../media/image123.png"/></Relationships>
</file>

<file path=ppt/slides/_rels/slide3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microsoft.com/office/2007/relationships/hdphoto" Target="../media/hdphoto8.wdp"/><Relationship Id="rId5" Type="http://schemas.openxmlformats.org/officeDocument/2006/relationships/image" Target="../media/image126.jpeg"/><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128.png"/></Relationships>
</file>

<file path=ppt/slides/_rels/slide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131.png"/><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133.png"/></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34.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3.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stretch>
            <a:fillRect/>
          </a:stretch>
        </p:blipFill>
        <p:spPr bwMode="auto">
          <a:xfrm>
            <a:off x="823" y="-1"/>
            <a:ext cx="12190354"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Sy\e\我图PPT\00001PNG素材\2015png\白云飘飘02.png"/>
          <p:cNvPicPr>
            <a:picLocks noChangeAspect="1" noChangeArrowheads="1"/>
          </p:cNvPicPr>
          <p:nvPr/>
        </p:nvPicPr>
        <p:blipFill rotWithShape="1">
          <a:blip r:embed="rId4" cstate="email">
            <a:grayscl/>
          </a:blip>
          <a:srcRect/>
          <a:stretch>
            <a:fillRect/>
          </a:stretch>
        </p:blipFill>
        <p:spPr bwMode="auto">
          <a:xfrm>
            <a:off x="5892863" y="3486507"/>
            <a:ext cx="2460395" cy="11662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0000000我图PPT\05.09\端午节\78787.png"/>
          <p:cNvPicPr>
            <a:picLocks noChangeAspect="1" noChangeArrowheads="1"/>
          </p:cNvPicPr>
          <p:nvPr/>
        </p:nvPicPr>
        <p:blipFill>
          <a:blip r:embed="rId5" cstate="email"/>
          <a:srcRect/>
          <a:stretch>
            <a:fillRect/>
          </a:stretch>
        </p:blipFill>
        <p:spPr bwMode="auto">
          <a:xfrm>
            <a:off x="-81701" y="6089"/>
            <a:ext cx="2798643" cy="52868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0000000我图PPT\05.09\端午节\545487.png"/>
          <p:cNvPicPr>
            <a:picLocks noChangeAspect="1" noChangeArrowheads="1"/>
          </p:cNvPicPr>
          <p:nvPr/>
        </p:nvPicPr>
        <p:blipFill>
          <a:blip r:embed="rId6" cstate="email"/>
          <a:srcRect/>
          <a:stretch>
            <a:fillRect/>
          </a:stretch>
        </p:blipFill>
        <p:spPr bwMode="auto">
          <a:xfrm>
            <a:off x="-99688" y="-24334"/>
            <a:ext cx="12322599" cy="7573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E:\0000000我图PPT\05.09\端午节\8888.png"/>
          <p:cNvPicPr>
            <a:picLocks noChangeAspect="1" noChangeArrowheads="1"/>
          </p:cNvPicPr>
          <p:nvPr/>
        </p:nvPicPr>
        <p:blipFill>
          <a:blip r:embed="rId7" cstate="email"/>
          <a:srcRect/>
          <a:stretch>
            <a:fillRect/>
          </a:stretch>
        </p:blipFill>
        <p:spPr bwMode="auto">
          <a:xfrm>
            <a:off x="10158746" y="2299184"/>
            <a:ext cx="1218824" cy="31085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E:\0000000我图PPT\05.09\端午节\415345.png"/>
          <p:cNvPicPr>
            <a:picLocks noChangeAspect="1" noChangeArrowheads="1"/>
          </p:cNvPicPr>
          <p:nvPr/>
        </p:nvPicPr>
        <p:blipFill>
          <a:blip r:embed="rId8" cstate="email"/>
          <a:srcRect/>
          <a:stretch>
            <a:fillRect/>
          </a:stretch>
        </p:blipFill>
        <p:spPr bwMode="auto">
          <a:xfrm>
            <a:off x="7314824" y="1751287"/>
            <a:ext cx="3145909" cy="4664867"/>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44"/>
          <p:cNvSpPr txBox="1">
            <a:spLocks noChangeArrowheads="1"/>
          </p:cNvSpPr>
          <p:nvPr/>
        </p:nvSpPr>
        <p:spPr bwMode="ltGray">
          <a:xfrm>
            <a:off x="1412691" y="1502609"/>
            <a:ext cx="7518196" cy="827772"/>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20" tIns="54410" rIns="108820" bIns="5441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defTabSz="1087755" fontAlgn="base">
              <a:spcBef>
                <a:spcPct val="0"/>
              </a:spcBef>
              <a:spcAft>
                <a:spcPct val="0"/>
              </a:spcAft>
            </a:pPr>
            <a:r>
              <a:rPr lang="zh-CN" altLang="en-US" sz="4665" b="1" dirty="0">
                <a:solidFill>
                  <a:srgbClr val="381F06"/>
                </a:solidFill>
                <a:latin typeface="微软雅黑" panose="020B0503020204020204" pitchFamily="34" charset="-122"/>
                <a:ea typeface="微软雅黑" panose="020B0503020204020204" pitchFamily="34" charset="-122"/>
              </a:rPr>
              <a:t>传统文化端午节中国风</a:t>
            </a:r>
          </a:p>
        </p:txBody>
      </p:sp>
      <p:pic>
        <p:nvPicPr>
          <p:cNvPr id="1033" name="Picture 9" descr="C:\Users\Administrator\Desktop\88855.png"/>
          <p:cNvPicPr>
            <a:picLocks noChangeAspect="1" noChangeArrowheads="1"/>
          </p:cNvPicPr>
          <p:nvPr/>
        </p:nvPicPr>
        <p:blipFill>
          <a:blip r:embed="rId9" cstate="email"/>
          <a:srcRect/>
          <a:stretch>
            <a:fillRect/>
          </a:stretch>
        </p:blipFill>
        <p:spPr bwMode="auto">
          <a:xfrm>
            <a:off x="9340174" y="1499196"/>
            <a:ext cx="1021710" cy="81910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descr="C:\Users\Administrator\Desktop\cic654c1jlcq.png"/>
          <p:cNvPicPr>
            <a:picLocks noChangeAspect="1" noChangeArrowheads="1"/>
          </p:cNvPicPr>
          <p:nvPr/>
        </p:nvPicPr>
        <p:blipFill>
          <a:blip r:embed="rId10" cstate="email"/>
          <a:srcRect/>
          <a:stretch>
            <a:fillRect/>
          </a:stretch>
        </p:blipFill>
        <p:spPr bwMode="auto">
          <a:xfrm>
            <a:off x="-404393" y="2210177"/>
            <a:ext cx="6648517" cy="50225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Sy\e\我图PPT\00001PNG素材\2015png\白云飘飘02.png"/>
          <p:cNvPicPr>
            <a:picLocks noChangeAspect="1" noChangeArrowheads="1"/>
          </p:cNvPicPr>
          <p:nvPr/>
        </p:nvPicPr>
        <p:blipFill rotWithShape="1">
          <a:blip r:embed="rId11" cstate="email">
            <a:grayscl/>
          </a:blip>
          <a:srcRect/>
          <a:stretch>
            <a:fillRect/>
          </a:stretch>
        </p:blipFill>
        <p:spPr bwMode="auto">
          <a:xfrm>
            <a:off x="4150324" y="4226278"/>
            <a:ext cx="2722748" cy="1381344"/>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144"/>
          <p:cNvSpPr txBox="1">
            <a:spLocks noChangeArrowheads="1"/>
          </p:cNvSpPr>
          <p:nvPr/>
        </p:nvSpPr>
        <p:spPr bwMode="ltGray">
          <a:xfrm>
            <a:off x="3077208" y="889784"/>
            <a:ext cx="4211463" cy="355976"/>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20" tIns="54410" rIns="108820" bIns="5441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defTabSz="1087755" fontAlgn="base">
              <a:spcBef>
                <a:spcPct val="0"/>
              </a:spcBef>
              <a:spcAft>
                <a:spcPct val="0"/>
              </a:spcAft>
            </a:pPr>
            <a:r>
              <a:rPr lang="zh-CN" altLang="en-US" sz="1600" b="1" dirty="0">
                <a:solidFill>
                  <a:srgbClr val="381F06"/>
                </a:solidFill>
                <a:latin typeface="微软雅黑" panose="020B0503020204020204" pitchFamily="34" charset="-122"/>
                <a:ea typeface="微软雅黑" panose="020B0503020204020204" pitchFamily="34" charset="-122"/>
              </a:rPr>
              <a:t>又是一年端午时，情浓粽飘香</a:t>
            </a:r>
            <a:r>
              <a:rPr lang="en-US" altLang="zh-CN" sz="1600" b="1" dirty="0">
                <a:solidFill>
                  <a:srgbClr val="381F06"/>
                </a:solidFill>
                <a:latin typeface="微软雅黑" panose="020B0503020204020204" pitchFamily="34" charset="-122"/>
                <a:ea typeface="微软雅黑" panose="020B0503020204020204" pitchFamily="34" charset="-122"/>
              </a:rPr>
              <a:t>……</a:t>
            </a:r>
            <a:endParaRPr lang="zh-CN" altLang="en-US" sz="1600" b="1" dirty="0">
              <a:solidFill>
                <a:srgbClr val="381F06"/>
              </a:solidFill>
              <a:latin typeface="微软雅黑" panose="020B0503020204020204" pitchFamily="34" charset="-122"/>
              <a:ea typeface="微软雅黑" panose="020B0503020204020204" pitchFamily="34" charset="-122"/>
            </a:endParaRPr>
          </a:p>
        </p:txBody>
      </p:sp>
      <p:pic>
        <p:nvPicPr>
          <p:cNvPr id="30" name="Picture 8" descr="E:\0000000我图PPT\05.09\端午节\415345.png"/>
          <p:cNvPicPr>
            <a:picLocks noChangeAspect="1" noChangeArrowheads="1"/>
          </p:cNvPicPr>
          <p:nvPr/>
        </p:nvPicPr>
        <p:blipFill>
          <a:blip r:embed="rId8" cstate="email"/>
          <a:srcRect/>
          <a:stretch>
            <a:fillRect/>
          </a:stretch>
        </p:blipFill>
        <p:spPr bwMode="auto">
          <a:xfrm>
            <a:off x="7288671" y="1751287"/>
            <a:ext cx="3145909" cy="46648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Sy\e\我图PPT\00001PNG素材\2015png\白云飘飘02.png"/>
          <p:cNvPicPr>
            <a:picLocks noChangeAspect="1" noChangeArrowheads="1"/>
          </p:cNvPicPr>
          <p:nvPr/>
        </p:nvPicPr>
        <p:blipFill rotWithShape="1">
          <a:blip r:embed="rId12" cstate="email">
            <a:grayscl/>
          </a:blip>
          <a:srcRect/>
          <a:stretch>
            <a:fillRect/>
          </a:stretch>
        </p:blipFill>
        <p:spPr bwMode="auto">
          <a:xfrm>
            <a:off x="7646529" y="4226278"/>
            <a:ext cx="2105942" cy="10684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15" presetClass="entr" presetSubtype="0" fill="hold" nodeType="withEffect">
                                  <p:stCondLst>
                                    <p:cond delay="200"/>
                                  </p:stCondLst>
                                  <p:childTnLst>
                                    <p:set>
                                      <p:cBhvr>
                                        <p:cTn id="15" dur="1" fill="hold">
                                          <p:stCondLst>
                                            <p:cond delay="0"/>
                                          </p:stCondLst>
                                        </p:cTn>
                                        <p:tgtEl>
                                          <p:spTgt spid="1036"/>
                                        </p:tgtEl>
                                        <p:attrNameLst>
                                          <p:attrName>style.visibility</p:attrName>
                                        </p:attrNameLst>
                                      </p:cBhvr>
                                      <p:to>
                                        <p:strVal val="visible"/>
                                      </p:to>
                                    </p:set>
                                    <p:anim calcmode="lin" valueType="num">
                                      <p:cBhvr>
                                        <p:cTn id="16" dur="1600" fill="hold"/>
                                        <p:tgtEl>
                                          <p:spTgt spid="1036"/>
                                        </p:tgtEl>
                                        <p:attrNameLst>
                                          <p:attrName>ppt_w</p:attrName>
                                        </p:attrNameLst>
                                      </p:cBhvr>
                                      <p:tavLst>
                                        <p:tav tm="0">
                                          <p:val>
                                            <p:fltVal val="0"/>
                                          </p:val>
                                        </p:tav>
                                        <p:tav tm="100000">
                                          <p:val>
                                            <p:strVal val="#ppt_w"/>
                                          </p:val>
                                        </p:tav>
                                      </p:tavLst>
                                    </p:anim>
                                    <p:anim calcmode="lin" valueType="num">
                                      <p:cBhvr>
                                        <p:cTn id="17" dur="1600" fill="hold"/>
                                        <p:tgtEl>
                                          <p:spTgt spid="1036"/>
                                        </p:tgtEl>
                                        <p:attrNameLst>
                                          <p:attrName>ppt_h</p:attrName>
                                        </p:attrNameLst>
                                      </p:cBhvr>
                                      <p:tavLst>
                                        <p:tav tm="0">
                                          <p:val>
                                            <p:fltVal val="0"/>
                                          </p:val>
                                        </p:tav>
                                        <p:tav tm="100000">
                                          <p:val>
                                            <p:strVal val="#ppt_h"/>
                                          </p:val>
                                        </p:tav>
                                      </p:tavLst>
                                    </p:anim>
                                    <p:anim calcmode="lin" valueType="num">
                                      <p:cBhvr>
                                        <p:cTn id="18" dur="1600" fill="hold"/>
                                        <p:tgtEl>
                                          <p:spTgt spid="1036"/>
                                        </p:tgtEl>
                                        <p:attrNameLst>
                                          <p:attrName>ppt_x</p:attrName>
                                        </p:attrNameLst>
                                      </p:cBhvr>
                                      <p:tavLst>
                                        <p:tav tm="0" fmla="#ppt_x+(cos(-2*pi*(1-$))*-#ppt_x-sin(-2*pi*(1-$))*(1-#ppt_y))*(1-$)">
                                          <p:val>
                                            <p:fltVal val="0"/>
                                          </p:val>
                                        </p:tav>
                                        <p:tav tm="100000">
                                          <p:val>
                                            <p:fltVal val="1"/>
                                          </p:val>
                                        </p:tav>
                                      </p:tavLst>
                                    </p:anim>
                                    <p:anim calcmode="lin" valueType="num">
                                      <p:cBhvr>
                                        <p:cTn id="19" dur="1600" fill="hold"/>
                                        <p:tgtEl>
                                          <p:spTgt spid="1036"/>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par>
                          <p:cTn id="26" fill="hold">
                            <p:stCondLst>
                              <p:cond delay="2000"/>
                            </p:stCondLst>
                            <p:childTnLst>
                              <p:par>
                                <p:cTn id="27" presetID="1"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6" presetClass="emph" presetSubtype="0" fill="hold" nodeType="withEffect">
                                  <p:stCondLst>
                                    <p:cond delay="0"/>
                                  </p:stCondLst>
                                  <p:childTnLst>
                                    <p:animScale>
                                      <p:cBhvr>
                                        <p:cTn id="30" dur="500" fill="hold"/>
                                        <p:tgtEl>
                                          <p:spTgt spid="30"/>
                                        </p:tgtEl>
                                      </p:cBhvr>
                                      <p:by x="150000" y="150000"/>
                                    </p:animScale>
                                  </p:childTnLst>
                                </p:cTn>
                              </p:par>
                              <p:par>
                                <p:cTn id="31" presetID="10" presetClass="exit" presetSubtype="0" fill="hold" nodeType="withEffect">
                                  <p:stCondLst>
                                    <p:cond delay="0"/>
                                  </p:stCondLst>
                                  <p:childTnLst>
                                    <p:animEffect transition="out" filter="fade">
                                      <p:cBhvr>
                                        <p:cTn id="32" dur="500"/>
                                        <p:tgtEl>
                                          <p:spTgt spid="30"/>
                                        </p:tgtEl>
                                      </p:cBhvr>
                                    </p:animEffect>
                                    <p:set>
                                      <p:cBhvr>
                                        <p:cTn id="33" dur="1" fill="hold">
                                          <p:stCondLst>
                                            <p:cond delay="499"/>
                                          </p:stCondLst>
                                        </p:cTn>
                                        <p:tgtEl>
                                          <p:spTgt spid="30"/>
                                        </p:tgtEl>
                                        <p:attrNameLst>
                                          <p:attrName>style.visibility</p:attrName>
                                        </p:attrNameLst>
                                      </p:cBhvr>
                                      <p:to>
                                        <p:strVal val="hidden"/>
                                      </p:to>
                                    </p:set>
                                  </p:childTnLst>
                                </p:cTn>
                              </p:par>
                              <p:par>
                                <p:cTn id="34" presetID="2" presetClass="entr" presetSubtype="8"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300" fill="hold"/>
                                        <p:tgtEl>
                                          <p:spTgt spid="8"/>
                                        </p:tgtEl>
                                        <p:attrNameLst>
                                          <p:attrName>ppt_x</p:attrName>
                                        </p:attrNameLst>
                                      </p:cBhvr>
                                      <p:tavLst>
                                        <p:tav tm="0">
                                          <p:val>
                                            <p:strVal val="0-#ppt_w/2"/>
                                          </p:val>
                                        </p:tav>
                                        <p:tav tm="100000">
                                          <p:val>
                                            <p:strVal val="#ppt_x"/>
                                          </p:val>
                                        </p:tav>
                                      </p:tavLst>
                                    </p:anim>
                                    <p:anim calcmode="lin" valueType="num">
                                      <p:cBhvr additive="base">
                                        <p:cTn id="37" dur="5300" fill="hold"/>
                                        <p:tgtEl>
                                          <p:spTgt spid="8"/>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110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6600" fill="hold"/>
                                        <p:tgtEl>
                                          <p:spTgt spid="23"/>
                                        </p:tgtEl>
                                        <p:attrNameLst>
                                          <p:attrName>ppt_x</p:attrName>
                                        </p:attrNameLst>
                                      </p:cBhvr>
                                      <p:tavLst>
                                        <p:tav tm="0">
                                          <p:val>
                                            <p:strVal val="0-#ppt_w/2"/>
                                          </p:val>
                                        </p:tav>
                                        <p:tav tm="100000">
                                          <p:val>
                                            <p:strVal val="#ppt_x"/>
                                          </p:val>
                                        </p:tav>
                                      </p:tavLst>
                                    </p:anim>
                                    <p:anim calcmode="lin" valueType="num">
                                      <p:cBhvr additive="base">
                                        <p:cTn id="41" dur="6600" fill="hold"/>
                                        <p:tgtEl>
                                          <p:spTgt spid="23"/>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240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6700" fill="hold"/>
                                        <p:tgtEl>
                                          <p:spTgt spid="27"/>
                                        </p:tgtEl>
                                        <p:attrNameLst>
                                          <p:attrName>ppt_x</p:attrName>
                                        </p:attrNameLst>
                                      </p:cBhvr>
                                      <p:tavLst>
                                        <p:tav tm="0">
                                          <p:val>
                                            <p:strVal val="0-#ppt_w/2"/>
                                          </p:val>
                                        </p:tav>
                                        <p:tav tm="100000">
                                          <p:val>
                                            <p:strVal val="#ppt_x"/>
                                          </p:val>
                                        </p:tav>
                                      </p:tavLst>
                                    </p:anim>
                                    <p:anim calcmode="lin" valueType="num">
                                      <p:cBhvr additive="base">
                                        <p:cTn id="45" dur="6700" fill="hold"/>
                                        <p:tgtEl>
                                          <p:spTgt spid="27"/>
                                        </p:tgtEl>
                                        <p:attrNameLst>
                                          <p:attrName>ppt_y</p:attrName>
                                        </p:attrNameLst>
                                      </p:cBhvr>
                                      <p:tavLst>
                                        <p:tav tm="0">
                                          <p:val>
                                            <p:strVal val="#ppt_y"/>
                                          </p:val>
                                        </p:tav>
                                        <p:tav tm="100000">
                                          <p:val>
                                            <p:strVal val="#ppt_y"/>
                                          </p:val>
                                        </p:tav>
                                      </p:tavLst>
                                    </p:anim>
                                  </p:childTnLst>
                                </p:cTn>
                              </p:par>
                              <p:par>
                                <p:cTn id="46" presetID="52" presetClass="entr" presetSubtype="0" fill="hold" nodeType="withEffect">
                                  <p:stCondLst>
                                    <p:cond delay="0"/>
                                  </p:stCondLst>
                                  <p:childTnLst>
                                    <p:set>
                                      <p:cBhvr>
                                        <p:cTn id="47" dur="1" fill="hold">
                                          <p:stCondLst>
                                            <p:cond delay="0"/>
                                          </p:stCondLst>
                                        </p:cTn>
                                        <p:tgtEl>
                                          <p:spTgt spid="1033"/>
                                        </p:tgtEl>
                                        <p:attrNameLst>
                                          <p:attrName>style.visibility</p:attrName>
                                        </p:attrNameLst>
                                      </p:cBhvr>
                                      <p:to>
                                        <p:strVal val="visible"/>
                                      </p:to>
                                    </p:set>
                                    <p:animScale>
                                      <p:cBhvr>
                                        <p:cTn id="48" dur="800" decel="50000" fill="hold">
                                          <p:stCondLst>
                                            <p:cond delay="0"/>
                                          </p:stCondLst>
                                        </p:cTn>
                                        <p:tgtEl>
                                          <p:spTgt spid="10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800" decel="50000" fill="hold">
                                          <p:stCondLst>
                                            <p:cond delay="0"/>
                                          </p:stCondLst>
                                        </p:cTn>
                                        <p:tgtEl>
                                          <p:spTgt spid="1033"/>
                                        </p:tgtEl>
                                        <p:attrNameLst>
                                          <p:attrName>ppt_x</p:attrName>
                                          <p:attrName>ppt_y</p:attrName>
                                        </p:attrNameLst>
                                      </p:cBhvr>
                                    </p:animMotion>
                                    <p:animEffect transition="in" filter="fade">
                                      <p:cBhvr>
                                        <p:cTn id="50" dur="800"/>
                                        <p:tgtEl>
                                          <p:spTgt spid="1033"/>
                                        </p:tgtEl>
                                      </p:cBhvr>
                                    </p:animEffect>
                                  </p:childTnLst>
                                </p:cTn>
                              </p:par>
                              <p:par>
                                <p:cTn id="51" presetID="42" presetClass="entr" presetSubtype="0" fill="hold" nodeType="withEffect">
                                  <p:stCondLst>
                                    <p:cond delay="70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par>
                                <p:cTn id="56" presetID="22" presetClass="entr" presetSubtype="8" fill="hold" grpId="0" nodeType="withEffect">
                                  <p:stCondLst>
                                    <p:cond delay="190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2200"/>
                                        <p:tgtEl>
                                          <p:spTgt spid="19"/>
                                        </p:tgtEl>
                                      </p:cBhvr>
                                    </p:animEffect>
                                  </p:childTnLst>
                                </p:cTn>
                              </p:par>
                              <p:par>
                                <p:cTn id="59" presetID="41" presetClass="entr" presetSubtype="0" fill="hold" grpId="0" nodeType="withEffect">
                                  <p:stCondLst>
                                    <p:cond delay="6000"/>
                                  </p:stCondLst>
                                  <p:iterate type="lt">
                                    <p:tmPct val="10000"/>
                                  </p:iterate>
                                  <p:childTnLst>
                                    <p:set>
                                      <p:cBhvr>
                                        <p:cTn id="60" dur="1" fill="hold">
                                          <p:stCondLst>
                                            <p:cond delay="0"/>
                                          </p:stCondLst>
                                        </p:cTn>
                                        <p:tgtEl>
                                          <p:spTgt spid="28"/>
                                        </p:tgtEl>
                                        <p:attrNameLst>
                                          <p:attrName>style.visibility</p:attrName>
                                        </p:attrNameLst>
                                      </p:cBhvr>
                                      <p:to>
                                        <p:strVal val="visible"/>
                                      </p:to>
                                    </p:set>
                                    <p:anim calcmode="lin" valueType="num">
                                      <p:cBhvr>
                                        <p:cTn id="61"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28"/>
                                        </p:tgtEl>
                                        <p:attrNameLst>
                                          <p:attrName>ppt_y</p:attrName>
                                        </p:attrNameLst>
                                      </p:cBhvr>
                                      <p:tavLst>
                                        <p:tav tm="0">
                                          <p:val>
                                            <p:strVal val="#ppt_y"/>
                                          </p:val>
                                        </p:tav>
                                        <p:tav tm="100000">
                                          <p:val>
                                            <p:strVal val="#ppt_y"/>
                                          </p:val>
                                        </p:tav>
                                      </p:tavLst>
                                    </p:anim>
                                    <p:anim calcmode="lin" valueType="num">
                                      <p:cBhvr>
                                        <p:cTn id="63"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email"/>
          <a:stretch>
            <a:fillRect/>
          </a:stretch>
        </p:blipFill>
        <p:spPr bwMode="auto">
          <a:xfrm>
            <a:off x="823" y="-27384"/>
            <a:ext cx="12190355" cy="688538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Administrator\Desktop\端午素材\龙3211.png"/>
          <p:cNvPicPr>
            <a:picLocks noChangeAspect="1" noChangeArrowheads="1"/>
          </p:cNvPicPr>
          <p:nvPr/>
        </p:nvPicPr>
        <p:blipFill>
          <a:blip r:embed="rId4" cstate="email"/>
          <a:srcRect/>
          <a:stretch>
            <a:fillRect/>
          </a:stretch>
        </p:blipFill>
        <p:spPr bwMode="auto">
          <a:xfrm>
            <a:off x="1641734" y="2718019"/>
            <a:ext cx="9431130" cy="54602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istrator\Desktop\端午素材\端午02888.png"/>
          <p:cNvPicPr>
            <a:picLocks noChangeAspect="1" noChangeArrowheads="1"/>
          </p:cNvPicPr>
          <p:nvPr/>
        </p:nvPicPr>
        <p:blipFill>
          <a:blip r:embed="rId5" cstate="email"/>
          <a:srcRect/>
          <a:stretch>
            <a:fillRect/>
          </a:stretch>
        </p:blipFill>
        <p:spPr bwMode="auto">
          <a:xfrm>
            <a:off x="8564216" y="863136"/>
            <a:ext cx="2914923" cy="1651746"/>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p:cNvSpPr/>
          <p:nvPr/>
        </p:nvSpPr>
        <p:spPr>
          <a:xfrm>
            <a:off x="4399597" y="1301867"/>
            <a:ext cx="3262432" cy="1076833"/>
          </a:xfrm>
          <a:prstGeom prst="rect">
            <a:avLst/>
          </a:prstGeom>
        </p:spPr>
        <p:txBody>
          <a:bodyPr wrap="none">
            <a:spAutoFit/>
          </a:bodyPr>
          <a:lstStyle/>
          <a:p>
            <a:pPr algn="ctr" defTabSz="1218565">
              <a:lnSpc>
                <a:spcPct val="80000"/>
              </a:lnSpc>
              <a:defRPr/>
            </a:pPr>
            <a:r>
              <a:rPr lang="zh-CN" altLang="en-US" sz="7995" kern="0" dirty="0">
                <a:solidFill>
                  <a:srgbClr val="333333"/>
                </a:solidFill>
                <a:latin typeface="方正字迹-吕建德字体" pitchFamily="2" charset="-122"/>
                <a:ea typeface="方正字迹-吕建德字体" pitchFamily="2" charset="-122"/>
              </a:rPr>
              <a:t>第二章</a:t>
            </a:r>
            <a:endParaRPr lang="en-US" altLang="zh-CN" sz="7995" kern="0" dirty="0">
              <a:solidFill>
                <a:srgbClr val="333333"/>
              </a:solidFill>
              <a:latin typeface="方正字迹-吕建德字体" pitchFamily="2" charset="-122"/>
              <a:ea typeface="方正字迹-吕建德字体" pitchFamily="2" charset="-122"/>
            </a:endParaRPr>
          </a:p>
        </p:txBody>
      </p:sp>
      <p:pic>
        <p:nvPicPr>
          <p:cNvPr id="24" name="Picture 2" descr="\\Sy\e\我图PPT\00001PNG素材\中国风\古典边框.png"/>
          <p:cNvPicPr>
            <a:picLocks noChangeAspect="1" noChangeArrowheads="1"/>
          </p:cNvPicPr>
          <p:nvPr/>
        </p:nvPicPr>
        <p:blipFill>
          <a:blip r:embed="rId6" cstate="email">
            <a:duotone>
              <a:prstClr val="black"/>
              <a:srgbClr val="D9C3A5">
                <a:tint val="50000"/>
                <a:satMod val="180000"/>
              </a:srgbClr>
            </a:duotone>
          </a:blip>
          <a:srcRect/>
          <a:stretch>
            <a:fillRect/>
          </a:stretch>
        </p:blipFill>
        <p:spPr bwMode="auto">
          <a:xfrm>
            <a:off x="2771756" y="2343656"/>
            <a:ext cx="6168167" cy="1091151"/>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p:cNvSpPr/>
          <p:nvPr/>
        </p:nvSpPr>
        <p:spPr>
          <a:xfrm>
            <a:off x="3764286" y="2687108"/>
            <a:ext cx="4288353" cy="584647"/>
          </a:xfrm>
          <a:prstGeom prst="rect">
            <a:avLst/>
          </a:prstGeom>
        </p:spPr>
        <p:txBody>
          <a:bodyPr wrap="none">
            <a:spAutoFit/>
          </a:bodyPr>
          <a:lstStyle/>
          <a:p>
            <a:pPr algn="ctr" defTabSz="1218565">
              <a:lnSpc>
                <a:spcPct val="80000"/>
              </a:lnSpc>
              <a:defRPr/>
            </a:pPr>
            <a:r>
              <a:rPr lang="zh-CN" altLang="en-US" sz="4000" kern="0" dirty="0">
                <a:solidFill>
                  <a:srgbClr val="333333"/>
                </a:solidFill>
                <a:latin typeface="方正康体简体" pitchFamily="65" charset="-122"/>
                <a:ea typeface="方正康体简体" pitchFamily="65" charset="-122"/>
              </a:rPr>
              <a:t>添加标题文字内容</a:t>
            </a:r>
            <a:endParaRPr lang="en-US" altLang="zh-CN" sz="4000" kern="0" dirty="0">
              <a:solidFill>
                <a:srgbClr val="333333"/>
              </a:solidFill>
              <a:latin typeface="方正康体简体" pitchFamily="65" charset="-122"/>
              <a:ea typeface="方正康体简体" pitchFamily="65" charset="-122"/>
            </a:endParaRPr>
          </a:p>
        </p:txBody>
      </p:sp>
      <p:pic>
        <p:nvPicPr>
          <p:cNvPr id="31" name="Picture 5" descr="毛笔2"/>
          <p:cNvPicPr>
            <a:picLocks noChangeAspect="1" noChangeArrowheads="1"/>
          </p:cNvPicPr>
          <p:nvPr/>
        </p:nvPicPr>
        <p:blipFill>
          <a:blip r:embed="rId7" cstate="email"/>
          <a:srcRect/>
          <a:stretch>
            <a:fillRect/>
          </a:stretch>
        </p:blipFill>
        <p:spPr bwMode="auto">
          <a:xfrm>
            <a:off x="3570208" y="1305936"/>
            <a:ext cx="2553313" cy="178683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15"/>
          <p:cNvSpPr txBox="1">
            <a:spLocks noChangeArrowheads="1"/>
          </p:cNvSpPr>
          <p:nvPr/>
        </p:nvSpPr>
        <p:spPr bwMode="auto">
          <a:xfrm>
            <a:off x="4166196" y="3536377"/>
            <a:ext cx="3250197" cy="979307"/>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20000"/>
              </a:lnSpc>
              <a:defRPr sz="1200" b="0" kern="0">
                <a:solidFill>
                  <a:schemeClr val="accent3">
                    <a:lumMod val="50000"/>
                  </a:schemeClr>
                </a:solidFill>
                <a:latin typeface="微软雅黑" panose="020B0503020204020204" pitchFamily="34" charset="-122"/>
                <a:ea typeface="微软雅黑" panose="020B0503020204020204" pitchFamily="34" charset="-122"/>
              </a:defRPr>
            </a:lvl1pPr>
          </a:lstStyle>
          <a:p>
            <a:pPr marL="228600" indent="-228600" algn="ctr" defTabSz="1218565">
              <a:lnSpc>
                <a:spcPct val="150000"/>
              </a:lnSpc>
              <a:buFont typeface="Wingdings" panose="05000000000000000000" pitchFamily="2" charset="2"/>
              <a:buChar char="Ø"/>
            </a:pPr>
            <a:r>
              <a:rPr lang="zh-CN" altLang="en-US" sz="1335" dirty="0">
                <a:solidFill>
                  <a:srgbClr val="7F7F7F">
                    <a:lumMod val="50000"/>
                  </a:srgbClr>
                </a:solidFill>
              </a:rPr>
              <a:t>点击添加相关的文字内容</a:t>
            </a:r>
          </a:p>
          <a:p>
            <a:pPr marL="228600" indent="-228600" algn="ctr" defTabSz="1218565">
              <a:lnSpc>
                <a:spcPct val="150000"/>
              </a:lnSpc>
              <a:buFont typeface="Wingdings" panose="05000000000000000000" pitchFamily="2" charset="2"/>
              <a:buChar char="Ø"/>
            </a:pPr>
            <a:r>
              <a:rPr lang="zh-CN" altLang="en-US" sz="1335" dirty="0">
                <a:solidFill>
                  <a:srgbClr val="7F7F7F">
                    <a:lumMod val="50000"/>
                  </a:srgbClr>
                </a:solidFill>
              </a:rPr>
              <a:t>点击添加相关的文字内容</a:t>
            </a:r>
          </a:p>
          <a:p>
            <a:pPr marL="228600" indent="-228600" algn="ctr" defTabSz="1218565">
              <a:lnSpc>
                <a:spcPct val="150000"/>
              </a:lnSpc>
              <a:buFont typeface="Wingdings" panose="05000000000000000000" pitchFamily="2" charset="2"/>
              <a:buChar char="Ø"/>
            </a:pPr>
            <a:r>
              <a:rPr lang="zh-CN" altLang="en-US" sz="1335" dirty="0">
                <a:solidFill>
                  <a:srgbClr val="7F7F7F">
                    <a:lumMod val="50000"/>
                  </a:srgbClr>
                </a:solidFill>
              </a:rPr>
              <a:t>点击添加相关的文字内容</a:t>
            </a:r>
          </a:p>
        </p:txBody>
      </p:sp>
      <p:pic>
        <p:nvPicPr>
          <p:cNvPr id="28" name="Picture 2" descr="C:\Users\Thinkpad\Desktop\7777.png"/>
          <p:cNvPicPr>
            <a:picLocks noChangeAspect="1" noChangeArrowheads="1"/>
          </p:cNvPicPr>
          <p:nvPr/>
        </p:nvPicPr>
        <p:blipFill>
          <a:blip r:embed="rId8" cstate="email"/>
          <a:srcRect/>
          <a:stretch>
            <a:fillRect/>
          </a:stretch>
        </p:blipFill>
        <p:spPr bwMode="auto">
          <a:xfrm rot="18489089">
            <a:off x="9792827" y="-989249"/>
            <a:ext cx="255897" cy="3491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Thinkpad\Desktop\32.png"/>
          <p:cNvPicPr>
            <a:picLocks noChangeAspect="1" noChangeArrowheads="1"/>
          </p:cNvPicPr>
          <p:nvPr/>
        </p:nvPicPr>
        <p:blipFill>
          <a:blip r:embed="rId9" cstate="email"/>
          <a:srcRect/>
          <a:stretch>
            <a:fillRect/>
          </a:stretch>
        </p:blipFill>
        <p:spPr bwMode="auto">
          <a:xfrm rot="15918163">
            <a:off x="9239620" y="-595965"/>
            <a:ext cx="241236" cy="13327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Users\Thinkpad\Desktop\33.png"/>
          <p:cNvPicPr>
            <a:picLocks noChangeAspect="1" noChangeArrowheads="1"/>
          </p:cNvPicPr>
          <p:nvPr/>
        </p:nvPicPr>
        <p:blipFill>
          <a:blip r:embed="rId10" cstate="email"/>
          <a:srcRect/>
          <a:stretch>
            <a:fillRect/>
          </a:stretch>
        </p:blipFill>
        <p:spPr bwMode="auto">
          <a:xfrm>
            <a:off x="8716567" y="-389228"/>
            <a:ext cx="134612" cy="2132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C:\Users\Thinkpad\Desktop\55.png"/>
          <p:cNvPicPr>
            <a:picLocks noChangeAspect="1" noChangeArrowheads="1"/>
          </p:cNvPicPr>
          <p:nvPr/>
        </p:nvPicPr>
        <p:blipFill>
          <a:blip r:embed="rId11" cstate="email"/>
          <a:srcRect/>
          <a:stretch>
            <a:fillRect/>
          </a:stretch>
        </p:blipFill>
        <p:spPr bwMode="auto">
          <a:xfrm rot="4580517">
            <a:off x="9399906" y="-316786"/>
            <a:ext cx="265395" cy="19823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Users\Thinkpad\Desktop\54.png"/>
          <p:cNvPicPr>
            <a:picLocks noChangeAspect="1" noChangeArrowheads="1"/>
          </p:cNvPicPr>
          <p:nvPr/>
        </p:nvPicPr>
        <p:blipFill>
          <a:blip r:embed="rId12" cstate="email"/>
          <a:srcRect/>
          <a:stretch>
            <a:fillRect/>
          </a:stretch>
        </p:blipFill>
        <p:spPr bwMode="auto">
          <a:xfrm rot="18694191">
            <a:off x="9996332" y="-398534"/>
            <a:ext cx="280553" cy="15260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 descr="C:\Users\Thinkpad\Desktop\555.png"/>
          <p:cNvPicPr>
            <a:picLocks noChangeAspect="1" noChangeArrowheads="1"/>
          </p:cNvPicPr>
          <p:nvPr/>
        </p:nvPicPr>
        <p:blipFill>
          <a:blip r:embed="rId13" cstate="email"/>
          <a:srcRect/>
          <a:stretch>
            <a:fillRect/>
          </a:stretch>
        </p:blipFill>
        <p:spPr bwMode="auto">
          <a:xfrm>
            <a:off x="10648073" y="-444612"/>
            <a:ext cx="149940" cy="1679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1200" fill="hold"/>
                                        <p:tgtEl>
                                          <p:spTgt spid="5122"/>
                                        </p:tgtEl>
                                        <p:attrNameLst>
                                          <p:attrName>ppt_x</p:attrName>
                                        </p:attrNameLst>
                                      </p:cBhvr>
                                      <p:tavLst>
                                        <p:tav tm="0">
                                          <p:val>
                                            <p:strVal val="0-#ppt_w/2"/>
                                          </p:val>
                                        </p:tav>
                                        <p:tav tm="100000">
                                          <p:val>
                                            <p:strVal val="#ppt_x"/>
                                          </p:val>
                                        </p:tav>
                                      </p:tavLst>
                                    </p:anim>
                                    <p:anim calcmode="lin" valueType="num">
                                      <p:cBhvr additive="base">
                                        <p:cTn id="8" dur="1200" fill="hold"/>
                                        <p:tgtEl>
                                          <p:spTgt spid="512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0" presetClass="path" presetSubtype="0" accel="50000" decel="50000" fill="hold" nodeType="afterEffect">
                                  <p:stCondLst>
                                    <p:cond delay="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16" dur="5750" fill="hold"/>
                                        <p:tgtEl>
                                          <p:spTgt spid="45"/>
                                        </p:tgtEl>
                                        <p:attrNameLst>
                                          <p:attrName>ppt_x</p:attrName>
                                          <p:attrName>ppt_y</p:attrName>
                                        </p:attrNameLst>
                                      </p:cBhvr>
                                      <p:rCtr x="-21649" y="54416"/>
                                    </p:animMotion>
                                  </p:childTnLst>
                                </p:cTn>
                              </p:par>
                              <p:par>
                                <p:cTn id="17" presetID="8" presetClass="emph" presetSubtype="0" fill="hold" nodeType="withEffect">
                                  <p:stCondLst>
                                    <p:cond delay="0"/>
                                  </p:stCondLst>
                                  <p:childTnLst>
                                    <p:animRot by="21600000">
                                      <p:cBhvr>
                                        <p:cTn id="18" dur="6000" fill="hold"/>
                                        <p:tgtEl>
                                          <p:spTgt spid="45"/>
                                        </p:tgtEl>
                                        <p:attrNameLst>
                                          <p:attrName>r</p:attrName>
                                        </p:attrNameLst>
                                      </p:cBhvr>
                                    </p:animRot>
                                  </p:childTnLst>
                                </p:cTn>
                              </p:par>
                              <p:par>
                                <p:cTn id="19" presetID="0" presetClass="path" presetSubtype="0" accel="50000" decel="50000" fill="hold" nodeType="withEffect">
                                  <p:stCondLst>
                                    <p:cond delay="25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20" dur="5750" fill="hold"/>
                                        <p:tgtEl>
                                          <p:spTgt spid="44"/>
                                        </p:tgtEl>
                                        <p:attrNameLst>
                                          <p:attrName>ppt_x</p:attrName>
                                          <p:attrName>ppt_y</p:attrName>
                                        </p:attrNameLst>
                                      </p:cBhvr>
                                      <p:rCtr x="-21649" y="54416"/>
                                    </p:animMotion>
                                  </p:childTnLst>
                                </p:cTn>
                              </p:par>
                              <p:par>
                                <p:cTn id="21" presetID="8" presetClass="emph" presetSubtype="0" fill="hold" nodeType="withEffect">
                                  <p:stCondLst>
                                    <p:cond delay="250"/>
                                  </p:stCondLst>
                                  <p:childTnLst>
                                    <p:animRot by="21600000">
                                      <p:cBhvr>
                                        <p:cTn id="22" dur="6000" fill="hold"/>
                                        <p:tgtEl>
                                          <p:spTgt spid="44"/>
                                        </p:tgtEl>
                                        <p:attrNameLst>
                                          <p:attrName>r</p:attrName>
                                        </p:attrNameLst>
                                      </p:cBhvr>
                                    </p:animRot>
                                  </p:childTnLst>
                                </p:cTn>
                              </p:par>
                              <p:par>
                                <p:cTn id="23" presetID="0" presetClass="path" presetSubtype="0" accel="50000" decel="50000" fill="hold" nodeType="withEffect">
                                  <p:stCondLst>
                                    <p:cond delay="1250"/>
                                  </p:stCondLst>
                                  <p:childTnLst>
                                    <p:animMotion origin="layout" path="M -0.00034 0.00031 C -0.00972 0.01143 0.00174 -0.00308 -0.0085 0.01452 C -0.01962 0.03367 -0.02413 0.0383 -0.03281 0.06115 C -0.03646 0.07011 -0.04027 0.07659 -0.04392 0.08524 C -0.04583 0.08957 -0.0493 0.09914 -0.0493 0.09945 C -0.05139 0.11304 -0.05677 0.12014 -0.06024 0.13218 C -0.06337 0.1433 -0.06545 0.15195 -0.06979 0.16276 C -0.08159 0.19241 -0.06788 0.1572 -0.07656 0.17944 C -0.0776 0.18191 -0.07934 0.18654 -0.07934 0.18685 C -0.08142 0.20167 -0.08923 0.21186 -0.09288 0.22669 C -0.09496 0.23503 -0.10121 0.25016 -0.10121 0.25047 C -0.10312 0.26004 -0.10659 0.26684 -0.10937 0.27641 C -0.11597 0.29926 -0.11892 0.32798 -0.12708 0.34929 C -0.12986 0.37431 -0.13663 0.39747 -0.13923 0.42249 C -0.14097 0.44164 -0.14253 0.46325 -0.146 0.48178 C -0.14705 0.50433 -0.14826 0.52842 -0.15295 0.55004 C -0.15712 0.59296 -0.15729 0.63774 -0.16389 0.68005 C -0.16597 0.69364 -0.16805 0.70661 -0.17066 0.71989 C -0.1717 0.72453 -0.17239 0.72947 -0.17343 0.7341 C -0.17378 0.73657 -0.17465 0.7412 -0.17465 0.74151 C -0.17656 0.76931 -0.18038 0.79463 -0.18559 0.8215 C -0.1875 0.83107 -0.19149 0.84219 -0.19375 0.85238 C -0.20052 0.88234 -0.20677 0.91477 -0.21701 0.94164 C -0.21944 0.95862 -0.22517 0.97128 -0.22934 0.98672 C -0.23107 0.99321 -0.23229 1 -0.23472 1.00556 C -0.23646 1.0102 -0.2401 1.01977 -0.2401 1.02008 C -0.24288 1.0383 -0.24774 1.05529 -0.25104 1.07412 C -0.25382 1.0908 -0.25364 1.08277 -0.25364 1.0908 " pathEditMode="relative" rAng="0" ptsTypes="fffffffffffffffffffffffffffA">
                                      <p:cBhvr>
                                        <p:cTn id="24" dur="5750" fill="hold"/>
                                        <p:tgtEl>
                                          <p:spTgt spid="43"/>
                                        </p:tgtEl>
                                        <p:attrNameLst>
                                          <p:attrName>ppt_x</p:attrName>
                                          <p:attrName>ppt_y</p:attrName>
                                        </p:attrNameLst>
                                      </p:cBhvr>
                                      <p:rCtr x="-12569" y="54355"/>
                                    </p:animMotion>
                                  </p:childTnLst>
                                </p:cTn>
                              </p:par>
                              <p:par>
                                <p:cTn id="25" presetID="8" presetClass="emph" presetSubtype="0" fill="hold" nodeType="withEffect">
                                  <p:stCondLst>
                                    <p:cond delay="1250"/>
                                  </p:stCondLst>
                                  <p:childTnLst>
                                    <p:animRot by="21600000">
                                      <p:cBhvr>
                                        <p:cTn id="26" dur="6000" fill="hold"/>
                                        <p:tgtEl>
                                          <p:spTgt spid="43"/>
                                        </p:tgtEl>
                                        <p:attrNameLst>
                                          <p:attrName>r</p:attrName>
                                        </p:attrNameLst>
                                      </p:cBhvr>
                                    </p:animRot>
                                  </p:childTnLst>
                                </p:cTn>
                              </p:par>
                              <p:par>
                                <p:cTn id="27" presetID="0" presetClass="path" presetSubtype="0" accel="50000" decel="50000" fill="hold" nodeType="withEffect">
                                  <p:stCondLst>
                                    <p:cond delay="3000"/>
                                  </p:stCondLst>
                                  <p:childTnLst>
                                    <p:animMotion origin="layout" path="M 1.66667E-6 2.77949E-6 C -0.00729 0.01606 -0.01493 0.03088 -0.02136 0.04818 C -0.02274 0.05126 -0.0217 0.0559 -0.02274 0.05929 C -0.02518 0.06887 -0.0382 0.08246 -0.04271 0.08894 C -0.04757 0.09574 -0.05122 0.10562 -0.05677 0.10902 C -0.06129 0.12106 -0.06754 0.13218 -0.07431 0.14052 C -0.08299 0.16553 -0.09479 0.18653 -0.10452 0.21124 C -0.11181 0.22977 -0.11563 0.25417 -0.12465 0.27053 C -0.12743 0.28598 -0.12361 0.26714 -0.12969 0.28629 C -0.1342 0.30111 -0.12622 0.28412 -0.13333 0.30204 C -0.13646 0.30976 -0.13872 0.31346 -0.14097 0.32242 C -0.14167 0.32582 -0.14236 0.3289 -0.1434 0.33199 C -0.14497 0.33662 -0.14861 0.34558 -0.14861 0.34589 C -0.15018 0.35423 -0.1533 0.36164 -0.15486 0.37029 C -0.15799 0.38696 -0.16181 0.40457 -0.16615 0.42032 C -0.17292 0.47158 -0.18125 0.5352 -0.19757 0.57937 C -0.20139 0.59018 -0.20417 0.60469 -0.20903 0.61365 C -0.21198 0.63002 -0.20781 0.61056 -0.21406 0.62724 C -0.21476 0.6294 -0.21458 0.63218 -0.21528 0.63403 C -0.2184 0.64299 -0.22344 0.65349 -0.22778 0.66121 C -0.23021 0.67418 -0.23768 0.68591 -0.24288 0.69549 C -0.2467 0.70259 -0.24792 0.7063 -0.25313 0.70939 C -0.26545 0.72421 -0.27604 0.74212 -0.2882 0.75695 C -0.30156 0.77301 -0.31649 0.78598 -0.32969 0.80234 C -0.33229 0.80574 -0.33577 0.80451 -0.33854 0.80698 C -0.34653 0.81501 -0.3533 0.82551 -0.3625 0.82952 C -0.37049 0.8394 -0.3809 0.84218 -0.38889 0.85238 C -0.39028 0.85423 -0.39115 0.85763 -0.39254 0.85917 C -0.39531 0.86226 -0.39879 0.86288 -0.40139 0.86596 C -0.40538 0.86998 -0.40851 0.87677 -0.41285 0.87955 C -0.41875 0.88295 -0.4342 0.90024 -0.43924 0.9092 C -0.45052 0.92958 -0.46163 0.95028 -0.47205 0.97282 C -0.47795 0.98517 -0.48229 1.00741 -0.48958 1.01606 C -0.49288 1.0281 -0.49601 1.04076 -0.49965 1.05219 C -0.50104 1.05713 -0.50365 1.06084 -0.50452 1.06578 C -0.5066 1.07628 -0.5092 1.08554 -0.51354 1.09326 C -0.51511 1.10253 -0.51736 1.10685 -0.52101 1.11365 C -0.5224 1.12044 -0.52361 1.12724 -0.52483 1.13403 C -0.52535 1.13681 -0.52726 1.14113 -0.52726 1.14144 " pathEditMode="relative" rAng="0" ptsTypes="ffffffffffffffffffffffffffffffffffffffA">
                                      <p:cBhvr>
                                        <p:cTn id="28" dur="5750" fill="hold"/>
                                        <p:tgtEl>
                                          <p:spTgt spid="41"/>
                                        </p:tgtEl>
                                        <p:attrNameLst>
                                          <p:attrName>ppt_x</p:attrName>
                                          <p:attrName>ppt_y</p:attrName>
                                        </p:attrNameLst>
                                      </p:cBhvr>
                                      <p:rCtr x="-26372" y="57041"/>
                                    </p:animMotion>
                                  </p:childTnLst>
                                </p:cTn>
                              </p:par>
                              <p:par>
                                <p:cTn id="29" presetID="8" presetClass="emph" presetSubtype="0" fill="hold" nodeType="withEffect">
                                  <p:stCondLst>
                                    <p:cond delay="3000"/>
                                  </p:stCondLst>
                                  <p:childTnLst>
                                    <p:animRot by="21600000">
                                      <p:cBhvr>
                                        <p:cTn id="30" dur="6000" fill="hold"/>
                                        <p:tgtEl>
                                          <p:spTgt spid="41"/>
                                        </p:tgtEl>
                                        <p:attrNameLst>
                                          <p:attrName>r</p:attrName>
                                        </p:attrNameLst>
                                      </p:cBhvr>
                                    </p:animRot>
                                  </p:childTnLst>
                                </p:cTn>
                              </p:par>
                              <p:par>
                                <p:cTn id="31" presetID="0" presetClass="path" presetSubtype="0" accel="50000" decel="50000" fill="hold" nodeType="withEffect">
                                  <p:stCondLst>
                                    <p:cond delay="250"/>
                                  </p:stCondLst>
                                  <p:childTnLst>
                                    <p:animMotion origin="layout" path="M 4.72222E-6 4.93827E-7 C -0.00747 0.01697 -0.01511 0.03272 -0.02153 0.05093 C -0.02309 0.05401 -0.02188 0.05895 -0.02309 0.06265 C -0.02553 0.07253 -0.03855 0.08704 -0.04306 0.09383 C -0.04809 0.10093 -0.05174 0.11111 -0.0573 0.11481 C -0.06181 0.12716 -0.06823 0.13889 -0.075 0.14753 C -0.08369 0.17407 -0.09566 0.19599 -0.10539 0.22191 C -0.11285 0.24167 -0.11667 0.26759 -0.1257 0.28488 C -0.12848 0.30093 -0.12466 0.28117 -0.13073 0.30123 C -0.13542 0.31697 -0.12726 0.29907 -0.13455 0.3179 C -0.13768 0.32593 -0.13994 0.32994 -0.14219 0.3392 C -0.14289 0.3429 -0.14358 0.34599 -0.14462 0.34938 C -0.14619 0.35432 -0.14983 0.36358 -0.14983 0.36389 C -0.15139 0.37284 -0.15452 0.38056 -0.15625 0.38951 C -0.15938 0.4071 -0.1632 0.42562 -0.16754 0.44228 C -0.17431 0.4963 -0.18282 0.56296 -0.19914 0.60957 C -0.20313 0.62099 -0.20591 0.63611 -0.21077 0.64568 C -0.21372 0.66296 -0.20955 0.64228 -0.2158 0.65988 C -0.2165 0.66204 -0.21632 0.66512 -0.21702 0.66697 C -0.22014 0.67654 -0.22535 0.68765 -0.22969 0.69568 C -0.23212 0.70926 -0.23959 0.7216 -0.24497 0.73179 C -0.24879 0.7392 -0.25 0.74321 -0.25521 0.7463 C -0.26771 0.76204 -0.2783 0.78086 -0.29063 0.7966 C -0.304 0.81358 -0.3191 0.82716 -0.33247 0.84444 C -0.33507 0.84784 -0.33855 0.8466 -0.34132 0.84938 C -0.34931 0.85772 -0.35625 0.86883 -0.36546 0.87315 C -0.37344 0.88333 -0.38403 0.88642 -0.39202 0.89691 C -0.39341 0.89907 -0.39428 0.90247 -0.39566 0.90432 C -0.39844 0.90741 -0.40209 0.90802 -0.40469 0.91142 C -0.40869 0.91543 -0.41181 0.92284 -0.41615 0.92562 C -0.42223 0.92932 -0.43768 0.94753 -0.44271 0.95679 C -0.45417 0.97839 -0.46546 1 -0.47587 1.02376 C -0.48178 1.03673 -0.48612 1.06018 -0.49358 1.06914 C -0.49688 1.08179 -0.5 1.09506 -0.50365 1.1071 C -0.50504 1.11235 -0.50764 1.11636 -0.50851 1.1216 C -0.51077 1.13241 -0.51337 1.14228 -0.51771 1.15031 C -0.51928 1.16018 -0.52153 1.16481 -0.52518 1.17191 C -0.52657 1.17901 -0.52778 1.18611 -0.529 1.19321 C -0.52952 1.1963 -0.53143 1.20062 -0.53143 1.20123 " pathEditMode="relative" rAng="0" ptsTypes="ffffffffffffffffffffffffffffffffffffffA">
                                      <p:cBhvr>
                                        <p:cTn id="32" dur="5750" fill="hold"/>
                                        <p:tgtEl>
                                          <p:spTgt spid="28"/>
                                        </p:tgtEl>
                                        <p:attrNameLst>
                                          <p:attrName>ppt_x</p:attrName>
                                          <p:attrName>ppt_y</p:attrName>
                                        </p:attrNameLst>
                                      </p:cBhvr>
                                      <p:rCtr x="-26580" y="60062"/>
                                    </p:animMotion>
                                  </p:childTnLst>
                                </p:cTn>
                              </p:par>
                              <p:par>
                                <p:cTn id="33" presetID="8" presetClass="emph" presetSubtype="0" fill="hold" nodeType="withEffect">
                                  <p:stCondLst>
                                    <p:cond delay="250"/>
                                  </p:stCondLst>
                                  <p:childTnLst>
                                    <p:animRot by="21600000">
                                      <p:cBhvr>
                                        <p:cTn id="34" dur="6000" fill="hold"/>
                                        <p:tgtEl>
                                          <p:spTgt spid="28"/>
                                        </p:tgtEl>
                                        <p:attrNameLst>
                                          <p:attrName>r</p:attrName>
                                        </p:attrNameLst>
                                      </p:cBhvr>
                                    </p:animRot>
                                  </p:childTnLst>
                                </p:cTn>
                              </p:par>
                              <p:par>
                                <p:cTn id="35" presetID="0" presetClass="path" presetSubtype="0" accel="50000" decel="50000" fill="hold" nodeType="withEffect">
                                  <p:stCondLst>
                                    <p:cond delay="2250"/>
                                  </p:stCondLst>
                                  <p:childTnLst>
                                    <p:animMotion origin="layout" path="M -8.67362E-19 6.34342E-6 C -0.00729 0.00433 -0.01198 0.00958 -0.01841 0.01761 C -0.02309 0.02286 -0.02952 0.02626 -0.0342 0.03243 C -0.03559 0.03429 -0.03629 0.03737 -0.03785 0.03861 C -0.04393 0.0451 -0.05122 0.04757 -0.05729 0.05405 C -0.06268 0.05961 -0.06632 0.06579 -0.07205 0.06918 C -0.07552 0.07567 -0.08229 0.08216 -0.08664 0.08679 C -0.08907 0.08957 -0.09393 0.09544 -0.09393 0.09544 C -0.09479 0.0976 -0.09532 0.10007 -0.09636 0.10192 C -0.09861 0.10532 -0.10191 0.10655 -0.10365 0.11057 C -0.10834 0.12138 -0.1132 0.12879 -0.11962 0.13651 C -0.1224 0.15164 -0.13039 0.16461 -0.13664 0.17573 C -0.13785 0.17758 -0.1382 0.1816 -0.13907 0.18438 C -0.14254 0.19488 -0.14896 0.21063 -0.15365 0.21897 C -0.15539 0.22854 -0.15764 0.23503 -0.16111 0.24275 C -0.16441 0.26066 -0.15973 0.23873 -0.16476 0.25387 C -0.16736 0.2619 -0.16875 0.26962 -0.17205 0.27734 C -0.17587 0.29772 -0.16962 0.26807 -0.17691 0.29031 C -0.17778 0.29309 -0.17743 0.29649 -0.17813 0.29927 C -0.17986 0.30668 -0.18351 0.31347 -0.18542 0.32088 C -0.19427 0.3564 -0.18264 0.31378 -0.18907 0.34497 C -0.18959 0.34744 -0.1908 0.34899 -0.1915 0.35146 C -0.19358 0.35887 -0.19445 0.36752 -0.19636 0.37524 C -0.2 0.39006 -0.20087 0.40705 -0.20608 0.42064 C -0.20851 0.43824 -0.2132 0.45245 -0.21719 0.46851 C -0.22153 0.4858 -0.22327 0.50927 -0.23056 0.52286 C -0.23195 0.53305 -0.23368 0.53707 -0.23785 0.54417 C -0.24011 0.55652 -0.24497 0.56517 -0.24757 0.57691 C -0.25139 0.59358 -0.25729 0.60872 -0.26354 0.6223 C -0.26962 0.6362 -0.27361 0.65133 -0.28056 0.66369 C -0.28229 0.67326 -0.28785 0.67944 -0.2915 0.68747 C -0.29497 0.69488 -0.29532 0.70167 -0.3 0.70723 C -0.30782 0.72823 -0.31789 0.74615 -0.32691 0.7656 C -0.33282 0.77826 -0.33733 0.79309 -0.34393 0.80482 C -0.34532 0.81193 -0.35 0.82428 -0.35 0.82428 C -0.35035 0.82706 -0.35052 0.83015 -0.35122 0.83293 C -0.35261 0.83756 -0.35521 0.84096 -0.35608 0.8459 C -0.35816 0.85671 -0.36042 0.86752 -0.36233 0.87864 C -0.36372 0.89964 -0.36771 0.91847 -0.36962 0.93917 C -0.37118 0.95492 -0.37101 0.96387 -0.37205 0.98055 C -0.3724 0.98704 -0.37431 0.99321 -0.37448 1.00001 C -0.37483 1.02687 -0.37448 1.05343 -0.37448 1.0803 " pathEditMode="relative" ptsTypes="fffffffffffffffffffffffffffffffffffffffffA">
                                      <p:cBhvr>
                                        <p:cTn id="36" dur="5750" fill="hold"/>
                                        <p:tgtEl>
                                          <p:spTgt spid="42"/>
                                        </p:tgtEl>
                                        <p:attrNameLst>
                                          <p:attrName>ppt_x</p:attrName>
                                          <p:attrName>ppt_y</p:attrName>
                                        </p:attrNameLst>
                                      </p:cBhvr>
                                    </p:animMotion>
                                  </p:childTnLst>
                                </p:cTn>
                              </p:par>
                              <p:par>
                                <p:cTn id="37" presetID="8" presetClass="emph" presetSubtype="0" fill="hold" nodeType="withEffect">
                                  <p:stCondLst>
                                    <p:cond delay="2250"/>
                                  </p:stCondLst>
                                  <p:childTnLst>
                                    <p:animRot by="21600000">
                                      <p:cBhvr>
                                        <p:cTn id="38" dur="6000" fill="hold"/>
                                        <p:tgtEl>
                                          <p:spTgt spid="42"/>
                                        </p:tgtEl>
                                        <p:attrNameLst>
                                          <p:attrName>r</p:attrName>
                                        </p:attrNameLst>
                                      </p:cBhvr>
                                    </p:animRot>
                                  </p:childTnLst>
                                </p:cTn>
                              </p:par>
                              <p:par>
                                <p:cTn id="39" presetID="22" presetClass="entr" presetSubtype="8"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2750"/>
                                        <p:tgtEl>
                                          <p:spTgt spid="21"/>
                                        </p:tgtEl>
                                      </p:cBhvr>
                                    </p:animEffect>
                                  </p:childTnLst>
                                </p:cTn>
                              </p:par>
                              <p:par>
                                <p:cTn id="42" presetID="55"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strVal val="#ppt_w*0.70"/>
                                          </p:val>
                                        </p:tav>
                                        <p:tav tm="100000">
                                          <p:val>
                                            <p:strVal val="#ppt_w"/>
                                          </p:val>
                                        </p:tav>
                                      </p:tavLst>
                                    </p:anim>
                                    <p:anim calcmode="lin" valueType="num">
                                      <p:cBhvr>
                                        <p:cTn id="45" dur="1000" fill="hold"/>
                                        <p:tgtEl>
                                          <p:spTgt spid="24"/>
                                        </p:tgtEl>
                                        <p:attrNameLst>
                                          <p:attrName>ppt_h</p:attrName>
                                        </p:attrNameLst>
                                      </p:cBhvr>
                                      <p:tavLst>
                                        <p:tav tm="0">
                                          <p:val>
                                            <p:strVal val="#ppt_h"/>
                                          </p:val>
                                        </p:tav>
                                        <p:tav tm="100000">
                                          <p:val>
                                            <p:strVal val="#ppt_h"/>
                                          </p:val>
                                        </p:tav>
                                      </p:tavLst>
                                    </p:anim>
                                    <p:animEffect transition="in" filter="fade">
                                      <p:cBhvr>
                                        <p:cTn id="46" dur="1000"/>
                                        <p:tgtEl>
                                          <p:spTgt spid="24"/>
                                        </p:tgtEl>
                                      </p:cBhvr>
                                    </p:animEffect>
                                  </p:childTnLst>
                                </p:cTn>
                              </p:par>
                              <p:par>
                                <p:cTn id="47" presetID="10" presetClass="entr" presetSubtype="0" fill="hold" nodeType="withEffect">
                                  <p:stCondLst>
                                    <p:cond delay="80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0" presetClass="path" presetSubtype="0" accel="50000" decel="50000" fill="hold" nodeType="withEffect">
                                  <p:stCondLst>
                                    <p:cond delay="800"/>
                                  </p:stCondLst>
                                  <p:childTnLst>
                                    <p:animMotion origin="layout" path="M -2.5E-6 3.66698E-6 C 0.00226 0.01853 -2.5E-6 0.02409 0.01337 0.03058 C 0.025 0.02626 0.02934 0.02502 0.03837 0.0139 C 0.04184 0.00957 0.04844 3.66698E-6 0.04844 0.00031 C 0.04462 0.01482 0.04358 0.02502 0.03681 0.03985 C 0.03559 0.04232 0.03195 0.0451 0.03334 0.04695 C 0.03368 0.04757 0.04861 0.04047 0.05018 0.03985 C 0.05504 0.03274 0.05972 0.02904 0.06337 0.021 C 0.06146 0.03027 0.05938 0.03305 0.07188 0.02564 C 0.07934 0.02131 0.08611 0.01266 0.09202 0.00463 C 0.09271 0.00154 0.09375 -0.00773 0.09375 -0.00464 C 0.09375 0.00278 0.09097 0.01637 0.08854 0.02347 C 0.08768 0.02595 0.08351 0.02904 0.08525 0.03058 C 0.08681 0.03182 0.09618 0.02687 0.09861 0.02564 C 0.10261 0.00988 0.10243 0.02873 0.10365 0.03521 C 0.10625 0.08094 0.10226 0.06672 0.11372 0.05159 C 0.11632 0.04047 0.12413 0.03305 0.13212 0.03058 C 0.1382 0.02193 0.1382 0.01606 0.14375 0.02811 C 0.14566 0.02718 0.1474 0.02409 0.14879 0.02564 C 0.15365 0.02996 0.15677 0.05251 0.16059 0.06086 C 0.1842 0.05838 0.18438 0.06364 0.19393 0.03985 C 0.19341 0.03429 0.19236 0.02904 0.19236 0.02347 C 0.19236 0.01884 0.19236 0.03305 0.19393 0.03738 C 0.19479 0.03985 0.1974 0.04047 0.19913 0.04201 C 0.20191 0.04047 0.20504 0.03985 0.20747 0.03738 C 0.21146 0.03336 0.21094 0.02656 0.2125 0.021 C 0.21528 0.0105 0.21493 0.01266 0.22101 0.0071 C 0.23108 0.0105 0.23941 0.01853 0.24913 0.02347 C 0.25452 0.03398 0.25625 0.04201 0.24584 0.04695 C 0.24011 0.05869 0.24497 0.05344 0.23924 0.04695 C 0.23785 0.04541 0.23594 0.04541 0.2342 0.04448 C 0.22865 0.04541 0.22275 0.04448 0.21736 0.04695 C 0.21511 0.04788 0.22518 0.04603 0.22431 0.04912 C 0.22222 0.05499 0.21511 0.0519 0.21077 0.05375 C 0.20972 0.05622 0.20608 0.05869 0.20747 0.06086 C 0.2099 0.06425 0.21407 0.06364 0.21736 0.06333 C 0.22535 0.06271 0.23316 0.06024 0.24097 0.05838 C 0.24618 0.05715 0.25608 0.05375 0.25608 0.05406 C 0.26302 0.04881 0.26841 0.04664 0.27622 0.04448 C 0.28316 0.05962 0.29045 0.05591 0.30295 0.05375 C 0.38386 0.05591 0.68559 0.05715 0.76216 0.05777 " pathEditMode="relative" rAng="0" ptsTypes="fffffffffffffffffffffffffffffffffffffffff">
                                      <p:cBhvr>
                                        <p:cTn id="51" dur="2750" fill="hold"/>
                                        <p:tgtEl>
                                          <p:spTgt spid="31"/>
                                        </p:tgtEl>
                                        <p:attrNameLst>
                                          <p:attrName>ppt_x</p:attrName>
                                          <p:attrName>ppt_y</p:attrName>
                                        </p:attrNameLst>
                                      </p:cBhvr>
                                      <p:rCtr x="38108" y="3645"/>
                                    </p:animMotion>
                                  </p:childTnLst>
                                </p:cTn>
                              </p:par>
                              <p:par>
                                <p:cTn id="52" presetID="22" presetClass="entr" presetSubtype="8" fill="hold" grpId="0" nodeType="withEffect">
                                  <p:stCondLst>
                                    <p:cond delay="800"/>
                                  </p:stCondLst>
                                  <p:childTnLst>
                                    <p:set>
                                      <p:cBhvr>
                                        <p:cTn id="53" dur="1" fill="hold">
                                          <p:stCondLst>
                                            <p:cond delay="0"/>
                                          </p:stCondLst>
                                        </p:cTn>
                                        <p:tgtEl>
                                          <p:spTgt spid="30"/>
                                        </p:tgtEl>
                                        <p:attrNameLst>
                                          <p:attrName>style.visibility</p:attrName>
                                        </p:attrNameLst>
                                      </p:cBhvr>
                                      <p:to>
                                        <p:strVal val="visible"/>
                                      </p:to>
                                    </p:set>
                                    <p:animEffect transition="in" filter="wipe(left)">
                                      <p:cBhvr>
                                        <p:cTn id="54" dur="2750"/>
                                        <p:tgtEl>
                                          <p:spTgt spid="30"/>
                                        </p:tgtEl>
                                      </p:cBhvr>
                                    </p:animEffect>
                                  </p:childTnLst>
                                </p:cTn>
                              </p:par>
                              <p:par>
                                <p:cTn id="55" presetID="10" presetClass="exit" presetSubtype="0" fill="hold" nodeType="withEffect">
                                  <p:stCondLst>
                                    <p:cond delay="350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27" presetClass="entr" presetSubtype="0" fill="hold" grpId="0" nodeType="withEffect">
                                  <p:stCondLst>
                                    <p:cond delay="4000"/>
                                  </p:stCondLst>
                                  <p:iterate type="lt">
                                    <p:tmPct val="50000"/>
                                  </p:iterate>
                                  <p:childTnLst>
                                    <p:set>
                                      <p:cBhvr>
                                        <p:cTn id="59" dur="1" fill="hold">
                                          <p:stCondLst>
                                            <p:cond delay="0"/>
                                          </p:stCondLst>
                                        </p:cTn>
                                        <p:tgtEl>
                                          <p:spTgt spid="32"/>
                                        </p:tgtEl>
                                        <p:attrNameLst>
                                          <p:attrName>style.visibility</p:attrName>
                                        </p:attrNameLst>
                                      </p:cBhvr>
                                      <p:to>
                                        <p:strVal val="visible"/>
                                      </p:to>
                                    </p:set>
                                    <p:anim calcmode="discrete" valueType="clr">
                                      <p:cBhvr override="childStyle">
                                        <p:cTn id="60"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32"/>
                                        </p:tgtEl>
                                        <p:attrNameLst>
                                          <p:attrName>fillcolor</p:attrName>
                                        </p:attrNameLst>
                                      </p:cBhvr>
                                      <p:tavLst>
                                        <p:tav tm="0">
                                          <p:val>
                                            <p:clrVal>
                                              <a:schemeClr val="accent2"/>
                                            </p:clrVal>
                                          </p:val>
                                        </p:tav>
                                        <p:tav tm="50000">
                                          <p:val>
                                            <p:clrVal>
                                              <a:schemeClr val="hlink"/>
                                            </p:clrVal>
                                          </p:val>
                                        </p:tav>
                                      </p:tavLst>
                                    </p:anim>
                                    <p:set>
                                      <p:cBhvr>
                                        <p:cTn id="62" dur="80"/>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流程图: 文档 33"/>
          <p:cNvSpPr/>
          <p:nvPr/>
        </p:nvSpPr>
        <p:spPr>
          <a:xfrm>
            <a:off x="6161698" y="1346043"/>
            <a:ext cx="2671257" cy="3698520"/>
          </a:xfrm>
          <a:prstGeom prst="flowChartDocument">
            <a:avLst/>
          </a:prstGeom>
          <a:blipFill dpi="0" rotWithShape="1">
            <a:blip r:embed="rId3" cstate="email"/>
            <a:srcRect/>
            <a:stretch>
              <a:fillRect/>
            </a:stretch>
          </a:blipFill>
          <a:ln w="12700" cap="flat" cmpd="sng" algn="ctr">
            <a:noFill/>
            <a:prstDash val="solid"/>
            <a:miter lim="800000"/>
          </a:ln>
          <a:effectLst>
            <a:outerShdw blurRad="50800" dist="38100" dir="5400000" algn="t" rotWithShape="0">
              <a:prstClr val="black">
                <a:alpha val="40000"/>
              </a:prstClr>
            </a:outerShdw>
          </a:effectLst>
        </p:spPr>
        <p:txBody>
          <a:bodyPr lIns="91424" tIns="45713" rIns="91424" bIns="45713"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sp>
        <p:nvSpPr>
          <p:cNvPr id="35" name="流程图: 文档 34"/>
          <p:cNvSpPr/>
          <p:nvPr/>
        </p:nvSpPr>
        <p:spPr>
          <a:xfrm flipH="1">
            <a:off x="8911360" y="1346043"/>
            <a:ext cx="2671257" cy="3698520"/>
          </a:xfrm>
          <a:prstGeom prst="flowChartDocument">
            <a:avLst/>
          </a:prstGeom>
          <a:blipFill dpi="0" rotWithShape="1">
            <a:blip r:embed="rId4" cstate="email"/>
            <a:srcRect/>
            <a:stretch>
              <a:fillRect/>
            </a:stretch>
          </a:blipFill>
          <a:ln w="12700" cap="flat" cmpd="sng" algn="ctr">
            <a:noFill/>
            <a:prstDash val="solid"/>
            <a:miter lim="800000"/>
          </a:ln>
          <a:effectLst>
            <a:outerShdw blurRad="50800" dist="38100" dir="5400000" algn="t" rotWithShape="0">
              <a:prstClr val="black">
                <a:alpha val="40000"/>
              </a:prstClr>
            </a:outerShdw>
          </a:effectLst>
        </p:spPr>
        <p:txBody>
          <a:bodyPr lIns="91424" tIns="45713" rIns="91424" bIns="45713"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sp>
        <p:nvSpPr>
          <p:cNvPr id="36" name="流程图: 文档 35"/>
          <p:cNvSpPr/>
          <p:nvPr/>
        </p:nvSpPr>
        <p:spPr>
          <a:xfrm>
            <a:off x="666066" y="1346043"/>
            <a:ext cx="2671257" cy="3698520"/>
          </a:xfrm>
          <a:prstGeom prst="flowChartDocument">
            <a:avLst/>
          </a:prstGeom>
          <a:blipFill dpi="0" rotWithShape="1">
            <a:blip r:embed="rId5"/>
            <a:srcRect/>
            <a:stretch>
              <a:fillRect/>
            </a:stretch>
          </a:blipFill>
          <a:ln w="12700" cap="flat" cmpd="sng" algn="ctr">
            <a:noFill/>
            <a:prstDash val="solid"/>
            <a:miter lim="800000"/>
          </a:ln>
          <a:effectLst>
            <a:outerShdw blurRad="50800" dist="38100" dir="5400000" algn="t" rotWithShape="0">
              <a:prstClr val="black">
                <a:alpha val="40000"/>
              </a:prstClr>
            </a:outerShdw>
          </a:effectLst>
        </p:spPr>
        <p:txBody>
          <a:bodyPr lIns="91424" tIns="45713" rIns="91424" bIns="45713"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sp>
        <p:nvSpPr>
          <p:cNvPr id="37" name="流程图: 文档 36"/>
          <p:cNvSpPr/>
          <p:nvPr/>
        </p:nvSpPr>
        <p:spPr>
          <a:xfrm flipH="1">
            <a:off x="3416793" y="1346043"/>
            <a:ext cx="2671257" cy="3698520"/>
          </a:xfrm>
          <a:prstGeom prst="flowChartDocument">
            <a:avLst/>
          </a:prstGeom>
          <a:blipFill dpi="0" rotWithShape="1">
            <a:blip r:embed="rId6"/>
            <a:srcRect/>
            <a:stretch>
              <a:fillRect/>
            </a:stretch>
          </a:blipFill>
          <a:ln w="12700" cap="flat" cmpd="sng" algn="ctr">
            <a:noFill/>
            <a:prstDash val="solid"/>
            <a:miter lim="800000"/>
          </a:ln>
          <a:effectLst>
            <a:outerShdw blurRad="50800" dist="38100" dir="5400000" algn="t" rotWithShape="0">
              <a:prstClr val="black">
                <a:alpha val="40000"/>
              </a:prstClr>
            </a:outerShdw>
          </a:effectLst>
        </p:spPr>
        <p:txBody>
          <a:bodyPr lIns="91424" tIns="45713" rIns="91424" bIns="45713"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4620940" y="5226100"/>
            <a:ext cx="3322920" cy="273536"/>
          </a:xfrm>
          <a:prstGeom prst="rect">
            <a:avLst/>
          </a:prstGeom>
          <a:noFill/>
        </p:spPr>
        <p:txBody>
          <a:bodyPr wrap="square" lIns="0" tIns="0" rIns="0" bIns="0" rtlCol="0">
            <a:spAutoFit/>
          </a:bodyPr>
          <a:lstStyle/>
          <a:p>
            <a:pPr algn="ctr" defTabSz="1218565" fontAlgn="base">
              <a:spcBef>
                <a:spcPct val="0"/>
              </a:spcBef>
              <a:spcAft>
                <a:spcPct val="0"/>
              </a:spcAft>
            </a:pPr>
            <a:r>
              <a:rPr lang="zh-CN" altLang="en-US" sz="2665" b="1" baseline="-25000" dirty="0">
                <a:solidFill>
                  <a:srgbClr val="4F2E15"/>
                </a:solidFill>
                <a:latin typeface="微软雅黑" panose="020B0503020204020204" pitchFamily="34" charset="-122"/>
                <a:ea typeface="微软雅黑" panose="020B0503020204020204" pitchFamily="34" charset="-122"/>
              </a:rPr>
              <a:t>添加相关文字内容</a:t>
            </a:r>
          </a:p>
        </p:txBody>
      </p:sp>
      <p:sp>
        <p:nvSpPr>
          <p:cNvPr id="39" name="TextBox 38"/>
          <p:cNvSpPr txBox="1"/>
          <p:nvPr/>
        </p:nvSpPr>
        <p:spPr>
          <a:xfrm>
            <a:off x="1421895" y="5638286"/>
            <a:ext cx="9721009" cy="1352358"/>
          </a:xfrm>
          <a:prstGeom prst="rect">
            <a:avLst/>
          </a:prstGeom>
          <a:noFill/>
        </p:spPr>
        <p:txBody>
          <a:bodyPr wrap="square" lIns="0" tIns="0" rIns="0" bIns="0" rtlCol="0">
            <a:spAutoFit/>
          </a:bodyPr>
          <a:lstStyle>
            <a:defPPr>
              <a:defRPr lang="zh-CN"/>
            </a:defPPr>
            <a:lvl1pPr algn="just">
              <a:lnSpc>
                <a:spcPts val="14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defTabSz="1218565">
              <a:lnSpc>
                <a:spcPct val="150000"/>
              </a:lnSpc>
              <a:defRPr/>
            </a:pPr>
            <a:r>
              <a:rPr lang="zh-CN" altLang="en-US" sz="1200" kern="0" dirty="0">
                <a:solidFill>
                  <a:sysClr val="windowText" lastClr="000000">
                    <a:lumMod val="65000"/>
                    <a:lumOff val="35000"/>
                  </a:sysClr>
                </a:solidFill>
              </a:rPr>
              <a:t> 点击输入本栏的具体文字，简明扼要的说明分项内容，点击输入本栏的具体文字，简明扼要的说明分项内容，点击输入本栏的具体文字，简明扼要的说明分项内容。 点击输入本栏的具体文字，简明扼要的说明分项内容，点击输入本栏的具体文字，简明扼要的说明分项内容，点击输入本栏的具体文字，简明扼要的说明分项内容。</a:t>
            </a:r>
            <a:endParaRPr lang="en-US" altLang="zh-CN" sz="1200" kern="0" dirty="0">
              <a:solidFill>
                <a:sysClr val="windowText" lastClr="000000">
                  <a:lumMod val="65000"/>
                  <a:lumOff val="35000"/>
                </a:sysClr>
              </a:solidFill>
            </a:endParaRPr>
          </a:p>
          <a:p>
            <a:pPr algn="ctr" defTabSz="1218565">
              <a:lnSpc>
                <a:spcPct val="150000"/>
              </a:lnSpc>
              <a:defRPr/>
            </a:pPr>
            <a:endParaRPr lang="en-US" altLang="zh-CN" sz="1200" kern="0" dirty="0">
              <a:solidFill>
                <a:sysClr val="windowText" lastClr="000000">
                  <a:lumMod val="65000"/>
                  <a:lumOff val="35000"/>
                </a:sysClr>
              </a:solidFill>
            </a:endParaRPr>
          </a:p>
          <a:p>
            <a:pPr algn="ctr" defTabSz="1218565">
              <a:lnSpc>
                <a:spcPct val="150000"/>
              </a:lnSpc>
              <a:defRPr/>
            </a:pPr>
            <a:endParaRPr lang="en-US" altLang="zh-CN" sz="1200" kern="0" dirty="0">
              <a:solidFill>
                <a:sysClr val="windowText" lastClr="000000">
                  <a:lumMod val="65000"/>
                  <a:lumOff val="35000"/>
                </a:sys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1400"/>
                                        <p:tgtEl>
                                          <p:spTgt spid="38"/>
                                        </p:tgtEl>
                                      </p:cBhvr>
                                    </p:animEffect>
                                  </p:childTnLst>
                                </p:cTn>
                              </p:par>
                            </p:childTnLst>
                          </p:cTn>
                        </p:par>
                        <p:par>
                          <p:cTn id="24" fill="hold">
                            <p:stCondLst>
                              <p:cond delay="3500"/>
                            </p:stCondLst>
                            <p:childTnLst>
                              <p:par>
                                <p:cTn id="25" presetID="14" presetClass="entr" presetSubtype="1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8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Administrator\Desktop\端午素材\245454.png"/>
          <p:cNvPicPr>
            <a:picLocks noChangeAspect="1" noChangeArrowheads="1"/>
          </p:cNvPicPr>
          <p:nvPr/>
        </p:nvPicPr>
        <p:blipFill>
          <a:blip r:embed="rId3" cstate="email"/>
          <a:srcRect/>
          <a:stretch>
            <a:fillRect/>
          </a:stretch>
        </p:blipFill>
        <p:spPr bwMode="auto">
          <a:xfrm>
            <a:off x="2600628" y="1296058"/>
            <a:ext cx="7050275" cy="4233987"/>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4" cstate="email"/>
          <a:stretch>
            <a:fillRect/>
          </a:stretch>
        </p:blipFill>
        <p:spPr>
          <a:xfrm>
            <a:off x="5642192" y="1112903"/>
            <a:ext cx="1169631" cy="802558"/>
          </a:xfrm>
          <a:prstGeom prst="rect">
            <a:avLst/>
          </a:prstGeom>
          <a:effectLst>
            <a:outerShdw blurRad="76200" dir="18900000" sy="23000" kx="-1200000" algn="bl" rotWithShape="0">
              <a:prstClr val="black">
                <a:alpha val="20000"/>
              </a:prstClr>
            </a:outerShdw>
            <a:reflection blurRad="6350" stA="50000" endA="300" endPos="55000" dir="5400000" sy="-100000" algn="bl" rotWithShape="0"/>
          </a:effectLst>
        </p:spPr>
      </p:pic>
      <p:pic>
        <p:nvPicPr>
          <p:cNvPr id="25" name="图片 24"/>
          <p:cNvPicPr>
            <a:picLocks noChangeAspect="1"/>
          </p:cNvPicPr>
          <p:nvPr/>
        </p:nvPicPr>
        <p:blipFill>
          <a:blip r:embed="rId4" cstate="email"/>
          <a:stretch>
            <a:fillRect/>
          </a:stretch>
        </p:blipFill>
        <p:spPr>
          <a:xfrm>
            <a:off x="1931685" y="2321736"/>
            <a:ext cx="1169631" cy="802558"/>
          </a:xfrm>
          <a:prstGeom prst="rect">
            <a:avLst/>
          </a:prstGeom>
          <a:effectLst>
            <a:outerShdw blurRad="76200" dir="18900000" sy="23000" kx="-1200000" algn="bl" rotWithShape="0">
              <a:prstClr val="black">
                <a:alpha val="20000"/>
              </a:prstClr>
            </a:outerShdw>
            <a:reflection blurRad="6350" stA="50000" endA="300" endPos="55000" dir="5400000" sy="-100000" algn="bl" rotWithShape="0"/>
          </a:effectLst>
        </p:spPr>
      </p:pic>
      <p:pic>
        <p:nvPicPr>
          <p:cNvPr id="26" name="图片 25"/>
          <p:cNvPicPr>
            <a:picLocks noChangeAspect="1"/>
          </p:cNvPicPr>
          <p:nvPr/>
        </p:nvPicPr>
        <p:blipFill>
          <a:blip r:embed="rId4" cstate="email"/>
          <a:stretch>
            <a:fillRect/>
          </a:stretch>
        </p:blipFill>
        <p:spPr>
          <a:xfrm>
            <a:off x="9041491" y="2423305"/>
            <a:ext cx="1169631" cy="802558"/>
          </a:xfrm>
          <a:prstGeom prst="rect">
            <a:avLst/>
          </a:prstGeom>
          <a:effectLst>
            <a:outerShdw blurRad="76200" dir="18900000" sy="23000" kx="-1200000" algn="bl" rotWithShape="0">
              <a:prstClr val="black">
                <a:alpha val="20000"/>
              </a:prstClr>
            </a:outerShdw>
            <a:reflection blurRad="6350" stA="50000" endA="300" endPos="55000" dir="5400000" sy="-100000" algn="bl" rotWithShape="0"/>
          </a:effectLst>
        </p:spPr>
      </p:pic>
      <p:pic>
        <p:nvPicPr>
          <p:cNvPr id="27" name="图片 26"/>
          <p:cNvPicPr>
            <a:picLocks noChangeAspect="1"/>
          </p:cNvPicPr>
          <p:nvPr/>
        </p:nvPicPr>
        <p:blipFill>
          <a:blip r:embed="rId4" cstate="email"/>
          <a:stretch>
            <a:fillRect/>
          </a:stretch>
        </p:blipFill>
        <p:spPr>
          <a:xfrm>
            <a:off x="8127373" y="4338790"/>
            <a:ext cx="1169631" cy="802558"/>
          </a:xfrm>
          <a:prstGeom prst="rect">
            <a:avLst/>
          </a:prstGeom>
          <a:effectLst>
            <a:outerShdw blurRad="76200" dir="18900000" sy="23000" kx="-1200000" algn="bl" rotWithShape="0">
              <a:prstClr val="black">
                <a:alpha val="20000"/>
              </a:prstClr>
            </a:outerShdw>
            <a:reflection blurRad="6350" stA="50000" endA="300" endPos="55000" dir="5400000" sy="-100000" algn="bl" rotWithShape="0"/>
          </a:effectLst>
        </p:spPr>
      </p:pic>
      <p:pic>
        <p:nvPicPr>
          <p:cNvPr id="28" name="图片 27"/>
          <p:cNvPicPr>
            <a:picLocks noChangeAspect="1"/>
          </p:cNvPicPr>
          <p:nvPr/>
        </p:nvPicPr>
        <p:blipFill>
          <a:blip r:embed="rId4" cstate="email"/>
          <a:stretch>
            <a:fillRect/>
          </a:stretch>
        </p:blipFill>
        <p:spPr>
          <a:xfrm>
            <a:off x="3199702" y="4338790"/>
            <a:ext cx="1169631" cy="802558"/>
          </a:xfrm>
          <a:prstGeom prst="rect">
            <a:avLst/>
          </a:prstGeom>
          <a:effectLst>
            <a:outerShdw blurRad="76200" dir="18900000" sy="23000" kx="-1200000" algn="bl" rotWithShape="0">
              <a:prstClr val="black">
                <a:alpha val="20000"/>
              </a:prstClr>
            </a:outerShdw>
            <a:reflection blurRad="6350" stA="50000" endA="300" endPos="55000" dir="5400000" sy="-100000" algn="bl" rotWithShape="0"/>
          </a:effectLst>
        </p:spPr>
      </p:pic>
      <p:pic>
        <p:nvPicPr>
          <p:cNvPr id="29" name="图片 28"/>
          <p:cNvPicPr>
            <a:picLocks noChangeAspect="1"/>
          </p:cNvPicPr>
          <p:nvPr/>
        </p:nvPicPr>
        <p:blipFill>
          <a:blip r:embed="rId4" cstate="email"/>
          <a:stretch>
            <a:fillRect/>
          </a:stretch>
        </p:blipFill>
        <p:spPr>
          <a:xfrm>
            <a:off x="5637350" y="5673500"/>
            <a:ext cx="1169631" cy="802558"/>
          </a:xfrm>
          <a:prstGeom prst="rect">
            <a:avLst/>
          </a:prstGeom>
          <a:effectLst>
            <a:outerShdw blurRad="76200" dir="18900000" sy="23000" kx="-1200000" algn="bl" rotWithShape="0">
              <a:prstClr val="black">
                <a:alpha val="20000"/>
              </a:prstClr>
            </a:outerShdw>
            <a:reflection blurRad="6350" stA="50000" endA="300" endPos="55000" dir="5400000" sy="-100000" algn="bl" rotWithShape="0"/>
          </a:effectLst>
        </p:spPr>
      </p:pic>
      <p:sp>
        <p:nvSpPr>
          <p:cNvPr id="30" name="TextBox 29"/>
          <p:cNvSpPr txBox="1"/>
          <p:nvPr/>
        </p:nvSpPr>
        <p:spPr>
          <a:xfrm>
            <a:off x="1017567" y="3129330"/>
            <a:ext cx="1862484" cy="420329"/>
          </a:xfrm>
          <a:prstGeom prst="rect">
            <a:avLst/>
          </a:prstGeom>
          <a:noFill/>
        </p:spPr>
        <p:txBody>
          <a:bodyPr wrap="square" lIns="91400" tIns="45699" rIns="91400" bIns="45699" rtlCol="0">
            <a:spAutoFit/>
          </a:bodyPr>
          <a:lstStyle/>
          <a:p>
            <a:pPr algn="ctr" defTabSz="1218565" fontAlgn="base">
              <a:spcBef>
                <a:spcPct val="0"/>
              </a:spcBef>
              <a:spcAft>
                <a:spcPct val="0"/>
              </a:spcAft>
            </a:pPr>
            <a:r>
              <a:rPr lang="zh-CN" altLang="en-US" sz="1600" b="1" baseline="-25000" dirty="0">
                <a:solidFill>
                  <a:srgbClr val="333333"/>
                </a:solidFill>
                <a:latin typeface="黑体" panose="02010609060101010101" charset="-122"/>
                <a:ea typeface="黑体" panose="02010609060101010101" charset="-122"/>
              </a:rPr>
              <a:t>此处添加文本内容</a:t>
            </a:r>
            <a:endParaRPr lang="en-US" altLang="zh-CN" sz="1600" b="1" baseline="-25000" dirty="0">
              <a:solidFill>
                <a:srgbClr val="333333"/>
              </a:solidFill>
              <a:latin typeface="黑体" panose="02010609060101010101" charset="-122"/>
              <a:ea typeface="黑体" panose="02010609060101010101" charset="-122"/>
            </a:endParaRPr>
          </a:p>
          <a:p>
            <a:pPr algn="ctr" defTabSz="1218565" fontAlgn="base">
              <a:spcBef>
                <a:spcPct val="0"/>
              </a:spcBef>
              <a:spcAft>
                <a:spcPct val="0"/>
              </a:spcAft>
            </a:pPr>
            <a:r>
              <a:rPr lang="zh-CN" altLang="en-US" sz="1600" b="1" baseline="-25000" dirty="0">
                <a:solidFill>
                  <a:srgbClr val="333333"/>
                </a:solidFill>
                <a:latin typeface="黑体" panose="02010609060101010101" charset="-122"/>
                <a:ea typeface="黑体" panose="02010609060101010101" charset="-122"/>
              </a:rPr>
              <a:t>此处添加文本内容</a:t>
            </a:r>
          </a:p>
        </p:txBody>
      </p:sp>
      <p:sp>
        <p:nvSpPr>
          <p:cNvPr id="31" name="TextBox 30"/>
          <p:cNvSpPr txBox="1"/>
          <p:nvPr/>
        </p:nvSpPr>
        <p:spPr>
          <a:xfrm>
            <a:off x="1795868" y="5141457"/>
            <a:ext cx="1862484" cy="420329"/>
          </a:xfrm>
          <a:prstGeom prst="rect">
            <a:avLst/>
          </a:prstGeom>
          <a:noFill/>
        </p:spPr>
        <p:txBody>
          <a:bodyPr wrap="square" lIns="91400" tIns="45699" rIns="91400" bIns="45699" rtlCol="0">
            <a:spAutoFit/>
          </a:bodyPr>
          <a:lstStyle/>
          <a:p>
            <a:pPr algn="ctr" defTabSz="1218565" fontAlgn="base">
              <a:spcBef>
                <a:spcPct val="0"/>
              </a:spcBef>
              <a:spcAft>
                <a:spcPct val="0"/>
              </a:spcAft>
            </a:pPr>
            <a:r>
              <a:rPr lang="zh-CN" altLang="en-US" sz="1600" b="1" baseline="-25000" dirty="0">
                <a:solidFill>
                  <a:srgbClr val="333333"/>
                </a:solidFill>
                <a:latin typeface="黑体" panose="02010609060101010101" charset="-122"/>
                <a:ea typeface="黑体" panose="02010609060101010101" charset="-122"/>
              </a:rPr>
              <a:t>此处添加文本内容</a:t>
            </a:r>
            <a:endParaRPr lang="en-US" altLang="zh-CN" sz="1600" b="1" baseline="-25000" dirty="0">
              <a:solidFill>
                <a:srgbClr val="333333"/>
              </a:solidFill>
              <a:latin typeface="黑体" panose="02010609060101010101" charset="-122"/>
              <a:ea typeface="黑体" panose="02010609060101010101" charset="-122"/>
            </a:endParaRPr>
          </a:p>
          <a:p>
            <a:pPr algn="ctr" defTabSz="1218565" fontAlgn="base">
              <a:spcBef>
                <a:spcPct val="0"/>
              </a:spcBef>
              <a:spcAft>
                <a:spcPct val="0"/>
              </a:spcAft>
            </a:pPr>
            <a:r>
              <a:rPr lang="zh-CN" altLang="en-US" sz="1600" b="1" baseline="-25000" dirty="0">
                <a:solidFill>
                  <a:srgbClr val="333333"/>
                </a:solidFill>
                <a:latin typeface="黑体" panose="02010609060101010101" charset="-122"/>
                <a:ea typeface="黑体" panose="02010609060101010101" charset="-122"/>
              </a:rPr>
              <a:t>此处添加文本内容</a:t>
            </a:r>
          </a:p>
        </p:txBody>
      </p:sp>
      <p:sp>
        <p:nvSpPr>
          <p:cNvPr id="32" name="TextBox 31"/>
          <p:cNvSpPr txBox="1"/>
          <p:nvPr/>
        </p:nvSpPr>
        <p:spPr>
          <a:xfrm>
            <a:off x="6833056" y="5765079"/>
            <a:ext cx="1862484" cy="420329"/>
          </a:xfrm>
          <a:prstGeom prst="rect">
            <a:avLst/>
          </a:prstGeom>
          <a:noFill/>
        </p:spPr>
        <p:txBody>
          <a:bodyPr wrap="square" lIns="91400" tIns="45699" rIns="91400" bIns="45699" rtlCol="0">
            <a:spAutoFit/>
          </a:bodyPr>
          <a:lstStyle/>
          <a:p>
            <a:pPr algn="ctr" defTabSz="1218565" fontAlgn="base">
              <a:spcBef>
                <a:spcPct val="0"/>
              </a:spcBef>
              <a:spcAft>
                <a:spcPct val="0"/>
              </a:spcAft>
            </a:pPr>
            <a:r>
              <a:rPr lang="zh-CN" altLang="en-US" sz="1600" b="1" baseline="-25000" dirty="0">
                <a:solidFill>
                  <a:srgbClr val="333333"/>
                </a:solidFill>
                <a:latin typeface="黑体" panose="02010609060101010101" charset="-122"/>
                <a:ea typeface="黑体" panose="02010609060101010101" charset="-122"/>
              </a:rPr>
              <a:t>此处添加文本内容</a:t>
            </a:r>
            <a:endParaRPr lang="en-US" altLang="zh-CN" sz="1600" b="1" baseline="-25000" dirty="0">
              <a:solidFill>
                <a:srgbClr val="333333"/>
              </a:solidFill>
              <a:latin typeface="黑体" panose="02010609060101010101" charset="-122"/>
              <a:ea typeface="黑体" panose="02010609060101010101" charset="-122"/>
            </a:endParaRPr>
          </a:p>
          <a:p>
            <a:pPr algn="ctr" defTabSz="1218565" fontAlgn="base">
              <a:spcBef>
                <a:spcPct val="0"/>
              </a:spcBef>
              <a:spcAft>
                <a:spcPct val="0"/>
              </a:spcAft>
            </a:pPr>
            <a:r>
              <a:rPr lang="zh-CN" altLang="en-US" sz="1600" b="1" baseline="-25000" dirty="0">
                <a:solidFill>
                  <a:srgbClr val="333333"/>
                </a:solidFill>
                <a:latin typeface="黑体" panose="02010609060101010101" charset="-122"/>
                <a:ea typeface="黑体" panose="02010609060101010101" charset="-122"/>
              </a:rPr>
              <a:t>此处添加文本内容</a:t>
            </a:r>
          </a:p>
        </p:txBody>
      </p:sp>
      <p:sp>
        <p:nvSpPr>
          <p:cNvPr id="33" name="TextBox 32"/>
          <p:cNvSpPr txBox="1"/>
          <p:nvPr/>
        </p:nvSpPr>
        <p:spPr>
          <a:xfrm>
            <a:off x="9036554" y="5135368"/>
            <a:ext cx="1862484" cy="420329"/>
          </a:xfrm>
          <a:prstGeom prst="rect">
            <a:avLst/>
          </a:prstGeom>
          <a:noFill/>
        </p:spPr>
        <p:txBody>
          <a:bodyPr wrap="square" lIns="91400" tIns="45699" rIns="91400" bIns="45699" rtlCol="0">
            <a:spAutoFit/>
          </a:bodyPr>
          <a:lstStyle/>
          <a:p>
            <a:pPr algn="ctr" defTabSz="1218565" fontAlgn="base">
              <a:spcBef>
                <a:spcPct val="0"/>
              </a:spcBef>
              <a:spcAft>
                <a:spcPct val="0"/>
              </a:spcAft>
            </a:pPr>
            <a:r>
              <a:rPr lang="zh-CN" altLang="en-US" sz="1600" b="1" baseline="-25000" dirty="0">
                <a:solidFill>
                  <a:srgbClr val="333333"/>
                </a:solidFill>
                <a:latin typeface="黑体" panose="02010609060101010101" charset="-122"/>
                <a:ea typeface="黑体" panose="02010609060101010101" charset="-122"/>
              </a:rPr>
              <a:t>此处添加文本内容</a:t>
            </a:r>
            <a:endParaRPr lang="en-US" altLang="zh-CN" sz="1600" b="1" baseline="-25000" dirty="0">
              <a:solidFill>
                <a:srgbClr val="333333"/>
              </a:solidFill>
              <a:latin typeface="黑体" panose="02010609060101010101" charset="-122"/>
              <a:ea typeface="黑体" panose="02010609060101010101" charset="-122"/>
            </a:endParaRPr>
          </a:p>
          <a:p>
            <a:pPr algn="ctr" defTabSz="1218565" fontAlgn="base">
              <a:spcBef>
                <a:spcPct val="0"/>
              </a:spcBef>
              <a:spcAft>
                <a:spcPct val="0"/>
              </a:spcAft>
            </a:pPr>
            <a:r>
              <a:rPr lang="zh-CN" altLang="en-US" sz="1600" b="1" baseline="-25000" dirty="0">
                <a:solidFill>
                  <a:srgbClr val="333333"/>
                </a:solidFill>
                <a:latin typeface="黑体" panose="02010609060101010101" charset="-122"/>
                <a:ea typeface="黑体" panose="02010609060101010101" charset="-122"/>
              </a:rPr>
              <a:t>此处添加文本内容</a:t>
            </a:r>
          </a:p>
        </p:txBody>
      </p:sp>
      <p:sp>
        <p:nvSpPr>
          <p:cNvPr id="34" name="TextBox 33"/>
          <p:cNvSpPr txBox="1"/>
          <p:nvPr/>
        </p:nvSpPr>
        <p:spPr>
          <a:xfrm>
            <a:off x="9445014" y="3124294"/>
            <a:ext cx="1862484" cy="420329"/>
          </a:xfrm>
          <a:prstGeom prst="rect">
            <a:avLst/>
          </a:prstGeom>
          <a:noFill/>
        </p:spPr>
        <p:txBody>
          <a:bodyPr wrap="square" lIns="91400" tIns="45699" rIns="91400" bIns="45699" rtlCol="0">
            <a:spAutoFit/>
          </a:bodyPr>
          <a:lstStyle/>
          <a:p>
            <a:pPr algn="ctr" defTabSz="1218565" fontAlgn="base">
              <a:spcBef>
                <a:spcPct val="0"/>
              </a:spcBef>
              <a:spcAft>
                <a:spcPct val="0"/>
              </a:spcAft>
            </a:pPr>
            <a:r>
              <a:rPr lang="zh-CN" altLang="en-US" sz="1600" b="1" baseline="-25000" dirty="0">
                <a:solidFill>
                  <a:srgbClr val="333333"/>
                </a:solidFill>
                <a:latin typeface="黑体" panose="02010609060101010101" charset="-122"/>
                <a:ea typeface="黑体" panose="02010609060101010101" charset="-122"/>
              </a:rPr>
              <a:t>此处添加文本内容</a:t>
            </a:r>
            <a:endParaRPr lang="en-US" altLang="zh-CN" sz="1600" b="1" baseline="-25000" dirty="0">
              <a:solidFill>
                <a:srgbClr val="333333"/>
              </a:solidFill>
              <a:latin typeface="黑体" panose="02010609060101010101" charset="-122"/>
              <a:ea typeface="黑体" panose="02010609060101010101" charset="-122"/>
            </a:endParaRPr>
          </a:p>
          <a:p>
            <a:pPr algn="ctr" defTabSz="1218565" fontAlgn="base">
              <a:spcBef>
                <a:spcPct val="0"/>
              </a:spcBef>
              <a:spcAft>
                <a:spcPct val="0"/>
              </a:spcAft>
            </a:pPr>
            <a:r>
              <a:rPr lang="zh-CN" altLang="en-US" sz="1600" b="1" baseline="-25000" dirty="0">
                <a:solidFill>
                  <a:srgbClr val="333333"/>
                </a:solidFill>
                <a:latin typeface="黑体" panose="02010609060101010101" charset="-122"/>
                <a:ea typeface="黑体" panose="02010609060101010101" charset="-122"/>
              </a:rPr>
              <a:t>此处添加文本内容</a:t>
            </a:r>
          </a:p>
        </p:txBody>
      </p:sp>
      <p:sp>
        <p:nvSpPr>
          <p:cNvPr id="35" name="TextBox 34"/>
          <p:cNvSpPr txBox="1"/>
          <p:nvPr/>
        </p:nvSpPr>
        <p:spPr>
          <a:xfrm>
            <a:off x="3963058" y="1484985"/>
            <a:ext cx="1862484" cy="420329"/>
          </a:xfrm>
          <a:prstGeom prst="rect">
            <a:avLst/>
          </a:prstGeom>
          <a:noFill/>
        </p:spPr>
        <p:txBody>
          <a:bodyPr wrap="square" lIns="91400" tIns="45699" rIns="91400" bIns="45699" rtlCol="0">
            <a:spAutoFit/>
          </a:bodyPr>
          <a:lstStyle/>
          <a:p>
            <a:pPr algn="ctr" defTabSz="1218565" fontAlgn="base">
              <a:spcBef>
                <a:spcPct val="0"/>
              </a:spcBef>
              <a:spcAft>
                <a:spcPct val="0"/>
              </a:spcAft>
            </a:pPr>
            <a:r>
              <a:rPr lang="zh-CN" altLang="en-US" sz="1600" b="1" baseline="-25000" dirty="0">
                <a:solidFill>
                  <a:srgbClr val="333333"/>
                </a:solidFill>
                <a:latin typeface="黑体" panose="02010609060101010101" charset="-122"/>
                <a:ea typeface="黑体" panose="02010609060101010101" charset="-122"/>
              </a:rPr>
              <a:t>此处添加文本内容</a:t>
            </a:r>
            <a:endParaRPr lang="en-US" altLang="zh-CN" sz="1600" b="1" baseline="-25000" dirty="0">
              <a:solidFill>
                <a:srgbClr val="333333"/>
              </a:solidFill>
              <a:latin typeface="黑体" panose="02010609060101010101" charset="-122"/>
              <a:ea typeface="黑体" panose="02010609060101010101" charset="-122"/>
            </a:endParaRPr>
          </a:p>
          <a:p>
            <a:pPr algn="ctr" defTabSz="1218565" fontAlgn="base">
              <a:spcBef>
                <a:spcPct val="0"/>
              </a:spcBef>
              <a:spcAft>
                <a:spcPct val="0"/>
              </a:spcAft>
            </a:pPr>
            <a:r>
              <a:rPr lang="zh-CN" altLang="en-US" sz="1600" b="1" baseline="-25000" dirty="0">
                <a:solidFill>
                  <a:srgbClr val="333333"/>
                </a:solidFill>
                <a:latin typeface="黑体" panose="02010609060101010101" charset="-122"/>
                <a:ea typeface="黑体" panose="02010609060101010101" charset="-122"/>
              </a:rPr>
              <a:t>此处添加文本内容</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0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80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100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120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
          <p:cNvPicPr>
            <a:picLocks noChangeAspect="1" noChangeArrowheads="1"/>
          </p:cNvPicPr>
          <p:nvPr/>
        </p:nvPicPr>
        <p:blipFill>
          <a:blip r:embed="rId3" cstate="email"/>
          <a:stretch>
            <a:fillRect/>
          </a:stretch>
        </p:blipFill>
        <p:spPr bwMode="auto">
          <a:xfrm>
            <a:off x="6502713" y="1123959"/>
            <a:ext cx="1398912" cy="128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6867946" y="1228190"/>
            <a:ext cx="686406" cy="694036"/>
          </a:xfrm>
          <a:prstGeom prst="rect">
            <a:avLst/>
          </a:prstGeom>
          <a:noFill/>
        </p:spPr>
        <p:txBody>
          <a:bodyPr vert="horz" wrap="none" rtlCol="0">
            <a:spAutoFit/>
          </a:bodyPr>
          <a:lstStyle/>
          <a:p>
            <a:pPr algn="ctr" defTabSz="1218565" fontAlgn="base">
              <a:spcBef>
                <a:spcPct val="0"/>
              </a:spcBef>
              <a:spcAft>
                <a:spcPct val="0"/>
              </a:spcAft>
            </a:pPr>
            <a:r>
              <a:rPr lang="zh-CN" altLang="en-US" sz="5865" baseline="-25000" dirty="0">
                <a:solidFill>
                  <a:srgbClr val="333333"/>
                </a:solidFill>
                <a:latin typeface="华文隶书" panose="02010800040101010101" pitchFamily="2" charset="-122"/>
                <a:ea typeface="华文隶书" panose="02010800040101010101" pitchFamily="2" charset="-122"/>
              </a:rPr>
              <a:t>一</a:t>
            </a:r>
          </a:p>
        </p:txBody>
      </p:sp>
      <p:sp>
        <p:nvSpPr>
          <p:cNvPr id="18" name="TextBox 17"/>
          <p:cNvSpPr txBox="1"/>
          <p:nvPr/>
        </p:nvSpPr>
        <p:spPr>
          <a:xfrm>
            <a:off x="6264889" y="2529142"/>
            <a:ext cx="1862484" cy="3261684"/>
          </a:xfrm>
          <a:prstGeom prst="rect">
            <a:avLst/>
          </a:prstGeom>
          <a:noFill/>
        </p:spPr>
        <p:txBody>
          <a:bodyPr wrap="square" lIns="91400" tIns="45699" rIns="91400" bIns="45699" rtlCol="0">
            <a:spAutoFit/>
          </a:bodyPr>
          <a:lstStyle/>
          <a:p>
            <a:pPr algn="ctr" defTabSz="1218565" fontAlgn="base">
              <a:lnSpc>
                <a:spcPct val="150000"/>
              </a:lnSpc>
              <a:spcBef>
                <a:spcPct val="0"/>
              </a:spcBef>
              <a:spcAft>
                <a:spcPct val="0"/>
              </a:spcAft>
            </a:pPr>
            <a:r>
              <a:rPr lang="zh-CN" altLang="en-US" sz="1600" b="1" baseline="-25000" dirty="0">
                <a:solidFill>
                  <a:srgbClr val="333333"/>
                </a:solidFill>
                <a:latin typeface="微软雅黑" panose="020B0503020204020204" pitchFamily="34" charset="-122"/>
                <a:ea typeface="微软雅黑" panose="020B0503020204020204" pitchFamily="34" charset="-122"/>
              </a:rPr>
              <a:t>此处添加文本内容</a:t>
            </a:r>
            <a:endParaRPr lang="en-US" altLang="zh-CN" sz="1600" b="1" baseline="-25000" dirty="0">
              <a:solidFill>
                <a:srgbClr val="333333"/>
              </a:solidFill>
              <a:latin typeface="微软雅黑" panose="020B0503020204020204" pitchFamily="34" charset="-122"/>
              <a:ea typeface="微软雅黑" panose="020B0503020204020204" pitchFamily="34" charset="-122"/>
            </a:endParaRP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endParaRPr lang="en-US" altLang="zh-CN" sz="1600" baseline="-25000" dirty="0">
              <a:solidFill>
                <a:srgbClr val="333333"/>
              </a:solidFill>
              <a:latin typeface="微软雅黑" panose="020B0503020204020204" pitchFamily="34" charset="-122"/>
              <a:ea typeface="微软雅黑" panose="020B0503020204020204" pitchFamily="34" charset="-122"/>
            </a:endParaRP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endParaRPr lang="zh-CN" altLang="en-US" sz="1600" baseline="-25000" dirty="0">
              <a:solidFill>
                <a:srgbClr val="333333"/>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4" cstate="email"/>
          <a:stretch>
            <a:fillRect/>
          </a:stretch>
        </p:blipFill>
        <p:spPr>
          <a:xfrm rot="5400000" flipH="1">
            <a:off x="3314827" y="3637458"/>
            <a:ext cx="5200418" cy="247482"/>
          </a:xfrm>
          <a:prstGeom prst="rect">
            <a:avLst/>
          </a:prstGeom>
        </p:spPr>
      </p:pic>
      <p:pic>
        <p:nvPicPr>
          <p:cNvPr id="20" name="图片 19"/>
          <p:cNvPicPr>
            <a:picLocks noChangeAspect="1"/>
          </p:cNvPicPr>
          <p:nvPr/>
        </p:nvPicPr>
        <p:blipFill>
          <a:blip r:embed="rId4" cstate="email"/>
          <a:stretch>
            <a:fillRect/>
          </a:stretch>
        </p:blipFill>
        <p:spPr>
          <a:xfrm rot="5400000" flipH="1">
            <a:off x="5859988" y="3657378"/>
            <a:ext cx="5200418" cy="247482"/>
          </a:xfrm>
          <a:prstGeom prst="rect">
            <a:avLst/>
          </a:prstGeom>
        </p:spPr>
      </p:pic>
      <p:pic>
        <p:nvPicPr>
          <p:cNvPr id="21" name="图片 20"/>
          <p:cNvPicPr>
            <a:picLocks noChangeAspect="1"/>
          </p:cNvPicPr>
          <p:nvPr/>
        </p:nvPicPr>
        <p:blipFill>
          <a:blip r:embed="rId4" cstate="email"/>
          <a:stretch>
            <a:fillRect/>
          </a:stretch>
        </p:blipFill>
        <p:spPr>
          <a:xfrm rot="5400000" flipH="1">
            <a:off x="8348914" y="3657378"/>
            <a:ext cx="5200418" cy="247482"/>
          </a:xfrm>
          <a:prstGeom prst="rect">
            <a:avLst/>
          </a:prstGeom>
        </p:spPr>
      </p:pic>
      <p:pic>
        <p:nvPicPr>
          <p:cNvPr id="24" name="图片 4"/>
          <p:cNvPicPr>
            <a:picLocks noChangeAspect="1" noChangeArrowheads="1"/>
          </p:cNvPicPr>
          <p:nvPr/>
        </p:nvPicPr>
        <p:blipFill>
          <a:blip r:embed="rId3" cstate="email"/>
          <a:stretch>
            <a:fillRect/>
          </a:stretch>
        </p:blipFill>
        <p:spPr bwMode="auto">
          <a:xfrm>
            <a:off x="9041930" y="1123959"/>
            <a:ext cx="1398912" cy="128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9407162" y="1228190"/>
            <a:ext cx="686406" cy="694036"/>
          </a:xfrm>
          <a:prstGeom prst="rect">
            <a:avLst/>
          </a:prstGeom>
          <a:noFill/>
        </p:spPr>
        <p:txBody>
          <a:bodyPr vert="horz" wrap="none" rtlCol="0">
            <a:spAutoFit/>
          </a:bodyPr>
          <a:lstStyle/>
          <a:p>
            <a:pPr algn="ctr" defTabSz="1218565" fontAlgn="base">
              <a:spcBef>
                <a:spcPct val="0"/>
              </a:spcBef>
              <a:spcAft>
                <a:spcPct val="0"/>
              </a:spcAft>
            </a:pPr>
            <a:r>
              <a:rPr lang="zh-CN" altLang="en-US" sz="5865" baseline="-25000" dirty="0">
                <a:solidFill>
                  <a:srgbClr val="333333"/>
                </a:solidFill>
                <a:latin typeface="华文隶书" panose="02010800040101010101" pitchFamily="2" charset="-122"/>
                <a:ea typeface="华文隶书" panose="02010800040101010101" pitchFamily="2" charset="-122"/>
              </a:rPr>
              <a:t>二</a:t>
            </a:r>
          </a:p>
        </p:txBody>
      </p:sp>
      <p:sp>
        <p:nvSpPr>
          <p:cNvPr id="26" name="TextBox 25"/>
          <p:cNvSpPr txBox="1"/>
          <p:nvPr/>
        </p:nvSpPr>
        <p:spPr>
          <a:xfrm>
            <a:off x="8804105" y="2529142"/>
            <a:ext cx="1862484" cy="3261684"/>
          </a:xfrm>
          <a:prstGeom prst="rect">
            <a:avLst/>
          </a:prstGeom>
          <a:noFill/>
        </p:spPr>
        <p:txBody>
          <a:bodyPr wrap="square" lIns="91400" tIns="45699" rIns="91400" bIns="45699" rtlCol="0">
            <a:spAutoFit/>
          </a:bodyPr>
          <a:lstStyle/>
          <a:p>
            <a:pPr algn="ctr" defTabSz="1218565" fontAlgn="base">
              <a:lnSpc>
                <a:spcPct val="150000"/>
              </a:lnSpc>
              <a:spcBef>
                <a:spcPct val="0"/>
              </a:spcBef>
              <a:spcAft>
                <a:spcPct val="0"/>
              </a:spcAft>
            </a:pPr>
            <a:r>
              <a:rPr lang="zh-CN" altLang="en-US" sz="1600" b="1" baseline="-25000" dirty="0">
                <a:solidFill>
                  <a:srgbClr val="333333"/>
                </a:solidFill>
                <a:latin typeface="微软雅黑" panose="020B0503020204020204" pitchFamily="34" charset="-122"/>
                <a:ea typeface="微软雅黑" panose="020B0503020204020204" pitchFamily="34" charset="-122"/>
              </a:rPr>
              <a:t>此处添加文本内容</a:t>
            </a:r>
            <a:endParaRPr lang="en-US" altLang="zh-CN" sz="1600" b="1" baseline="-25000" dirty="0">
              <a:solidFill>
                <a:srgbClr val="333333"/>
              </a:solidFill>
              <a:latin typeface="微软雅黑" panose="020B0503020204020204" pitchFamily="34" charset="-122"/>
              <a:ea typeface="微软雅黑" panose="020B0503020204020204" pitchFamily="34" charset="-122"/>
            </a:endParaRP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endParaRPr lang="en-US" altLang="zh-CN" sz="1600" baseline="-25000" dirty="0">
              <a:solidFill>
                <a:srgbClr val="333333"/>
              </a:solidFill>
              <a:latin typeface="微软雅黑" panose="020B0503020204020204" pitchFamily="34" charset="-122"/>
              <a:ea typeface="微软雅黑" panose="020B0503020204020204" pitchFamily="34" charset="-122"/>
            </a:endParaRP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r>
              <a:rPr lang="zh-CN" altLang="en-US" sz="1600" baseline="-25000" dirty="0">
                <a:solidFill>
                  <a:srgbClr val="333333"/>
                </a:solidFill>
                <a:latin typeface="微软雅黑" panose="020B0503020204020204" pitchFamily="34" charset="-122"/>
                <a:ea typeface="微软雅黑" panose="020B0503020204020204" pitchFamily="34" charset="-122"/>
              </a:rPr>
              <a:t>此处添加文本内容</a:t>
            </a:r>
          </a:p>
          <a:p>
            <a:pPr algn="ctr" defTabSz="1218565" fontAlgn="base">
              <a:lnSpc>
                <a:spcPct val="150000"/>
              </a:lnSpc>
              <a:spcBef>
                <a:spcPct val="0"/>
              </a:spcBef>
              <a:spcAft>
                <a:spcPct val="0"/>
              </a:spcAft>
            </a:pPr>
            <a:endParaRPr lang="zh-CN" altLang="en-US" sz="1600" baseline="-25000" dirty="0">
              <a:solidFill>
                <a:srgbClr val="333333"/>
              </a:solidFill>
              <a:latin typeface="微软雅黑" panose="020B0503020204020204" pitchFamily="34" charset="-122"/>
              <a:ea typeface="微软雅黑" panose="020B0503020204020204" pitchFamily="34" charset="-122"/>
            </a:endParaRPr>
          </a:p>
        </p:txBody>
      </p:sp>
      <p:pic>
        <p:nvPicPr>
          <p:cNvPr id="9218" name="Picture 2" descr="C:\Users\Administrator\Desktop\11144.png"/>
          <p:cNvPicPr>
            <a:picLocks noChangeAspect="1" noChangeArrowheads="1"/>
          </p:cNvPicPr>
          <p:nvPr/>
        </p:nvPicPr>
        <p:blipFill>
          <a:blip r:embed="rId5" cstate="email"/>
          <a:srcRect/>
          <a:stretch>
            <a:fillRect/>
          </a:stretch>
        </p:blipFill>
        <p:spPr bwMode="auto">
          <a:xfrm flipH="1">
            <a:off x="823" y="484872"/>
            <a:ext cx="6836194" cy="712702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Administrator\Desktop\21787.png"/>
          <p:cNvPicPr>
            <a:picLocks noChangeAspect="1" noChangeArrowheads="1"/>
          </p:cNvPicPr>
          <p:nvPr/>
        </p:nvPicPr>
        <p:blipFill>
          <a:blip r:embed="rId6" cstate="email"/>
          <a:srcRect/>
          <a:stretch>
            <a:fillRect/>
          </a:stretch>
        </p:blipFill>
        <p:spPr bwMode="auto">
          <a:xfrm>
            <a:off x="2603519" y="1483484"/>
            <a:ext cx="2346874" cy="27074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100"/>
                                        <p:tgtEl>
                                          <p:spTgt spid="9218"/>
                                        </p:tgtEl>
                                      </p:cBhvr>
                                    </p:animEffect>
                                  </p:childTnLst>
                                </p:cTn>
                              </p:par>
                              <p:par>
                                <p:cTn id="8" presetID="42" presetClass="entr" presetSubtype="0" fill="hold" nodeType="withEffect">
                                  <p:stCondLst>
                                    <p:cond delay="300"/>
                                  </p:stCondLst>
                                  <p:childTnLst>
                                    <p:set>
                                      <p:cBhvr>
                                        <p:cTn id="9" dur="1" fill="hold">
                                          <p:stCondLst>
                                            <p:cond delay="0"/>
                                          </p:stCondLst>
                                        </p:cTn>
                                        <p:tgtEl>
                                          <p:spTgt spid="9219"/>
                                        </p:tgtEl>
                                        <p:attrNameLst>
                                          <p:attrName>style.visibility</p:attrName>
                                        </p:attrNameLst>
                                      </p:cBhvr>
                                      <p:to>
                                        <p:strVal val="visible"/>
                                      </p:to>
                                    </p:set>
                                    <p:animEffect transition="in" filter="fade">
                                      <p:cBhvr>
                                        <p:cTn id="10" dur="1000"/>
                                        <p:tgtEl>
                                          <p:spTgt spid="9219"/>
                                        </p:tgtEl>
                                      </p:cBhvr>
                                    </p:animEffect>
                                    <p:anim calcmode="lin" valueType="num">
                                      <p:cBhvr>
                                        <p:cTn id="11" dur="1000" fill="hold"/>
                                        <p:tgtEl>
                                          <p:spTgt spid="9219"/>
                                        </p:tgtEl>
                                        <p:attrNameLst>
                                          <p:attrName>ppt_x</p:attrName>
                                        </p:attrNameLst>
                                      </p:cBhvr>
                                      <p:tavLst>
                                        <p:tav tm="0">
                                          <p:val>
                                            <p:strVal val="#ppt_x"/>
                                          </p:val>
                                        </p:tav>
                                        <p:tav tm="100000">
                                          <p:val>
                                            <p:strVal val="#ppt_x"/>
                                          </p:val>
                                        </p:tav>
                                      </p:tavLst>
                                    </p:anim>
                                    <p:anim calcmode="lin" valueType="num">
                                      <p:cBhvr>
                                        <p:cTn id="12" dur="1000" fill="hold"/>
                                        <p:tgtEl>
                                          <p:spTgt spid="9219"/>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2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par>
                          <p:cTn id="25" fill="hold">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 calcmode="lin" valueType="num">
                                      <p:cBhvr>
                                        <p:cTn id="30" dur="500" fill="hold"/>
                                        <p:tgtEl>
                                          <p:spTgt spid="13"/>
                                        </p:tgtEl>
                                        <p:attrNameLst>
                                          <p:attrName>style.rotation</p:attrName>
                                        </p:attrNameLst>
                                      </p:cBhvr>
                                      <p:tavLst>
                                        <p:tav tm="0">
                                          <p:val>
                                            <p:fltVal val="360"/>
                                          </p:val>
                                        </p:tav>
                                        <p:tav tm="100000">
                                          <p:val>
                                            <p:fltVal val="0"/>
                                          </p:val>
                                        </p:tav>
                                      </p:tavLst>
                                    </p:anim>
                                    <p:animEffect transition="in" filter="fade">
                                      <p:cBhvr>
                                        <p:cTn id="31" dur="500"/>
                                        <p:tgtEl>
                                          <p:spTgt spid="1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par>
                          <p:cTn id="43" fill="hold">
                            <p:stCondLst>
                              <p:cond delay="4500"/>
                            </p:stCondLst>
                            <p:childTnLst>
                              <p:par>
                                <p:cTn id="44" presetID="49" presetClass="entr" presetSubtype="0" decel="100000"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anim calcmode="lin" valueType="num">
                                      <p:cBhvr>
                                        <p:cTn id="48" dur="500" fill="hold"/>
                                        <p:tgtEl>
                                          <p:spTgt spid="24"/>
                                        </p:tgtEl>
                                        <p:attrNameLst>
                                          <p:attrName>style.rotation</p:attrName>
                                        </p:attrNameLst>
                                      </p:cBhvr>
                                      <p:tavLst>
                                        <p:tav tm="0">
                                          <p:val>
                                            <p:fltVal val="360"/>
                                          </p:val>
                                        </p:tav>
                                        <p:tav tm="100000">
                                          <p:val>
                                            <p:fltVal val="0"/>
                                          </p:val>
                                        </p:tav>
                                      </p:tavLst>
                                    </p:anim>
                                    <p:animEffect transition="in" filter="fade">
                                      <p:cBhvr>
                                        <p:cTn id="49" dur="500"/>
                                        <p:tgtEl>
                                          <p:spTgt spid="2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childTnLst>
                          </p:cTn>
                        </p:par>
                        <p:par>
                          <p:cTn id="55" fill="hold">
                            <p:stCondLst>
                              <p:cond delay="5000"/>
                            </p:stCondLst>
                            <p:childTnLst>
                              <p:par>
                                <p:cTn id="56" presetID="42" presetClass="entr" presetSubtype="0" fill="hold" grpId="0"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1000"/>
                                        <p:tgtEl>
                                          <p:spTgt spid="26"/>
                                        </p:tgtEl>
                                      </p:cBhvr>
                                    </p:animEffect>
                                    <p:anim calcmode="lin" valueType="num">
                                      <p:cBhvr>
                                        <p:cTn id="59" dur="1000" fill="hold"/>
                                        <p:tgtEl>
                                          <p:spTgt spid="26"/>
                                        </p:tgtEl>
                                        <p:attrNameLst>
                                          <p:attrName>ppt_x</p:attrName>
                                        </p:attrNameLst>
                                      </p:cBhvr>
                                      <p:tavLst>
                                        <p:tav tm="0">
                                          <p:val>
                                            <p:strVal val="#ppt_x"/>
                                          </p:val>
                                        </p:tav>
                                        <p:tav tm="100000">
                                          <p:val>
                                            <p:strVal val="#ppt_x"/>
                                          </p:val>
                                        </p:tav>
                                      </p:tavLst>
                                    </p:anim>
                                    <p:anim calcmode="lin" valueType="num">
                                      <p:cBhvr>
                                        <p:cTn id="6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波形 29"/>
          <p:cNvSpPr/>
          <p:nvPr/>
        </p:nvSpPr>
        <p:spPr>
          <a:xfrm>
            <a:off x="823" y="900628"/>
            <a:ext cx="6107058" cy="3746137"/>
          </a:xfrm>
          <a:prstGeom prst="wave">
            <a:avLst/>
          </a:prstGeom>
          <a:solidFill>
            <a:schemeClr val="accent3">
              <a:lumMod val="50000"/>
            </a:schemeClr>
          </a:solidFill>
          <a:ln w="25400" cap="flat" cmpd="sng" algn="ctr">
            <a:noFill/>
            <a:prstDash val="solid"/>
          </a:ln>
          <a:effectLst/>
        </p:spPr>
        <p:txBody>
          <a:bodyPr lIns="91412" tIns="45706" rIns="91412" bIns="45706"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1" name="波形 30"/>
          <p:cNvSpPr/>
          <p:nvPr/>
        </p:nvSpPr>
        <p:spPr>
          <a:xfrm>
            <a:off x="6107881" y="2017884"/>
            <a:ext cx="6107058" cy="3746137"/>
          </a:xfrm>
          <a:prstGeom prst="wave">
            <a:avLst/>
          </a:prstGeom>
          <a:solidFill>
            <a:schemeClr val="accent3">
              <a:lumMod val="50000"/>
            </a:schemeClr>
          </a:solidFill>
          <a:ln w="25400" cap="flat" cmpd="sng" algn="ctr">
            <a:noFill/>
            <a:prstDash val="solid"/>
          </a:ln>
          <a:effectLst/>
        </p:spPr>
        <p:txBody>
          <a:bodyPr lIns="91412" tIns="45706" rIns="91412" bIns="45706"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2" name="波形 31"/>
          <p:cNvSpPr/>
          <p:nvPr/>
        </p:nvSpPr>
        <p:spPr>
          <a:xfrm>
            <a:off x="823" y="1611609"/>
            <a:ext cx="6107058" cy="3746137"/>
          </a:xfrm>
          <a:prstGeom prst="wave">
            <a:avLst/>
          </a:prstGeom>
          <a:solidFill>
            <a:schemeClr val="accent3">
              <a:lumMod val="25000"/>
            </a:schemeClr>
          </a:solidFill>
          <a:ln w="25400" cap="flat" cmpd="sng" algn="ctr">
            <a:noFill/>
            <a:prstDash val="solid"/>
          </a:ln>
          <a:effectLst/>
        </p:spPr>
        <p:txBody>
          <a:bodyPr lIns="91412" tIns="45706" rIns="91412" bIns="45706"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3" name="波形 32"/>
          <p:cNvSpPr/>
          <p:nvPr/>
        </p:nvSpPr>
        <p:spPr>
          <a:xfrm>
            <a:off x="6082004" y="1611609"/>
            <a:ext cx="6107058" cy="3746137"/>
          </a:xfrm>
          <a:prstGeom prst="wave">
            <a:avLst/>
          </a:prstGeom>
          <a:solidFill>
            <a:schemeClr val="accent3">
              <a:lumMod val="25000"/>
            </a:schemeClr>
          </a:solidFill>
          <a:ln w="25400" cap="flat" cmpd="sng" algn="ctr">
            <a:noFill/>
            <a:prstDash val="solid"/>
          </a:ln>
          <a:effectLst/>
        </p:spPr>
        <p:txBody>
          <a:bodyPr lIns="91412" tIns="45706" rIns="91412" bIns="45706"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4" name="波形 33"/>
          <p:cNvSpPr/>
          <p:nvPr/>
        </p:nvSpPr>
        <p:spPr>
          <a:xfrm>
            <a:off x="823" y="1408472"/>
            <a:ext cx="6107058" cy="3746137"/>
          </a:xfrm>
          <a:prstGeom prst="wave">
            <a:avLst/>
          </a:prstGeom>
          <a:blipFill>
            <a:blip r:embed="rId3" cstate="email"/>
            <a:stretch>
              <a:fillRect t="2"/>
            </a:stretch>
          </a:blip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5" name="波形 34"/>
          <p:cNvSpPr/>
          <p:nvPr/>
        </p:nvSpPr>
        <p:spPr>
          <a:xfrm>
            <a:off x="6107881" y="1408472"/>
            <a:ext cx="6107058" cy="3746137"/>
          </a:xfrm>
          <a:prstGeom prst="wave">
            <a:avLst/>
          </a:prstGeom>
          <a:blipFill>
            <a:blip r:embed="rId4" cstate="email"/>
            <a:stretch>
              <a:fillRect t="2"/>
            </a:stretch>
          </a:blip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6" name="TextBox 35"/>
          <p:cNvSpPr txBox="1"/>
          <p:nvPr/>
        </p:nvSpPr>
        <p:spPr>
          <a:xfrm>
            <a:off x="1930627" y="5662452"/>
            <a:ext cx="8227061" cy="1201163"/>
          </a:xfrm>
          <a:prstGeom prst="rect">
            <a:avLst/>
          </a:prstGeom>
          <a:noFill/>
        </p:spPr>
        <p:txBody>
          <a:bodyPr wrap="square" lIns="0" tIns="0" rIns="0" bIns="0" rtlCol="0">
            <a:spAutoFit/>
          </a:bodyPr>
          <a:lstStyle>
            <a:defPPr>
              <a:defRPr lang="zh-CN"/>
            </a:defPPr>
            <a:lvl1pPr algn="just">
              <a:lnSpc>
                <a:spcPts val="14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defTabSz="1218565">
              <a:lnSpc>
                <a:spcPct val="150000"/>
              </a:lnSpc>
              <a:defRPr/>
            </a:pPr>
            <a:r>
              <a:rPr lang="zh-CN" altLang="en-US" sz="1065" kern="0" dirty="0">
                <a:solidFill>
                  <a:sysClr val="windowText" lastClr="000000">
                    <a:lumMod val="65000"/>
                    <a:lumOff val="35000"/>
                  </a:sysClr>
                </a:solidFill>
              </a:rPr>
              <a:t> 点击输入本栏的具体文字，简明扼要的说明分项内容，点击输入本栏的具体文字，简明扼要的说明分项内容，点击输入本栏的具体文字，简明扼要的说明分项内容。 点击输入本栏的具体文字，简明扼要的说明分项内容，点击输入本栏的具体文字，简明扼要的说明分项内容，点击输入本栏的具体文字，简明扼要的说明分项内容。</a:t>
            </a:r>
            <a:endParaRPr lang="en-US" altLang="zh-CN" sz="1065" kern="0" dirty="0">
              <a:solidFill>
                <a:sysClr val="windowText" lastClr="000000">
                  <a:lumMod val="65000"/>
                  <a:lumOff val="35000"/>
                </a:sysClr>
              </a:solidFill>
            </a:endParaRPr>
          </a:p>
          <a:p>
            <a:pPr algn="ctr" defTabSz="1218565">
              <a:lnSpc>
                <a:spcPct val="150000"/>
              </a:lnSpc>
              <a:defRPr/>
            </a:pPr>
            <a:endParaRPr lang="en-US" altLang="zh-CN" sz="1065" kern="0" dirty="0">
              <a:solidFill>
                <a:sysClr val="windowText" lastClr="000000">
                  <a:lumMod val="65000"/>
                  <a:lumOff val="35000"/>
                </a:sysClr>
              </a:solidFill>
            </a:endParaRPr>
          </a:p>
          <a:p>
            <a:pPr algn="ctr" defTabSz="1218565">
              <a:lnSpc>
                <a:spcPct val="150000"/>
              </a:lnSpc>
              <a:defRPr/>
            </a:pPr>
            <a:endParaRPr lang="en-US" altLang="zh-CN" sz="1065" kern="0" dirty="0">
              <a:solidFill>
                <a:sysClr val="windowText" lastClr="000000">
                  <a:lumMod val="65000"/>
                  <a:lumOff val="35000"/>
                </a:sys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1000"/>
                                        <p:tgtEl>
                                          <p:spTgt spid="3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2000"/>
                                        <p:tgtEl>
                                          <p:spTgt spid="30"/>
                                        </p:tgtEl>
                                      </p:cBhvr>
                                    </p:animEffect>
                                  </p:childTnLst>
                                </p:cTn>
                              </p:par>
                              <p:par>
                                <p:cTn id="11" presetID="22" presetClass="entr" presetSubtype="8" fill="hold" grpId="0" nodeType="withEffect">
                                  <p:stCondLst>
                                    <p:cond delay="80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1900"/>
                                        <p:tgtEl>
                                          <p:spTgt spid="3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1000"/>
                                        <p:tgtEl>
                                          <p:spTgt spid="3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2000"/>
                                        <p:tgtEl>
                                          <p:spTgt spid="31"/>
                                        </p:tgtEl>
                                      </p:cBhvr>
                                    </p:animEffect>
                                  </p:childTnLst>
                                </p:cTn>
                              </p:par>
                              <p:par>
                                <p:cTn id="21" presetID="22" presetClass="entr" presetSubtype="8" fill="hold" grpId="0" nodeType="withEffect">
                                  <p:stCondLst>
                                    <p:cond delay="80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1900"/>
                                        <p:tgtEl>
                                          <p:spTgt spid="33"/>
                                        </p:tgtEl>
                                      </p:cBhvr>
                                    </p:animEffect>
                                  </p:childTnLst>
                                </p:cTn>
                              </p:par>
                            </p:childTnLst>
                          </p:cTn>
                        </p:par>
                        <p:par>
                          <p:cTn id="24" fill="hold">
                            <p:stCondLst>
                              <p:cond delay="2000"/>
                            </p:stCondLst>
                            <p:childTnLst>
                              <p:par>
                                <p:cTn id="25" presetID="14" presetClass="entr" presetSubtype="1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randombar(horizontal)">
                                      <p:cBhvr>
                                        <p:cTn id="27" dur="8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
          <p:cNvGrpSpPr/>
          <p:nvPr/>
        </p:nvGrpSpPr>
        <p:grpSpPr bwMode="auto">
          <a:xfrm>
            <a:off x="3437741" y="1870984"/>
            <a:ext cx="285950" cy="285950"/>
            <a:chOff x="1200" y="2334"/>
            <a:chExt cx="240" cy="240"/>
          </a:xfrm>
        </p:grpSpPr>
        <p:sp>
          <p:nvSpPr>
            <p:cNvPr id="5" name="Line 7"/>
            <p:cNvSpPr>
              <a:spLocks noChangeShapeType="1"/>
            </p:cNvSpPr>
            <p:nvPr/>
          </p:nvSpPr>
          <p:spPr bwMode="auto">
            <a:xfrm>
              <a:off x="1200" y="2448"/>
              <a:ext cx="240" cy="0"/>
            </a:xfrm>
            <a:prstGeom prst="line">
              <a:avLst/>
            </a:prstGeom>
            <a:noFill/>
            <a:ln w="38100">
              <a:solidFill>
                <a:sysClr val="windowText" lastClr="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8565">
                <a:defRPr/>
              </a:pPr>
              <a:endParaRPr lang="zh-CN" altLang="en-US" sz="2400" kern="0">
                <a:solidFill>
                  <a:prstClr val="black"/>
                </a:solidFill>
                <a:latin typeface="楷体" panose="02010609060101010101" pitchFamily="49" charset="-122"/>
                <a:ea typeface="楷体" panose="02010609060101010101" pitchFamily="49" charset="-122"/>
              </a:endParaRPr>
            </a:p>
          </p:txBody>
        </p:sp>
        <p:sp>
          <p:nvSpPr>
            <p:cNvPr id="6" name="Line 8"/>
            <p:cNvSpPr>
              <a:spLocks noChangeShapeType="1"/>
            </p:cNvSpPr>
            <p:nvPr/>
          </p:nvSpPr>
          <p:spPr bwMode="auto">
            <a:xfrm>
              <a:off x="1317" y="2334"/>
              <a:ext cx="0" cy="240"/>
            </a:xfrm>
            <a:prstGeom prst="line">
              <a:avLst/>
            </a:prstGeom>
            <a:noFill/>
            <a:ln w="38100">
              <a:solidFill>
                <a:sysClr val="windowText" lastClr="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8565">
                <a:defRPr/>
              </a:pPr>
              <a:endParaRPr lang="zh-CN" altLang="en-US" sz="2400" kern="0">
                <a:solidFill>
                  <a:prstClr val="black"/>
                </a:solidFill>
                <a:latin typeface="楷体" panose="02010609060101010101" pitchFamily="49" charset="-122"/>
                <a:ea typeface="楷体" panose="02010609060101010101" pitchFamily="49" charset="-122"/>
              </a:endParaRPr>
            </a:p>
          </p:txBody>
        </p:sp>
      </p:grpSp>
      <p:sp>
        <p:nvSpPr>
          <p:cNvPr id="7" name="Text Box 30"/>
          <p:cNvSpPr txBox="1">
            <a:spLocks noChangeArrowheads="1"/>
          </p:cNvSpPr>
          <p:nvPr/>
        </p:nvSpPr>
        <p:spPr bwMode="auto">
          <a:xfrm>
            <a:off x="1275980" y="5031099"/>
            <a:ext cx="2447710" cy="81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8565">
              <a:spcBef>
                <a:spcPct val="50000"/>
              </a:spcBef>
              <a:defRPr/>
            </a:pPr>
            <a:r>
              <a:rPr lang="zh-CN" altLang="en-US" sz="1865" kern="0" dirty="0">
                <a:solidFill>
                  <a:prstClr val="black"/>
                </a:solidFill>
                <a:latin typeface="楷体" panose="02010609060101010101" pitchFamily="49" charset="-122"/>
                <a:ea typeface="楷体" panose="02010609060101010101" pitchFamily="49" charset="-122"/>
              </a:rPr>
              <a:t>在此输入文字内容</a:t>
            </a:r>
          </a:p>
          <a:p>
            <a:pPr algn="ctr" defTabSz="1218565">
              <a:spcBef>
                <a:spcPct val="50000"/>
              </a:spcBef>
              <a:defRPr/>
            </a:pPr>
            <a:r>
              <a:rPr lang="zh-CN" altLang="en-US" sz="1865" kern="0" dirty="0">
                <a:solidFill>
                  <a:prstClr val="black"/>
                </a:solidFill>
                <a:latin typeface="楷体" panose="02010609060101010101" pitchFamily="49" charset="-122"/>
                <a:ea typeface="楷体" panose="02010609060101010101" pitchFamily="49" charset="-122"/>
              </a:rPr>
              <a:t>在此输入文字内容</a:t>
            </a:r>
          </a:p>
        </p:txBody>
      </p:sp>
      <p:grpSp>
        <p:nvGrpSpPr>
          <p:cNvPr id="8" name="Group 9"/>
          <p:cNvGrpSpPr/>
          <p:nvPr/>
        </p:nvGrpSpPr>
        <p:grpSpPr bwMode="auto">
          <a:xfrm>
            <a:off x="8458544" y="1870984"/>
            <a:ext cx="285950" cy="285950"/>
            <a:chOff x="1200" y="2334"/>
            <a:chExt cx="240" cy="240"/>
          </a:xfrm>
        </p:grpSpPr>
        <p:sp>
          <p:nvSpPr>
            <p:cNvPr id="9" name="Line 7"/>
            <p:cNvSpPr>
              <a:spLocks noChangeShapeType="1"/>
            </p:cNvSpPr>
            <p:nvPr/>
          </p:nvSpPr>
          <p:spPr bwMode="auto">
            <a:xfrm>
              <a:off x="1200" y="2448"/>
              <a:ext cx="240" cy="0"/>
            </a:xfrm>
            <a:prstGeom prst="line">
              <a:avLst/>
            </a:prstGeom>
            <a:noFill/>
            <a:ln w="38100">
              <a:solidFill>
                <a:sysClr val="windowText" lastClr="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8565">
                <a:defRPr/>
              </a:pPr>
              <a:endParaRPr lang="zh-CN" altLang="en-US" sz="2400" kern="0">
                <a:solidFill>
                  <a:prstClr val="black"/>
                </a:solidFill>
                <a:latin typeface="楷体" panose="02010609060101010101" pitchFamily="49" charset="-122"/>
                <a:ea typeface="楷体" panose="02010609060101010101" pitchFamily="49" charset="-122"/>
              </a:endParaRPr>
            </a:p>
          </p:txBody>
        </p:sp>
        <p:sp>
          <p:nvSpPr>
            <p:cNvPr id="10" name="Line 8"/>
            <p:cNvSpPr>
              <a:spLocks noChangeShapeType="1"/>
            </p:cNvSpPr>
            <p:nvPr/>
          </p:nvSpPr>
          <p:spPr bwMode="auto">
            <a:xfrm>
              <a:off x="1317" y="2334"/>
              <a:ext cx="0" cy="240"/>
            </a:xfrm>
            <a:prstGeom prst="line">
              <a:avLst/>
            </a:prstGeom>
            <a:noFill/>
            <a:ln w="38100">
              <a:solidFill>
                <a:sysClr val="windowText" lastClr="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8565">
                <a:defRPr/>
              </a:pPr>
              <a:endParaRPr lang="zh-CN" altLang="en-US" sz="2400" kern="0">
                <a:solidFill>
                  <a:prstClr val="black"/>
                </a:solidFill>
                <a:latin typeface="楷体" panose="02010609060101010101" pitchFamily="49" charset="-122"/>
                <a:ea typeface="楷体" panose="02010609060101010101" pitchFamily="49" charset="-122"/>
              </a:endParaRPr>
            </a:p>
          </p:txBody>
        </p:sp>
      </p:grpSp>
      <p:grpSp>
        <p:nvGrpSpPr>
          <p:cNvPr id="11" name="组合 10"/>
          <p:cNvGrpSpPr/>
          <p:nvPr/>
        </p:nvGrpSpPr>
        <p:grpSpPr>
          <a:xfrm>
            <a:off x="1362696" y="2844030"/>
            <a:ext cx="1838836" cy="1944162"/>
            <a:chOff x="1185089" y="2083070"/>
            <a:chExt cx="1379553" cy="1458571"/>
          </a:xfrm>
        </p:grpSpPr>
        <p:pic>
          <p:nvPicPr>
            <p:cNvPr id="12" name="Picture 6" descr="E:\水墨图表素材\200.png"/>
            <p:cNvPicPr>
              <a:picLocks noChangeAspect="1" noChangeArrowheads="1"/>
            </p:cNvPicPr>
            <p:nvPr/>
          </p:nvPicPr>
          <p:blipFill>
            <a:blip r:embed="rId3" cstate="email"/>
            <a:srcRect/>
            <a:stretch>
              <a:fillRect/>
            </a:stretch>
          </p:blipFill>
          <p:spPr bwMode="auto">
            <a:xfrm rot="2504201">
              <a:off x="1185089" y="2083070"/>
              <a:ext cx="1379553" cy="14585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30"/>
            <p:cNvSpPr txBox="1">
              <a:spLocks noChangeArrowheads="1"/>
            </p:cNvSpPr>
            <p:nvPr/>
          </p:nvSpPr>
          <p:spPr bwMode="auto">
            <a:xfrm>
              <a:off x="1307163" y="2552406"/>
              <a:ext cx="1130483" cy="530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8565">
                <a:spcBef>
                  <a:spcPct val="50000"/>
                </a:spcBef>
                <a:defRPr/>
              </a:pPr>
              <a:r>
                <a:rPr lang="zh-CN" altLang="en-US" sz="2000" kern="0" dirty="0">
                  <a:solidFill>
                    <a:prstClr val="black"/>
                  </a:solidFill>
                  <a:latin typeface="微软雅黑" panose="020B0503020204020204" pitchFamily="34" charset="-122"/>
                  <a:ea typeface="微软雅黑" panose="020B0503020204020204" pitchFamily="34" charset="-122"/>
                </a:rPr>
                <a:t>在此输入文字内容</a:t>
              </a:r>
            </a:p>
          </p:txBody>
        </p:sp>
      </p:grpSp>
      <p:grpSp>
        <p:nvGrpSpPr>
          <p:cNvPr id="14" name="组合 13"/>
          <p:cNvGrpSpPr/>
          <p:nvPr/>
        </p:nvGrpSpPr>
        <p:grpSpPr>
          <a:xfrm>
            <a:off x="1119137" y="1600764"/>
            <a:ext cx="2421470" cy="900732"/>
            <a:chOff x="1002363" y="1150333"/>
            <a:chExt cx="1816663" cy="675758"/>
          </a:xfrm>
        </p:grpSpPr>
        <p:pic>
          <p:nvPicPr>
            <p:cNvPr id="15" name="Picture 3" descr="E:\水墨图表素材\图片1.png"/>
            <p:cNvPicPr>
              <a:picLocks noChangeAspect="1" noChangeArrowheads="1"/>
            </p:cNvPicPr>
            <p:nvPr/>
          </p:nvPicPr>
          <p:blipFill>
            <a:blip r:embed="rId4"/>
            <a:srcRect/>
            <a:stretch>
              <a:fillRect/>
            </a:stretch>
          </p:blipFill>
          <p:spPr bwMode="auto">
            <a:xfrm>
              <a:off x="1002363" y="1150333"/>
              <a:ext cx="1816663" cy="6757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30"/>
            <p:cNvSpPr txBox="1">
              <a:spLocks noChangeArrowheads="1"/>
            </p:cNvSpPr>
            <p:nvPr/>
          </p:nvSpPr>
          <p:spPr bwMode="auto">
            <a:xfrm>
              <a:off x="1187624" y="1306435"/>
              <a:ext cx="1631402" cy="284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8565">
                <a:spcBef>
                  <a:spcPct val="50000"/>
                </a:spcBef>
                <a:defRPr/>
              </a:pPr>
              <a:r>
                <a:rPr lang="zh-CN" altLang="en-US" sz="1865" kern="0" dirty="0">
                  <a:solidFill>
                    <a:prstClr val="black"/>
                  </a:solidFill>
                  <a:latin typeface="楷体" panose="02010609060101010101" pitchFamily="49" charset="-122"/>
                  <a:ea typeface="楷体" panose="02010609060101010101" pitchFamily="49" charset="-122"/>
                </a:rPr>
                <a:t>在此输入文字容</a:t>
              </a:r>
            </a:p>
          </p:txBody>
        </p:sp>
      </p:grpSp>
      <p:grpSp>
        <p:nvGrpSpPr>
          <p:cNvPr id="17" name="Group 9"/>
          <p:cNvGrpSpPr/>
          <p:nvPr/>
        </p:nvGrpSpPr>
        <p:grpSpPr bwMode="auto">
          <a:xfrm>
            <a:off x="5944062" y="1870984"/>
            <a:ext cx="285950" cy="285950"/>
            <a:chOff x="1200" y="2334"/>
            <a:chExt cx="240" cy="240"/>
          </a:xfrm>
        </p:grpSpPr>
        <p:sp>
          <p:nvSpPr>
            <p:cNvPr id="18" name="Line 7"/>
            <p:cNvSpPr>
              <a:spLocks noChangeShapeType="1"/>
            </p:cNvSpPr>
            <p:nvPr/>
          </p:nvSpPr>
          <p:spPr bwMode="auto">
            <a:xfrm>
              <a:off x="1200" y="2448"/>
              <a:ext cx="240" cy="0"/>
            </a:xfrm>
            <a:prstGeom prst="line">
              <a:avLst/>
            </a:prstGeom>
            <a:noFill/>
            <a:ln w="38100">
              <a:solidFill>
                <a:sysClr val="windowText" lastClr="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8565">
                <a:defRPr/>
              </a:pPr>
              <a:endParaRPr lang="zh-CN" altLang="en-US" sz="2400" kern="0">
                <a:solidFill>
                  <a:prstClr val="black"/>
                </a:solidFill>
                <a:latin typeface="楷体" panose="02010609060101010101" pitchFamily="49" charset="-122"/>
                <a:ea typeface="楷体" panose="02010609060101010101" pitchFamily="49" charset="-122"/>
              </a:endParaRPr>
            </a:p>
          </p:txBody>
        </p:sp>
        <p:sp>
          <p:nvSpPr>
            <p:cNvPr id="19" name="Line 8"/>
            <p:cNvSpPr>
              <a:spLocks noChangeShapeType="1"/>
            </p:cNvSpPr>
            <p:nvPr/>
          </p:nvSpPr>
          <p:spPr bwMode="auto">
            <a:xfrm>
              <a:off x="1317" y="2334"/>
              <a:ext cx="0" cy="240"/>
            </a:xfrm>
            <a:prstGeom prst="line">
              <a:avLst/>
            </a:prstGeom>
            <a:noFill/>
            <a:ln w="38100">
              <a:solidFill>
                <a:sysClr val="windowText" lastClr="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8565">
                <a:defRPr/>
              </a:pPr>
              <a:endParaRPr lang="zh-CN" altLang="en-US" sz="2400" kern="0">
                <a:solidFill>
                  <a:prstClr val="black"/>
                </a:solidFill>
                <a:latin typeface="楷体" panose="02010609060101010101" pitchFamily="49" charset="-122"/>
                <a:ea typeface="楷体" panose="02010609060101010101" pitchFamily="49" charset="-122"/>
              </a:endParaRPr>
            </a:p>
          </p:txBody>
        </p:sp>
      </p:grpSp>
      <p:grpSp>
        <p:nvGrpSpPr>
          <p:cNvPr id="20" name="组合 19"/>
          <p:cNvGrpSpPr/>
          <p:nvPr/>
        </p:nvGrpSpPr>
        <p:grpSpPr>
          <a:xfrm>
            <a:off x="3617887" y="1600764"/>
            <a:ext cx="2462575" cy="900732"/>
            <a:chOff x="2877004" y="1150333"/>
            <a:chExt cx="1847501" cy="675758"/>
          </a:xfrm>
        </p:grpSpPr>
        <p:pic>
          <p:nvPicPr>
            <p:cNvPr id="21" name="Picture 3" descr="E:\水墨图表素材\图片1.png"/>
            <p:cNvPicPr>
              <a:picLocks noChangeAspect="1" noChangeArrowheads="1"/>
            </p:cNvPicPr>
            <p:nvPr/>
          </p:nvPicPr>
          <p:blipFill>
            <a:blip r:embed="rId4"/>
            <a:srcRect/>
            <a:stretch>
              <a:fillRect/>
            </a:stretch>
          </p:blipFill>
          <p:spPr bwMode="auto">
            <a:xfrm>
              <a:off x="2877004" y="1150333"/>
              <a:ext cx="1816663" cy="675758"/>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30"/>
            <p:cNvSpPr txBox="1">
              <a:spLocks noChangeArrowheads="1"/>
            </p:cNvSpPr>
            <p:nvPr/>
          </p:nvSpPr>
          <p:spPr bwMode="auto">
            <a:xfrm>
              <a:off x="3093103" y="1306435"/>
              <a:ext cx="1631402" cy="284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8565">
                <a:spcBef>
                  <a:spcPct val="50000"/>
                </a:spcBef>
                <a:defRPr/>
              </a:pPr>
              <a:r>
                <a:rPr lang="zh-CN" altLang="en-US" sz="1865" kern="0" dirty="0">
                  <a:solidFill>
                    <a:prstClr val="black"/>
                  </a:solidFill>
                  <a:latin typeface="楷体" panose="02010609060101010101" pitchFamily="49" charset="-122"/>
                  <a:ea typeface="楷体" panose="02010609060101010101" pitchFamily="49" charset="-122"/>
                </a:rPr>
                <a:t>在此输入文字容</a:t>
              </a:r>
            </a:p>
          </p:txBody>
        </p:sp>
      </p:grpSp>
      <p:grpSp>
        <p:nvGrpSpPr>
          <p:cNvPr id="23" name="组合 22"/>
          <p:cNvGrpSpPr/>
          <p:nvPr/>
        </p:nvGrpSpPr>
        <p:grpSpPr>
          <a:xfrm>
            <a:off x="6139939" y="1600764"/>
            <a:ext cx="2459754" cy="900732"/>
            <a:chOff x="4769127" y="1150333"/>
            <a:chExt cx="1845385" cy="675758"/>
          </a:xfrm>
        </p:grpSpPr>
        <p:pic>
          <p:nvPicPr>
            <p:cNvPr id="24" name="Picture 3" descr="E:\水墨图表素材\图片1.png"/>
            <p:cNvPicPr>
              <a:picLocks noChangeAspect="1" noChangeArrowheads="1"/>
            </p:cNvPicPr>
            <p:nvPr/>
          </p:nvPicPr>
          <p:blipFill>
            <a:blip r:embed="rId4"/>
            <a:srcRect/>
            <a:stretch>
              <a:fillRect/>
            </a:stretch>
          </p:blipFill>
          <p:spPr bwMode="auto">
            <a:xfrm>
              <a:off x="4769127" y="1150333"/>
              <a:ext cx="1816663" cy="675758"/>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30"/>
            <p:cNvSpPr txBox="1">
              <a:spLocks noChangeArrowheads="1"/>
            </p:cNvSpPr>
            <p:nvPr/>
          </p:nvSpPr>
          <p:spPr bwMode="auto">
            <a:xfrm>
              <a:off x="4983110" y="1306435"/>
              <a:ext cx="1631402" cy="284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8565">
                <a:spcBef>
                  <a:spcPct val="50000"/>
                </a:spcBef>
                <a:defRPr/>
              </a:pPr>
              <a:r>
                <a:rPr lang="zh-CN" altLang="en-US" sz="1865" kern="0" dirty="0">
                  <a:solidFill>
                    <a:prstClr val="black"/>
                  </a:solidFill>
                  <a:latin typeface="楷体" panose="02010609060101010101" pitchFamily="49" charset="-122"/>
                  <a:ea typeface="楷体" panose="02010609060101010101" pitchFamily="49" charset="-122"/>
                </a:rPr>
                <a:t>在此输入文字容</a:t>
              </a:r>
            </a:p>
          </p:txBody>
        </p:sp>
      </p:grpSp>
      <p:grpSp>
        <p:nvGrpSpPr>
          <p:cNvPr id="26" name="组合 25"/>
          <p:cNvGrpSpPr/>
          <p:nvPr/>
        </p:nvGrpSpPr>
        <p:grpSpPr>
          <a:xfrm>
            <a:off x="8638690" y="1600764"/>
            <a:ext cx="2474262" cy="900732"/>
            <a:chOff x="6643769" y="1150333"/>
            <a:chExt cx="1856269" cy="675758"/>
          </a:xfrm>
        </p:grpSpPr>
        <p:pic>
          <p:nvPicPr>
            <p:cNvPr id="27" name="Picture 3" descr="E:\水墨图表素材\图片1.png"/>
            <p:cNvPicPr>
              <a:picLocks noChangeAspect="1" noChangeArrowheads="1"/>
            </p:cNvPicPr>
            <p:nvPr/>
          </p:nvPicPr>
          <p:blipFill>
            <a:blip r:embed="rId4"/>
            <a:srcRect/>
            <a:stretch>
              <a:fillRect/>
            </a:stretch>
          </p:blipFill>
          <p:spPr bwMode="auto">
            <a:xfrm>
              <a:off x="6643769" y="1150333"/>
              <a:ext cx="1816663" cy="675758"/>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30"/>
            <p:cNvSpPr txBox="1">
              <a:spLocks noChangeArrowheads="1"/>
            </p:cNvSpPr>
            <p:nvPr/>
          </p:nvSpPr>
          <p:spPr bwMode="auto">
            <a:xfrm>
              <a:off x="6868636" y="1306435"/>
              <a:ext cx="1631402" cy="284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8565">
                <a:spcBef>
                  <a:spcPct val="50000"/>
                </a:spcBef>
                <a:defRPr/>
              </a:pPr>
              <a:r>
                <a:rPr lang="zh-CN" altLang="en-US" sz="1865" kern="0" dirty="0">
                  <a:solidFill>
                    <a:prstClr val="black"/>
                  </a:solidFill>
                  <a:latin typeface="楷体" panose="02010609060101010101" pitchFamily="49" charset="-122"/>
                  <a:ea typeface="楷体" panose="02010609060101010101" pitchFamily="49" charset="-122"/>
                </a:rPr>
                <a:t>在此输入文字容</a:t>
              </a:r>
            </a:p>
          </p:txBody>
        </p:sp>
      </p:grpSp>
      <p:sp>
        <p:nvSpPr>
          <p:cNvPr id="29" name="Text Box 30"/>
          <p:cNvSpPr txBox="1">
            <a:spLocks noChangeArrowheads="1"/>
          </p:cNvSpPr>
          <p:nvPr/>
        </p:nvSpPr>
        <p:spPr bwMode="auto">
          <a:xfrm>
            <a:off x="3827030" y="5031099"/>
            <a:ext cx="2447710" cy="81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8565">
              <a:spcBef>
                <a:spcPct val="50000"/>
              </a:spcBef>
              <a:defRPr/>
            </a:pPr>
            <a:r>
              <a:rPr lang="zh-CN" altLang="en-US" sz="1865" kern="0" dirty="0">
                <a:solidFill>
                  <a:prstClr val="black"/>
                </a:solidFill>
                <a:latin typeface="楷体" panose="02010609060101010101" pitchFamily="49" charset="-122"/>
                <a:ea typeface="楷体" panose="02010609060101010101" pitchFamily="49" charset="-122"/>
              </a:rPr>
              <a:t>在此输入文字内容</a:t>
            </a:r>
          </a:p>
          <a:p>
            <a:pPr algn="ctr" defTabSz="1218565">
              <a:spcBef>
                <a:spcPct val="50000"/>
              </a:spcBef>
              <a:defRPr/>
            </a:pPr>
            <a:r>
              <a:rPr lang="zh-CN" altLang="en-US" sz="1865" kern="0" dirty="0">
                <a:solidFill>
                  <a:prstClr val="black"/>
                </a:solidFill>
                <a:latin typeface="楷体" panose="02010609060101010101" pitchFamily="49" charset="-122"/>
                <a:ea typeface="楷体" panose="02010609060101010101" pitchFamily="49" charset="-122"/>
              </a:rPr>
              <a:t>在此输入文字内容</a:t>
            </a:r>
          </a:p>
        </p:txBody>
      </p:sp>
      <p:grpSp>
        <p:nvGrpSpPr>
          <p:cNvPr id="30" name="组合 29"/>
          <p:cNvGrpSpPr/>
          <p:nvPr/>
        </p:nvGrpSpPr>
        <p:grpSpPr>
          <a:xfrm>
            <a:off x="3913746" y="2844030"/>
            <a:ext cx="1838836" cy="1944162"/>
            <a:chOff x="1185089" y="2083070"/>
            <a:chExt cx="1379553" cy="1458571"/>
          </a:xfrm>
        </p:grpSpPr>
        <p:pic>
          <p:nvPicPr>
            <p:cNvPr id="31" name="Picture 6" descr="E:\水墨图表素材\200.png"/>
            <p:cNvPicPr>
              <a:picLocks noChangeAspect="1" noChangeArrowheads="1"/>
            </p:cNvPicPr>
            <p:nvPr/>
          </p:nvPicPr>
          <p:blipFill>
            <a:blip r:embed="rId3" cstate="email"/>
            <a:srcRect/>
            <a:stretch>
              <a:fillRect/>
            </a:stretch>
          </p:blipFill>
          <p:spPr bwMode="auto">
            <a:xfrm rot="2504201">
              <a:off x="1185089" y="2083070"/>
              <a:ext cx="1379553" cy="1458571"/>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30"/>
            <p:cNvSpPr txBox="1">
              <a:spLocks noChangeArrowheads="1"/>
            </p:cNvSpPr>
            <p:nvPr/>
          </p:nvSpPr>
          <p:spPr bwMode="auto">
            <a:xfrm>
              <a:off x="1298285" y="2552406"/>
              <a:ext cx="1130483" cy="530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8565">
                <a:spcBef>
                  <a:spcPct val="50000"/>
                </a:spcBef>
                <a:defRPr/>
              </a:pPr>
              <a:r>
                <a:rPr lang="zh-CN" altLang="en-US" sz="2000" kern="0" dirty="0">
                  <a:solidFill>
                    <a:prstClr val="black"/>
                  </a:solidFill>
                  <a:latin typeface="微软雅黑" panose="020B0503020204020204" pitchFamily="34" charset="-122"/>
                  <a:ea typeface="微软雅黑" panose="020B0503020204020204" pitchFamily="34" charset="-122"/>
                </a:rPr>
                <a:t>在此输入文字内容</a:t>
              </a:r>
            </a:p>
          </p:txBody>
        </p:sp>
      </p:grpSp>
      <p:sp>
        <p:nvSpPr>
          <p:cNvPr id="33" name="Text Box 30"/>
          <p:cNvSpPr txBox="1">
            <a:spLocks noChangeArrowheads="1"/>
          </p:cNvSpPr>
          <p:nvPr/>
        </p:nvSpPr>
        <p:spPr bwMode="auto">
          <a:xfrm>
            <a:off x="6394691" y="5031099"/>
            <a:ext cx="2447710" cy="81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8565">
              <a:spcBef>
                <a:spcPct val="50000"/>
              </a:spcBef>
              <a:defRPr/>
            </a:pPr>
            <a:r>
              <a:rPr lang="zh-CN" altLang="en-US" sz="1865" kern="0" dirty="0">
                <a:solidFill>
                  <a:prstClr val="black"/>
                </a:solidFill>
                <a:latin typeface="楷体" panose="02010609060101010101" pitchFamily="49" charset="-122"/>
                <a:ea typeface="楷体" panose="02010609060101010101" pitchFamily="49" charset="-122"/>
              </a:rPr>
              <a:t>在此输入文字内容</a:t>
            </a:r>
          </a:p>
          <a:p>
            <a:pPr algn="ctr" defTabSz="1218565">
              <a:spcBef>
                <a:spcPct val="50000"/>
              </a:spcBef>
              <a:defRPr/>
            </a:pPr>
            <a:r>
              <a:rPr lang="zh-CN" altLang="en-US" sz="1865" kern="0" dirty="0">
                <a:solidFill>
                  <a:prstClr val="black"/>
                </a:solidFill>
                <a:latin typeface="楷体" panose="02010609060101010101" pitchFamily="49" charset="-122"/>
                <a:ea typeface="楷体" panose="02010609060101010101" pitchFamily="49" charset="-122"/>
              </a:rPr>
              <a:t>在此输入文字内容</a:t>
            </a:r>
          </a:p>
        </p:txBody>
      </p:sp>
      <p:grpSp>
        <p:nvGrpSpPr>
          <p:cNvPr id="34" name="组合 33"/>
          <p:cNvGrpSpPr/>
          <p:nvPr/>
        </p:nvGrpSpPr>
        <p:grpSpPr>
          <a:xfrm>
            <a:off x="6481407" y="2844030"/>
            <a:ext cx="1838836" cy="1944162"/>
            <a:chOff x="1185089" y="2083070"/>
            <a:chExt cx="1379553" cy="1458571"/>
          </a:xfrm>
        </p:grpSpPr>
        <p:pic>
          <p:nvPicPr>
            <p:cNvPr id="35" name="Picture 6" descr="E:\水墨图表素材\200.png"/>
            <p:cNvPicPr>
              <a:picLocks noChangeAspect="1" noChangeArrowheads="1"/>
            </p:cNvPicPr>
            <p:nvPr/>
          </p:nvPicPr>
          <p:blipFill>
            <a:blip r:embed="rId3" cstate="email"/>
            <a:srcRect/>
            <a:stretch>
              <a:fillRect/>
            </a:stretch>
          </p:blipFill>
          <p:spPr bwMode="auto">
            <a:xfrm rot="2504201">
              <a:off x="1185089" y="2083070"/>
              <a:ext cx="1379553" cy="1458571"/>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30"/>
            <p:cNvSpPr txBox="1">
              <a:spLocks noChangeArrowheads="1"/>
            </p:cNvSpPr>
            <p:nvPr/>
          </p:nvSpPr>
          <p:spPr bwMode="auto">
            <a:xfrm>
              <a:off x="1365662" y="2552406"/>
              <a:ext cx="1130483" cy="530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8565">
                <a:spcBef>
                  <a:spcPct val="50000"/>
                </a:spcBef>
                <a:defRPr/>
              </a:pPr>
              <a:r>
                <a:rPr lang="zh-CN" altLang="en-US" sz="2000" kern="0" dirty="0">
                  <a:solidFill>
                    <a:prstClr val="black"/>
                  </a:solidFill>
                  <a:latin typeface="微软雅黑" panose="020B0503020204020204" pitchFamily="34" charset="-122"/>
                  <a:ea typeface="微软雅黑" panose="020B0503020204020204" pitchFamily="34" charset="-122"/>
                </a:rPr>
                <a:t>在此输入文字内容</a:t>
              </a:r>
            </a:p>
          </p:txBody>
        </p:sp>
      </p:grpSp>
      <p:sp>
        <p:nvSpPr>
          <p:cNvPr id="37" name="Text Box 30"/>
          <p:cNvSpPr txBox="1">
            <a:spLocks noChangeArrowheads="1"/>
          </p:cNvSpPr>
          <p:nvPr/>
        </p:nvSpPr>
        <p:spPr bwMode="auto">
          <a:xfrm>
            <a:off x="8892140" y="5031099"/>
            <a:ext cx="2447710" cy="81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8565">
              <a:spcBef>
                <a:spcPct val="50000"/>
              </a:spcBef>
              <a:defRPr/>
            </a:pPr>
            <a:r>
              <a:rPr lang="zh-CN" altLang="en-US" sz="1865" kern="0" dirty="0">
                <a:solidFill>
                  <a:prstClr val="black"/>
                </a:solidFill>
                <a:latin typeface="楷体" panose="02010609060101010101" pitchFamily="49" charset="-122"/>
                <a:ea typeface="楷体" panose="02010609060101010101" pitchFamily="49" charset="-122"/>
              </a:rPr>
              <a:t>在此输入文字内容</a:t>
            </a:r>
          </a:p>
          <a:p>
            <a:pPr algn="ctr" defTabSz="1218565">
              <a:spcBef>
                <a:spcPct val="50000"/>
              </a:spcBef>
              <a:defRPr/>
            </a:pPr>
            <a:r>
              <a:rPr lang="zh-CN" altLang="en-US" sz="1865" kern="0" dirty="0">
                <a:solidFill>
                  <a:prstClr val="black"/>
                </a:solidFill>
                <a:latin typeface="楷体" panose="02010609060101010101" pitchFamily="49" charset="-122"/>
                <a:ea typeface="楷体" panose="02010609060101010101" pitchFamily="49" charset="-122"/>
              </a:rPr>
              <a:t>在此输入文字内容</a:t>
            </a:r>
          </a:p>
        </p:txBody>
      </p:sp>
      <p:grpSp>
        <p:nvGrpSpPr>
          <p:cNvPr id="38" name="组合 37"/>
          <p:cNvGrpSpPr/>
          <p:nvPr/>
        </p:nvGrpSpPr>
        <p:grpSpPr>
          <a:xfrm>
            <a:off x="8978856" y="2844030"/>
            <a:ext cx="1838836" cy="1944162"/>
            <a:chOff x="1185089" y="2083070"/>
            <a:chExt cx="1379553" cy="1458571"/>
          </a:xfrm>
        </p:grpSpPr>
        <p:pic>
          <p:nvPicPr>
            <p:cNvPr id="39" name="Picture 6" descr="E:\水墨图表素材\200.png"/>
            <p:cNvPicPr>
              <a:picLocks noChangeAspect="1" noChangeArrowheads="1"/>
            </p:cNvPicPr>
            <p:nvPr/>
          </p:nvPicPr>
          <p:blipFill>
            <a:blip r:embed="rId3" cstate="email"/>
            <a:srcRect/>
            <a:stretch>
              <a:fillRect/>
            </a:stretch>
          </p:blipFill>
          <p:spPr bwMode="auto">
            <a:xfrm rot="2504201">
              <a:off x="1185089" y="2083070"/>
              <a:ext cx="1379553" cy="1458571"/>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30"/>
            <p:cNvSpPr txBox="1">
              <a:spLocks noChangeArrowheads="1"/>
            </p:cNvSpPr>
            <p:nvPr/>
          </p:nvSpPr>
          <p:spPr bwMode="auto">
            <a:xfrm>
              <a:off x="1396997" y="2552406"/>
              <a:ext cx="1130483" cy="530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8565">
                <a:spcBef>
                  <a:spcPct val="50000"/>
                </a:spcBef>
                <a:defRPr/>
              </a:pPr>
              <a:r>
                <a:rPr lang="zh-CN" altLang="en-US" sz="2000" kern="0" dirty="0">
                  <a:solidFill>
                    <a:prstClr val="black"/>
                  </a:solidFill>
                  <a:latin typeface="微软雅黑" panose="020B0503020204020204" pitchFamily="34" charset="-122"/>
                  <a:ea typeface="微软雅黑" panose="020B0503020204020204" pitchFamily="34" charset="-122"/>
                </a:rPr>
                <a:t>在此输入文字内容</a:t>
              </a:r>
            </a:p>
          </p:txBody>
        </p:sp>
      </p:gr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53" presetClass="entr" presetSubtype="16"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53" presetClass="entr" presetSubtype="16"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par>
                          <p:cTn id="50" fill="hold">
                            <p:stCondLst>
                              <p:cond delay="5500"/>
                            </p:stCondLst>
                            <p:childTnLst>
                              <p:par>
                                <p:cTn id="51" presetID="42" presetClass="entr" presetSubtype="0"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childTnLst>
                          </p:cTn>
                        </p:par>
                        <p:par>
                          <p:cTn id="56" fill="hold">
                            <p:stCondLst>
                              <p:cond delay="6500"/>
                            </p:stCondLst>
                            <p:childTnLst>
                              <p:par>
                                <p:cTn id="57" presetID="53" presetClass="entr" presetSubtype="16" fill="hold"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500" fill="hold"/>
                                        <p:tgtEl>
                                          <p:spTgt spid="34"/>
                                        </p:tgtEl>
                                        <p:attrNameLst>
                                          <p:attrName>ppt_w</p:attrName>
                                        </p:attrNameLst>
                                      </p:cBhvr>
                                      <p:tavLst>
                                        <p:tav tm="0">
                                          <p:val>
                                            <p:fltVal val="0"/>
                                          </p:val>
                                        </p:tav>
                                        <p:tav tm="100000">
                                          <p:val>
                                            <p:strVal val="#ppt_w"/>
                                          </p:val>
                                        </p:tav>
                                      </p:tavLst>
                                    </p:anim>
                                    <p:anim calcmode="lin" valueType="num">
                                      <p:cBhvr>
                                        <p:cTn id="60" dur="500" fill="hold"/>
                                        <p:tgtEl>
                                          <p:spTgt spid="34"/>
                                        </p:tgtEl>
                                        <p:attrNameLst>
                                          <p:attrName>ppt_h</p:attrName>
                                        </p:attrNameLst>
                                      </p:cBhvr>
                                      <p:tavLst>
                                        <p:tav tm="0">
                                          <p:val>
                                            <p:fltVal val="0"/>
                                          </p:val>
                                        </p:tav>
                                        <p:tav tm="100000">
                                          <p:val>
                                            <p:strVal val="#ppt_h"/>
                                          </p:val>
                                        </p:tav>
                                      </p:tavLst>
                                    </p:anim>
                                    <p:animEffect transition="in" filter="fade">
                                      <p:cBhvr>
                                        <p:cTn id="61" dur="500"/>
                                        <p:tgtEl>
                                          <p:spTgt spid="34"/>
                                        </p:tgtEl>
                                      </p:cBhvr>
                                    </p:animEffect>
                                  </p:childTnLst>
                                </p:cTn>
                              </p:par>
                            </p:childTnLst>
                          </p:cTn>
                        </p:par>
                        <p:par>
                          <p:cTn id="62" fill="hold">
                            <p:stCondLst>
                              <p:cond delay="7000"/>
                            </p:stCondLst>
                            <p:childTnLst>
                              <p:par>
                                <p:cTn id="63" presetID="42" presetClass="entr" presetSubtype="0"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000"/>
                                        <p:tgtEl>
                                          <p:spTgt spid="33"/>
                                        </p:tgtEl>
                                      </p:cBhvr>
                                    </p:animEffect>
                                    <p:anim calcmode="lin" valueType="num">
                                      <p:cBhvr>
                                        <p:cTn id="66" dur="1000" fill="hold"/>
                                        <p:tgtEl>
                                          <p:spTgt spid="33"/>
                                        </p:tgtEl>
                                        <p:attrNameLst>
                                          <p:attrName>ppt_x</p:attrName>
                                        </p:attrNameLst>
                                      </p:cBhvr>
                                      <p:tavLst>
                                        <p:tav tm="0">
                                          <p:val>
                                            <p:strVal val="#ppt_x"/>
                                          </p:val>
                                        </p:tav>
                                        <p:tav tm="100000">
                                          <p:val>
                                            <p:strVal val="#ppt_x"/>
                                          </p:val>
                                        </p:tav>
                                      </p:tavLst>
                                    </p:anim>
                                    <p:anim calcmode="lin" valueType="num">
                                      <p:cBhvr>
                                        <p:cTn id="67" dur="1000" fill="hold"/>
                                        <p:tgtEl>
                                          <p:spTgt spid="33"/>
                                        </p:tgtEl>
                                        <p:attrNameLst>
                                          <p:attrName>ppt_y</p:attrName>
                                        </p:attrNameLst>
                                      </p:cBhvr>
                                      <p:tavLst>
                                        <p:tav tm="0">
                                          <p:val>
                                            <p:strVal val="#ppt_y+.1"/>
                                          </p:val>
                                        </p:tav>
                                        <p:tav tm="100000">
                                          <p:val>
                                            <p:strVal val="#ppt_y"/>
                                          </p:val>
                                        </p:tav>
                                      </p:tavLst>
                                    </p:anim>
                                  </p:childTnLst>
                                </p:cTn>
                              </p:par>
                            </p:childTnLst>
                          </p:cTn>
                        </p:par>
                        <p:par>
                          <p:cTn id="68" fill="hold">
                            <p:stCondLst>
                              <p:cond delay="8000"/>
                            </p:stCondLst>
                            <p:childTnLst>
                              <p:par>
                                <p:cTn id="69" presetID="53" presetClass="entr" presetSubtype="16" fill="hold" nodeType="after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p:cTn id="71" dur="500" fill="hold"/>
                                        <p:tgtEl>
                                          <p:spTgt spid="38"/>
                                        </p:tgtEl>
                                        <p:attrNameLst>
                                          <p:attrName>ppt_w</p:attrName>
                                        </p:attrNameLst>
                                      </p:cBhvr>
                                      <p:tavLst>
                                        <p:tav tm="0">
                                          <p:val>
                                            <p:fltVal val="0"/>
                                          </p:val>
                                        </p:tav>
                                        <p:tav tm="100000">
                                          <p:val>
                                            <p:strVal val="#ppt_w"/>
                                          </p:val>
                                        </p:tav>
                                      </p:tavLst>
                                    </p:anim>
                                    <p:anim calcmode="lin" valueType="num">
                                      <p:cBhvr>
                                        <p:cTn id="72" dur="500" fill="hold"/>
                                        <p:tgtEl>
                                          <p:spTgt spid="38"/>
                                        </p:tgtEl>
                                        <p:attrNameLst>
                                          <p:attrName>ppt_h</p:attrName>
                                        </p:attrNameLst>
                                      </p:cBhvr>
                                      <p:tavLst>
                                        <p:tav tm="0">
                                          <p:val>
                                            <p:fltVal val="0"/>
                                          </p:val>
                                        </p:tav>
                                        <p:tav tm="100000">
                                          <p:val>
                                            <p:strVal val="#ppt_h"/>
                                          </p:val>
                                        </p:tav>
                                      </p:tavLst>
                                    </p:anim>
                                    <p:animEffect transition="in" filter="fade">
                                      <p:cBhvr>
                                        <p:cTn id="73" dur="500"/>
                                        <p:tgtEl>
                                          <p:spTgt spid="38"/>
                                        </p:tgtEl>
                                      </p:cBhvr>
                                    </p:animEffect>
                                  </p:childTnLst>
                                </p:cTn>
                              </p:par>
                            </p:childTnLst>
                          </p:cTn>
                        </p:par>
                        <p:par>
                          <p:cTn id="74" fill="hold">
                            <p:stCondLst>
                              <p:cond delay="8500"/>
                            </p:stCondLst>
                            <p:childTnLst>
                              <p:par>
                                <p:cTn id="75" presetID="42" presetClass="entr" presetSubtype="0" fill="hold" grpId="0" nodeType="after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1000"/>
                                        <p:tgtEl>
                                          <p:spTgt spid="37"/>
                                        </p:tgtEl>
                                      </p:cBhvr>
                                    </p:animEffect>
                                    <p:anim calcmode="lin" valueType="num">
                                      <p:cBhvr>
                                        <p:cTn id="78" dur="1000" fill="hold"/>
                                        <p:tgtEl>
                                          <p:spTgt spid="37"/>
                                        </p:tgtEl>
                                        <p:attrNameLst>
                                          <p:attrName>ppt_x</p:attrName>
                                        </p:attrNameLst>
                                      </p:cBhvr>
                                      <p:tavLst>
                                        <p:tav tm="0">
                                          <p:val>
                                            <p:strVal val="#ppt_x"/>
                                          </p:val>
                                        </p:tav>
                                        <p:tav tm="100000">
                                          <p:val>
                                            <p:strVal val="#ppt_x"/>
                                          </p:val>
                                        </p:tav>
                                      </p:tavLst>
                                    </p:anim>
                                    <p:anim calcmode="lin" valueType="num">
                                      <p:cBhvr>
                                        <p:cTn id="7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p:bldP spid="33"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椭圆 30"/>
          <p:cNvSpPr>
            <a:spLocks noChangeArrowheads="1"/>
          </p:cNvSpPr>
          <p:nvPr/>
        </p:nvSpPr>
        <p:spPr bwMode="auto">
          <a:xfrm rot="2053012">
            <a:off x="7739482" y="2598152"/>
            <a:ext cx="2854336" cy="2854336"/>
          </a:xfrm>
          <a:prstGeom prst="ellipse">
            <a:avLst/>
          </a:prstGeom>
          <a:noFill/>
          <a:ln w="12700" cmpd="sng">
            <a:solidFill>
              <a:sysClr val="window" lastClr="FFFFFF">
                <a:lumMod val="65000"/>
              </a:sysClr>
            </a:solidFill>
            <a:prstDash val="sysDash"/>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1218565">
              <a:defRPr/>
            </a:pPr>
            <a:endParaRPr lang="zh-CN" altLang="en-US" sz="2400" kern="0">
              <a:solidFill>
                <a:srgbClr val="FFFFFF"/>
              </a:solidFill>
            </a:endParaRPr>
          </a:p>
        </p:txBody>
      </p:sp>
      <p:sp>
        <p:nvSpPr>
          <p:cNvPr id="43" name="椭圆 30"/>
          <p:cNvSpPr>
            <a:spLocks noChangeArrowheads="1"/>
          </p:cNvSpPr>
          <p:nvPr/>
        </p:nvSpPr>
        <p:spPr bwMode="auto">
          <a:xfrm rot="2053012">
            <a:off x="3062691" y="1188137"/>
            <a:ext cx="4680622" cy="4680622"/>
          </a:xfrm>
          <a:prstGeom prst="ellipse">
            <a:avLst/>
          </a:prstGeom>
          <a:noFill/>
          <a:ln w="12700" cmpd="sng">
            <a:solidFill>
              <a:sysClr val="window" lastClr="FFFFFF">
                <a:lumMod val="65000"/>
              </a:sysClr>
            </a:solidFill>
            <a:prstDash val="sysDash"/>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1218565">
              <a:defRPr/>
            </a:pPr>
            <a:endParaRPr lang="zh-CN" altLang="en-US" sz="2400" kern="0">
              <a:solidFill>
                <a:srgbClr val="FFFFFF"/>
              </a:solidFill>
            </a:endParaRPr>
          </a:p>
        </p:txBody>
      </p:sp>
      <p:sp>
        <p:nvSpPr>
          <p:cNvPr id="44" name="椭圆 31"/>
          <p:cNvSpPr>
            <a:spLocks noChangeArrowheads="1"/>
          </p:cNvSpPr>
          <p:nvPr/>
        </p:nvSpPr>
        <p:spPr bwMode="auto">
          <a:xfrm rot="2053012">
            <a:off x="9671879" y="2625570"/>
            <a:ext cx="253071" cy="253922"/>
          </a:xfrm>
          <a:prstGeom prst="ellipse">
            <a:avLst/>
          </a:prstGeom>
          <a:solidFill>
            <a:schemeClr val="accent3">
              <a:lumMod val="50000"/>
            </a:schemeClr>
          </a:solidFill>
          <a:ln w="25400" cap="flat" cmpd="sng" algn="ctr">
            <a:noFill/>
            <a:prstDash val="solid"/>
          </a:ln>
          <a:effectLst/>
        </p:spPr>
        <p:txBody>
          <a:bodyPr lIns="91412" tIns="45706" rIns="91412" bIns="45706"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45" name="椭圆 32"/>
          <p:cNvSpPr>
            <a:spLocks noChangeArrowheads="1"/>
          </p:cNvSpPr>
          <p:nvPr/>
        </p:nvSpPr>
        <p:spPr bwMode="auto">
          <a:xfrm rot="2053012">
            <a:off x="10887935" y="5059458"/>
            <a:ext cx="256229" cy="253922"/>
          </a:xfrm>
          <a:prstGeom prst="ellipse">
            <a:avLst/>
          </a:prstGeom>
          <a:solidFill>
            <a:schemeClr val="accent3">
              <a:lumMod val="25000"/>
            </a:schemeClr>
          </a:solidFill>
          <a:ln w="25400" cap="flat" cmpd="sng" algn="ctr">
            <a:noFill/>
            <a:prstDash val="solid"/>
          </a:ln>
          <a:effectLst/>
        </p:spPr>
        <p:txBody>
          <a:bodyPr lIns="91412" tIns="45706" rIns="91412" bIns="45706"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46" name="椭圆 45"/>
          <p:cNvSpPr/>
          <p:nvPr/>
        </p:nvSpPr>
        <p:spPr>
          <a:xfrm>
            <a:off x="3274184" y="1599388"/>
            <a:ext cx="4087017" cy="4087017"/>
          </a:xfrm>
          <a:prstGeom prst="ellipse">
            <a:avLst/>
          </a:prstGeom>
          <a:blipFill>
            <a:blip r:embed="rId3" cstate="email"/>
            <a:stretch>
              <a:fillRect/>
            </a:stretch>
          </a:blip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47" name="椭圆 46"/>
          <p:cNvSpPr/>
          <p:nvPr/>
        </p:nvSpPr>
        <p:spPr>
          <a:xfrm>
            <a:off x="779842" y="3226888"/>
            <a:ext cx="2781112" cy="2781112"/>
          </a:xfrm>
          <a:prstGeom prst="ellipse">
            <a:avLst/>
          </a:prstGeom>
          <a:blipFill>
            <a:blip r:embed="rId4" cstate="email"/>
            <a:stretch>
              <a:fillRect/>
            </a:stretch>
          </a:blipFill>
          <a:ln w="5715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48" name="椭圆 47"/>
          <p:cNvSpPr/>
          <p:nvPr/>
        </p:nvSpPr>
        <p:spPr>
          <a:xfrm>
            <a:off x="6763323" y="1085136"/>
            <a:ext cx="1561263" cy="1561263"/>
          </a:xfrm>
          <a:prstGeom prst="ellipse">
            <a:avLst/>
          </a:prstGeom>
          <a:blipFill>
            <a:blip r:embed="rId5" cstate="email"/>
            <a:stretch>
              <a:fillRect/>
            </a:stretch>
          </a:blipFill>
          <a:ln w="5715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49" name="椭圆 48"/>
          <p:cNvSpPr/>
          <p:nvPr/>
        </p:nvSpPr>
        <p:spPr>
          <a:xfrm>
            <a:off x="7497346" y="2624283"/>
            <a:ext cx="1654479" cy="1654479"/>
          </a:xfrm>
          <a:prstGeom prst="ellipse">
            <a:avLst/>
          </a:prstGeom>
          <a:blipFill>
            <a:blip r:embed="rId6" cstate="email"/>
            <a:stretch>
              <a:fillRect/>
            </a:stretch>
          </a:blipFill>
          <a:ln w="5715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50" name="椭圆 49"/>
          <p:cNvSpPr/>
          <p:nvPr/>
        </p:nvSpPr>
        <p:spPr>
          <a:xfrm>
            <a:off x="9262817" y="3039552"/>
            <a:ext cx="2012126" cy="2012126"/>
          </a:xfrm>
          <a:prstGeom prst="ellipse">
            <a:avLst/>
          </a:prstGeom>
          <a:blipFill>
            <a:blip r:embed="rId7" cstate="email"/>
            <a:stretch>
              <a:fillRect/>
            </a:stretch>
          </a:blipFill>
          <a:ln w="5715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51" name="椭圆 50"/>
          <p:cNvSpPr/>
          <p:nvPr/>
        </p:nvSpPr>
        <p:spPr>
          <a:xfrm>
            <a:off x="6948843" y="4495769"/>
            <a:ext cx="2080042" cy="2080042"/>
          </a:xfrm>
          <a:prstGeom prst="ellipse">
            <a:avLst/>
          </a:prstGeom>
          <a:blipFill>
            <a:blip r:embed="rId8" cstate="email"/>
            <a:stretch>
              <a:fillRect/>
            </a:stretch>
          </a:blipFill>
          <a:ln w="5715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52" name="椭圆 31"/>
          <p:cNvSpPr>
            <a:spLocks noChangeArrowheads="1"/>
          </p:cNvSpPr>
          <p:nvPr/>
        </p:nvSpPr>
        <p:spPr bwMode="auto">
          <a:xfrm rot="2053012">
            <a:off x="2689036" y="2625570"/>
            <a:ext cx="253071" cy="253922"/>
          </a:xfrm>
          <a:prstGeom prst="ellipse">
            <a:avLst/>
          </a:prstGeom>
          <a:solidFill>
            <a:schemeClr val="accent3">
              <a:lumMod val="25000"/>
            </a:schemeClr>
          </a:solidFill>
          <a:ln w="25400" cap="flat" cmpd="sng" algn="ctr">
            <a:noFill/>
            <a:prstDash val="solid"/>
          </a:ln>
          <a:effectLst/>
        </p:spPr>
        <p:txBody>
          <a:bodyPr lIns="91412" tIns="45706" rIns="91412" bIns="45706"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53" name="椭圆 31"/>
          <p:cNvSpPr>
            <a:spLocks noChangeArrowheads="1"/>
          </p:cNvSpPr>
          <p:nvPr/>
        </p:nvSpPr>
        <p:spPr bwMode="auto">
          <a:xfrm rot="2053012">
            <a:off x="5955917" y="1168731"/>
            <a:ext cx="253071" cy="253922"/>
          </a:xfrm>
          <a:prstGeom prst="ellipse">
            <a:avLst/>
          </a:prstGeom>
          <a:solidFill>
            <a:schemeClr val="accent3">
              <a:lumMod val="50000"/>
            </a:schemeClr>
          </a:solidFill>
          <a:ln w="25400" cap="flat" cmpd="sng" algn="ctr">
            <a:noFill/>
            <a:prstDash val="solid"/>
          </a:ln>
          <a:effectLst/>
        </p:spPr>
        <p:txBody>
          <a:bodyPr lIns="91412" tIns="45706" rIns="91412" bIns="45706"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animEffect transition="in" filter="fade">
                                      <p:cBhvr>
                                        <p:cTn id="19" dur="500"/>
                                        <p:tgtEl>
                                          <p:spTgt spid="51"/>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animEffect transition="in" filter="fade">
                                      <p:cBhvr>
                                        <p:cTn id="24" dur="500"/>
                                        <p:tgtEl>
                                          <p:spTgt spid="49"/>
                                        </p:tgtEl>
                                      </p:cBhvr>
                                    </p:animEffect>
                                  </p:childTnLst>
                                </p:cTn>
                              </p:par>
                              <p:par>
                                <p:cTn id="25" presetID="53" presetClass="entr" presetSubtype="16" fill="hold" grpId="0" nodeType="withEffect">
                                  <p:stCondLst>
                                    <p:cond delay="600"/>
                                  </p:stCondLst>
                                  <p:childTnLst>
                                    <p:set>
                                      <p:cBhvr>
                                        <p:cTn id="26" dur="1" fill="hold">
                                          <p:stCondLst>
                                            <p:cond delay="0"/>
                                          </p:stCondLst>
                                        </p:cTn>
                                        <p:tgtEl>
                                          <p:spTgt spid="48"/>
                                        </p:tgtEl>
                                        <p:attrNameLst>
                                          <p:attrName>style.visibility</p:attrName>
                                        </p:attrNameLst>
                                      </p:cBhvr>
                                      <p:to>
                                        <p:strVal val="visible"/>
                                      </p:to>
                                    </p:set>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fltVal val="0"/>
                                          </p:val>
                                        </p:tav>
                                        <p:tav tm="100000">
                                          <p:val>
                                            <p:strVal val="#ppt_h"/>
                                          </p:val>
                                        </p:tav>
                                      </p:tavLst>
                                    </p:anim>
                                    <p:animEffect transition="in" filter="fade">
                                      <p:cBhvr>
                                        <p:cTn id="29" dur="500"/>
                                        <p:tgtEl>
                                          <p:spTgt spid="48"/>
                                        </p:tgtEl>
                                      </p:cBhvr>
                                    </p:animEffect>
                                  </p:childTnLst>
                                </p:cTn>
                              </p:par>
                              <p:par>
                                <p:cTn id="30" presetID="53" presetClass="entr" presetSubtype="16" fill="hold" grpId="0" nodeType="withEffect">
                                  <p:stCondLst>
                                    <p:cond delay="700"/>
                                  </p:stCondLst>
                                  <p:childTnLst>
                                    <p:set>
                                      <p:cBhvr>
                                        <p:cTn id="31" dur="1" fill="hold">
                                          <p:stCondLst>
                                            <p:cond delay="0"/>
                                          </p:stCondLst>
                                        </p:cTn>
                                        <p:tgtEl>
                                          <p:spTgt spid="50"/>
                                        </p:tgtEl>
                                        <p:attrNameLst>
                                          <p:attrName>style.visibility</p:attrName>
                                        </p:attrNameLst>
                                      </p:cBhvr>
                                      <p:to>
                                        <p:strVal val="visible"/>
                                      </p:to>
                                    </p:set>
                                    <p:anim calcmode="lin" valueType="num">
                                      <p:cBhvr>
                                        <p:cTn id="32" dur="500" fill="hold"/>
                                        <p:tgtEl>
                                          <p:spTgt spid="50"/>
                                        </p:tgtEl>
                                        <p:attrNameLst>
                                          <p:attrName>ppt_w</p:attrName>
                                        </p:attrNameLst>
                                      </p:cBhvr>
                                      <p:tavLst>
                                        <p:tav tm="0">
                                          <p:val>
                                            <p:fltVal val="0"/>
                                          </p:val>
                                        </p:tav>
                                        <p:tav tm="100000">
                                          <p:val>
                                            <p:strVal val="#ppt_w"/>
                                          </p:val>
                                        </p:tav>
                                      </p:tavLst>
                                    </p:anim>
                                    <p:anim calcmode="lin" valueType="num">
                                      <p:cBhvr>
                                        <p:cTn id="33" dur="500" fill="hold"/>
                                        <p:tgtEl>
                                          <p:spTgt spid="50"/>
                                        </p:tgtEl>
                                        <p:attrNameLst>
                                          <p:attrName>ppt_h</p:attrName>
                                        </p:attrNameLst>
                                      </p:cBhvr>
                                      <p:tavLst>
                                        <p:tav tm="0">
                                          <p:val>
                                            <p:fltVal val="0"/>
                                          </p:val>
                                        </p:tav>
                                        <p:tav tm="100000">
                                          <p:val>
                                            <p:strVal val="#ppt_h"/>
                                          </p:val>
                                        </p:tav>
                                      </p:tavLst>
                                    </p:anim>
                                    <p:animEffect transition="in" filter="fade">
                                      <p:cBhvr>
                                        <p:cTn id="34" dur="500"/>
                                        <p:tgtEl>
                                          <p:spTgt spid="50"/>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heel(1)">
                                      <p:cBhvr>
                                        <p:cTn id="37" dur="2000"/>
                                        <p:tgtEl>
                                          <p:spTgt spid="43"/>
                                        </p:tgtEl>
                                      </p:cBhvr>
                                    </p:animEffect>
                                  </p:childTnLst>
                                </p:cTn>
                              </p:par>
                              <p:par>
                                <p:cTn id="38" presetID="21" presetClass="entr" presetSubtype="1" fill="hold" grpId="0" nodeType="withEffect">
                                  <p:stCondLst>
                                    <p:cond delay="700"/>
                                  </p:stCondLst>
                                  <p:childTnLst>
                                    <p:set>
                                      <p:cBhvr>
                                        <p:cTn id="39" dur="1" fill="hold">
                                          <p:stCondLst>
                                            <p:cond delay="0"/>
                                          </p:stCondLst>
                                        </p:cTn>
                                        <p:tgtEl>
                                          <p:spTgt spid="42"/>
                                        </p:tgtEl>
                                        <p:attrNameLst>
                                          <p:attrName>style.visibility</p:attrName>
                                        </p:attrNameLst>
                                      </p:cBhvr>
                                      <p:to>
                                        <p:strVal val="visible"/>
                                      </p:to>
                                    </p:set>
                                    <p:animEffect transition="in" filter="wheel(1)">
                                      <p:cBhvr>
                                        <p:cTn id="40" dur="2000"/>
                                        <p:tgtEl>
                                          <p:spTgt spid="42"/>
                                        </p:tgtEl>
                                      </p:cBhvr>
                                    </p:animEffect>
                                  </p:childTnLst>
                                </p:cTn>
                              </p:par>
                              <p:par>
                                <p:cTn id="41" presetID="53" presetClass="entr" presetSubtype="16" fill="hold" grpId="0" nodeType="withEffect">
                                  <p:stCondLst>
                                    <p:cond delay="700"/>
                                  </p:stCondLst>
                                  <p:childTnLst>
                                    <p:set>
                                      <p:cBhvr>
                                        <p:cTn id="42" dur="1" fill="hold">
                                          <p:stCondLst>
                                            <p:cond delay="0"/>
                                          </p:stCondLst>
                                        </p:cTn>
                                        <p:tgtEl>
                                          <p:spTgt spid="52"/>
                                        </p:tgtEl>
                                        <p:attrNameLst>
                                          <p:attrName>style.visibility</p:attrName>
                                        </p:attrNameLst>
                                      </p:cBhvr>
                                      <p:to>
                                        <p:strVal val="visible"/>
                                      </p:to>
                                    </p:set>
                                    <p:anim calcmode="lin" valueType="num">
                                      <p:cBhvr>
                                        <p:cTn id="43" dur="500" fill="hold"/>
                                        <p:tgtEl>
                                          <p:spTgt spid="52"/>
                                        </p:tgtEl>
                                        <p:attrNameLst>
                                          <p:attrName>ppt_w</p:attrName>
                                        </p:attrNameLst>
                                      </p:cBhvr>
                                      <p:tavLst>
                                        <p:tav tm="0">
                                          <p:val>
                                            <p:fltVal val="0"/>
                                          </p:val>
                                        </p:tav>
                                        <p:tav tm="100000">
                                          <p:val>
                                            <p:strVal val="#ppt_w"/>
                                          </p:val>
                                        </p:tav>
                                      </p:tavLst>
                                    </p:anim>
                                    <p:anim calcmode="lin" valueType="num">
                                      <p:cBhvr>
                                        <p:cTn id="44" dur="500" fill="hold"/>
                                        <p:tgtEl>
                                          <p:spTgt spid="52"/>
                                        </p:tgtEl>
                                        <p:attrNameLst>
                                          <p:attrName>ppt_h</p:attrName>
                                        </p:attrNameLst>
                                      </p:cBhvr>
                                      <p:tavLst>
                                        <p:tav tm="0">
                                          <p:val>
                                            <p:fltVal val="0"/>
                                          </p:val>
                                        </p:tav>
                                        <p:tav tm="100000">
                                          <p:val>
                                            <p:strVal val="#ppt_h"/>
                                          </p:val>
                                        </p:tav>
                                      </p:tavLst>
                                    </p:anim>
                                    <p:animEffect transition="in" filter="fade">
                                      <p:cBhvr>
                                        <p:cTn id="45" dur="500"/>
                                        <p:tgtEl>
                                          <p:spTgt spid="52"/>
                                        </p:tgtEl>
                                      </p:cBhvr>
                                    </p:animEffect>
                                  </p:childTnLst>
                                </p:cTn>
                              </p:par>
                              <p:par>
                                <p:cTn id="46" presetID="53" presetClass="entr" presetSubtype="16" fill="hold" grpId="0" nodeType="withEffect">
                                  <p:stCondLst>
                                    <p:cond delay="1000"/>
                                  </p:stCondLst>
                                  <p:childTnLst>
                                    <p:set>
                                      <p:cBhvr>
                                        <p:cTn id="47" dur="1" fill="hold">
                                          <p:stCondLst>
                                            <p:cond delay="0"/>
                                          </p:stCondLst>
                                        </p:cTn>
                                        <p:tgtEl>
                                          <p:spTgt spid="53"/>
                                        </p:tgtEl>
                                        <p:attrNameLst>
                                          <p:attrName>style.visibility</p:attrName>
                                        </p:attrNameLst>
                                      </p:cBhvr>
                                      <p:to>
                                        <p:strVal val="visible"/>
                                      </p:to>
                                    </p:set>
                                    <p:anim calcmode="lin" valueType="num">
                                      <p:cBhvr>
                                        <p:cTn id="48" dur="500" fill="hold"/>
                                        <p:tgtEl>
                                          <p:spTgt spid="53"/>
                                        </p:tgtEl>
                                        <p:attrNameLst>
                                          <p:attrName>ppt_w</p:attrName>
                                        </p:attrNameLst>
                                      </p:cBhvr>
                                      <p:tavLst>
                                        <p:tav tm="0">
                                          <p:val>
                                            <p:fltVal val="0"/>
                                          </p:val>
                                        </p:tav>
                                        <p:tav tm="100000">
                                          <p:val>
                                            <p:strVal val="#ppt_w"/>
                                          </p:val>
                                        </p:tav>
                                      </p:tavLst>
                                    </p:anim>
                                    <p:anim calcmode="lin" valueType="num">
                                      <p:cBhvr>
                                        <p:cTn id="49" dur="500" fill="hold"/>
                                        <p:tgtEl>
                                          <p:spTgt spid="53"/>
                                        </p:tgtEl>
                                        <p:attrNameLst>
                                          <p:attrName>ppt_h</p:attrName>
                                        </p:attrNameLst>
                                      </p:cBhvr>
                                      <p:tavLst>
                                        <p:tav tm="0">
                                          <p:val>
                                            <p:fltVal val="0"/>
                                          </p:val>
                                        </p:tav>
                                        <p:tav tm="100000">
                                          <p:val>
                                            <p:strVal val="#ppt_h"/>
                                          </p:val>
                                        </p:tav>
                                      </p:tavLst>
                                    </p:anim>
                                    <p:animEffect transition="in" filter="fade">
                                      <p:cBhvr>
                                        <p:cTn id="50" dur="500"/>
                                        <p:tgtEl>
                                          <p:spTgt spid="53"/>
                                        </p:tgtEl>
                                      </p:cBhvr>
                                    </p:animEffect>
                                  </p:childTnLst>
                                </p:cTn>
                              </p:par>
                              <p:par>
                                <p:cTn id="51" presetID="53" presetClass="entr" presetSubtype="16" fill="hold" grpId="0" nodeType="withEffect">
                                  <p:stCondLst>
                                    <p:cond delay="1300"/>
                                  </p:stCondLst>
                                  <p:childTnLst>
                                    <p:set>
                                      <p:cBhvr>
                                        <p:cTn id="52" dur="1" fill="hold">
                                          <p:stCondLst>
                                            <p:cond delay="0"/>
                                          </p:stCondLst>
                                        </p:cTn>
                                        <p:tgtEl>
                                          <p:spTgt spid="44"/>
                                        </p:tgtEl>
                                        <p:attrNameLst>
                                          <p:attrName>style.visibility</p:attrName>
                                        </p:attrNameLst>
                                      </p:cBhvr>
                                      <p:to>
                                        <p:strVal val="visible"/>
                                      </p:to>
                                    </p:set>
                                    <p:anim calcmode="lin" valueType="num">
                                      <p:cBhvr>
                                        <p:cTn id="53" dur="500" fill="hold"/>
                                        <p:tgtEl>
                                          <p:spTgt spid="44"/>
                                        </p:tgtEl>
                                        <p:attrNameLst>
                                          <p:attrName>ppt_w</p:attrName>
                                        </p:attrNameLst>
                                      </p:cBhvr>
                                      <p:tavLst>
                                        <p:tav tm="0">
                                          <p:val>
                                            <p:fltVal val="0"/>
                                          </p:val>
                                        </p:tav>
                                        <p:tav tm="100000">
                                          <p:val>
                                            <p:strVal val="#ppt_w"/>
                                          </p:val>
                                        </p:tav>
                                      </p:tavLst>
                                    </p:anim>
                                    <p:anim calcmode="lin" valueType="num">
                                      <p:cBhvr>
                                        <p:cTn id="54" dur="500" fill="hold"/>
                                        <p:tgtEl>
                                          <p:spTgt spid="44"/>
                                        </p:tgtEl>
                                        <p:attrNameLst>
                                          <p:attrName>ppt_h</p:attrName>
                                        </p:attrNameLst>
                                      </p:cBhvr>
                                      <p:tavLst>
                                        <p:tav tm="0">
                                          <p:val>
                                            <p:fltVal val="0"/>
                                          </p:val>
                                        </p:tav>
                                        <p:tav tm="100000">
                                          <p:val>
                                            <p:strVal val="#ppt_h"/>
                                          </p:val>
                                        </p:tav>
                                      </p:tavLst>
                                    </p:anim>
                                    <p:animEffect transition="in" filter="fade">
                                      <p:cBhvr>
                                        <p:cTn id="55" dur="500"/>
                                        <p:tgtEl>
                                          <p:spTgt spid="44"/>
                                        </p:tgtEl>
                                      </p:cBhvr>
                                    </p:animEffect>
                                  </p:childTnLst>
                                </p:cTn>
                              </p:par>
                              <p:par>
                                <p:cTn id="56" presetID="53" presetClass="entr" presetSubtype="16" fill="hold" grpId="0" nodeType="withEffect">
                                  <p:stCondLst>
                                    <p:cond delay="1700"/>
                                  </p:stCondLst>
                                  <p:childTnLst>
                                    <p:set>
                                      <p:cBhvr>
                                        <p:cTn id="57" dur="1" fill="hold">
                                          <p:stCondLst>
                                            <p:cond delay="0"/>
                                          </p:stCondLst>
                                        </p:cTn>
                                        <p:tgtEl>
                                          <p:spTgt spid="45"/>
                                        </p:tgtEl>
                                        <p:attrNameLst>
                                          <p:attrName>style.visibility</p:attrName>
                                        </p:attrNameLst>
                                      </p:cBhvr>
                                      <p:to>
                                        <p:strVal val="visible"/>
                                      </p:to>
                                    </p:set>
                                    <p:anim calcmode="lin" valueType="num">
                                      <p:cBhvr>
                                        <p:cTn id="58" dur="500" fill="hold"/>
                                        <p:tgtEl>
                                          <p:spTgt spid="45"/>
                                        </p:tgtEl>
                                        <p:attrNameLst>
                                          <p:attrName>ppt_w</p:attrName>
                                        </p:attrNameLst>
                                      </p:cBhvr>
                                      <p:tavLst>
                                        <p:tav tm="0">
                                          <p:val>
                                            <p:fltVal val="0"/>
                                          </p:val>
                                        </p:tav>
                                        <p:tav tm="100000">
                                          <p:val>
                                            <p:strVal val="#ppt_w"/>
                                          </p:val>
                                        </p:tav>
                                      </p:tavLst>
                                    </p:anim>
                                    <p:anim calcmode="lin" valueType="num">
                                      <p:cBhvr>
                                        <p:cTn id="59" dur="500" fill="hold"/>
                                        <p:tgtEl>
                                          <p:spTgt spid="45"/>
                                        </p:tgtEl>
                                        <p:attrNameLst>
                                          <p:attrName>ppt_h</p:attrName>
                                        </p:attrNameLst>
                                      </p:cBhvr>
                                      <p:tavLst>
                                        <p:tav tm="0">
                                          <p:val>
                                            <p:fltVal val="0"/>
                                          </p:val>
                                        </p:tav>
                                        <p:tav tm="100000">
                                          <p:val>
                                            <p:strVal val="#ppt_h"/>
                                          </p:val>
                                        </p:tav>
                                      </p:tavLst>
                                    </p:anim>
                                    <p:animEffect transition="in" filter="fade">
                                      <p:cBhvr>
                                        <p:cTn id="6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email"/>
          <a:stretch>
            <a:fillRect/>
          </a:stretch>
        </p:blipFill>
        <p:spPr bwMode="auto">
          <a:xfrm>
            <a:off x="823" y="-27384"/>
            <a:ext cx="12190355" cy="688538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Administrator\Desktop\端午素材\龙3211.png"/>
          <p:cNvPicPr>
            <a:picLocks noChangeAspect="1" noChangeArrowheads="1"/>
          </p:cNvPicPr>
          <p:nvPr/>
        </p:nvPicPr>
        <p:blipFill>
          <a:blip r:embed="rId4" cstate="email"/>
          <a:srcRect/>
          <a:stretch>
            <a:fillRect/>
          </a:stretch>
        </p:blipFill>
        <p:spPr bwMode="auto">
          <a:xfrm>
            <a:off x="1641734" y="2718019"/>
            <a:ext cx="9431130" cy="54602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istrator\Desktop\端午素材\端午02888.png"/>
          <p:cNvPicPr>
            <a:picLocks noChangeAspect="1" noChangeArrowheads="1"/>
          </p:cNvPicPr>
          <p:nvPr/>
        </p:nvPicPr>
        <p:blipFill>
          <a:blip r:embed="rId5" cstate="email"/>
          <a:srcRect/>
          <a:stretch>
            <a:fillRect/>
          </a:stretch>
        </p:blipFill>
        <p:spPr bwMode="auto">
          <a:xfrm>
            <a:off x="8564216" y="863136"/>
            <a:ext cx="2914923" cy="1651746"/>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p:cNvSpPr/>
          <p:nvPr/>
        </p:nvSpPr>
        <p:spPr>
          <a:xfrm>
            <a:off x="4399597" y="1301867"/>
            <a:ext cx="3262432" cy="1076833"/>
          </a:xfrm>
          <a:prstGeom prst="rect">
            <a:avLst/>
          </a:prstGeom>
        </p:spPr>
        <p:txBody>
          <a:bodyPr wrap="none">
            <a:spAutoFit/>
          </a:bodyPr>
          <a:lstStyle/>
          <a:p>
            <a:pPr algn="ctr" defTabSz="1218565">
              <a:lnSpc>
                <a:spcPct val="80000"/>
              </a:lnSpc>
              <a:defRPr/>
            </a:pPr>
            <a:r>
              <a:rPr lang="zh-CN" altLang="en-US" sz="7995" kern="0" dirty="0">
                <a:solidFill>
                  <a:srgbClr val="333333"/>
                </a:solidFill>
                <a:latin typeface="方正字迹-吕建德字体" pitchFamily="2" charset="-122"/>
                <a:ea typeface="方正字迹-吕建德字体" pitchFamily="2" charset="-122"/>
              </a:rPr>
              <a:t>第三章</a:t>
            </a:r>
            <a:endParaRPr lang="en-US" altLang="zh-CN" sz="7995" kern="0" dirty="0">
              <a:solidFill>
                <a:srgbClr val="333333"/>
              </a:solidFill>
              <a:latin typeface="方正字迹-吕建德字体" pitchFamily="2" charset="-122"/>
              <a:ea typeface="方正字迹-吕建德字体" pitchFamily="2" charset="-122"/>
            </a:endParaRPr>
          </a:p>
        </p:txBody>
      </p:sp>
      <p:pic>
        <p:nvPicPr>
          <p:cNvPr id="24" name="Picture 2" descr="\\Sy\e\我图PPT\00001PNG素材\中国风\古典边框.png"/>
          <p:cNvPicPr>
            <a:picLocks noChangeAspect="1" noChangeArrowheads="1"/>
          </p:cNvPicPr>
          <p:nvPr/>
        </p:nvPicPr>
        <p:blipFill>
          <a:blip r:embed="rId6" cstate="email">
            <a:duotone>
              <a:prstClr val="black"/>
              <a:srgbClr val="D9C3A5">
                <a:tint val="50000"/>
                <a:satMod val="180000"/>
              </a:srgbClr>
            </a:duotone>
          </a:blip>
          <a:srcRect/>
          <a:stretch>
            <a:fillRect/>
          </a:stretch>
        </p:blipFill>
        <p:spPr bwMode="auto">
          <a:xfrm>
            <a:off x="2771756" y="2343656"/>
            <a:ext cx="6168167" cy="1091151"/>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p:cNvSpPr/>
          <p:nvPr/>
        </p:nvSpPr>
        <p:spPr>
          <a:xfrm>
            <a:off x="3764286" y="2687108"/>
            <a:ext cx="4288353" cy="584647"/>
          </a:xfrm>
          <a:prstGeom prst="rect">
            <a:avLst/>
          </a:prstGeom>
        </p:spPr>
        <p:txBody>
          <a:bodyPr wrap="none">
            <a:spAutoFit/>
          </a:bodyPr>
          <a:lstStyle/>
          <a:p>
            <a:pPr algn="ctr" defTabSz="1218565">
              <a:lnSpc>
                <a:spcPct val="80000"/>
              </a:lnSpc>
              <a:defRPr/>
            </a:pPr>
            <a:r>
              <a:rPr lang="zh-CN" altLang="en-US" sz="4000" kern="0" dirty="0">
                <a:solidFill>
                  <a:srgbClr val="333333"/>
                </a:solidFill>
                <a:latin typeface="方正康体简体" pitchFamily="65" charset="-122"/>
                <a:ea typeface="方正康体简体" pitchFamily="65" charset="-122"/>
              </a:rPr>
              <a:t>添加标题文字内容</a:t>
            </a:r>
            <a:endParaRPr lang="en-US" altLang="zh-CN" sz="4000" kern="0" dirty="0">
              <a:solidFill>
                <a:srgbClr val="333333"/>
              </a:solidFill>
              <a:latin typeface="方正康体简体" pitchFamily="65" charset="-122"/>
              <a:ea typeface="方正康体简体" pitchFamily="65" charset="-122"/>
            </a:endParaRPr>
          </a:p>
        </p:txBody>
      </p:sp>
      <p:pic>
        <p:nvPicPr>
          <p:cNvPr id="31" name="Picture 5" descr="毛笔2"/>
          <p:cNvPicPr>
            <a:picLocks noChangeAspect="1" noChangeArrowheads="1"/>
          </p:cNvPicPr>
          <p:nvPr/>
        </p:nvPicPr>
        <p:blipFill>
          <a:blip r:embed="rId7" cstate="email"/>
          <a:srcRect/>
          <a:stretch>
            <a:fillRect/>
          </a:stretch>
        </p:blipFill>
        <p:spPr bwMode="auto">
          <a:xfrm>
            <a:off x="3570208" y="1305936"/>
            <a:ext cx="2553313" cy="178683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15"/>
          <p:cNvSpPr txBox="1">
            <a:spLocks noChangeArrowheads="1"/>
          </p:cNvSpPr>
          <p:nvPr/>
        </p:nvSpPr>
        <p:spPr bwMode="auto">
          <a:xfrm>
            <a:off x="4166196" y="3536377"/>
            <a:ext cx="3250197" cy="979307"/>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20000"/>
              </a:lnSpc>
              <a:defRPr sz="1200" b="0" kern="0">
                <a:solidFill>
                  <a:schemeClr val="accent3">
                    <a:lumMod val="50000"/>
                  </a:schemeClr>
                </a:solidFill>
                <a:latin typeface="微软雅黑" panose="020B0503020204020204" pitchFamily="34" charset="-122"/>
                <a:ea typeface="微软雅黑" panose="020B0503020204020204" pitchFamily="34" charset="-122"/>
              </a:defRPr>
            </a:lvl1pPr>
          </a:lstStyle>
          <a:p>
            <a:pPr marL="228600" indent="-228600" algn="ctr" defTabSz="1218565">
              <a:lnSpc>
                <a:spcPct val="150000"/>
              </a:lnSpc>
              <a:buFont typeface="Wingdings" panose="05000000000000000000" pitchFamily="2" charset="2"/>
              <a:buChar char="Ø"/>
            </a:pPr>
            <a:r>
              <a:rPr lang="zh-CN" altLang="en-US" sz="1335" dirty="0">
                <a:solidFill>
                  <a:srgbClr val="7F7F7F">
                    <a:lumMod val="50000"/>
                  </a:srgbClr>
                </a:solidFill>
              </a:rPr>
              <a:t>点击添加相关的文字内容</a:t>
            </a:r>
          </a:p>
          <a:p>
            <a:pPr marL="228600" indent="-228600" algn="ctr" defTabSz="1218565">
              <a:lnSpc>
                <a:spcPct val="150000"/>
              </a:lnSpc>
              <a:buFont typeface="Wingdings" panose="05000000000000000000" pitchFamily="2" charset="2"/>
              <a:buChar char="Ø"/>
            </a:pPr>
            <a:r>
              <a:rPr lang="zh-CN" altLang="en-US" sz="1335" dirty="0">
                <a:solidFill>
                  <a:srgbClr val="7F7F7F">
                    <a:lumMod val="50000"/>
                  </a:srgbClr>
                </a:solidFill>
              </a:rPr>
              <a:t>点击添加相关的文字内容</a:t>
            </a:r>
          </a:p>
          <a:p>
            <a:pPr marL="228600" indent="-228600" algn="ctr" defTabSz="1218565">
              <a:lnSpc>
                <a:spcPct val="150000"/>
              </a:lnSpc>
              <a:buFont typeface="Wingdings" panose="05000000000000000000" pitchFamily="2" charset="2"/>
              <a:buChar char="Ø"/>
            </a:pPr>
            <a:r>
              <a:rPr lang="zh-CN" altLang="en-US" sz="1335" dirty="0">
                <a:solidFill>
                  <a:srgbClr val="7F7F7F">
                    <a:lumMod val="50000"/>
                  </a:srgbClr>
                </a:solidFill>
              </a:rPr>
              <a:t>点击添加相关的文字内容</a:t>
            </a:r>
          </a:p>
        </p:txBody>
      </p:sp>
      <p:pic>
        <p:nvPicPr>
          <p:cNvPr id="28" name="Picture 2" descr="C:\Users\Thinkpad\Desktop\7777.png"/>
          <p:cNvPicPr>
            <a:picLocks noChangeAspect="1" noChangeArrowheads="1"/>
          </p:cNvPicPr>
          <p:nvPr/>
        </p:nvPicPr>
        <p:blipFill>
          <a:blip r:embed="rId8" cstate="email"/>
          <a:srcRect/>
          <a:stretch>
            <a:fillRect/>
          </a:stretch>
        </p:blipFill>
        <p:spPr bwMode="auto">
          <a:xfrm rot="18489089">
            <a:off x="9792827" y="-989249"/>
            <a:ext cx="255897" cy="3491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Thinkpad\Desktop\32.png"/>
          <p:cNvPicPr>
            <a:picLocks noChangeAspect="1" noChangeArrowheads="1"/>
          </p:cNvPicPr>
          <p:nvPr/>
        </p:nvPicPr>
        <p:blipFill>
          <a:blip r:embed="rId9" cstate="email"/>
          <a:srcRect/>
          <a:stretch>
            <a:fillRect/>
          </a:stretch>
        </p:blipFill>
        <p:spPr bwMode="auto">
          <a:xfrm rot="15918163">
            <a:off x="9239620" y="-595965"/>
            <a:ext cx="241236" cy="13327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Users\Thinkpad\Desktop\33.png"/>
          <p:cNvPicPr>
            <a:picLocks noChangeAspect="1" noChangeArrowheads="1"/>
          </p:cNvPicPr>
          <p:nvPr/>
        </p:nvPicPr>
        <p:blipFill>
          <a:blip r:embed="rId10" cstate="email"/>
          <a:srcRect/>
          <a:stretch>
            <a:fillRect/>
          </a:stretch>
        </p:blipFill>
        <p:spPr bwMode="auto">
          <a:xfrm>
            <a:off x="8716567" y="-389228"/>
            <a:ext cx="134612" cy="2132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C:\Users\Thinkpad\Desktop\55.png"/>
          <p:cNvPicPr>
            <a:picLocks noChangeAspect="1" noChangeArrowheads="1"/>
          </p:cNvPicPr>
          <p:nvPr/>
        </p:nvPicPr>
        <p:blipFill>
          <a:blip r:embed="rId11" cstate="email"/>
          <a:srcRect/>
          <a:stretch>
            <a:fillRect/>
          </a:stretch>
        </p:blipFill>
        <p:spPr bwMode="auto">
          <a:xfrm rot="4580517">
            <a:off x="9399906" y="-316786"/>
            <a:ext cx="265395" cy="19823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Users\Thinkpad\Desktop\54.png"/>
          <p:cNvPicPr>
            <a:picLocks noChangeAspect="1" noChangeArrowheads="1"/>
          </p:cNvPicPr>
          <p:nvPr/>
        </p:nvPicPr>
        <p:blipFill>
          <a:blip r:embed="rId12" cstate="email"/>
          <a:srcRect/>
          <a:stretch>
            <a:fillRect/>
          </a:stretch>
        </p:blipFill>
        <p:spPr bwMode="auto">
          <a:xfrm rot="18694191">
            <a:off x="9996332" y="-398534"/>
            <a:ext cx="280553" cy="15260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 descr="C:\Users\Thinkpad\Desktop\555.png"/>
          <p:cNvPicPr>
            <a:picLocks noChangeAspect="1" noChangeArrowheads="1"/>
          </p:cNvPicPr>
          <p:nvPr/>
        </p:nvPicPr>
        <p:blipFill>
          <a:blip r:embed="rId13" cstate="email"/>
          <a:srcRect/>
          <a:stretch>
            <a:fillRect/>
          </a:stretch>
        </p:blipFill>
        <p:spPr bwMode="auto">
          <a:xfrm>
            <a:off x="10648073" y="-444612"/>
            <a:ext cx="149940" cy="1679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1200" fill="hold"/>
                                        <p:tgtEl>
                                          <p:spTgt spid="5122"/>
                                        </p:tgtEl>
                                        <p:attrNameLst>
                                          <p:attrName>ppt_x</p:attrName>
                                        </p:attrNameLst>
                                      </p:cBhvr>
                                      <p:tavLst>
                                        <p:tav tm="0">
                                          <p:val>
                                            <p:strVal val="0-#ppt_w/2"/>
                                          </p:val>
                                        </p:tav>
                                        <p:tav tm="100000">
                                          <p:val>
                                            <p:strVal val="#ppt_x"/>
                                          </p:val>
                                        </p:tav>
                                      </p:tavLst>
                                    </p:anim>
                                    <p:anim calcmode="lin" valueType="num">
                                      <p:cBhvr additive="base">
                                        <p:cTn id="8" dur="1200" fill="hold"/>
                                        <p:tgtEl>
                                          <p:spTgt spid="512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0" presetClass="path" presetSubtype="0" accel="50000" decel="50000" fill="hold" nodeType="afterEffect">
                                  <p:stCondLst>
                                    <p:cond delay="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16" dur="5750" fill="hold"/>
                                        <p:tgtEl>
                                          <p:spTgt spid="45"/>
                                        </p:tgtEl>
                                        <p:attrNameLst>
                                          <p:attrName>ppt_x</p:attrName>
                                          <p:attrName>ppt_y</p:attrName>
                                        </p:attrNameLst>
                                      </p:cBhvr>
                                      <p:rCtr x="-21649" y="54416"/>
                                    </p:animMotion>
                                  </p:childTnLst>
                                </p:cTn>
                              </p:par>
                              <p:par>
                                <p:cTn id="17" presetID="8" presetClass="emph" presetSubtype="0" fill="hold" nodeType="withEffect">
                                  <p:stCondLst>
                                    <p:cond delay="0"/>
                                  </p:stCondLst>
                                  <p:childTnLst>
                                    <p:animRot by="21600000">
                                      <p:cBhvr>
                                        <p:cTn id="18" dur="6000" fill="hold"/>
                                        <p:tgtEl>
                                          <p:spTgt spid="45"/>
                                        </p:tgtEl>
                                        <p:attrNameLst>
                                          <p:attrName>r</p:attrName>
                                        </p:attrNameLst>
                                      </p:cBhvr>
                                    </p:animRot>
                                  </p:childTnLst>
                                </p:cTn>
                              </p:par>
                              <p:par>
                                <p:cTn id="19" presetID="0" presetClass="path" presetSubtype="0" accel="50000" decel="50000" fill="hold" nodeType="withEffect">
                                  <p:stCondLst>
                                    <p:cond delay="25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20" dur="5750" fill="hold"/>
                                        <p:tgtEl>
                                          <p:spTgt spid="44"/>
                                        </p:tgtEl>
                                        <p:attrNameLst>
                                          <p:attrName>ppt_x</p:attrName>
                                          <p:attrName>ppt_y</p:attrName>
                                        </p:attrNameLst>
                                      </p:cBhvr>
                                      <p:rCtr x="-21649" y="54416"/>
                                    </p:animMotion>
                                  </p:childTnLst>
                                </p:cTn>
                              </p:par>
                              <p:par>
                                <p:cTn id="21" presetID="8" presetClass="emph" presetSubtype="0" fill="hold" nodeType="withEffect">
                                  <p:stCondLst>
                                    <p:cond delay="250"/>
                                  </p:stCondLst>
                                  <p:childTnLst>
                                    <p:animRot by="21600000">
                                      <p:cBhvr>
                                        <p:cTn id="22" dur="6000" fill="hold"/>
                                        <p:tgtEl>
                                          <p:spTgt spid="44"/>
                                        </p:tgtEl>
                                        <p:attrNameLst>
                                          <p:attrName>r</p:attrName>
                                        </p:attrNameLst>
                                      </p:cBhvr>
                                    </p:animRot>
                                  </p:childTnLst>
                                </p:cTn>
                              </p:par>
                              <p:par>
                                <p:cTn id="23" presetID="0" presetClass="path" presetSubtype="0" accel="50000" decel="50000" fill="hold" nodeType="withEffect">
                                  <p:stCondLst>
                                    <p:cond delay="1250"/>
                                  </p:stCondLst>
                                  <p:childTnLst>
                                    <p:animMotion origin="layout" path="M -0.00034 0.00031 C -0.00972 0.01143 0.00174 -0.00308 -0.0085 0.01452 C -0.01962 0.03367 -0.02413 0.0383 -0.03281 0.06115 C -0.03646 0.07011 -0.04027 0.07659 -0.04392 0.08524 C -0.04583 0.08957 -0.0493 0.09914 -0.0493 0.09945 C -0.05139 0.11304 -0.05677 0.12014 -0.06024 0.13218 C -0.06337 0.1433 -0.06545 0.15195 -0.06979 0.16276 C -0.08159 0.19241 -0.06788 0.1572 -0.07656 0.17944 C -0.0776 0.18191 -0.07934 0.18654 -0.07934 0.18685 C -0.08142 0.20167 -0.08923 0.21186 -0.09288 0.22669 C -0.09496 0.23503 -0.10121 0.25016 -0.10121 0.25047 C -0.10312 0.26004 -0.10659 0.26684 -0.10937 0.27641 C -0.11597 0.29926 -0.11892 0.32798 -0.12708 0.34929 C -0.12986 0.37431 -0.13663 0.39747 -0.13923 0.42249 C -0.14097 0.44164 -0.14253 0.46325 -0.146 0.48178 C -0.14705 0.50433 -0.14826 0.52842 -0.15295 0.55004 C -0.15712 0.59296 -0.15729 0.63774 -0.16389 0.68005 C -0.16597 0.69364 -0.16805 0.70661 -0.17066 0.71989 C -0.1717 0.72453 -0.17239 0.72947 -0.17343 0.7341 C -0.17378 0.73657 -0.17465 0.7412 -0.17465 0.74151 C -0.17656 0.76931 -0.18038 0.79463 -0.18559 0.8215 C -0.1875 0.83107 -0.19149 0.84219 -0.19375 0.85238 C -0.20052 0.88234 -0.20677 0.91477 -0.21701 0.94164 C -0.21944 0.95862 -0.22517 0.97128 -0.22934 0.98672 C -0.23107 0.99321 -0.23229 1 -0.23472 1.00556 C -0.23646 1.0102 -0.2401 1.01977 -0.2401 1.02008 C -0.24288 1.0383 -0.24774 1.05529 -0.25104 1.07412 C -0.25382 1.0908 -0.25364 1.08277 -0.25364 1.0908 " pathEditMode="relative" rAng="0" ptsTypes="fffffffffffffffffffffffffffA">
                                      <p:cBhvr>
                                        <p:cTn id="24" dur="5750" fill="hold"/>
                                        <p:tgtEl>
                                          <p:spTgt spid="43"/>
                                        </p:tgtEl>
                                        <p:attrNameLst>
                                          <p:attrName>ppt_x</p:attrName>
                                          <p:attrName>ppt_y</p:attrName>
                                        </p:attrNameLst>
                                      </p:cBhvr>
                                      <p:rCtr x="-12569" y="54355"/>
                                    </p:animMotion>
                                  </p:childTnLst>
                                </p:cTn>
                              </p:par>
                              <p:par>
                                <p:cTn id="25" presetID="8" presetClass="emph" presetSubtype="0" fill="hold" nodeType="withEffect">
                                  <p:stCondLst>
                                    <p:cond delay="1250"/>
                                  </p:stCondLst>
                                  <p:childTnLst>
                                    <p:animRot by="21600000">
                                      <p:cBhvr>
                                        <p:cTn id="26" dur="6000" fill="hold"/>
                                        <p:tgtEl>
                                          <p:spTgt spid="43"/>
                                        </p:tgtEl>
                                        <p:attrNameLst>
                                          <p:attrName>r</p:attrName>
                                        </p:attrNameLst>
                                      </p:cBhvr>
                                    </p:animRot>
                                  </p:childTnLst>
                                </p:cTn>
                              </p:par>
                              <p:par>
                                <p:cTn id="27" presetID="0" presetClass="path" presetSubtype="0" accel="50000" decel="50000" fill="hold" nodeType="withEffect">
                                  <p:stCondLst>
                                    <p:cond delay="3000"/>
                                  </p:stCondLst>
                                  <p:childTnLst>
                                    <p:animMotion origin="layout" path="M 1.66667E-6 2.77949E-6 C -0.00729 0.01606 -0.01493 0.03088 -0.02136 0.04818 C -0.02274 0.05126 -0.0217 0.0559 -0.02274 0.05929 C -0.02518 0.06887 -0.0382 0.08246 -0.04271 0.08894 C -0.04757 0.09574 -0.05122 0.10562 -0.05677 0.10902 C -0.06129 0.12106 -0.06754 0.13218 -0.07431 0.14052 C -0.08299 0.16553 -0.09479 0.18653 -0.10452 0.21124 C -0.11181 0.22977 -0.11563 0.25417 -0.12465 0.27053 C -0.12743 0.28598 -0.12361 0.26714 -0.12969 0.28629 C -0.1342 0.30111 -0.12622 0.28412 -0.13333 0.30204 C -0.13646 0.30976 -0.13872 0.31346 -0.14097 0.32242 C -0.14167 0.32582 -0.14236 0.3289 -0.1434 0.33199 C -0.14497 0.33662 -0.14861 0.34558 -0.14861 0.34589 C -0.15018 0.35423 -0.1533 0.36164 -0.15486 0.37029 C -0.15799 0.38696 -0.16181 0.40457 -0.16615 0.42032 C -0.17292 0.47158 -0.18125 0.5352 -0.19757 0.57937 C -0.20139 0.59018 -0.20417 0.60469 -0.20903 0.61365 C -0.21198 0.63002 -0.20781 0.61056 -0.21406 0.62724 C -0.21476 0.6294 -0.21458 0.63218 -0.21528 0.63403 C -0.2184 0.64299 -0.22344 0.65349 -0.22778 0.66121 C -0.23021 0.67418 -0.23768 0.68591 -0.24288 0.69549 C -0.2467 0.70259 -0.24792 0.7063 -0.25313 0.70939 C -0.26545 0.72421 -0.27604 0.74212 -0.2882 0.75695 C -0.30156 0.77301 -0.31649 0.78598 -0.32969 0.80234 C -0.33229 0.80574 -0.33577 0.80451 -0.33854 0.80698 C -0.34653 0.81501 -0.3533 0.82551 -0.3625 0.82952 C -0.37049 0.8394 -0.3809 0.84218 -0.38889 0.85238 C -0.39028 0.85423 -0.39115 0.85763 -0.39254 0.85917 C -0.39531 0.86226 -0.39879 0.86288 -0.40139 0.86596 C -0.40538 0.86998 -0.40851 0.87677 -0.41285 0.87955 C -0.41875 0.88295 -0.4342 0.90024 -0.43924 0.9092 C -0.45052 0.92958 -0.46163 0.95028 -0.47205 0.97282 C -0.47795 0.98517 -0.48229 1.00741 -0.48958 1.01606 C -0.49288 1.0281 -0.49601 1.04076 -0.49965 1.05219 C -0.50104 1.05713 -0.50365 1.06084 -0.50452 1.06578 C -0.5066 1.07628 -0.5092 1.08554 -0.51354 1.09326 C -0.51511 1.10253 -0.51736 1.10685 -0.52101 1.11365 C -0.5224 1.12044 -0.52361 1.12724 -0.52483 1.13403 C -0.52535 1.13681 -0.52726 1.14113 -0.52726 1.14144 " pathEditMode="relative" rAng="0" ptsTypes="ffffffffffffffffffffffffffffffffffffffA">
                                      <p:cBhvr>
                                        <p:cTn id="28" dur="5750" fill="hold"/>
                                        <p:tgtEl>
                                          <p:spTgt spid="41"/>
                                        </p:tgtEl>
                                        <p:attrNameLst>
                                          <p:attrName>ppt_x</p:attrName>
                                          <p:attrName>ppt_y</p:attrName>
                                        </p:attrNameLst>
                                      </p:cBhvr>
                                      <p:rCtr x="-26372" y="57041"/>
                                    </p:animMotion>
                                  </p:childTnLst>
                                </p:cTn>
                              </p:par>
                              <p:par>
                                <p:cTn id="29" presetID="8" presetClass="emph" presetSubtype="0" fill="hold" nodeType="withEffect">
                                  <p:stCondLst>
                                    <p:cond delay="3000"/>
                                  </p:stCondLst>
                                  <p:childTnLst>
                                    <p:animRot by="21600000">
                                      <p:cBhvr>
                                        <p:cTn id="30" dur="6000" fill="hold"/>
                                        <p:tgtEl>
                                          <p:spTgt spid="41"/>
                                        </p:tgtEl>
                                        <p:attrNameLst>
                                          <p:attrName>r</p:attrName>
                                        </p:attrNameLst>
                                      </p:cBhvr>
                                    </p:animRot>
                                  </p:childTnLst>
                                </p:cTn>
                              </p:par>
                              <p:par>
                                <p:cTn id="31" presetID="0" presetClass="path" presetSubtype="0" accel="50000" decel="50000" fill="hold" nodeType="withEffect">
                                  <p:stCondLst>
                                    <p:cond delay="250"/>
                                  </p:stCondLst>
                                  <p:childTnLst>
                                    <p:animMotion origin="layout" path="M 4.72222E-6 4.93827E-7 C -0.00747 0.01697 -0.01511 0.03272 -0.02153 0.05093 C -0.02309 0.05401 -0.02188 0.05895 -0.02309 0.06265 C -0.02553 0.07253 -0.03855 0.08704 -0.04306 0.09383 C -0.04809 0.10093 -0.05174 0.11111 -0.0573 0.11481 C -0.06181 0.12716 -0.06823 0.13889 -0.075 0.14753 C -0.08369 0.17407 -0.09566 0.19599 -0.10539 0.22191 C -0.11285 0.24167 -0.11667 0.26759 -0.1257 0.28488 C -0.12848 0.30093 -0.12466 0.28117 -0.13073 0.30123 C -0.13542 0.31697 -0.12726 0.29907 -0.13455 0.3179 C -0.13768 0.32593 -0.13994 0.32994 -0.14219 0.3392 C -0.14289 0.3429 -0.14358 0.34599 -0.14462 0.34938 C -0.14619 0.35432 -0.14983 0.36358 -0.14983 0.36389 C -0.15139 0.37284 -0.15452 0.38056 -0.15625 0.38951 C -0.15938 0.4071 -0.1632 0.42562 -0.16754 0.44228 C -0.17431 0.4963 -0.18282 0.56296 -0.19914 0.60957 C -0.20313 0.62099 -0.20591 0.63611 -0.21077 0.64568 C -0.21372 0.66296 -0.20955 0.64228 -0.2158 0.65988 C -0.2165 0.66204 -0.21632 0.66512 -0.21702 0.66697 C -0.22014 0.67654 -0.22535 0.68765 -0.22969 0.69568 C -0.23212 0.70926 -0.23959 0.7216 -0.24497 0.73179 C -0.24879 0.7392 -0.25 0.74321 -0.25521 0.7463 C -0.26771 0.76204 -0.2783 0.78086 -0.29063 0.7966 C -0.304 0.81358 -0.3191 0.82716 -0.33247 0.84444 C -0.33507 0.84784 -0.33855 0.8466 -0.34132 0.84938 C -0.34931 0.85772 -0.35625 0.86883 -0.36546 0.87315 C -0.37344 0.88333 -0.38403 0.88642 -0.39202 0.89691 C -0.39341 0.89907 -0.39428 0.90247 -0.39566 0.90432 C -0.39844 0.90741 -0.40209 0.90802 -0.40469 0.91142 C -0.40869 0.91543 -0.41181 0.92284 -0.41615 0.92562 C -0.42223 0.92932 -0.43768 0.94753 -0.44271 0.95679 C -0.45417 0.97839 -0.46546 1 -0.47587 1.02376 C -0.48178 1.03673 -0.48612 1.06018 -0.49358 1.06914 C -0.49688 1.08179 -0.5 1.09506 -0.50365 1.1071 C -0.50504 1.11235 -0.50764 1.11636 -0.50851 1.1216 C -0.51077 1.13241 -0.51337 1.14228 -0.51771 1.15031 C -0.51928 1.16018 -0.52153 1.16481 -0.52518 1.17191 C -0.52657 1.17901 -0.52778 1.18611 -0.529 1.19321 C -0.52952 1.1963 -0.53143 1.20062 -0.53143 1.20123 " pathEditMode="relative" rAng="0" ptsTypes="ffffffffffffffffffffffffffffffffffffffA">
                                      <p:cBhvr>
                                        <p:cTn id="32" dur="5750" fill="hold"/>
                                        <p:tgtEl>
                                          <p:spTgt spid="28"/>
                                        </p:tgtEl>
                                        <p:attrNameLst>
                                          <p:attrName>ppt_x</p:attrName>
                                          <p:attrName>ppt_y</p:attrName>
                                        </p:attrNameLst>
                                      </p:cBhvr>
                                      <p:rCtr x="-26580" y="60062"/>
                                    </p:animMotion>
                                  </p:childTnLst>
                                </p:cTn>
                              </p:par>
                              <p:par>
                                <p:cTn id="33" presetID="8" presetClass="emph" presetSubtype="0" fill="hold" nodeType="withEffect">
                                  <p:stCondLst>
                                    <p:cond delay="250"/>
                                  </p:stCondLst>
                                  <p:childTnLst>
                                    <p:animRot by="21600000">
                                      <p:cBhvr>
                                        <p:cTn id="34" dur="6000" fill="hold"/>
                                        <p:tgtEl>
                                          <p:spTgt spid="28"/>
                                        </p:tgtEl>
                                        <p:attrNameLst>
                                          <p:attrName>r</p:attrName>
                                        </p:attrNameLst>
                                      </p:cBhvr>
                                    </p:animRot>
                                  </p:childTnLst>
                                </p:cTn>
                              </p:par>
                              <p:par>
                                <p:cTn id="35" presetID="0" presetClass="path" presetSubtype="0" accel="50000" decel="50000" fill="hold" nodeType="withEffect">
                                  <p:stCondLst>
                                    <p:cond delay="2250"/>
                                  </p:stCondLst>
                                  <p:childTnLst>
                                    <p:animMotion origin="layout" path="M -8.67362E-19 6.34342E-6 C -0.00729 0.00433 -0.01198 0.00958 -0.01841 0.01761 C -0.02309 0.02286 -0.02952 0.02626 -0.0342 0.03243 C -0.03559 0.03429 -0.03629 0.03737 -0.03785 0.03861 C -0.04393 0.0451 -0.05122 0.04757 -0.05729 0.05405 C -0.06268 0.05961 -0.06632 0.06579 -0.07205 0.06918 C -0.07552 0.07567 -0.08229 0.08216 -0.08664 0.08679 C -0.08907 0.08957 -0.09393 0.09544 -0.09393 0.09544 C -0.09479 0.0976 -0.09532 0.10007 -0.09636 0.10192 C -0.09861 0.10532 -0.10191 0.10655 -0.10365 0.11057 C -0.10834 0.12138 -0.1132 0.12879 -0.11962 0.13651 C -0.1224 0.15164 -0.13039 0.16461 -0.13664 0.17573 C -0.13785 0.17758 -0.1382 0.1816 -0.13907 0.18438 C -0.14254 0.19488 -0.14896 0.21063 -0.15365 0.21897 C -0.15539 0.22854 -0.15764 0.23503 -0.16111 0.24275 C -0.16441 0.26066 -0.15973 0.23873 -0.16476 0.25387 C -0.16736 0.2619 -0.16875 0.26962 -0.17205 0.27734 C -0.17587 0.29772 -0.16962 0.26807 -0.17691 0.29031 C -0.17778 0.29309 -0.17743 0.29649 -0.17813 0.29927 C -0.17986 0.30668 -0.18351 0.31347 -0.18542 0.32088 C -0.19427 0.3564 -0.18264 0.31378 -0.18907 0.34497 C -0.18959 0.34744 -0.1908 0.34899 -0.1915 0.35146 C -0.19358 0.35887 -0.19445 0.36752 -0.19636 0.37524 C -0.2 0.39006 -0.20087 0.40705 -0.20608 0.42064 C -0.20851 0.43824 -0.2132 0.45245 -0.21719 0.46851 C -0.22153 0.4858 -0.22327 0.50927 -0.23056 0.52286 C -0.23195 0.53305 -0.23368 0.53707 -0.23785 0.54417 C -0.24011 0.55652 -0.24497 0.56517 -0.24757 0.57691 C -0.25139 0.59358 -0.25729 0.60872 -0.26354 0.6223 C -0.26962 0.6362 -0.27361 0.65133 -0.28056 0.66369 C -0.28229 0.67326 -0.28785 0.67944 -0.2915 0.68747 C -0.29497 0.69488 -0.29532 0.70167 -0.3 0.70723 C -0.30782 0.72823 -0.31789 0.74615 -0.32691 0.7656 C -0.33282 0.77826 -0.33733 0.79309 -0.34393 0.80482 C -0.34532 0.81193 -0.35 0.82428 -0.35 0.82428 C -0.35035 0.82706 -0.35052 0.83015 -0.35122 0.83293 C -0.35261 0.83756 -0.35521 0.84096 -0.35608 0.8459 C -0.35816 0.85671 -0.36042 0.86752 -0.36233 0.87864 C -0.36372 0.89964 -0.36771 0.91847 -0.36962 0.93917 C -0.37118 0.95492 -0.37101 0.96387 -0.37205 0.98055 C -0.3724 0.98704 -0.37431 0.99321 -0.37448 1.00001 C -0.37483 1.02687 -0.37448 1.05343 -0.37448 1.0803 " pathEditMode="relative" ptsTypes="fffffffffffffffffffffffffffffffffffffffffA">
                                      <p:cBhvr>
                                        <p:cTn id="36" dur="5750" fill="hold"/>
                                        <p:tgtEl>
                                          <p:spTgt spid="42"/>
                                        </p:tgtEl>
                                        <p:attrNameLst>
                                          <p:attrName>ppt_x</p:attrName>
                                          <p:attrName>ppt_y</p:attrName>
                                        </p:attrNameLst>
                                      </p:cBhvr>
                                    </p:animMotion>
                                  </p:childTnLst>
                                </p:cTn>
                              </p:par>
                              <p:par>
                                <p:cTn id="37" presetID="8" presetClass="emph" presetSubtype="0" fill="hold" nodeType="withEffect">
                                  <p:stCondLst>
                                    <p:cond delay="2250"/>
                                  </p:stCondLst>
                                  <p:childTnLst>
                                    <p:animRot by="21600000">
                                      <p:cBhvr>
                                        <p:cTn id="38" dur="6000" fill="hold"/>
                                        <p:tgtEl>
                                          <p:spTgt spid="42"/>
                                        </p:tgtEl>
                                        <p:attrNameLst>
                                          <p:attrName>r</p:attrName>
                                        </p:attrNameLst>
                                      </p:cBhvr>
                                    </p:animRot>
                                  </p:childTnLst>
                                </p:cTn>
                              </p:par>
                              <p:par>
                                <p:cTn id="39" presetID="22" presetClass="entr" presetSubtype="8"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2750"/>
                                        <p:tgtEl>
                                          <p:spTgt spid="21"/>
                                        </p:tgtEl>
                                      </p:cBhvr>
                                    </p:animEffect>
                                  </p:childTnLst>
                                </p:cTn>
                              </p:par>
                              <p:par>
                                <p:cTn id="42" presetID="55"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strVal val="#ppt_w*0.70"/>
                                          </p:val>
                                        </p:tav>
                                        <p:tav tm="100000">
                                          <p:val>
                                            <p:strVal val="#ppt_w"/>
                                          </p:val>
                                        </p:tav>
                                      </p:tavLst>
                                    </p:anim>
                                    <p:anim calcmode="lin" valueType="num">
                                      <p:cBhvr>
                                        <p:cTn id="45" dur="1000" fill="hold"/>
                                        <p:tgtEl>
                                          <p:spTgt spid="24"/>
                                        </p:tgtEl>
                                        <p:attrNameLst>
                                          <p:attrName>ppt_h</p:attrName>
                                        </p:attrNameLst>
                                      </p:cBhvr>
                                      <p:tavLst>
                                        <p:tav tm="0">
                                          <p:val>
                                            <p:strVal val="#ppt_h"/>
                                          </p:val>
                                        </p:tav>
                                        <p:tav tm="100000">
                                          <p:val>
                                            <p:strVal val="#ppt_h"/>
                                          </p:val>
                                        </p:tav>
                                      </p:tavLst>
                                    </p:anim>
                                    <p:animEffect transition="in" filter="fade">
                                      <p:cBhvr>
                                        <p:cTn id="46" dur="1000"/>
                                        <p:tgtEl>
                                          <p:spTgt spid="24"/>
                                        </p:tgtEl>
                                      </p:cBhvr>
                                    </p:animEffect>
                                  </p:childTnLst>
                                </p:cTn>
                              </p:par>
                              <p:par>
                                <p:cTn id="47" presetID="10" presetClass="entr" presetSubtype="0" fill="hold" nodeType="withEffect">
                                  <p:stCondLst>
                                    <p:cond delay="80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0" presetClass="path" presetSubtype="0" accel="50000" decel="50000" fill="hold" nodeType="withEffect">
                                  <p:stCondLst>
                                    <p:cond delay="800"/>
                                  </p:stCondLst>
                                  <p:childTnLst>
                                    <p:animMotion origin="layout" path="M -2.5E-6 3.66698E-6 C 0.00226 0.01853 -2.5E-6 0.02409 0.01337 0.03058 C 0.025 0.02626 0.02934 0.02502 0.03837 0.0139 C 0.04184 0.00957 0.04844 3.66698E-6 0.04844 0.00031 C 0.04462 0.01482 0.04358 0.02502 0.03681 0.03985 C 0.03559 0.04232 0.03195 0.0451 0.03334 0.04695 C 0.03368 0.04757 0.04861 0.04047 0.05018 0.03985 C 0.05504 0.03274 0.05972 0.02904 0.06337 0.021 C 0.06146 0.03027 0.05938 0.03305 0.07188 0.02564 C 0.07934 0.02131 0.08611 0.01266 0.09202 0.00463 C 0.09271 0.00154 0.09375 -0.00773 0.09375 -0.00464 C 0.09375 0.00278 0.09097 0.01637 0.08854 0.02347 C 0.08768 0.02595 0.08351 0.02904 0.08525 0.03058 C 0.08681 0.03182 0.09618 0.02687 0.09861 0.02564 C 0.10261 0.00988 0.10243 0.02873 0.10365 0.03521 C 0.10625 0.08094 0.10226 0.06672 0.11372 0.05159 C 0.11632 0.04047 0.12413 0.03305 0.13212 0.03058 C 0.1382 0.02193 0.1382 0.01606 0.14375 0.02811 C 0.14566 0.02718 0.1474 0.02409 0.14879 0.02564 C 0.15365 0.02996 0.15677 0.05251 0.16059 0.06086 C 0.1842 0.05838 0.18438 0.06364 0.19393 0.03985 C 0.19341 0.03429 0.19236 0.02904 0.19236 0.02347 C 0.19236 0.01884 0.19236 0.03305 0.19393 0.03738 C 0.19479 0.03985 0.1974 0.04047 0.19913 0.04201 C 0.20191 0.04047 0.20504 0.03985 0.20747 0.03738 C 0.21146 0.03336 0.21094 0.02656 0.2125 0.021 C 0.21528 0.0105 0.21493 0.01266 0.22101 0.0071 C 0.23108 0.0105 0.23941 0.01853 0.24913 0.02347 C 0.25452 0.03398 0.25625 0.04201 0.24584 0.04695 C 0.24011 0.05869 0.24497 0.05344 0.23924 0.04695 C 0.23785 0.04541 0.23594 0.04541 0.2342 0.04448 C 0.22865 0.04541 0.22275 0.04448 0.21736 0.04695 C 0.21511 0.04788 0.22518 0.04603 0.22431 0.04912 C 0.22222 0.05499 0.21511 0.0519 0.21077 0.05375 C 0.20972 0.05622 0.20608 0.05869 0.20747 0.06086 C 0.2099 0.06425 0.21407 0.06364 0.21736 0.06333 C 0.22535 0.06271 0.23316 0.06024 0.24097 0.05838 C 0.24618 0.05715 0.25608 0.05375 0.25608 0.05406 C 0.26302 0.04881 0.26841 0.04664 0.27622 0.04448 C 0.28316 0.05962 0.29045 0.05591 0.30295 0.05375 C 0.38386 0.05591 0.68559 0.05715 0.76216 0.05777 " pathEditMode="relative" rAng="0" ptsTypes="fffffffffffffffffffffffffffffffffffffffff">
                                      <p:cBhvr>
                                        <p:cTn id="51" dur="2750" fill="hold"/>
                                        <p:tgtEl>
                                          <p:spTgt spid="31"/>
                                        </p:tgtEl>
                                        <p:attrNameLst>
                                          <p:attrName>ppt_x</p:attrName>
                                          <p:attrName>ppt_y</p:attrName>
                                        </p:attrNameLst>
                                      </p:cBhvr>
                                      <p:rCtr x="38108" y="3645"/>
                                    </p:animMotion>
                                  </p:childTnLst>
                                </p:cTn>
                              </p:par>
                              <p:par>
                                <p:cTn id="52" presetID="22" presetClass="entr" presetSubtype="8" fill="hold" grpId="0" nodeType="withEffect">
                                  <p:stCondLst>
                                    <p:cond delay="800"/>
                                  </p:stCondLst>
                                  <p:childTnLst>
                                    <p:set>
                                      <p:cBhvr>
                                        <p:cTn id="53" dur="1" fill="hold">
                                          <p:stCondLst>
                                            <p:cond delay="0"/>
                                          </p:stCondLst>
                                        </p:cTn>
                                        <p:tgtEl>
                                          <p:spTgt spid="30"/>
                                        </p:tgtEl>
                                        <p:attrNameLst>
                                          <p:attrName>style.visibility</p:attrName>
                                        </p:attrNameLst>
                                      </p:cBhvr>
                                      <p:to>
                                        <p:strVal val="visible"/>
                                      </p:to>
                                    </p:set>
                                    <p:animEffect transition="in" filter="wipe(left)">
                                      <p:cBhvr>
                                        <p:cTn id="54" dur="2750"/>
                                        <p:tgtEl>
                                          <p:spTgt spid="30"/>
                                        </p:tgtEl>
                                      </p:cBhvr>
                                    </p:animEffect>
                                  </p:childTnLst>
                                </p:cTn>
                              </p:par>
                              <p:par>
                                <p:cTn id="55" presetID="10" presetClass="exit" presetSubtype="0" fill="hold" nodeType="withEffect">
                                  <p:stCondLst>
                                    <p:cond delay="350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27" presetClass="entr" presetSubtype="0" fill="hold" grpId="0" nodeType="withEffect">
                                  <p:stCondLst>
                                    <p:cond delay="4000"/>
                                  </p:stCondLst>
                                  <p:iterate type="lt">
                                    <p:tmPct val="50000"/>
                                  </p:iterate>
                                  <p:childTnLst>
                                    <p:set>
                                      <p:cBhvr>
                                        <p:cTn id="59" dur="1" fill="hold">
                                          <p:stCondLst>
                                            <p:cond delay="0"/>
                                          </p:stCondLst>
                                        </p:cTn>
                                        <p:tgtEl>
                                          <p:spTgt spid="32"/>
                                        </p:tgtEl>
                                        <p:attrNameLst>
                                          <p:attrName>style.visibility</p:attrName>
                                        </p:attrNameLst>
                                      </p:cBhvr>
                                      <p:to>
                                        <p:strVal val="visible"/>
                                      </p:to>
                                    </p:set>
                                    <p:anim calcmode="discrete" valueType="clr">
                                      <p:cBhvr override="childStyle">
                                        <p:cTn id="60"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32"/>
                                        </p:tgtEl>
                                        <p:attrNameLst>
                                          <p:attrName>fillcolor</p:attrName>
                                        </p:attrNameLst>
                                      </p:cBhvr>
                                      <p:tavLst>
                                        <p:tav tm="0">
                                          <p:val>
                                            <p:clrVal>
                                              <a:schemeClr val="accent2"/>
                                            </p:clrVal>
                                          </p:val>
                                        </p:tav>
                                        <p:tav tm="50000">
                                          <p:val>
                                            <p:clrVal>
                                              <a:schemeClr val="hlink"/>
                                            </p:clrVal>
                                          </p:val>
                                        </p:tav>
                                      </p:tavLst>
                                    </p:anim>
                                    <p:set>
                                      <p:cBhvr>
                                        <p:cTn id="62" dur="80"/>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3378" name="Group 34"/>
          <p:cNvGrpSpPr/>
          <p:nvPr/>
        </p:nvGrpSpPr>
        <p:grpSpPr bwMode="auto">
          <a:xfrm>
            <a:off x="2236391" y="1397627"/>
            <a:ext cx="1726667" cy="1502370"/>
            <a:chOff x="769" y="772"/>
            <a:chExt cx="1200" cy="1096"/>
          </a:xfrm>
        </p:grpSpPr>
        <p:pic>
          <p:nvPicPr>
            <p:cNvPr id="2" name="图片 4" descr="4.png"/>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8000"/>
                      </a14:imgEffect>
                    </a14:imgLayer>
                  </a14:imgProps>
                </a:ext>
              </a:extLst>
            </a:blip>
            <a:srcRect/>
            <a:stretch>
              <a:fillRect/>
            </a:stretch>
          </p:blipFill>
          <p:spPr bwMode="auto">
            <a:xfrm rot="5400000">
              <a:off x="1378" y="1204"/>
              <a:ext cx="927"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5" descr="1.png"/>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8000"/>
                      </a14:imgEffect>
                    </a14:imgLayer>
                  </a14:imgProps>
                </a:ext>
              </a:extLst>
            </a:blip>
            <a:srcRect/>
            <a:stretch>
              <a:fillRect/>
            </a:stretch>
          </p:blipFill>
          <p:spPr bwMode="auto">
            <a:xfrm rot="5400000">
              <a:off x="1309" y="1207"/>
              <a:ext cx="232" cy="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7" descr="4.png"/>
            <p:cNvPicPr>
              <a:picLocks noChangeAspect="1"/>
            </p:cNvPicPr>
            <p:nvPr/>
          </p:nvPicPr>
          <p:blipFill>
            <a:blip r:embed="rId7" cstate="email">
              <a:extLst>
                <a:ext uri="{BEBA8EAE-BF5A-486C-A8C5-ECC9F3942E4B}">
                  <a14:imgProps xmlns:a14="http://schemas.microsoft.com/office/drawing/2010/main">
                    <a14:imgLayer r:embed="rId8">
                      <a14:imgEffect>
                        <a14:brightnessContrast contrast="8000"/>
                      </a14:imgEffect>
                    </a14:imgLayer>
                  </a14:imgProps>
                </a:ext>
              </a:extLst>
            </a:blip>
            <a:srcRect/>
            <a:stretch>
              <a:fillRect/>
            </a:stretch>
          </p:blipFill>
          <p:spPr bwMode="auto">
            <a:xfrm rot="5400000">
              <a:off x="518" y="1251"/>
              <a:ext cx="97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descr="1.png"/>
            <p:cNvPicPr>
              <a:picLocks noChangeAspect="1"/>
            </p:cNvPicPr>
            <p:nvPr/>
          </p:nvPicPr>
          <p:blipFill>
            <a:blip r:embed="rId9" cstate="email">
              <a:extLst>
                <a:ext uri="{BEBA8EAE-BF5A-486C-A8C5-ECC9F3942E4B}">
                  <a14:imgProps xmlns:a14="http://schemas.microsoft.com/office/drawing/2010/main">
                    <a14:imgLayer r:embed="rId10">
                      <a14:imgEffect>
                        <a14:brightnessContrast contrast="8000"/>
                      </a14:imgEffect>
                    </a14:imgLayer>
                  </a14:imgProps>
                </a:ext>
              </a:extLst>
            </a:blip>
            <a:srcRect/>
            <a:stretch>
              <a:fillRect/>
            </a:stretch>
          </p:blipFill>
          <p:spPr bwMode="auto">
            <a:xfrm rot="5400000">
              <a:off x="1214" y="327"/>
              <a:ext cx="241" cy="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3383" name="Rectangle 39"/>
          <p:cNvSpPr>
            <a:spLocks noChangeArrowheads="1"/>
          </p:cNvSpPr>
          <p:nvPr/>
        </p:nvSpPr>
        <p:spPr bwMode="auto">
          <a:xfrm>
            <a:off x="2541097" y="1800448"/>
            <a:ext cx="1218824" cy="71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spAutoFit/>
          </a:bodyPr>
          <a:lstStyle/>
          <a:p>
            <a:pPr algn="ctr" defTabSz="1015365" fontAlgn="base">
              <a:spcBef>
                <a:spcPct val="0"/>
              </a:spcBef>
              <a:spcAft>
                <a:spcPct val="0"/>
              </a:spcAft>
            </a:pPr>
            <a:r>
              <a:rPr lang="en-US" altLang="zh-CN" sz="4665" b="1" dirty="0">
                <a:solidFill>
                  <a:srgbClr val="454545"/>
                </a:solidFill>
                <a:latin typeface="方正兰亭大黑_GBK" pitchFamily="2" charset="-122"/>
                <a:ea typeface="方正兰亭大黑_GBK" pitchFamily="2" charset="-122"/>
              </a:rPr>
              <a:t>01</a:t>
            </a:r>
          </a:p>
        </p:txBody>
      </p:sp>
      <p:grpSp>
        <p:nvGrpSpPr>
          <p:cNvPr id="26" name="组合 25"/>
          <p:cNvGrpSpPr/>
          <p:nvPr/>
        </p:nvGrpSpPr>
        <p:grpSpPr bwMode="auto">
          <a:xfrm>
            <a:off x="4267764" y="1499194"/>
            <a:ext cx="4934544" cy="765997"/>
            <a:chOff x="3302491" y="1102794"/>
            <a:chExt cx="3701778" cy="574603"/>
          </a:xfrm>
        </p:grpSpPr>
        <p:pic>
          <p:nvPicPr>
            <p:cNvPr id="313391" name="Picture 3" descr="C:\Users\Thinkpad\Desktop\PNG\1_0001_渐变映射-2-副本-4.png"/>
            <p:cNvPicPr>
              <a:picLocks noChangeAspect="1" noChangeArrowheads="1"/>
            </p:cNvPicPr>
            <p:nvPr/>
          </p:nvPicPr>
          <p:blipFill>
            <a:blip r:embed="rId11" cstate="email"/>
            <a:srcRect/>
            <a:stretch>
              <a:fillRect/>
            </a:stretch>
          </p:blipFill>
          <p:spPr bwMode="auto">
            <a:xfrm>
              <a:off x="3302491" y="1102794"/>
              <a:ext cx="3701778" cy="57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92" name="矩形 3"/>
            <p:cNvSpPr>
              <a:spLocks noChangeArrowheads="1"/>
            </p:cNvSpPr>
            <p:nvPr/>
          </p:nvSpPr>
          <p:spPr bwMode="auto">
            <a:xfrm>
              <a:off x="3727910" y="1180572"/>
              <a:ext cx="2357264" cy="38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218565" fontAlgn="base">
                <a:lnSpc>
                  <a:spcPct val="125000"/>
                </a:lnSpc>
                <a:spcBef>
                  <a:spcPct val="0"/>
                </a:spcBef>
                <a:spcAft>
                  <a:spcPct val="0"/>
                </a:spcAft>
              </a:pPr>
              <a:r>
                <a:rPr lang="zh-CN" altLang="en-US" sz="2400" dirty="0">
                  <a:solidFill>
                    <a:srgbClr val="FFFFFF"/>
                  </a:solidFill>
                  <a:latin typeface="方正宋黑简体" pitchFamily="65" charset="-122"/>
                  <a:ea typeface="方正宋黑简体" pitchFamily="65" charset="-122"/>
                </a:rPr>
                <a:t>您的标题写在这里</a:t>
              </a:r>
            </a:p>
          </p:txBody>
        </p:sp>
      </p:grpSp>
      <p:sp>
        <p:nvSpPr>
          <p:cNvPr id="7" name="TextBox 6"/>
          <p:cNvSpPr txBox="1"/>
          <p:nvPr/>
        </p:nvSpPr>
        <p:spPr>
          <a:xfrm>
            <a:off x="4362985" y="2339253"/>
            <a:ext cx="5031880" cy="785921"/>
          </a:xfrm>
          <a:prstGeom prst="rect">
            <a:avLst/>
          </a:prstGeom>
          <a:noFill/>
        </p:spPr>
        <p:txBody>
          <a:bodyPr>
            <a:spAutoFit/>
          </a:bodyPr>
          <a:lstStyle/>
          <a:p>
            <a:pPr defTabSz="1218565">
              <a:lnSpc>
                <a:spcPct val="130000"/>
              </a:lnSpc>
              <a:defRPr/>
            </a:pPr>
            <a:r>
              <a:rPr lang="zh-CN" altLang="en-US" sz="1865" kern="0" spc="-200" dirty="0">
                <a:solidFill>
                  <a:srgbClr val="333333"/>
                </a:solidFill>
                <a:latin typeface="楷体" panose="02010609060101010101" pitchFamily="49" charset="-122"/>
                <a:ea typeface="楷体" panose="02010609060101010101" pitchFamily="49" charset="-122"/>
              </a:rPr>
              <a:t>您的内容打在这里，或通过复制您的文本后在此框中选择粘贴并选择只保留文字您的内容打在这里</a:t>
            </a:r>
            <a:endParaRPr lang="en-US" altLang="zh-CN" sz="2135" kern="0" spc="-200" dirty="0">
              <a:solidFill>
                <a:srgbClr val="333333"/>
              </a:solidFill>
              <a:latin typeface="楷体" panose="02010609060101010101" pitchFamily="49" charset="-122"/>
              <a:ea typeface="楷体" panose="02010609060101010101" pitchFamily="49" charset="-122"/>
            </a:endParaRPr>
          </a:p>
        </p:txBody>
      </p:sp>
      <p:grpSp>
        <p:nvGrpSpPr>
          <p:cNvPr id="313394" name="Group 50"/>
          <p:cNvGrpSpPr/>
          <p:nvPr/>
        </p:nvGrpSpPr>
        <p:grpSpPr bwMode="auto">
          <a:xfrm>
            <a:off x="4470902" y="3755925"/>
            <a:ext cx="1726667" cy="1502370"/>
            <a:chOff x="769" y="772"/>
            <a:chExt cx="1200" cy="1096"/>
          </a:xfrm>
        </p:grpSpPr>
        <p:pic>
          <p:nvPicPr>
            <p:cNvPr id="5" name="图片 4" descr="4.png"/>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8000"/>
                      </a14:imgEffect>
                    </a14:imgLayer>
                  </a14:imgProps>
                </a:ext>
              </a:extLst>
            </a:blip>
            <a:srcRect/>
            <a:stretch>
              <a:fillRect/>
            </a:stretch>
          </p:blipFill>
          <p:spPr bwMode="auto">
            <a:xfrm rot="5400000">
              <a:off x="1378" y="1204"/>
              <a:ext cx="927"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1.png"/>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8000"/>
                      </a14:imgEffect>
                    </a14:imgLayer>
                  </a14:imgProps>
                </a:ext>
              </a:extLst>
            </a:blip>
            <a:srcRect/>
            <a:stretch>
              <a:fillRect/>
            </a:stretch>
          </p:blipFill>
          <p:spPr bwMode="auto">
            <a:xfrm rot="5400000">
              <a:off x="1309" y="1207"/>
              <a:ext cx="232" cy="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descr="4.png"/>
            <p:cNvPicPr>
              <a:picLocks noChangeAspect="1"/>
            </p:cNvPicPr>
            <p:nvPr/>
          </p:nvPicPr>
          <p:blipFill>
            <a:blip r:embed="rId7" cstate="email">
              <a:extLst>
                <a:ext uri="{BEBA8EAE-BF5A-486C-A8C5-ECC9F3942E4B}">
                  <a14:imgProps xmlns:a14="http://schemas.microsoft.com/office/drawing/2010/main">
                    <a14:imgLayer r:embed="rId8">
                      <a14:imgEffect>
                        <a14:brightnessContrast contrast="8000"/>
                      </a14:imgEffect>
                    </a14:imgLayer>
                  </a14:imgProps>
                </a:ext>
              </a:extLst>
            </a:blip>
            <a:srcRect/>
            <a:stretch>
              <a:fillRect/>
            </a:stretch>
          </p:blipFill>
          <p:spPr bwMode="auto">
            <a:xfrm rot="5400000">
              <a:off x="518" y="1251"/>
              <a:ext cx="97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descr="1.png"/>
            <p:cNvPicPr>
              <a:picLocks noChangeAspect="1"/>
            </p:cNvPicPr>
            <p:nvPr/>
          </p:nvPicPr>
          <p:blipFill>
            <a:blip r:embed="rId9" cstate="email">
              <a:extLst>
                <a:ext uri="{BEBA8EAE-BF5A-486C-A8C5-ECC9F3942E4B}">
                  <a14:imgProps xmlns:a14="http://schemas.microsoft.com/office/drawing/2010/main">
                    <a14:imgLayer r:embed="rId10">
                      <a14:imgEffect>
                        <a14:brightnessContrast contrast="8000"/>
                      </a14:imgEffect>
                    </a14:imgLayer>
                  </a14:imgProps>
                </a:ext>
              </a:extLst>
            </a:blip>
            <a:srcRect/>
            <a:stretch>
              <a:fillRect/>
            </a:stretch>
          </p:blipFill>
          <p:spPr bwMode="auto">
            <a:xfrm rot="5400000">
              <a:off x="1214" y="327"/>
              <a:ext cx="241" cy="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3399" name="Rectangle 55"/>
          <p:cNvSpPr>
            <a:spLocks noChangeArrowheads="1"/>
          </p:cNvSpPr>
          <p:nvPr/>
        </p:nvSpPr>
        <p:spPr bwMode="auto">
          <a:xfrm>
            <a:off x="4775607" y="4158746"/>
            <a:ext cx="1218824" cy="71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spAutoFit/>
          </a:bodyPr>
          <a:lstStyle/>
          <a:p>
            <a:pPr algn="ctr" defTabSz="1015365" fontAlgn="base">
              <a:spcBef>
                <a:spcPct val="0"/>
              </a:spcBef>
              <a:spcAft>
                <a:spcPct val="0"/>
              </a:spcAft>
            </a:pPr>
            <a:r>
              <a:rPr lang="en-US" altLang="zh-CN" sz="4665" b="1">
                <a:solidFill>
                  <a:srgbClr val="454545"/>
                </a:solidFill>
                <a:latin typeface="方正兰亭大黑_GBK" pitchFamily="2" charset="-122"/>
                <a:ea typeface="方正兰亭大黑_GBK" pitchFamily="2" charset="-122"/>
              </a:rPr>
              <a:t>02</a:t>
            </a:r>
          </a:p>
        </p:txBody>
      </p:sp>
      <p:grpSp>
        <p:nvGrpSpPr>
          <p:cNvPr id="27" name="组合 26"/>
          <p:cNvGrpSpPr/>
          <p:nvPr/>
        </p:nvGrpSpPr>
        <p:grpSpPr bwMode="auto">
          <a:xfrm>
            <a:off x="6487462" y="4039469"/>
            <a:ext cx="4934544" cy="765997"/>
            <a:chOff x="3302491" y="2864934"/>
            <a:chExt cx="3701778" cy="574603"/>
          </a:xfrm>
        </p:grpSpPr>
        <p:pic>
          <p:nvPicPr>
            <p:cNvPr id="313401" name="Picture 3" descr="C:\Users\Thinkpad\Desktop\PNG\1_0001_渐变映射-2-副本-4.png"/>
            <p:cNvPicPr>
              <a:picLocks noChangeAspect="1" noChangeArrowheads="1"/>
            </p:cNvPicPr>
            <p:nvPr/>
          </p:nvPicPr>
          <p:blipFill>
            <a:blip r:embed="rId11" cstate="email"/>
            <a:srcRect/>
            <a:stretch>
              <a:fillRect/>
            </a:stretch>
          </p:blipFill>
          <p:spPr bwMode="auto">
            <a:xfrm>
              <a:off x="3302491" y="2864934"/>
              <a:ext cx="3701778" cy="57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402" name="矩形 20"/>
            <p:cNvSpPr>
              <a:spLocks noChangeArrowheads="1"/>
            </p:cNvSpPr>
            <p:nvPr/>
          </p:nvSpPr>
          <p:spPr bwMode="auto">
            <a:xfrm>
              <a:off x="3727910" y="2942712"/>
              <a:ext cx="2357264" cy="38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218565" fontAlgn="base">
                <a:lnSpc>
                  <a:spcPct val="125000"/>
                </a:lnSpc>
                <a:spcBef>
                  <a:spcPct val="0"/>
                </a:spcBef>
                <a:spcAft>
                  <a:spcPct val="0"/>
                </a:spcAft>
              </a:pPr>
              <a:r>
                <a:rPr lang="zh-CN" altLang="en-US" sz="2400">
                  <a:solidFill>
                    <a:srgbClr val="FFFFFF"/>
                  </a:solidFill>
                  <a:latin typeface="方正宋黑简体" pitchFamily="65" charset="-122"/>
                  <a:ea typeface="方正宋黑简体" pitchFamily="65" charset="-122"/>
                </a:rPr>
                <a:t>您的标题写在这里</a:t>
              </a:r>
            </a:p>
          </p:txBody>
        </p:sp>
      </p:grpSp>
      <p:sp>
        <p:nvSpPr>
          <p:cNvPr id="22" name="TextBox 21"/>
          <p:cNvSpPr txBox="1"/>
          <p:nvPr/>
        </p:nvSpPr>
        <p:spPr>
          <a:xfrm>
            <a:off x="6582684" y="4879528"/>
            <a:ext cx="5031880" cy="785921"/>
          </a:xfrm>
          <a:prstGeom prst="rect">
            <a:avLst/>
          </a:prstGeom>
          <a:noFill/>
        </p:spPr>
        <p:txBody>
          <a:bodyPr>
            <a:spAutoFit/>
          </a:bodyPr>
          <a:lstStyle/>
          <a:p>
            <a:pPr defTabSz="1218565">
              <a:lnSpc>
                <a:spcPct val="130000"/>
              </a:lnSpc>
              <a:defRPr/>
            </a:pPr>
            <a:r>
              <a:rPr lang="zh-CN" altLang="en-US" sz="1865" kern="0" spc="-200" dirty="0">
                <a:solidFill>
                  <a:srgbClr val="333333"/>
                </a:solidFill>
                <a:latin typeface="楷体" panose="02010609060101010101" pitchFamily="49" charset="-122"/>
                <a:ea typeface="楷体" panose="02010609060101010101" pitchFamily="49" charset="-122"/>
              </a:rPr>
              <a:t>您的内容打在这里，或通过复制您的文本后在此框中选择粘贴并选择只保留文字您的内容打在这里</a:t>
            </a:r>
            <a:endParaRPr lang="en-US" altLang="zh-CN" sz="2135" kern="0" spc="-200" dirty="0">
              <a:solidFill>
                <a:srgbClr val="333333"/>
              </a:solidFill>
              <a:latin typeface="楷体" panose="02010609060101010101" pitchFamily="49" charset="-122"/>
              <a:ea typeface="楷体" panose="02010609060101010101" pitchFamily="49" charset="-122"/>
            </a:endParaRPr>
          </a:p>
        </p:txBody>
      </p:sp>
      <p:pic>
        <p:nvPicPr>
          <p:cNvPr id="23" name="Picture 4" descr="E:\0000000我图PPT\05.09\端午节\龙船01.png"/>
          <p:cNvPicPr>
            <a:picLocks noChangeAspect="1" noChangeArrowheads="1"/>
          </p:cNvPicPr>
          <p:nvPr/>
        </p:nvPicPr>
        <p:blipFill>
          <a:blip r:embed="rId12" cstate="email"/>
          <a:srcRect/>
          <a:stretch>
            <a:fillRect/>
          </a:stretch>
        </p:blipFill>
        <p:spPr bwMode="auto">
          <a:xfrm>
            <a:off x="-302825" y="2760420"/>
            <a:ext cx="3081177" cy="148966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E:\0000000我图PPT\05.09\端午节\龙船02.png"/>
          <p:cNvPicPr>
            <a:picLocks noChangeAspect="1" noChangeArrowheads="1"/>
          </p:cNvPicPr>
          <p:nvPr/>
        </p:nvPicPr>
        <p:blipFill>
          <a:blip r:embed="rId13" cstate="email"/>
          <a:srcRect/>
          <a:stretch>
            <a:fillRect/>
          </a:stretch>
        </p:blipFill>
        <p:spPr bwMode="auto">
          <a:xfrm>
            <a:off x="-201255" y="3421795"/>
            <a:ext cx="4899462" cy="20471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0000000我图PPT\05.09\端午节\龙船03.png"/>
          <p:cNvPicPr>
            <a:picLocks noChangeAspect="1" noChangeArrowheads="1"/>
          </p:cNvPicPr>
          <p:nvPr/>
        </p:nvPicPr>
        <p:blipFill>
          <a:blip r:embed="rId14" cstate="email"/>
          <a:srcRect/>
          <a:stretch>
            <a:fillRect/>
          </a:stretch>
        </p:blipFill>
        <p:spPr bwMode="auto">
          <a:xfrm>
            <a:off x="-3146747" y="4554790"/>
            <a:ext cx="6880971" cy="2733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4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0-#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9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1" presetClass="entr" presetSubtype="1" fill="hold" nodeType="afterEffect">
                                  <p:stCondLst>
                                    <p:cond delay="0"/>
                                  </p:stCondLst>
                                  <p:childTnLst>
                                    <p:set>
                                      <p:cBhvr>
                                        <p:cTn id="19" dur="1" fill="hold">
                                          <p:stCondLst>
                                            <p:cond delay="0"/>
                                          </p:stCondLst>
                                        </p:cTn>
                                        <p:tgtEl>
                                          <p:spTgt spid="313378"/>
                                        </p:tgtEl>
                                        <p:attrNameLst>
                                          <p:attrName>style.visibility</p:attrName>
                                        </p:attrNameLst>
                                      </p:cBhvr>
                                      <p:to>
                                        <p:strVal val="visible"/>
                                      </p:to>
                                    </p:set>
                                    <p:animEffect transition="in" filter="wheel(1)">
                                      <p:cBhvr>
                                        <p:cTn id="20" dur="1000"/>
                                        <p:tgtEl>
                                          <p:spTgt spid="313378"/>
                                        </p:tgtEl>
                                      </p:cBhvr>
                                    </p:animEffect>
                                  </p:childTnLst>
                                </p:cTn>
                              </p:par>
                            </p:childTnLst>
                          </p:cTn>
                        </p:par>
                        <p:par>
                          <p:cTn id="21" fill="hold">
                            <p:stCondLst>
                              <p:cond delay="2000"/>
                            </p:stCondLst>
                            <p:childTnLst>
                              <p:par>
                                <p:cTn id="22" presetID="23" presetClass="entr" presetSubtype="16" fill="hold" grpId="0" nodeType="afterEffect">
                                  <p:stCondLst>
                                    <p:cond delay="0"/>
                                  </p:stCondLst>
                                  <p:childTnLst>
                                    <p:set>
                                      <p:cBhvr>
                                        <p:cTn id="23" dur="1" fill="hold">
                                          <p:stCondLst>
                                            <p:cond delay="0"/>
                                          </p:stCondLst>
                                        </p:cTn>
                                        <p:tgtEl>
                                          <p:spTgt spid="313383"/>
                                        </p:tgtEl>
                                        <p:attrNameLst>
                                          <p:attrName>style.visibility</p:attrName>
                                        </p:attrNameLst>
                                      </p:cBhvr>
                                      <p:to>
                                        <p:strVal val="visible"/>
                                      </p:to>
                                    </p:set>
                                    <p:anim calcmode="lin" valueType="num">
                                      <p:cBhvr>
                                        <p:cTn id="24" dur="500" fill="hold"/>
                                        <p:tgtEl>
                                          <p:spTgt spid="313383"/>
                                        </p:tgtEl>
                                        <p:attrNameLst>
                                          <p:attrName>ppt_w</p:attrName>
                                        </p:attrNameLst>
                                      </p:cBhvr>
                                      <p:tavLst>
                                        <p:tav tm="0">
                                          <p:val>
                                            <p:fltVal val="0"/>
                                          </p:val>
                                        </p:tav>
                                        <p:tav tm="100000">
                                          <p:val>
                                            <p:strVal val="#ppt_w"/>
                                          </p:val>
                                        </p:tav>
                                      </p:tavLst>
                                    </p:anim>
                                    <p:anim calcmode="lin" valueType="num">
                                      <p:cBhvr>
                                        <p:cTn id="25" dur="500" fill="hold"/>
                                        <p:tgtEl>
                                          <p:spTgt spid="313383"/>
                                        </p:tgtEl>
                                        <p:attrNameLst>
                                          <p:attrName>ppt_h</p:attrName>
                                        </p:attrNameLst>
                                      </p:cBhvr>
                                      <p:tavLst>
                                        <p:tav tm="0">
                                          <p:val>
                                            <p:fltVal val="0"/>
                                          </p:val>
                                        </p:tav>
                                        <p:tav tm="100000">
                                          <p:val>
                                            <p:strVal val="#ppt_h"/>
                                          </p:val>
                                        </p:tav>
                                      </p:tavLst>
                                    </p:anim>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1500"/>
                                        <p:tgtEl>
                                          <p:spTgt spid="26"/>
                                        </p:tgtEl>
                                      </p:cBhvr>
                                    </p:animEffect>
                                  </p:childTnLst>
                                </p:cTn>
                              </p:par>
                            </p:childTnLst>
                          </p:cTn>
                        </p:par>
                        <p:par>
                          <p:cTn id="30" fill="hold">
                            <p:stCondLst>
                              <p:cond delay="4000"/>
                            </p:stCondLst>
                            <p:childTnLst>
                              <p:par>
                                <p:cTn id="31" presetID="10" presetClass="entr" presetSubtype="0" fill="hold" grpId="0" nodeType="afterEffect">
                                  <p:stCondLst>
                                    <p:cond delay="0"/>
                                  </p:stCondLst>
                                  <p:iterate type="wd">
                                    <p:tmPct val="10000"/>
                                  </p:iterate>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7500"/>
                            </p:stCondLst>
                            <p:childTnLst>
                              <p:par>
                                <p:cTn id="35" presetID="21" presetClass="entr" presetSubtype="1" fill="hold" nodeType="afterEffect">
                                  <p:stCondLst>
                                    <p:cond delay="0"/>
                                  </p:stCondLst>
                                  <p:childTnLst>
                                    <p:set>
                                      <p:cBhvr>
                                        <p:cTn id="36" dur="1" fill="hold">
                                          <p:stCondLst>
                                            <p:cond delay="0"/>
                                          </p:stCondLst>
                                        </p:cTn>
                                        <p:tgtEl>
                                          <p:spTgt spid="313394"/>
                                        </p:tgtEl>
                                        <p:attrNameLst>
                                          <p:attrName>style.visibility</p:attrName>
                                        </p:attrNameLst>
                                      </p:cBhvr>
                                      <p:to>
                                        <p:strVal val="visible"/>
                                      </p:to>
                                    </p:set>
                                    <p:animEffect transition="in" filter="wheel(1)">
                                      <p:cBhvr>
                                        <p:cTn id="37" dur="1000"/>
                                        <p:tgtEl>
                                          <p:spTgt spid="313394"/>
                                        </p:tgtEl>
                                      </p:cBhvr>
                                    </p:animEffect>
                                  </p:childTnLst>
                                </p:cTn>
                              </p:par>
                            </p:childTnLst>
                          </p:cTn>
                        </p:par>
                        <p:par>
                          <p:cTn id="38" fill="hold">
                            <p:stCondLst>
                              <p:cond delay="8500"/>
                            </p:stCondLst>
                            <p:childTnLst>
                              <p:par>
                                <p:cTn id="39" presetID="23" presetClass="entr" presetSubtype="16" fill="hold" grpId="0" nodeType="afterEffect">
                                  <p:stCondLst>
                                    <p:cond delay="0"/>
                                  </p:stCondLst>
                                  <p:childTnLst>
                                    <p:set>
                                      <p:cBhvr>
                                        <p:cTn id="40" dur="1" fill="hold">
                                          <p:stCondLst>
                                            <p:cond delay="0"/>
                                          </p:stCondLst>
                                        </p:cTn>
                                        <p:tgtEl>
                                          <p:spTgt spid="313399"/>
                                        </p:tgtEl>
                                        <p:attrNameLst>
                                          <p:attrName>style.visibility</p:attrName>
                                        </p:attrNameLst>
                                      </p:cBhvr>
                                      <p:to>
                                        <p:strVal val="visible"/>
                                      </p:to>
                                    </p:set>
                                    <p:anim calcmode="lin" valueType="num">
                                      <p:cBhvr>
                                        <p:cTn id="41" dur="500" fill="hold"/>
                                        <p:tgtEl>
                                          <p:spTgt spid="313399"/>
                                        </p:tgtEl>
                                        <p:attrNameLst>
                                          <p:attrName>ppt_w</p:attrName>
                                        </p:attrNameLst>
                                      </p:cBhvr>
                                      <p:tavLst>
                                        <p:tav tm="0">
                                          <p:val>
                                            <p:fltVal val="0"/>
                                          </p:val>
                                        </p:tav>
                                        <p:tav tm="100000">
                                          <p:val>
                                            <p:strVal val="#ppt_w"/>
                                          </p:val>
                                        </p:tav>
                                      </p:tavLst>
                                    </p:anim>
                                    <p:anim calcmode="lin" valueType="num">
                                      <p:cBhvr>
                                        <p:cTn id="42" dur="500" fill="hold"/>
                                        <p:tgtEl>
                                          <p:spTgt spid="313399"/>
                                        </p:tgtEl>
                                        <p:attrNameLst>
                                          <p:attrName>ppt_h</p:attrName>
                                        </p:attrNameLst>
                                      </p:cBhvr>
                                      <p:tavLst>
                                        <p:tav tm="0">
                                          <p:val>
                                            <p:fltVal val="0"/>
                                          </p:val>
                                        </p:tav>
                                        <p:tav tm="100000">
                                          <p:val>
                                            <p:strVal val="#ppt_h"/>
                                          </p:val>
                                        </p:tav>
                                      </p:tavLst>
                                    </p:anim>
                                  </p:childTnLst>
                                </p:cTn>
                              </p:par>
                              <p:par>
                                <p:cTn id="43" presetID="2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1500"/>
                                        <p:tgtEl>
                                          <p:spTgt spid="27"/>
                                        </p:tgtEl>
                                      </p:cBhvr>
                                    </p:animEffect>
                                  </p:childTnLst>
                                </p:cTn>
                              </p:par>
                              <p:par>
                                <p:cTn id="46" presetID="10" presetClass="entr" presetSubtype="0" fill="hold" grpId="0" nodeType="withEffect">
                                  <p:stCondLst>
                                    <p:cond delay="0"/>
                                  </p:stCondLst>
                                  <p:iterate type="wd">
                                    <p:tmPct val="10000"/>
                                  </p:iterate>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83" grpId="0"/>
      <p:bldP spid="7" grpId="0"/>
      <p:bldP spid="313399"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69"/>
          <p:cNvSpPr txBox="1">
            <a:spLocks noChangeArrowheads="1"/>
          </p:cNvSpPr>
          <p:nvPr/>
        </p:nvSpPr>
        <p:spPr bwMode="auto">
          <a:xfrm>
            <a:off x="2175026" y="5663510"/>
            <a:ext cx="4124111" cy="60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8565" eaLnBrk="1" hangingPunct="1">
              <a:spcBef>
                <a:spcPct val="50000"/>
              </a:spcBef>
              <a:buFontTx/>
              <a:buChar char="•"/>
              <a:defRPr/>
            </a:pPr>
            <a:r>
              <a:rPr lang="en-US" altLang="zh-CN" sz="1335" kern="0" dirty="0">
                <a:solidFill>
                  <a:srgbClr val="000000"/>
                </a:solidFill>
                <a:latin typeface="楷体" panose="02010609060101010101" pitchFamily="49" charset="-122"/>
                <a:ea typeface="楷体" panose="02010609060101010101" pitchFamily="49" charset="-122"/>
              </a:rPr>
              <a:t> </a:t>
            </a:r>
            <a:r>
              <a:rPr lang="zh-CN" altLang="en-US" sz="1335" kern="0" dirty="0">
                <a:solidFill>
                  <a:srgbClr val="000000"/>
                </a:solidFill>
                <a:latin typeface="楷体" panose="02010609060101010101" pitchFamily="49" charset="-122"/>
                <a:ea typeface="楷体" panose="02010609060101010101" pitchFamily="49" charset="-122"/>
              </a:rPr>
              <a:t>在此添加标题或目录索引</a:t>
            </a:r>
          </a:p>
          <a:p>
            <a:pPr defTabSz="1218565" eaLnBrk="1" hangingPunct="1">
              <a:spcBef>
                <a:spcPct val="50000"/>
              </a:spcBef>
              <a:buFontTx/>
              <a:buChar char="•"/>
              <a:defRPr/>
            </a:pPr>
            <a:r>
              <a:rPr lang="en-US" altLang="zh-CN" sz="1335" kern="0" dirty="0">
                <a:solidFill>
                  <a:srgbClr val="000000"/>
                </a:solidFill>
                <a:latin typeface="楷体" panose="02010609060101010101" pitchFamily="49" charset="-122"/>
                <a:ea typeface="楷体" panose="02010609060101010101" pitchFamily="49" charset="-122"/>
              </a:rPr>
              <a:t> </a:t>
            </a:r>
            <a:r>
              <a:rPr lang="zh-CN" altLang="en-US" sz="1335" kern="0" dirty="0">
                <a:solidFill>
                  <a:srgbClr val="000000"/>
                </a:solidFill>
                <a:latin typeface="楷体" panose="02010609060101010101" pitchFamily="49" charset="-122"/>
                <a:ea typeface="楷体" panose="02010609060101010101" pitchFamily="49" charset="-122"/>
              </a:rPr>
              <a:t>在此添加标题或目录索引</a:t>
            </a:r>
          </a:p>
        </p:txBody>
      </p:sp>
      <p:sp>
        <p:nvSpPr>
          <p:cNvPr id="5" name="Text Box 270"/>
          <p:cNvSpPr txBox="1">
            <a:spLocks noChangeArrowheads="1"/>
          </p:cNvSpPr>
          <p:nvPr/>
        </p:nvSpPr>
        <p:spPr bwMode="auto">
          <a:xfrm>
            <a:off x="4341373" y="4335210"/>
            <a:ext cx="4124110" cy="60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8565" eaLnBrk="1" hangingPunct="1">
              <a:spcBef>
                <a:spcPct val="50000"/>
              </a:spcBef>
              <a:buFontTx/>
              <a:buChar char="•"/>
              <a:defRPr/>
            </a:pPr>
            <a:r>
              <a:rPr lang="en-US" altLang="zh-CN" sz="1335" kern="0" dirty="0">
                <a:solidFill>
                  <a:srgbClr val="000000"/>
                </a:solidFill>
                <a:latin typeface="楷体" panose="02010609060101010101" pitchFamily="49" charset="-122"/>
                <a:ea typeface="楷体" panose="02010609060101010101" pitchFamily="49" charset="-122"/>
              </a:rPr>
              <a:t> </a:t>
            </a:r>
            <a:r>
              <a:rPr lang="zh-CN" altLang="en-US" sz="1335" kern="0" dirty="0">
                <a:solidFill>
                  <a:srgbClr val="000000"/>
                </a:solidFill>
                <a:latin typeface="楷体" panose="02010609060101010101" pitchFamily="49" charset="-122"/>
                <a:ea typeface="楷体" panose="02010609060101010101" pitchFamily="49" charset="-122"/>
              </a:rPr>
              <a:t>在此添加标题或目录索引</a:t>
            </a:r>
          </a:p>
          <a:p>
            <a:pPr defTabSz="1218565" eaLnBrk="1" hangingPunct="1">
              <a:spcBef>
                <a:spcPct val="50000"/>
              </a:spcBef>
              <a:buFontTx/>
              <a:buChar char="•"/>
              <a:defRPr/>
            </a:pPr>
            <a:r>
              <a:rPr lang="en-US" altLang="zh-CN" sz="1335" kern="0" dirty="0">
                <a:solidFill>
                  <a:srgbClr val="000000"/>
                </a:solidFill>
                <a:latin typeface="楷体" panose="02010609060101010101" pitchFamily="49" charset="-122"/>
                <a:ea typeface="楷体" panose="02010609060101010101" pitchFamily="49" charset="-122"/>
              </a:rPr>
              <a:t> </a:t>
            </a:r>
            <a:r>
              <a:rPr lang="zh-CN" altLang="en-US" sz="1335" kern="0" dirty="0">
                <a:solidFill>
                  <a:srgbClr val="000000"/>
                </a:solidFill>
                <a:latin typeface="楷体" panose="02010609060101010101" pitchFamily="49" charset="-122"/>
                <a:ea typeface="楷体" panose="02010609060101010101" pitchFamily="49" charset="-122"/>
              </a:rPr>
              <a:t>在此添加标题或目录索引</a:t>
            </a:r>
          </a:p>
        </p:txBody>
      </p:sp>
      <p:sp>
        <p:nvSpPr>
          <p:cNvPr id="6" name="Text Box 271"/>
          <p:cNvSpPr txBox="1">
            <a:spLocks noChangeArrowheads="1"/>
          </p:cNvSpPr>
          <p:nvPr/>
        </p:nvSpPr>
        <p:spPr bwMode="auto">
          <a:xfrm>
            <a:off x="6491243" y="3048673"/>
            <a:ext cx="4124110" cy="60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8565" eaLnBrk="1" hangingPunct="1">
              <a:spcBef>
                <a:spcPct val="50000"/>
              </a:spcBef>
              <a:buFontTx/>
              <a:buChar char="•"/>
              <a:defRPr/>
            </a:pPr>
            <a:r>
              <a:rPr lang="en-US" altLang="zh-CN" sz="1335" kern="0" dirty="0">
                <a:solidFill>
                  <a:srgbClr val="000000"/>
                </a:solidFill>
                <a:latin typeface="楷体" panose="02010609060101010101" pitchFamily="49" charset="-122"/>
                <a:ea typeface="楷体" panose="02010609060101010101" pitchFamily="49" charset="-122"/>
              </a:rPr>
              <a:t> </a:t>
            </a:r>
            <a:r>
              <a:rPr lang="zh-CN" altLang="en-US" sz="1335" kern="0" dirty="0">
                <a:solidFill>
                  <a:srgbClr val="000000"/>
                </a:solidFill>
                <a:latin typeface="楷体" panose="02010609060101010101" pitchFamily="49" charset="-122"/>
                <a:ea typeface="楷体" panose="02010609060101010101" pitchFamily="49" charset="-122"/>
              </a:rPr>
              <a:t>在此添加标题或目录索引</a:t>
            </a:r>
          </a:p>
          <a:p>
            <a:pPr defTabSz="1218565" eaLnBrk="1" hangingPunct="1">
              <a:spcBef>
                <a:spcPct val="50000"/>
              </a:spcBef>
              <a:buFontTx/>
              <a:buChar char="•"/>
              <a:defRPr/>
            </a:pPr>
            <a:r>
              <a:rPr lang="en-US" altLang="zh-CN" sz="1335" kern="0" dirty="0">
                <a:solidFill>
                  <a:srgbClr val="000000"/>
                </a:solidFill>
                <a:latin typeface="楷体" panose="02010609060101010101" pitchFamily="49" charset="-122"/>
                <a:ea typeface="楷体" panose="02010609060101010101" pitchFamily="49" charset="-122"/>
              </a:rPr>
              <a:t> </a:t>
            </a:r>
            <a:r>
              <a:rPr lang="zh-CN" altLang="en-US" sz="1335" kern="0" dirty="0">
                <a:solidFill>
                  <a:srgbClr val="000000"/>
                </a:solidFill>
                <a:latin typeface="楷体" panose="02010609060101010101" pitchFamily="49" charset="-122"/>
                <a:ea typeface="楷体" panose="02010609060101010101" pitchFamily="49" charset="-122"/>
              </a:rPr>
              <a:t>在此添加标题或目录索引</a:t>
            </a:r>
          </a:p>
        </p:txBody>
      </p:sp>
      <p:grpSp>
        <p:nvGrpSpPr>
          <p:cNvPr id="7" name="组合 6"/>
          <p:cNvGrpSpPr/>
          <p:nvPr/>
        </p:nvGrpSpPr>
        <p:grpSpPr>
          <a:xfrm>
            <a:off x="1767406" y="1585430"/>
            <a:ext cx="6812505" cy="4420394"/>
            <a:chOff x="2201986" y="971088"/>
            <a:chExt cx="5110956" cy="3316319"/>
          </a:xfrm>
        </p:grpSpPr>
        <p:pic>
          <p:nvPicPr>
            <p:cNvPr id="8" name="Picture 4" descr="E:\水墨图表素材\5356.png"/>
            <p:cNvPicPr>
              <a:picLocks noChangeAspect="1" noChangeArrowheads="1"/>
            </p:cNvPicPr>
            <p:nvPr/>
          </p:nvPicPr>
          <p:blipFill>
            <a:blip r:embed="rId3" cstate="email"/>
            <a:srcRect/>
            <a:stretch>
              <a:fillRect/>
            </a:stretch>
          </p:blipFill>
          <p:spPr bwMode="auto">
            <a:xfrm>
              <a:off x="2201986" y="3996863"/>
              <a:ext cx="304800" cy="29054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组合 8"/>
            <p:cNvGrpSpPr/>
            <p:nvPr/>
          </p:nvGrpSpPr>
          <p:grpSpPr>
            <a:xfrm>
              <a:off x="2354386" y="971088"/>
              <a:ext cx="4958556" cy="3171047"/>
              <a:chOff x="2354386" y="971088"/>
              <a:chExt cx="4958556" cy="3171047"/>
            </a:xfrm>
          </p:grpSpPr>
          <p:grpSp>
            <p:nvGrpSpPr>
              <p:cNvPr id="10" name="组合 9"/>
              <p:cNvGrpSpPr/>
              <p:nvPr/>
            </p:nvGrpSpPr>
            <p:grpSpPr>
              <a:xfrm>
                <a:off x="2354386" y="971088"/>
                <a:ext cx="4958556" cy="3171047"/>
                <a:chOff x="2354386" y="971088"/>
                <a:chExt cx="4958556" cy="3171047"/>
              </a:xfrm>
            </p:grpSpPr>
            <p:sp>
              <p:nvSpPr>
                <p:cNvPr id="12" name="Line 201"/>
                <p:cNvSpPr>
                  <a:spLocks noChangeShapeType="1"/>
                </p:cNvSpPr>
                <p:nvPr/>
              </p:nvSpPr>
              <p:spPr bwMode="auto">
                <a:xfrm flipV="1">
                  <a:off x="2354386" y="1116360"/>
                  <a:ext cx="4784725" cy="3025775"/>
                </a:xfrm>
                <a:prstGeom prst="line">
                  <a:avLst/>
                </a:prstGeom>
                <a:noFill/>
                <a:ln w="38100">
                  <a:solidFill>
                    <a:srgbClr val="000000"/>
                  </a:solidFill>
                  <a:round/>
                </a:ln>
                <a:extLst>
                  <a:ext uri="{909E8E84-426E-40DD-AFC4-6F175D3DCCD1}">
                    <a14:hiddenFill xmlns:a14="http://schemas.microsoft.com/office/drawing/2010/main">
                      <a:noFill/>
                    </a14:hiddenFill>
                  </a:ext>
                </a:extLst>
              </p:spPr>
              <p:txBody>
                <a:bodyPr wrap="none" anchor="ctr"/>
                <a:lstStyle/>
                <a:p>
                  <a:pPr algn="ctr" defTabSz="1218565">
                    <a:defRPr/>
                  </a:pPr>
                  <a:endParaRPr lang="zh-CN" altLang="en-US" sz="2400" kern="0">
                    <a:solidFill>
                      <a:prstClr val="black"/>
                    </a:solidFill>
                    <a:latin typeface="Arial" panose="020B0604020202020204" pitchFamily="34" charset="0"/>
                    <a:ea typeface="宋体" panose="02010600030101010101" pitchFamily="2" charset="-122"/>
                  </a:endParaRPr>
                </a:p>
              </p:txBody>
            </p:sp>
            <p:pic>
              <p:nvPicPr>
                <p:cNvPr id="13" name="Picture 4" descr="E:\水墨图表素材\5356.png"/>
                <p:cNvPicPr>
                  <a:picLocks noChangeAspect="1" noChangeArrowheads="1"/>
                </p:cNvPicPr>
                <p:nvPr/>
              </p:nvPicPr>
              <p:blipFill>
                <a:blip r:embed="rId3" cstate="email"/>
                <a:srcRect/>
                <a:stretch>
                  <a:fillRect/>
                </a:stretch>
              </p:blipFill>
              <p:spPr bwMode="auto">
                <a:xfrm>
                  <a:off x="7008142" y="971088"/>
                  <a:ext cx="304800" cy="2905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水墨图表素材\5356.png"/>
                <p:cNvPicPr>
                  <a:picLocks noChangeAspect="1" noChangeArrowheads="1"/>
                </p:cNvPicPr>
                <p:nvPr/>
              </p:nvPicPr>
              <p:blipFill>
                <a:blip r:embed="rId3" cstate="email"/>
                <a:srcRect/>
                <a:stretch>
                  <a:fillRect/>
                </a:stretch>
              </p:blipFill>
              <p:spPr bwMode="auto">
                <a:xfrm>
                  <a:off x="5548436" y="1885818"/>
                  <a:ext cx="304800" cy="29054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4" descr="E:\水墨图表素材\5356.png"/>
              <p:cNvPicPr>
                <a:picLocks noChangeAspect="1" noChangeArrowheads="1"/>
              </p:cNvPicPr>
              <p:nvPr/>
            </p:nvPicPr>
            <p:blipFill>
              <a:blip r:embed="rId3" cstate="email"/>
              <a:srcRect/>
              <a:stretch>
                <a:fillRect/>
              </a:stretch>
            </p:blipFill>
            <p:spPr bwMode="auto">
              <a:xfrm>
                <a:off x="4000624" y="2884086"/>
                <a:ext cx="304800" cy="29054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 name="组合 14"/>
          <p:cNvGrpSpPr/>
          <p:nvPr/>
        </p:nvGrpSpPr>
        <p:grpSpPr>
          <a:xfrm>
            <a:off x="485462" y="4860276"/>
            <a:ext cx="1936376" cy="763247"/>
            <a:chOff x="864162" y="3561973"/>
            <a:chExt cx="1452730" cy="572612"/>
          </a:xfrm>
        </p:grpSpPr>
        <p:sp>
          <p:nvSpPr>
            <p:cNvPr id="16" name="Text Box 265"/>
            <p:cNvSpPr txBox="1">
              <a:spLocks noChangeArrowheads="1"/>
            </p:cNvSpPr>
            <p:nvPr/>
          </p:nvSpPr>
          <p:spPr bwMode="auto">
            <a:xfrm>
              <a:off x="1205036" y="3635722"/>
              <a:ext cx="806450" cy="31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8565">
                <a:spcBef>
                  <a:spcPct val="50000"/>
                </a:spcBef>
                <a:defRPr/>
              </a:pPr>
              <a:r>
                <a:rPr lang="zh-CN" altLang="en-US" sz="2135" kern="0">
                  <a:solidFill>
                    <a:prstClr val="black"/>
                  </a:solidFill>
                  <a:ea typeface="宋体" panose="02010600030101010101" pitchFamily="2" charset="-122"/>
                </a:rPr>
                <a:t>第一步</a:t>
              </a:r>
            </a:p>
          </p:txBody>
        </p:sp>
        <p:pic>
          <p:nvPicPr>
            <p:cNvPr id="17" name="Picture 6" descr="E:\水墨图表素材\图片1.png"/>
            <p:cNvPicPr>
              <a:picLocks noChangeAspect="1" noChangeArrowheads="1"/>
            </p:cNvPicPr>
            <p:nvPr/>
          </p:nvPicPr>
          <p:blipFill>
            <a:blip r:embed="rId4"/>
            <a:srcRect/>
            <a:stretch>
              <a:fillRect/>
            </a:stretch>
          </p:blipFill>
          <p:spPr bwMode="auto">
            <a:xfrm>
              <a:off x="864162" y="3561973"/>
              <a:ext cx="1452730" cy="5726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组合 17"/>
          <p:cNvGrpSpPr/>
          <p:nvPr/>
        </p:nvGrpSpPr>
        <p:grpSpPr>
          <a:xfrm>
            <a:off x="2337960" y="3450619"/>
            <a:ext cx="1936376" cy="763247"/>
            <a:chOff x="864162" y="3561973"/>
            <a:chExt cx="1452730" cy="572612"/>
          </a:xfrm>
        </p:grpSpPr>
        <p:pic>
          <p:nvPicPr>
            <p:cNvPr id="19" name="Picture 6" descr="E:\水墨图表素材\图片1.png"/>
            <p:cNvPicPr>
              <a:picLocks noChangeAspect="1" noChangeArrowheads="1"/>
            </p:cNvPicPr>
            <p:nvPr/>
          </p:nvPicPr>
          <p:blipFill>
            <a:blip r:embed="rId4"/>
            <a:srcRect/>
            <a:stretch>
              <a:fillRect/>
            </a:stretch>
          </p:blipFill>
          <p:spPr bwMode="auto">
            <a:xfrm>
              <a:off x="864162" y="3561973"/>
              <a:ext cx="1452730" cy="572612"/>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265"/>
            <p:cNvSpPr txBox="1">
              <a:spLocks noChangeArrowheads="1"/>
            </p:cNvSpPr>
            <p:nvPr/>
          </p:nvSpPr>
          <p:spPr bwMode="auto">
            <a:xfrm>
              <a:off x="1205036" y="3635722"/>
              <a:ext cx="806450" cy="31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8565">
                <a:spcBef>
                  <a:spcPct val="50000"/>
                </a:spcBef>
                <a:defRPr/>
              </a:pPr>
              <a:r>
                <a:rPr lang="zh-CN" altLang="en-US" sz="2135" kern="0" dirty="0">
                  <a:solidFill>
                    <a:prstClr val="black"/>
                  </a:solidFill>
                  <a:ea typeface="宋体" panose="02010600030101010101" pitchFamily="2" charset="-122"/>
                </a:rPr>
                <a:t>第二步</a:t>
              </a:r>
            </a:p>
          </p:txBody>
        </p:sp>
      </p:grpSp>
      <p:grpSp>
        <p:nvGrpSpPr>
          <p:cNvPr id="21" name="组合 20"/>
          <p:cNvGrpSpPr/>
          <p:nvPr/>
        </p:nvGrpSpPr>
        <p:grpSpPr>
          <a:xfrm>
            <a:off x="4362761" y="2235082"/>
            <a:ext cx="1936376" cy="763247"/>
            <a:chOff x="4127382" y="1496248"/>
            <a:chExt cx="1452730" cy="572612"/>
          </a:xfrm>
        </p:grpSpPr>
        <p:pic>
          <p:nvPicPr>
            <p:cNvPr id="22" name="Picture 6" descr="E:\水墨图表素材\图片1.png"/>
            <p:cNvPicPr>
              <a:picLocks noChangeAspect="1" noChangeArrowheads="1"/>
            </p:cNvPicPr>
            <p:nvPr/>
          </p:nvPicPr>
          <p:blipFill>
            <a:blip r:embed="rId4"/>
            <a:srcRect/>
            <a:stretch>
              <a:fillRect/>
            </a:stretch>
          </p:blipFill>
          <p:spPr bwMode="auto">
            <a:xfrm>
              <a:off x="4127382" y="1496248"/>
              <a:ext cx="1452730" cy="572612"/>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265"/>
            <p:cNvSpPr txBox="1">
              <a:spLocks noChangeArrowheads="1"/>
            </p:cNvSpPr>
            <p:nvPr/>
          </p:nvSpPr>
          <p:spPr bwMode="auto">
            <a:xfrm>
              <a:off x="4468256" y="1569997"/>
              <a:ext cx="806450" cy="31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8565">
                <a:spcBef>
                  <a:spcPct val="50000"/>
                </a:spcBef>
                <a:defRPr/>
              </a:pPr>
              <a:r>
                <a:rPr lang="zh-CN" altLang="en-US" sz="2135" kern="0" dirty="0">
                  <a:solidFill>
                    <a:prstClr val="black"/>
                  </a:solidFill>
                  <a:ea typeface="宋体" panose="02010600030101010101" pitchFamily="2" charset="-122"/>
                </a:rPr>
                <a:t>第三步</a:t>
              </a:r>
            </a:p>
          </p:txBody>
        </p:sp>
      </p:grpSp>
      <p:grpSp>
        <p:nvGrpSpPr>
          <p:cNvPr id="24" name="组合 23"/>
          <p:cNvGrpSpPr/>
          <p:nvPr/>
        </p:nvGrpSpPr>
        <p:grpSpPr>
          <a:xfrm>
            <a:off x="6292566" y="1140385"/>
            <a:ext cx="1936376" cy="763247"/>
            <a:chOff x="5495534" y="684782"/>
            <a:chExt cx="1452730" cy="572612"/>
          </a:xfrm>
        </p:grpSpPr>
        <p:pic>
          <p:nvPicPr>
            <p:cNvPr id="25" name="Picture 6" descr="E:\水墨图表素材\图片1.png"/>
            <p:cNvPicPr>
              <a:picLocks noChangeAspect="1" noChangeArrowheads="1"/>
            </p:cNvPicPr>
            <p:nvPr/>
          </p:nvPicPr>
          <p:blipFill>
            <a:blip r:embed="rId4"/>
            <a:srcRect/>
            <a:stretch>
              <a:fillRect/>
            </a:stretch>
          </p:blipFill>
          <p:spPr bwMode="auto">
            <a:xfrm>
              <a:off x="5495534" y="684782"/>
              <a:ext cx="1452730" cy="572612"/>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65"/>
            <p:cNvSpPr txBox="1">
              <a:spLocks noChangeArrowheads="1"/>
            </p:cNvSpPr>
            <p:nvPr/>
          </p:nvSpPr>
          <p:spPr bwMode="auto">
            <a:xfrm>
              <a:off x="5836408" y="758531"/>
              <a:ext cx="806450" cy="31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8565">
                <a:spcBef>
                  <a:spcPct val="50000"/>
                </a:spcBef>
                <a:defRPr/>
              </a:pPr>
              <a:r>
                <a:rPr lang="zh-CN" altLang="en-US" sz="2135" kern="0" dirty="0">
                  <a:solidFill>
                    <a:prstClr val="black"/>
                  </a:solidFill>
                  <a:ea typeface="宋体" panose="02010600030101010101" pitchFamily="2" charset="-122"/>
                </a:rPr>
                <a:t>第四步</a:t>
              </a:r>
            </a:p>
          </p:txBody>
        </p:sp>
      </p:grpSp>
      <p:sp>
        <p:nvSpPr>
          <p:cNvPr id="27" name="Text Box 271"/>
          <p:cNvSpPr txBox="1">
            <a:spLocks noChangeArrowheads="1"/>
          </p:cNvSpPr>
          <p:nvPr/>
        </p:nvSpPr>
        <p:spPr bwMode="auto">
          <a:xfrm>
            <a:off x="8014772" y="2014510"/>
            <a:ext cx="4124110" cy="60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8565" eaLnBrk="1" hangingPunct="1">
              <a:spcBef>
                <a:spcPct val="50000"/>
              </a:spcBef>
              <a:buFontTx/>
              <a:buChar char="•"/>
              <a:defRPr/>
            </a:pPr>
            <a:r>
              <a:rPr lang="en-US" altLang="zh-CN" sz="1335" kern="0" dirty="0">
                <a:solidFill>
                  <a:srgbClr val="000000"/>
                </a:solidFill>
                <a:latin typeface="楷体" panose="02010609060101010101" pitchFamily="49" charset="-122"/>
                <a:ea typeface="楷体" panose="02010609060101010101" pitchFamily="49" charset="-122"/>
              </a:rPr>
              <a:t> </a:t>
            </a:r>
            <a:r>
              <a:rPr lang="zh-CN" altLang="en-US" sz="1335" kern="0" dirty="0">
                <a:solidFill>
                  <a:srgbClr val="000000"/>
                </a:solidFill>
                <a:latin typeface="楷体" panose="02010609060101010101" pitchFamily="49" charset="-122"/>
                <a:ea typeface="楷体" panose="02010609060101010101" pitchFamily="49" charset="-122"/>
              </a:rPr>
              <a:t>在此添加标题或目录索引</a:t>
            </a:r>
          </a:p>
          <a:p>
            <a:pPr defTabSz="1218565" eaLnBrk="1" hangingPunct="1">
              <a:spcBef>
                <a:spcPct val="50000"/>
              </a:spcBef>
              <a:buFontTx/>
              <a:buChar char="•"/>
              <a:defRPr/>
            </a:pPr>
            <a:r>
              <a:rPr lang="en-US" altLang="zh-CN" sz="1335" kern="0" dirty="0">
                <a:solidFill>
                  <a:srgbClr val="000000"/>
                </a:solidFill>
                <a:latin typeface="楷体" panose="02010609060101010101" pitchFamily="49" charset="-122"/>
                <a:ea typeface="楷体" panose="02010609060101010101" pitchFamily="49" charset="-122"/>
              </a:rPr>
              <a:t> </a:t>
            </a:r>
            <a:r>
              <a:rPr lang="zh-CN" altLang="en-US" sz="1335" kern="0" dirty="0">
                <a:solidFill>
                  <a:srgbClr val="000000"/>
                </a:solidFill>
                <a:latin typeface="楷体" panose="02010609060101010101" pitchFamily="49" charset="-122"/>
                <a:ea typeface="楷体" panose="02010609060101010101" pitchFamily="49" charset="-122"/>
              </a:rPr>
              <a:t>在此添加标题或目录索引</a:t>
            </a:r>
          </a:p>
        </p:txBody>
      </p:sp>
      <p:pic>
        <p:nvPicPr>
          <p:cNvPr id="28" name="Picture 2" descr="C:\Users\Administrator\Desktop\365689.png"/>
          <p:cNvPicPr>
            <a:picLocks noChangeAspect="1" noChangeArrowheads="1"/>
          </p:cNvPicPr>
          <p:nvPr/>
        </p:nvPicPr>
        <p:blipFill>
          <a:blip r:embed="rId5" cstate="email"/>
          <a:srcRect/>
          <a:stretch>
            <a:fillRect/>
          </a:stretch>
        </p:blipFill>
        <p:spPr bwMode="auto">
          <a:xfrm>
            <a:off x="3658353" y="1006418"/>
            <a:ext cx="10623790" cy="66450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7" presetClass="entr" presetSubtype="0"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7" presetClass="entr" presetSubtype="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7"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7"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email"/>
          <a:stretch>
            <a:fillRect/>
          </a:stretch>
        </p:blipFill>
        <p:spPr bwMode="auto">
          <a:xfrm>
            <a:off x="823" y="-27384"/>
            <a:ext cx="12190355" cy="688538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istrator\Desktop\端午素材\65115.png"/>
          <p:cNvPicPr>
            <a:picLocks noChangeAspect="1" noChangeArrowheads="1"/>
          </p:cNvPicPr>
          <p:nvPr/>
        </p:nvPicPr>
        <p:blipFill>
          <a:blip r:embed="rId4" cstate="email"/>
          <a:srcRect/>
          <a:stretch>
            <a:fillRect/>
          </a:stretch>
        </p:blipFill>
        <p:spPr bwMode="auto">
          <a:xfrm>
            <a:off x="-810668" y="-125903"/>
            <a:ext cx="6714821" cy="711784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20"/>
          <p:cNvGrpSpPr/>
          <p:nvPr/>
        </p:nvGrpSpPr>
        <p:grpSpPr bwMode="auto">
          <a:xfrm>
            <a:off x="4982977" y="1174321"/>
            <a:ext cx="4189707" cy="1574314"/>
            <a:chOff x="945803" y="915566"/>
            <a:chExt cx="3143657" cy="1180384"/>
          </a:xfrm>
        </p:grpSpPr>
        <p:pic>
          <p:nvPicPr>
            <p:cNvPr id="22" name="Picture 2" descr="C:\Users\Thinkpad\Desktop\PNG\1_0001_图层-6.png"/>
            <p:cNvPicPr>
              <a:picLocks noChangeAspect="1" noChangeArrowheads="1"/>
            </p:cNvPicPr>
            <p:nvPr/>
          </p:nvPicPr>
          <p:blipFill>
            <a:blip r:embed="rId5" cstate="email"/>
            <a:srcRect/>
            <a:stretch>
              <a:fillRect/>
            </a:stretch>
          </p:blipFill>
          <p:spPr bwMode="auto">
            <a:xfrm>
              <a:off x="945803" y="915566"/>
              <a:ext cx="3143657" cy="1180384"/>
            </a:xfrm>
            <a:prstGeom prst="rect">
              <a:avLst/>
            </a:prstGeom>
            <a:noFill/>
            <a:ln w="9525">
              <a:noFill/>
              <a:miter lim="800000"/>
              <a:headEnd/>
              <a:tailEnd/>
            </a:ln>
          </p:spPr>
        </p:pic>
        <p:sp>
          <p:nvSpPr>
            <p:cNvPr id="23" name="矩形 9"/>
            <p:cNvSpPr>
              <a:spLocks noChangeArrowheads="1"/>
            </p:cNvSpPr>
            <p:nvPr/>
          </p:nvSpPr>
          <p:spPr bwMode="auto">
            <a:xfrm>
              <a:off x="1401616" y="1088499"/>
              <a:ext cx="1165733" cy="768011"/>
            </a:xfrm>
            <a:prstGeom prst="rect">
              <a:avLst/>
            </a:prstGeom>
            <a:noFill/>
            <a:ln w="9525">
              <a:noFill/>
              <a:miter lim="800000"/>
            </a:ln>
          </p:spPr>
          <p:txBody>
            <a:bodyPr wrap="none">
              <a:spAutoFit/>
            </a:bodyPr>
            <a:lstStyle/>
            <a:p>
              <a:pPr algn="ctr" defTabSz="1218565" fontAlgn="base">
                <a:lnSpc>
                  <a:spcPct val="125000"/>
                </a:lnSpc>
                <a:spcBef>
                  <a:spcPct val="0"/>
                </a:spcBef>
                <a:spcAft>
                  <a:spcPct val="0"/>
                </a:spcAft>
              </a:pPr>
              <a:r>
                <a:rPr lang="zh-CN" altLang="en-US" sz="5330" b="1" dirty="0">
                  <a:solidFill>
                    <a:srgbClr val="FFFFFF"/>
                  </a:solidFill>
                  <a:latin typeface="方正古隶简体" pitchFamily="65" charset="-122"/>
                  <a:ea typeface="方正古隶简体" pitchFamily="65" charset="-122"/>
                </a:rPr>
                <a:t>前言</a:t>
              </a:r>
            </a:p>
          </p:txBody>
        </p:sp>
      </p:grpSp>
      <p:pic>
        <p:nvPicPr>
          <p:cNvPr id="24" name="Picture 272" descr="28"/>
          <p:cNvPicPr>
            <a:picLocks noChangeAspect="1" noChangeArrowheads="1"/>
          </p:cNvPicPr>
          <p:nvPr/>
        </p:nvPicPr>
        <p:blipFill>
          <a:blip r:embed="rId6" cstate="email"/>
          <a:srcRect/>
          <a:stretch>
            <a:fillRect/>
          </a:stretch>
        </p:blipFill>
        <p:spPr bwMode="auto">
          <a:xfrm>
            <a:off x="4941715" y="857655"/>
            <a:ext cx="2105433" cy="1610286"/>
          </a:xfrm>
          <a:prstGeom prst="rect">
            <a:avLst/>
          </a:prstGeom>
          <a:noFill/>
          <a:ln w="9525">
            <a:noFill/>
            <a:miter lim="800000"/>
            <a:headEnd/>
            <a:tailEnd/>
          </a:ln>
        </p:spPr>
      </p:pic>
      <p:pic>
        <p:nvPicPr>
          <p:cNvPr id="25" name="Picture 3" descr="C:\Users\Administrator\Desktop\水墨鸟25656.png"/>
          <p:cNvPicPr>
            <a:picLocks noChangeAspect="1" noChangeArrowheads="1"/>
          </p:cNvPicPr>
          <p:nvPr/>
        </p:nvPicPr>
        <p:blipFill>
          <a:blip r:embed="rId7" cstate="email"/>
          <a:srcRect/>
          <a:stretch>
            <a:fillRect/>
          </a:stretch>
        </p:blipFill>
        <p:spPr bwMode="auto">
          <a:xfrm>
            <a:off x="8064925" y="334999"/>
            <a:ext cx="3299972" cy="157565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486589" y="2748635"/>
            <a:ext cx="6024217" cy="2813677"/>
          </a:xfrm>
          <a:prstGeom prst="rect">
            <a:avLst/>
          </a:prstGeom>
          <a:noFill/>
        </p:spPr>
        <p:txBody>
          <a:bodyPr wrap="square" lIns="91400" tIns="45699" rIns="91400" bIns="45699" rtlCol="0">
            <a:spAutoFit/>
          </a:bodyPr>
          <a:lstStyle/>
          <a:p>
            <a:pPr defTabSz="1218565" fontAlgn="base">
              <a:lnSpc>
                <a:spcPct val="150000"/>
              </a:lnSpc>
              <a:spcBef>
                <a:spcPct val="0"/>
              </a:spcBef>
              <a:spcAft>
                <a:spcPct val="0"/>
              </a:spcAft>
            </a:pPr>
            <a:r>
              <a:rPr lang="zh-CN" altLang="en-US" sz="1335" dirty="0">
                <a:solidFill>
                  <a:srgbClr val="333333"/>
                </a:solidFill>
                <a:latin typeface="楷体" panose="02010609060101010101" pitchFamily="49" charset="-122"/>
                <a:ea typeface="楷体" panose="02010609060101010101" pitchFamily="49" charset="-122"/>
              </a:rPr>
              <a:t>     端午节，为每年农历五月初五。据</a:t>
            </a:r>
            <a:r>
              <a:rPr lang="en-US" altLang="zh-CN" sz="1335" dirty="0">
                <a:solidFill>
                  <a:srgbClr val="333333"/>
                </a:solidFill>
                <a:latin typeface="楷体" panose="02010609060101010101" pitchFamily="49" charset="-122"/>
                <a:ea typeface="楷体" panose="02010609060101010101" pitchFamily="49" charset="-122"/>
              </a:rPr>
              <a:t>《</a:t>
            </a:r>
            <a:r>
              <a:rPr lang="zh-CN" altLang="en-US" sz="1335" dirty="0">
                <a:solidFill>
                  <a:srgbClr val="333333"/>
                </a:solidFill>
                <a:latin typeface="楷体" panose="02010609060101010101" pitchFamily="49" charset="-122"/>
                <a:ea typeface="楷体" panose="02010609060101010101" pitchFamily="49" charset="-122"/>
              </a:rPr>
              <a:t>荆楚岁时记</a:t>
            </a:r>
            <a:r>
              <a:rPr lang="en-US" altLang="zh-CN" sz="1335" dirty="0">
                <a:solidFill>
                  <a:srgbClr val="333333"/>
                </a:solidFill>
                <a:latin typeface="楷体" panose="02010609060101010101" pitchFamily="49" charset="-122"/>
                <a:ea typeface="楷体" panose="02010609060101010101" pitchFamily="49" charset="-122"/>
              </a:rPr>
              <a:t>》</a:t>
            </a:r>
            <a:r>
              <a:rPr lang="zh-CN" altLang="en-US" sz="1335" dirty="0">
                <a:solidFill>
                  <a:srgbClr val="333333"/>
                </a:solidFill>
                <a:latin typeface="楷体" panose="02010609060101010101" pitchFamily="49" charset="-122"/>
                <a:ea typeface="楷体" panose="02010609060101010101" pitchFamily="49" charset="-122"/>
              </a:rPr>
              <a:t>记载，因仲夏登高，顺阳在上，五月是仲夏，它的第一个午日正是登高顺阳好天气之日，故五月初五亦称为“端阳节”。此外端午节还称“午日节、五月节、龙舟节、浴兰节”等。</a:t>
            </a:r>
            <a:r>
              <a:rPr lang="en-US" altLang="zh-CN" sz="1335" dirty="0">
                <a:solidFill>
                  <a:srgbClr val="333333"/>
                </a:solidFill>
                <a:latin typeface="楷体" panose="02010609060101010101" pitchFamily="49" charset="-122"/>
                <a:ea typeface="楷体" panose="02010609060101010101" pitchFamily="49" charset="-122"/>
              </a:rPr>
              <a:t>  </a:t>
            </a:r>
            <a:r>
              <a:rPr lang="zh-CN" altLang="en-US" sz="1335" dirty="0">
                <a:solidFill>
                  <a:srgbClr val="333333"/>
                </a:solidFill>
                <a:latin typeface="楷体" panose="02010609060101010101" pitchFamily="49" charset="-122"/>
                <a:ea typeface="楷体" panose="02010609060101010101" pitchFamily="49" charset="-122"/>
              </a:rPr>
              <a:t>端午节是流行于中国以及汉字文化圈诸国的传统文化节日。</a:t>
            </a:r>
          </a:p>
          <a:p>
            <a:pPr defTabSz="1218565" fontAlgn="base">
              <a:lnSpc>
                <a:spcPct val="150000"/>
              </a:lnSpc>
              <a:spcBef>
                <a:spcPct val="0"/>
              </a:spcBef>
              <a:spcAft>
                <a:spcPct val="0"/>
              </a:spcAft>
            </a:pPr>
            <a:r>
              <a:rPr lang="zh-CN" altLang="en-US" sz="1335" dirty="0">
                <a:solidFill>
                  <a:srgbClr val="333333"/>
                </a:solidFill>
                <a:latin typeface="楷体" panose="02010609060101010101" pitchFamily="49" charset="-122"/>
                <a:ea typeface="楷体" panose="02010609060101010101" pitchFamily="49" charset="-122"/>
              </a:rPr>
              <a:t>     端午节起源于中国，最初为古代百越地区（长江中下游及以南一带）崇拜龙图腾的部族举行图腾祭祀的节日，百越之地春秋之前有在农历五月初五以龙舟竞渡形式举行部落图腾祭祀的习俗。后因战国时期的楚国（今湖北）诗人屈原在该日抱石跳汨罗江自尽，统治者为树立忠君爱国标签将端午作为纪念屈原的节日；部分地区也有纪念伍子胥、曹娥等说法。</a:t>
            </a:r>
            <a:endParaRPr lang="en-US" altLang="zh-CN" sz="1335" dirty="0">
              <a:solidFill>
                <a:srgbClr val="333333"/>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900"/>
                                        <p:tgtEl>
                                          <p:spTgt spid="307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500"/>
                            </p:stCondLst>
                            <p:childTnLst>
                              <p:par>
                                <p:cTn id="13" presetID="63" presetClass="path" presetSubtype="0" accel="50000" decel="50000" fill="hold" nodeType="afterEffect">
                                  <p:stCondLst>
                                    <p:cond delay="0"/>
                                  </p:stCondLst>
                                  <p:childTnLst>
                                    <p:animMotion origin="layout" path="M -1.66667E-6 1.79685E-6 L 0.24688 1.79685E-6 " pathEditMode="relative" rAng="0" ptsTypes="AA">
                                      <p:cBhvr>
                                        <p:cTn id="14" dur="2750" fill="hold"/>
                                        <p:tgtEl>
                                          <p:spTgt spid="24"/>
                                        </p:tgtEl>
                                        <p:attrNameLst>
                                          <p:attrName>ppt_x</p:attrName>
                                          <p:attrName>ppt_y</p:attrName>
                                        </p:attrNameLst>
                                      </p:cBhvr>
                                      <p:rCtr x="12344" y="0"/>
                                    </p:animMotion>
                                  </p:childTnLst>
                                </p:cTn>
                              </p:par>
                              <p:par>
                                <p:cTn id="15" presetID="22"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2750"/>
                                        <p:tgtEl>
                                          <p:spTgt spid="21"/>
                                        </p:tgtEl>
                                      </p:cBhvr>
                                    </p:animEffect>
                                  </p:childTnLst>
                                </p:cTn>
                              </p:par>
                            </p:childTnLst>
                          </p:cTn>
                        </p:par>
                        <p:par>
                          <p:cTn id="18" fill="hold">
                            <p:stCondLst>
                              <p:cond delay="4500"/>
                            </p:stCondLst>
                            <p:childTnLst>
                              <p:par>
                                <p:cTn id="19" presetID="10" presetClass="exit" presetSubtype="0" fill="hold" nodeType="afterEffect">
                                  <p:stCondLst>
                                    <p:cond delay="0"/>
                                  </p:stCondLst>
                                  <p:childTnLst>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22" presetClass="entr" presetSubtype="1"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wipe(up)">
                                      <p:cBhvr>
                                        <p:cTn id="2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3"/>
          <p:cNvPicPr>
            <a:picLocks noChangeAspect="1" noChangeArrowheads="1"/>
          </p:cNvPicPr>
          <p:nvPr/>
        </p:nvPicPr>
        <p:blipFill>
          <a:blip r:embed="rId3" cstate="email"/>
          <a:stretch>
            <a:fillRect/>
          </a:stretch>
        </p:blipFill>
        <p:spPr bwMode="auto">
          <a:xfrm>
            <a:off x="3399732" y="3638167"/>
            <a:ext cx="2698387" cy="1920003"/>
          </a:xfrm>
          <a:prstGeom prst="rect">
            <a:avLst/>
          </a:prstGeom>
          <a:blipFill>
            <a:blip r:embed="rId4" cstate="email"/>
            <a:stretch>
              <a:fillRect/>
            </a:stretch>
          </a:blipFill>
          <a:ln w="9525">
            <a:noFill/>
            <a:miter lim="800000"/>
            <a:headEnd/>
            <a:tailEnd/>
          </a:ln>
          <a:effectLst/>
        </p:spPr>
      </p:pic>
      <p:pic>
        <p:nvPicPr>
          <p:cNvPr id="67" name="Picture 3"/>
          <p:cNvPicPr>
            <a:picLocks noChangeAspect="1" noChangeArrowheads="1"/>
          </p:cNvPicPr>
          <p:nvPr/>
        </p:nvPicPr>
        <p:blipFill>
          <a:blip r:embed="rId5" cstate="email"/>
          <a:stretch>
            <a:fillRect/>
          </a:stretch>
        </p:blipFill>
        <p:spPr bwMode="auto">
          <a:xfrm>
            <a:off x="6110816" y="3638167"/>
            <a:ext cx="2698387" cy="192000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矩形 4"/>
          <p:cNvSpPr>
            <a:spLocks noChangeArrowheads="1"/>
          </p:cNvSpPr>
          <p:nvPr/>
        </p:nvSpPr>
        <p:spPr bwMode="auto">
          <a:xfrm>
            <a:off x="722509" y="1675524"/>
            <a:ext cx="2677222" cy="1920001"/>
          </a:xfrm>
          <a:prstGeom prst="rect">
            <a:avLst/>
          </a:prstGeom>
          <a:solidFill>
            <a:schemeClr val="accent3">
              <a:lumMod val="50000"/>
            </a:schemeClr>
          </a:solidFill>
          <a:ln w="3175">
            <a:noFill/>
            <a:miter lim="800000"/>
          </a:ln>
        </p:spPr>
        <p:txBody>
          <a:bodyPr lIns="239974" tIns="60953" rIns="239974" bIns="60953" anchor="ctr"/>
          <a:lstStyle/>
          <a:p>
            <a:pPr defTabSz="1218565">
              <a:lnSpc>
                <a:spcPct val="130000"/>
              </a:lnSpc>
              <a:spcAft>
                <a:spcPts val="800"/>
              </a:spcAft>
              <a:defRPr/>
            </a:pPr>
            <a:endParaRPr lang="zh-CN" altLang="en-US" sz="1465" kern="0" dirty="0">
              <a:solidFill>
                <a:sysClr val="window" lastClr="FFFFFF"/>
              </a:solidFill>
              <a:latin typeface="微软雅黑" panose="020B0503020204020204" pitchFamily="34" charset="-122"/>
              <a:ea typeface="微软雅黑" panose="020B0503020204020204" pitchFamily="34" charset="-122"/>
            </a:endParaRPr>
          </a:p>
        </p:txBody>
      </p:sp>
      <p:sp>
        <p:nvSpPr>
          <p:cNvPr id="69" name="矩形 15"/>
          <p:cNvSpPr>
            <a:spLocks noChangeArrowheads="1"/>
          </p:cNvSpPr>
          <p:nvPr/>
        </p:nvSpPr>
        <p:spPr bwMode="auto">
          <a:xfrm>
            <a:off x="8792269" y="3638168"/>
            <a:ext cx="2531192" cy="1920001"/>
          </a:xfrm>
          <a:prstGeom prst="rect">
            <a:avLst/>
          </a:prstGeom>
          <a:solidFill>
            <a:schemeClr val="accent3">
              <a:lumMod val="25000"/>
            </a:schemeClr>
          </a:solidFill>
          <a:ln w="3175">
            <a:noFill/>
            <a:miter lim="800000"/>
          </a:ln>
        </p:spPr>
        <p:txBody>
          <a:bodyPr lIns="239974" tIns="60953" rIns="239974" bIns="60953" anchor="ctr"/>
          <a:lstStyle/>
          <a:p>
            <a:pPr defTabSz="1218565">
              <a:lnSpc>
                <a:spcPct val="130000"/>
              </a:lnSpc>
              <a:spcAft>
                <a:spcPts val="800"/>
              </a:spcAft>
              <a:defRPr/>
            </a:pPr>
            <a:endParaRPr lang="zh-CN" altLang="en-US" sz="1465" kern="0" dirty="0">
              <a:solidFill>
                <a:sysClr val="window" lastClr="FFFFFF"/>
              </a:solidFill>
              <a:latin typeface="微软雅黑" panose="020B0503020204020204" pitchFamily="34" charset="-122"/>
              <a:ea typeface="微软雅黑" panose="020B0503020204020204" pitchFamily="34" charset="-122"/>
            </a:endParaRPr>
          </a:p>
        </p:txBody>
      </p:sp>
      <p:sp>
        <p:nvSpPr>
          <p:cNvPr id="70" name="矩形 12"/>
          <p:cNvSpPr>
            <a:spLocks noChangeArrowheads="1"/>
          </p:cNvSpPr>
          <p:nvPr/>
        </p:nvSpPr>
        <p:spPr bwMode="auto">
          <a:xfrm>
            <a:off x="6110817" y="1681690"/>
            <a:ext cx="5345978" cy="1920001"/>
          </a:xfrm>
          <a:prstGeom prst="rect">
            <a:avLst/>
          </a:prstGeom>
          <a:noFill/>
          <a:ln w="9525">
            <a:noFill/>
            <a:miter lim="800000"/>
          </a:ln>
        </p:spPr>
        <p:txBody>
          <a:bodyPr lIns="239974" tIns="60953" rIns="121906" bIns="60953" anchor="ctr"/>
          <a:lstStyle/>
          <a:p>
            <a:pPr defTabSz="1218565" fontAlgn="base">
              <a:lnSpc>
                <a:spcPct val="130000"/>
              </a:lnSpc>
              <a:spcBef>
                <a:spcPct val="0"/>
              </a:spcBef>
              <a:spcAft>
                <a:spcPts val="800"/>
              </a:spcAft>
            </a:pPr>
            <a:r>
              <a:rPr lang="zh-CN" altLang="en-US" sz="2135" dirty="0">
                <a:solidFill>
                  <a:srgbClr val="595959"/>
                </a:solidFill>
                <a:latin typeface="微软雅黑" panose="020B0503020204020204" pitchFamily="34" charset="-122"/>
                <a:ea typeface="微软雅黑" panose="020B0503020204020204" pitchFamily="34" charset="-122"/>
              </a:rPr>
              <a:t>添加标题</a:t>
            </a:r>
            <a:endParaRPr lang="en-US" sz="2135" dirty="0">
              <a:solidFill>
                <a:srgbClr val="595959"/>
              </a:solidFill>
              <a:latin typeface="微软雅黑" panose="020B0503020204020204" pitchFamily="34" charset="-122"/>
              <a:ea typeface="微软雅黑" panose="020B0503020204020204" pitchFamily="34" charset="-122"/>
            </a:endParaRPr>
          </a:p>
          <a:p>
            <a:pPr defTabSz="1218565" fontAlgn="base">
              <a:lnSpc>
                <a:spcPct val="130000"/>
              </a:lnSpc>
              <a:spcBef>
                <a:spcPct val="0"/>
              </a:spcBef>
              <a:spcAft>
                <a:spcPts val="800"/>
              </a:spcAft>
            </a:pPr>
            <a:r>
              <a:rPr lang="zh-CN" altLang="en-US" sz="1600" dirty="0">
                <a:solidFill>
                  <a:srgbClr val="A6A6A6"/>
                </a:solidFill>
                <a:latin typeface="微软雅黑" panose="020B0503020204020204" pitchFamily="34" charset="-122"/>
                <a:ea typeface="微软雅黑" panose="020B0503020204020204" pitchFamily="34" charset="-122"/>
              </a:rPr>
              <a:t>单击此处添加对图片的说明文字单击此处添加对图片的说明文字单击此处添加对图片的说明文字</a:t>
            </a:r>
            <a:r>
              <a:rPr lang="en-US" altLang="zh-CN" sz="1600" dirty="0">
                <a:solidFill>
                  <a:srgbClr val="A6A6A6"/>
                </a:solidFill>
                <a:latin typeface="微软雅黑" panose="020B0503020204020204" pitchFamily="34" charset="-122"/>
                <a:ea typeface="微软雅黑" panose="020B0503020204020204" pitchFamily="34" charset="-122"/>
              </a:rPr>
              <a:t>.</a:t>
            </a:r>
            <a:endParaRPr lang="zh-CN" altLang="en-US" sz="1465" dirty="0">
              <a:solidFill>
                <a:srgbClr val="A6A6A6"/>
              </a:solidFill>
              <a:latin typeface="微软雅黑" panose="020B0503020204020204" pitchFamily="34" charset="-122"/>
              <a:ea typeface="微软雅黑" panose="020B0503020204020204" pitchFamily="34" charset="-122"/>
            </a:endParaRPr>
          </a:p>
        </p:txBody>
      </p:sp>
      <p:sp>
        <p:nvSpPr>
          <p:cNvPr id="71" name="矩形 16"/>
          <p:cNvSpPr>
            <a:spLocks noChangeArrowheads="1"/>
          </p:cNvSpPr>
          <p:nvPr/>
        </p:nvSpPr>
        <p:spPr bwMode="auto">
          <a:xfrm>
            <a:off x="697113" y="3621023"/>
            <a:ext cx="2689919" cy="1937147"/>
          </a:xfrm>
          <a:prstGeom prst="rect">
            <a:avLst/>
          </a:prstGeom>
          <a:noFill/>
          <a:ln w="9525">
            <a:noFill/>
            <a:miter lim="800000"/>
          </a:ln>
        </p:spPr>
        <p:txBody>
          <a:bodyPr lIns="239974" tIns="60953" rIns="239974" bIns="60953" anchor="ctr"/>
          <a:lstStyle/>
          <a:p>
            <a:pPr defTabSz="1218565" fontAlgn="base">
              <a:lnSpc>
                <a:spcPct val="130000"/>
              </a:lnSpc>
              <a:spcBef>
                <a:spcPct val="0"/>
              </a:spcBef>
              <a:spcAft>
                <a:spcPts val="800"/>
              </a:spcAft>
            </a:pPr>
            <a:r>
              <a:rPr lang="zh-CN" altLang="en-US" sz="2135" dirty="0">
                <a:solidFill>
                  <a:srgbClr val="595959"/>
                </a:solidFill>
                <a:latin typeface="微软雅黑" panose="020B0503020204020204" pitchFamily="34" charset="-122"/>
                <a:ea typeface="微软雅黑" panose="020B0503020204020204" pitchFamily="34" charset="-122"/>
              </a:rPr>
              <a:t>添加标题</a:t>
            </a:r>
            <a:endParaRPr lang="en-US" sz="2135" dirty="0">
              <a:solidFill>
                <a:srgbClr val="595959"/>
              </a:solidFill>
              <a:latin typeface="微软雅黑" panose="020B0503020204020204" pitchFamily="34" charset="-122"/>
              <a:ea typeface="微软雅黑" panose="020B0503020204020204" pitchFamily="34" charset="-122"/>
            </a:endParaRPr>
          </a:p>
          <a:p>
            <a:pPr defTabSz="1218565" fontAlgn="base">
              <a:lnSpc>
                <a:spcPct val="130000"/>
              </a:lnSpc>
              <a:spcBef>
                <a:spcPct val="0"/>
              </a:spcBef>
              <a:spcAft>
                <a:spcPts val="800"/>
              </a:spcAft>
            </a:pPr>
            <a:r>
              <a:rPr lang="zh-CN" altLang="en-US" sz="1600" dirty="0">
                <a:solidFill>
                  <a:srgbClr val="A6A6A6"/>
                </a:solidFill>
                <a:latin typeface="微软雅黑" panose="020B0503020204020204" pitchFamily="34" charset="-122"/>
                <a:ea typeface="微软雅黑" panose="020B0503020204020204" pitchFamily="34" charset="-122"/>
              </a:rPr>
              <a:t>单击此处添加对图片的说明文字单击此处添加对图片的说明文字</a:t>
            </a:r>
            <a:r>
              <a:rPr lang="en-US" altLang="zh-CN" sz="1600" dirty="0">
                <a:solidFill>
                  <a:srgbClr val="A6A6A6"/>
                </a:solidFill>
                <a:latin typeface="微软雅黑" panose="020B0503020204020204" pitchFamily="34" charset="-122"/>
                <a:ea typeface="微软雅黑" panose="020B0503020204020204" pitchFamily="34" charset="-122"/>
              </a:rPr>
              <a:t>.</a:t>
            </a:r>
            <a:endParaRPr lang="zh-CN" altLang="en-US" sz="1465" dirty="0">
              <a:solidFill>
                <a:srgbClr val="A6A6A6"/>
              </a:solidFill>
              <a:latin typeface="微软雅黑" panose="020B0503020204020204" pitchFamily="34" charset="-122"/>
              <a:ea typeface="微软雅黑" panose="020B0503020204020204" pitchFamily="34" charset="-122"/>
            </a:endParaRPr>
          </a:p>
        </p:txBody>
      </p:sp>
      <p:pic>
        <p:nvPicPr>
          <p:cNvPr id="72" name="Picture 3"/>
          <p:cNvPicPr>
            <a:picLocks noChangeAspect="1" noChangeArrowheads="1"/>
          </p:cNvPicPr>
          <p:nvPr/>
        </p:nvPicPr>
        <p:blipFill>
          <a:blip r:embed="rId6" cstate="email"/>
          <a:stretch>
            <a:fillRect/>
          </a:stretch>
        </p:blipFill>
        <p:spPr bwMode="auto">
          <a:xfrm>
            <a:off x="3412430" y="1741789"/>
            <a:ext cx="2698387" cy="1799802"/>
          </a:xfrm>
          <a:prstGeom prst="rect">
            <a:avLst/>
          </a:prstGeom>
          <a:blipFill>
            <a:blip r:embed="rId7" cstate="email"/>
            <a:stretch>
              <a:fillRect/>
            </a:stretch>
          </a:blipFill>
          <a:ln w="9525">
            <a:noFill/>
            <a:miter lim="800000"/>
            <a:headEnd/>
            <a:tailEnd/>
          </a:ln>
          <a:effectLst/>
        </p:spPr>
      </p:pic>
      <p:sp>
        <p:nvSpPr>
          <p:cNvPr id="73" name="TextBox 72"/>
          <p:cNvSpPr txBox="1"/>
          <p:nvPr/>
        </p:nvSpPr>
        <p:spPr>
          <a:xfrm>
            <a:off x="889616" y="2827488"/>
            <a:ext cx="2310620" cy="620811"/>
          </a:xfrm>
          <a:prstGeom prst="rect">
            <a:avLst/>
          </a:prstGeom>
          <a:noFill/>
        </p:spPr>
        <p:txBody>
          <a:bodyPr wrap="square" lIns="0" tIns="0" rIns="0" bIns="0" rtlCol="0">
            <a:spAutoFit/>
          </a:bodyPr>
          <a:lstStyle>
            <a:defPPr>
              <a:defRPr lang="zh-CN"/>
            </a:defPPr>
            <a:lvl1pPr algn="just">
              <a:lnSpc>
                <a:spcPts val="14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defTabSz="1218565">
              <a:lnSpc>
                <a:spcPct val="150000"/>
              </a:lnSpc>
              <a:defRPr/>
            </a:pPr>
            <a:r>
              <a:rPr lang="zh-CN" altLang="en-US" sz="935" kern="0" dirty="0">
                <a:solidFill>
                  <a:sysClr val="window" lastClr="FFFFFF"/>
                </a:solidFill>
              </a:rPr>
              <a:t> 点击输入本栏的具体文字，简明扼要的说明分项内容，点击输入本栏的具体文字，简明扼要的说明分项内容</a:t>
            </a:r>
            <a:endParaRPr lang="en-US" altLang="zh-CN" sz="935" kern="0" dirty="0">
              <a:solidFill>
                <a:sysClr val="window" lastClr="FFFFFF"/>
              </a:solidFill>
            </a:endParaRPr>
          </a:p>
        </p:txBody>
      </p:sp>
      <p:sp>
        <p:nvSpPr>
          <p:cNvPr id="74" name="TextBox 73"/>
          <p:cNvSpPr txBox="1"/>
          <p:nvPr/>
        </p:nvSpPr>
        <p:spPr>
          <a:xfrm>
            <a:off x="889615" y="2413311"/>
            <a:ext cx="3322920" cy="348685"/>
          </a:xfrm>
          <a:prstGeom prst="rect">
            <a:avLst/>
          </a:prstGeom>
          <a:noFill/>
        </p:spPr>
        <p:txBody>
          <a:bodyPr wrap="square" lIns="0" tIns="0" rIns="0" bIns="0" rtlCol="0">
            <a:spAutoFit/>
          </a:bodyPr>
          <a:lstStyle/>
          <a:p>
            <a:pPr defTabSz="1218565">
              <a:defRPr/>
            </a:pPr>
            <a:r>
              <a:rPr lang="zh-CN" altLang="en-US" sz="2265" b="1" kern="0" dirty="0">
                <a:solidFill>
                  <a:sysClr val="window" lastClr="FFFFFF"/>
                </a:solidFill>
                <a:latin typeface="微软雅黑" panose="020B0503020204020204" pitchFamily="34" charset="-122"/>
                <a:ea typeface="微软雅黑" panose="020B0503020204020204" pitchFamily="34" charset="-122"/>
              </a:rPr>
              <a:t>概述性文字观点</a:t>
            </a:r>
          </a:p>
        </p:txBody>
      </p:sp>
      <p:sp>
        <p:nvSpPr>
          <p:cNvPr id="75" name="TextBox 74"/>
          <p:cNvSpPr txBox="1"/>
          <p:nvPr/>
        </p:nvSpPr>
        <p:spPr>
          <a:xfrm>
            <a:off x="8898730" y="4707349"/>
            <a:ext cx="2310620" cy="620811"/>
          </a:xfrm>
          <a:prstGeom prst="rect">
            <a:avLst/>
          </a:prstGeom>
          <a:noFill/>
        </p:spPr>
        <p:txBody>
          <a:bodyPr wrap="square" lIns="0" tIns="0" rIns="0" bIns="0" rtlCol="0">
            <a:spAutoFit/>
          </a:bodyPr>
          <a:lstStyle>
            <a:defPPr>
              <a:defRPr lang="zh-CN"/>
            </a:defPPr>
            <a:lvl1pPr algn="just">
              <a:lnSpc>
                <a:spcPts val="14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defTabSz="1218565">
              <a:lnSpc>
                <a:spcPct val="150000"/>
              </a:lnSpc>
              <a:defRPr/>
            </a:pPr>
            <a:r>
              <a:rPr lang="zh-CN" altLang="en-US" sz="935" kern="0" dirty="0">
                <a:solidFill>
                  <a:sysClr val="window" lastClr="FFFFFF"/>
                </a:solidFill>
              </a:rPr>
              <a:t> 点击输入本栏的具体文字，简明扼要的说明分项内容，点击输入本栏的具体文字，简明扼要的说明分项内容</a:t>
            </a:r>
            <a:endParaRPr lang="en-US" altLang="zh-CN" sz="935" kern="0" dirty="0">
              <a:solidFill>
                <a:sysClr val="window" lastClr="FFFFFF"/>
              </a:solidFill>
            </a:endParaRPr>
          </a:p>
        </p:txBody>
      </p:sp>
      <p:sp>
        <p:nvSpPr>
          <p:cNvPr id="76" name="TextBox 75"/>
          <p:cNvSpPr txBox="1"/>
          <p:nvPr/>
        </p:nvSpPr>
        <p:spPr>
          <a:xfrm>
            <a:off x="8898729" y="4293173"/>
            <a:ext cx="3322920" cy="348685"/>
          </a:xfrm>
          <a:prstGeom prst="rect">
            <a:avLst/>
          </a:prstGeom>
          <a:noFill/>
        </p:spPr>
        <p:txBody>
          <a:bodyPr wrap="square" lIns="0" tIns="0" rIns="0" bIns="0" rtlCol="0">
            <a:spAutoFit/>
          </a:bodyPr>
          <a:lstStyle/>
          <a:p>
            <a:pPr defTabSz="1218565">
              <a:defRPr/>
            </a:pPr>
            <a:r>
              <a:rPr lang="zh-CN" altLang="en-US" sz="2265" b="1" kern="0" dirty="0">
                <a:solidFill>
                  <a:sysClr val="window" lastClr="FFFFFF"/>
                </a:solidFill>
                <a:latin typeface="微软雅黑" panose="020B0503020204020204" pitchFamily="34" charset="-122"/>
                <a:ea typeface="微软雅黑" panose="020B0503020204020204" pitchFamily="34" charset="-122"/>
              </a:rPr>
              <a:t>概述性文字观点</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200"/>
                                  </p:stCondLst>
                                  <p:childTnLst>
                                    <p:set>
                                      <p:cBhvr>
                                        <p:cTn id="6" dur="1" fill="hold">
                                          <p:stCondLst>
                                            <p:cond delay="0"/>
                                          </p:stCondLst>
                                        </p:cTn>
                                        <p:tgtEl>
                                          <p:spTgt spid="72"/>
                                        </p:tgtEl>
                                        <p:attrNameLst>
                                          <p:attrName>style.visibility</p:attrName>
                                        </p:attrNameLst>
                                      </p:cBhvr>
                                      <p:to>
                                        <p:strVal val="visible"/>
                                      </p:to>
                                    </p:set>
                                    <p:anim calcmode="lin" valueType="num">
                                      <p:cBhvr>
                                        <p:cTn id="7" dur="1000" fill="hold"/>
                                        <p:tgtEl>
                                          <p:spTgt spid="72"/>
                                        </p:tgtEl>
                                        <p:attrNameLst>
                                          <p:attrName>ppt_w</p:attrName>
                                        </p:attrNameLst>
                                      </p:cBhvr>
                                      <p:tavLst>
                                        <p:tav tm="0">
                                          <p:val>
                                            <p:fltVal val="0"/>
                                          </p:val>
                                        </p:tav>
                                        <p:tav tm="100000">
                                          <p:val>
                                            <p:strVal val="#ppt_w"/>
                                          </p:val>
                                        </p:tav>
                                      </p:tavLst>
                                    </p:anim>
                                    <p:anim calcmode="lin" valueType="num">
                                      <p:cBhvr>
                                        <p:cTn id="8" dur="1000" fill="hold"/>
                                        <p:tgtEl>
                                          <p:spTgt spid="72"/>
                                        </p:tgtEl>
                                        <p:attrNameLst>
                                          <p:attrName>ppt_h</p:attrName>
                                        </p:attrNameLst>
                                      </p:cBhvr>
                                      <p:tavLst>
                                        <p:tav tm="0">
                                          <p:val>
                                            <p:fltVal val="0"/>
                                          </p:val>
                                        </p:tav>
                                        <p:tav tm="100000">
                                          <p:val>
                                            <p:strVal val="#ppt_h"/>
                                          </p:val>
                                        </p:tav>
                                      </p:tavLst>
                                    </p:anim>
                                    <p:animEffect transition="in" filter="fade">
                                      <p:cBhvr>
                                        <p:cTn id="9" dur="1000"/>
                                        <p:tgtEl>
                                          <p:spTgt spid="72"/>
                                        </p:tgtEl>
                                      </p:cBhvr>
                                    </p:animEffect>
                                    <p:anim calcmode="lin" valueType="num">
                                      <p:cBhvr>
                                        <p:cTn id="10" dur="1000" fill="hold"/>
                                        <p:tgtEl>
                                          <p:spTgt spid="72"/>
                                        </p:tgtEl>
                                        <p:attrNameLst>
                                          <p:attrName>ppt_x</p:attrName>
                                        </p:attrNameLst>
                                      </p:cBhvr>
                                      <p:tavLst>
                                        <p:tav tm="0">
                                          <p:val>
                                            <p:fltVal val="0.5"/>
                                          </p:val>
                                        </p:tav>
                                        <p:tav tm="100000">
                                          <p:val>
                                            <p:strVal val="#ppt_x"/>
                                          </p:val>
                                        </p:tav>
                                      </p:tavLst>
                                    </p:anim>
                                    <p:anim calcmode="lin" valueType="num">
                                      <p:cBhvr>
                                        <p:cTn id="11" dur="1000" fill="hold"/>
                                        <p:tgtEl>
                                          <p:spTgt spid="72"/>
                                        </p:tgtEl>
                                        <p:attrNameLst>
                                          <p:attrName>ppt_y</p:attrName>
                                        </p:attrNameLst>
                                      </p:cBhvr>
                                      <p:tavLst>
                                        <p:tav tm="0">
                                          <p:val>
                                            <p:fltVal val="0.5"/>
                                          </p:val>
                                        </p:tav>
                                        <p:tav tm="100000">
                                          <p:val>
                                            <p:strVal val="#ppt_y"/>
                                          </p:val>
                                        </p:tav>
                                      </p:tavLst>
                                    </p:anim>
                                  </p:childTnLst>
                                </p:cTn>
                              </p:par>
                              <p:par>
                                <p:cTn id="12" presetID="53" presetClass="entr" presetSubtype="16" fill="hold" nodeType="withEffect">
                                  <p:stCondLst>
                                    <p:cond delay="600"/>
                                  </p:stCondLst>
                                  <p:childTnLst>
                                    <p:set>
                                      <p:cBhvr>
                                        <p:cTn id="13" dur="1" fill="hold">
                                          <p:stCondLst>
                                            <p:cond delay="0"/>
                                          </p:stCondLst>
                                        </p:cTn>
                                        <p:tgtEl>
                                          <p:spTgt spid="66"/>
                                        </p:tgtEl>
                                        <p:attrNameLst>
                                          <p:attrName>style.visibility</p:attrName>
                                        </p:attrNameLst>
                                      </p:cBhvr>
                                      <p:to>
                                        <p:strVal val="visible"/>
                                      </p:to>
                                    </p:set>
                                    <p:anim calcmode="lin" valueType="num">
                                      <p:cBhvr>
                                        <p:cTn id="14" dur="1000" fill="hold"/>
                                        <p:tgtEl>
                                          <p:spTgt spid="66"/>
                                        </p:tgtEl>
                                        <p:attrNameLst>
                                          <p:attrName>ppt_w</p:attrName>
                                        </p:attrNameLst>
                                      </p:cBhvr>
                                      <p:tavLst>
                                        <p:tav tm="0">
                                          <p:val>
                                            <p:fltVal val="0"/>
                                          </p:val>
                                        </p:tav>
                                        <p:tav tm="100000">
                                          <p:val>
                                            <p:strVal val="#ppt_w"/>
                                          </p:val>
                                        </p:tav>
                                      </p:tavLst>
                                    </p:anim>
                                    <p:anim calcmode="lin" valueType="num">
                                      <p:cBhvr>
                                        <p:cTn id="15" dur="1000" fill="hold"/>
                                        <p:tgtEl>
                                          <p:spTgt spid="66"/>
                                        </p:tgtEl>
                                        <p:attrNameLst>
                                          <p:attrName>ppt_h</p:attrName>
                                        </p:attrNameLst>
                                      </p:cBhvr>
                                      <p:tavLst>
                                        <p:tav tm="0">
                                          <p:val>
                                            <p:fltVal val="0"/>
                                          </p:val>
                                        </p:tav>
                                        <p:tav tm="100000">
                                          <p:val>
                                            <p:strVal val="#ppt_h"/>
                                          </p:val>
                                        </p:tav>
                                      </p:tavLst>
                                    </p:anim>
                                    <p:animEffect transition="in" filter="fade">
                                      <p:cBhvr>
                                        <p:cTn id="16" dur="1000"/>
                                        <p:tgtEl>
                                          <p:spTgt spid="66"/>
                                        </p:tgtEl>
                                      </p:cBhvr>
                                    </p:animEffect>
                                  </p:childTnLst>
                                </p:cTn>
                              </p:par>
                              <p:par>
                                <p:cTn id="17" presetID="53" presetClass="entr" presetSubtype="528" fill="hold" nodeType="withEffect">
                                  <p:stCondLst>
                                    <p:cond delay="800"/>
                                  </p:stCondLst>
                                  <p:childTnLst>
                                    <p:set>
                                      <p:cBhvr>
                                        <p:cTn id="18" dur="1" fill="hold">
                                          <p:stCondLst>
                                            <p:cond delay="0"/>
                                          </p:stCondLst>
                                        </p:cTn>
                                        <p:tgtEl>
                                          <p:spTgt spid="67"/>
                                        </p:tgtEl>
                                        <p:attrNameLst>
                                          <p:attrName>style.visibility</p:attrName>
                                        </p:attrNameLst>
                                      </p:cBhvr>
                                      <p:to>
                                        <p:strVal val="visible"/>
                                      </p:to>
                                    </p:set>
                                    <p:anim calcmode="lin" valueType="num">
                                      <p:cBhvr>
                                        <p:cTn id="19" dur="1000" fill="hold"/>
                                        <p:tgtEl>
                                          <p:spTgt spid="67"/>
                                        </p:tgtEl>
                                        <p:attrNameLst>
                                          <p:attrName>ppt_w</p:attrName>
                                        </p:attrNameLst>
                                      </p:cBhvr>
                                      <p:tavLst>
                                        <p:tav tm="0">
                                          <p:val>
                                            <p:fltVal val="0"/>
                                          </p:val>
                                        </p:tav>
                                        <p:tav tm="100000">
                                          <p:val>
                                            <p:strVal val="#ppt_w"/>
                                          </p:val>
                                        </p:tav>
                                      </p:tavLst>
                                    </p:anim>
                                    <p:anim calcmode="lin" valueType="num">
                                      <p:cBhvr>
                                        <p:cTn id="20" dur="1000" fill="hold"/>
                                        <p:tgtEl>
                                          <p:spTgt spid="67"/>
                                        </p:tgtEl>
                                        <p:attrNameLst>
                                          <p:attrName>ppt_h</p:attrName>
                                        </p:attrNameLst>
                                      </p:cBhvr>
                                      <p:tavLst>
                                        <p:tav tm="0">
                                          <p:val>
                                            <p:fltVal val="0"/>
                                          </p:val>
                                        </p:tav>
                                        <p:tav tm="100000">
                                          <p:val>
                                            <p:strVal val="#ppt_h"/>
                                          </p:val>
                                        </p:tav>
                                      </p:tavLst>
                                    </p:anim>
                                    <p:animEffect transition="in" filter="fade">
                                      <p:cBhvr>
                                        <p:cTn id="21" dur="1000"/>
                                        <p:tgtEl>
                                          <p:spTgt spid="67"/>
                                        </p:tgtEl>
                                      </p:cBhvr>
                                    </p:animEffect>
                                    <p:anim calcmode="lin" valueType="num">
                                      <p:cBhvr>
                                        <p:cTn id="22" dur="1000" fill="hold"/>
                                        <p:tgtEl>
                                          <p:spTgt spid="67"/>
                                        </p:tgtEl>
                                        <p:attrNameLst>
                                          <p:attrName>ppt_x</p:attrName>
                                        </p:attrNameLst>
                                      </p:cBhvr>
                                      <p:tavLst>
                                        <p:tav tm="0">
                                          <p:val>
                                            <p:fltVal val="0.5"/>
                                          </p:val>
                                        </p:tav>
                                        <p:tav tm="100000">
                                          <p:val>
                                            <p:strVal val="#ppt_x"/>
                                          </p:val>
                                        </p:tav>
                                      </p:tavLst>
                                    </p:anim>
                                    <p:anim calcmode="lin" valueType="num">
                                      <p:cBhvr>
                                        <p:cTn id="23" dur="1000" fill="hold"/>
                                        <p:tgtEl>
                                          <p:spTgt spid="67"/>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1100"/>
                                  </p:stCondLst>
                                  <p:childTnLst>
                                    <p:set>
                                      <p:cBhvr>
                                        <p:cTn id="25" dur="1" fill="hold">
                                          <p:stCondLst>
                                            <p:cond delay="0"/>
                                          </p:stCondLst>
                                        </p:cTn>
                                        <p:tgtEl>
                                          <p:spTgt spid="68"/>
                                        </p:tgtEl>
                                        <p:attrNameLst>
                                          <p:attrName>style.visibility</p:attrName>
                                        </p:attrNameLst>
                                      </p:cBhvr>
                                      <p:to>
                                        <p:strVal val="visible"/>
                                      </p:to>
                                    </p:set>
                                    <p:anim calcmode="lin" valueType="num">
                                      <p:cBhvr>
                                        <p:cTn id="26" dur="1000" fill="hold"/>
                                        <p:tgtEl>
                                          <p:spTgt spid="68"/>
                                        </p:tgtEl>
                                        <p:attrNameLst>
                                          <p:attrName>ppt_w</p:attrName>
                                        </p:attrNameLst>
                                      </p:cBhvr>
                                      <p:tavLst>
                                        <p:tav tm="0">
                                          <p:val>
                                            <p:fltVal val="0"/>
                                          </p:val>
                                        </p:tav>
                                        <p:tav tm="100000">
                                          <p:val>
                                            <p:strVal val="#ppt_w"/>
                                          </p:val>
                                        </p:tav>
                                      </p:tavLst>
                                    </p:anim>
                                    <p:anim calcmode="lin" valueType="num">
                                      <p:cBhvr>
                                        <p:cTn id="27" dur="1000" fill="hold"/>
                                        <p:tgtEl>
                                          <p:spTgt spid="68"/>
                                        </p:tgtEl>
                                        <p:attrNameLst>
                                          <p:attrName>ppt_h</p:attrName>
                                        </p:attrNameLst>
                                      </p:cBhvr>
                                      <p:tavLst>
                                        <p:tav tm="0">
                                          <p:val>
                                            <p:fltVal val="0"/>
                                          </p:val>
                                        </p:tav>
                                        <p:tav tm="100000">
                                          <p:val>
                                            <p:strVal val="#ppt_h"/>
                                          </p:val>
                                        </p:tav>
                                      </p:tavLst>
                                    </p:anim>
                                    <p:animEffect transition="in" filter="fade">
                                      <p:cBhvr>
                                        <p:cTn id="28" dur="1000"/>
                                        <p:tgtEl>
                                          <p:spTgt spid="68"/>
                                        </p:tgtEl>
                                      </p:cBhvr>
                                    </p:animEffect>
                                    <p:anim calcmode="lin" valueType="num">
                                      <p:cBhvr>
                                        <p:cTn id="29" dur="1000" fill="hold"/>
                                        <p:tgtEl>
                                          <p:spTgt spid="68"/>
                                        </p:tgtEl>
                                        <p:attrNameLst>
                                          <p:attrName>ppt_x</p:attrName>
                                        </p:attrNameLst>
                                      </p:cBhvr>
                                      <p:tavLst>
                                        <p:tav tm="0">
                                          <p:val>
                                            <p:fltVal val="0.5"/>
                                          </p:val>
                                        </p:tav>
                                        <p:tav tm="100000">
                                          <p:val>
                                            <p:strVal val="#ppt_x"/>
                                          </p:val>
                                        </p:tav>
                                      </p:tavLst>
                                    </p:anim>
                                    <p:anim calcmode="lin" valueType="num">
                                      <p:cBhvr>
                                        <p:cTn id="30" dur="1000" fill="hold"/>
                                        <p:tgtEl>
                                          <p:spTgt spid="68"/>
                                        </p:tgtEl>
                                        <p:attrNameLst>
                                          <p:attrName>ppt_y</p:attrName>
                                        </p:attrNameLst>
                                      </p:cBhvr>
                                      <p:tavLst>
                                        <p:tav tm="0">
                                          <p:val>
                                            <p:fltVal val="0.5"/>
                                          </p:val>
                                        </p:tav>
                                        <p:tav tm="100000">
                                          <p:val>
                                            <p:strVal val="#ppt_y"/>
                                          </p:val>
                                        </p:tav>
                                      </p:tavLst>
                                    </p:anim>
                                  </p:childTnLst>
                                </p:cTn>
                              </p:par>
                              <p:par>
                                <p:cTn id="31" presetID="53" presetClass="entr" presetSubtype="16" fill="hold" grpId="0" nodeType="withEffect">
                                  <p:stCondLst>
                                    <p:cond delay="1400"/>
                                  </p:stCondLst>
                                  <p:childTnLst>
                                    <p:set>
                                      <p:cBhvr>
                                        <p:cTn id="32" dur="1" fill="hold">
                                          <p:stCondLst>
                                            <p:cond delay="0"/>
                                          </p:stCondLst>
                                        </p:cTn>
                                        <p:tgtEl>
                                          <p:spTgt spid="69"/>
                                        </p:tgtEl>
                                        <p:attrNameLst>
                                          <p:attrName>style.visibility</p:attrName>
                                        </p:attrNameLst>
                                      </p:cBhvr>
                                      <p:to>
                                        <p:strVal val="visible"/>
                                      </p:to>
                                    </p:set>
                                    <p:anim calcmode="lin" valueType="num">
                                      <p:cBhvr>
                                        <p:cTn id="33" dur="1000" fill="hold"/>
                                        <p:tgtEl>
                                          <p:spTgt spid="69"/>
                                        </p:tgtEl>
                                        <p:attrNameLst>
                                          <p:attrName>ppt_w</p:attrName>
                                        </p:attrNameLst>
                                      </p:cBhvr>
                                      <p:tavLst>
                                        <p:tav tm="0">
                                          <p:val>
                                            <p:fltVal val="0"/>
                                          </p:val>
                                        </p:tav>
                                        <p:tav tm="100000">
                                          <p:val>
                                            <p:strVal val="#ppt_w"/>
                                          </p:val>
                                        </p:tav>
                                      </p:tavLst>
                                    </p:anim>
                                    <p:anim calcmode="lin" valueType="num">
                                      <p:cBhvr>
                                        <p:cTn id="34" dur="1000" fill="hold"/>
                                        <p:tgtEl>
                                          <p:spTgt spid="69"/>
                                        </p:tgtEl>
                                        <p:attrNameLst>
                                          <p:attrName>ppt_h</p:attrName>
                                        </p:attrNameLst>
                                      </p:cBhvr>
                                      <p:tavLst>
                                        <p:tav tm="0">
                                          <p:val>
                                            <p:fltVal val="0"/>
                                          </p:val>
                                        </p:tav>
                                        <p:tav tm="100000">
                                          <p:val>
                                            <p:strVal val="#ppt_h"/>
                                          </p:val>
                                        </p:tav>
                                      </p:tavLst>
                                    </p:anim>
                                    <p:animEffect transition="in" filter="fade">
                                      <p:cBhvr>
                                        <p:cTn id="35" dur="1000"/>
                                        <p:tgtEl>
                                          <p:spTgt spid="69"/>
                                        </p:tgtEl>
                                      </p:cBhvr>
                                    </p:animEffect>
                                  </p:childTnLst>
                                </p:cTn>
                              </p:par>
                            </p:childTnLst>
                          </p:cTn>
                        </p:par>
                        <p:par>
                          <p:cTn id="36" fill="hold">
                            <p:stCondLst>
                              <p:cond delay="1200"/>
                            </p:stCondLst>
                            <p:childTnLst>
                              <p:par>
                                <p:cTn id="37" presetID="22" presetClass="entr" presetSubtype="8" fill="hold" grpId="0"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wipe(left)">
                                      <p:cBhvr>
                                        <p:cTn id="39" dur="1000"/>
                                        <p:tgtEl>
                                          <p:spTgt spid="70"/>
                                        </p:tgtEl>
                                      </p:cBhvr>
                                    </p:animEffect>
                                  </p:childTnLst>
                                </p:cTn>
                              </p:par>
                            </p:childTnLst>
                          </p:cTn>
                        </p:par>
                        <p:par>
                          <p:cTn id="40" fill="hold">
                            <p:stCondLst>
                              <p:cond delay="2200"/>
                            </p:stCondLst>
                            <p:childTnLst>
                              <p:par>
                                <p:cTn id="41" presetID="22" presetClass="entr" presetSubtype="1" fill="hold" grpId="0" nodeType="after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up)">
                                      <p:cBhvr>
                                        <p:cTn id="43" dur="1000"/>
                                        <p:tgtEl>
                                          <p:spTgt spid="71"/>
                                        </p:tgtEl>
                                      </p:cBhvr>
                                    </p:animEffect>
                                  </p:childTnLst>
                                </p:cTn>
                              </p:par>
                            </p:childTnLst>
                          </p:cTn>
                        </p:par>
                        <p:par>
                          <p:cTn id="44" fill="hold">
                            <p:stCondLst>
                              <p:cond delay="3200"/>
                            </p:stCondLst>
                            <p:childTnLst>
                              <p:par>
                                <p:cTn id="45" presetID="10" presetClass="entr" presetSubtype="0" fill="hold" grpId="0" nodeType="after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500"/>
                                        <p:tgtEl>
                                          <p:spTgt spid="73"/>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right)">
                                      <p:cBhvr>
                                        <p:cTn id="50" dur="500"/>
                                        <p:tgtEl>
                                          <p:spTgt spid="7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500"/>
                                        <p:tgtEl>
                                          <p:spTgt spid="75"/>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wipe(right)">
                                      <p:cBhvr>
                                        <p:cTn id="5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p:bldP spid="71" grpId="0"/>
      <p:bldP spid="73" grpId="0"/>
      <p:bldP spid="74" grpId="0"/>
      <p:bldP spid="75" grpId="0"/>
      <p:bldP spid="7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16" name="组合 21515"/>
          <p:cNvGrpSpPr/>
          <p:nvPr/>
        </p:nvGrpSpPr>
        <p:grpSpPr bwMode="auto">
          <a:xfrm>
            <a:off x="3404431" y="2579422"/>
            <a:ext cx="6891856" cy="2204886"/>
            <a:chOff x="1943496" y="1919288"/>
            <a:chExt cx="5169694" cy="1654175"/>
          </a:xfrm>
        </p:grpSpPr>
        <p:cxnSp>
          <p:nvCxnSpPr>
            <p:cNvPr id="21505" name="直接连接符 21504"/>
            <p:cNvCxnSpPr>
              <a:cxnSpLocks noChangeShapeType="1"/>
            </p:cNvCxnSpPr>
            <p:nvPr/>
          </p:nvCxnSpPr>
          <p:spPr bwMode="auto">
            <a:xfrm>
              <a:off x="1943496" y="1919288"/>
              <a:ext cx="768351" cy="1241425"/>
            </a:xfrm>
            <a:prstGeom prst="line">
              <a:avLst/>
            </a:prstGeom>
            <a:noFill/>
            <a:ln w="9525" algn="ctr">
              <a:solidFill>
                <a:srgbClr val="000000"/>
              </a:solidFill>
              <a:prstDash val="dash"/>
              <a:round/>
            </a:ln>
            <a:extLst>
              <a:ext uri="{909E8E84-426E-40DD-AFC4-6F175D3DCCD1}">
                <a14:hiddenFill xmlns:a14="http://schemas.microsoft.com/office/drawing/2010/main">
                  <a:noFill/>
                </a14:hiddenFill>
              </a:ext>
            </a:extLst>
          </p:spPr>
        </p:cxnSp>
        <p:cxnSp>
          <p:nvCxnSpPr>
            <p:cNvPr id="21509" name="直接连接符 21508"/>
            <p:cNvCxnSpPr>
              <a:cxnSpLocks noChangeShapeType="1"/>
            </p:cNvCxnSpPr>
            <p:nvPr/>
          </p:nvCxnSpPr>
          <p:spPr bwMode="auto">
            <a:xfrm flipV="1">
              <a:off x="2711847" y="2074069"/>
              <a:ext cx="1239043" cy="1086644"/>
            </a:xfrm>
            <a:prstGeom prst="line">
              <a:avLst/>
            </a:prstGeom>
            <a:noFill/>
            <a:ln w="9525" algn="ctr">
              <a:solidFill>
                <a:srgbClr val="000000"/>
              </a:solidFill>
              <a:prstDash val="dash"/>
              <a:round/>
            </a:ln>
            <a:extLst>
              <a:ext uri="{909E8E84-426E-40DD-AFC4-6F175D3DCCD1}">
                <a14:hiddenFill xmlns:a14="http://schemas.microsoft.com/office/drawing/2010/main">
                  <a:noFill/>
                </a14:hiddenFill>
              </a:ext>
            </a:extLst>
          </p:spPr>
        </p:cxnSp>
        <p:cxnSp>
          <p:nvCxnSpPr>
            <p:cNvPr id="21511" name="直接连接符 21510"/>
            <p:cNvCxnSpPr>
              <a:cxnSpLocks noChangeShapeType="1"/>
            </p:cNvCxnSpPr>
            <p:nvPr/>
          </p:nvCxnSpPr>
          <p:spPr bwMode="auto">
            <a:xfrm>
              <a:off x="3950890" y="2074069"/>
              <a:ext cx="500857" cy="1499394"/>
            </a:xfrm>
            <a:prstGeom prst="line">
              <a:avLst/>
            </a:prstGeom>
            <a:noFill/>
            <a:ln w="9525" algn="ctr">
              <a:solidFill>
                <a:srgbClr val="000000"/>
              </a:solidFill>
              <a:prstDash val="dash"/>
              <a:round/>
            </a:ln>
            <a:extLst>
              <a:ext uri="{909E8E84-426E-40DD-AFC4-6F175D3DCCD1}">
                <a14:hiddenFill xmlns:a14="http://schemas.microsoft.com/office/drawing/2010/main">
                  <a:noFill/>
                </a14:hiddenFill>
              </a:ext>
            </a:extLst>
          </p:spPr>
        </p:cxnSp>
        <p:cxnSp>
          <p:nvCxnSpPr>
            <p:cNvPr id="21513" name="直接连接符 21512"/>
            <p:cNvCxnSpPr>
              <a:cxnSpLocks noChangeShapeType="1"/>
            </p:cNvCxnSpPr>
            <p:nvPr/>
          </p:nvCxnSpPr>
          <p:spPr bwMode="auto">
            <a:xfrm flipV="1">
              <a:off x="4451747" y="2786063"/>
              <a:ext cx="1189831" cy="768350"/>
            </a:xfrm>
            <a:prstGeom prst="line">
              <a:avLst/>
            </a:prstGeom>
            <a:noFill/>
            <a:ln w="9525" algn="ctr">
              <a:solidFill>
                <a:srgbClr val="000000"/>
              </a:solidFill>
              <a:prstDash val="dash"/>
              <a:round/>
            </a:ln>
            <a:extLst>
              <a:ext uri="{909E8E84-426E-40DD-AFC4-6F175D3DCCD1}">
                <a14:hiddenFill xmlns:a14="http://schemas.microsoft.com/office/drawing/2010/main">
                  <a:noFill/>
                </a14:hiddenFill>
              </a:ext>
            </a:extLst>
          </p:spPr>
        </p:cxnSp>
        <p:cxnSp>
          <p:nvCxnSpPr>
            <p:cNvPr id="21515" name="直接连接符 21514"/>
            <p:cNvCxnSpPr>
              <a:cxnSpLocks noChangeShapeType="1"/>
            </p:cNvCxnSpPr>
            <p:nvPr/>
          </p:nvCxnSpPr>
          <p:spPr bwMode="auto">
            <a:xfrm>
              <a:off x="5675709" y="2786063"/>
              <a:ext cx="1437481" cy="631825"/>
            </a:xfrm>
            <a:prstGeom prst="line">
              <a:avLst/>
            </a:prstGeom>
            <a:noFill/>
            <a:ln w="9525" algn="ctr">
              <a:solidFill>
                <a:srgbClr val="000000"/>
              </a:solidFill>
              <a:prstDash val="dash"/>
              <a:round/>
            </a:ln>
            <a:extLst>
              <a:ext uri="{909E8E84-426E-40DD-AFC4-6F175D3DCCD1}">
                <a14:hiddenFill xmlns:a14="http://schemas.microsoft.com/office/drawing/2010/main">
                  <a:noFill/>
                </a14:hiddenFill>
              </a:ext>
            </a:extLst>
          </p:spPr>
        </p:cxnSp>
      </p:grpSp>
      <p:pic>
        <p:nvPicPr>
          <p:cNvPr id="40" name="图片 22"/>
          <p:cNvPicPr>
            <a:picLocks noChangeAspect="1"/>
          </p:cNvPicPr>
          <p:nvPr/>
        </p:nvPicPr>
        <p:blipFill>
          <a:blip r:embed="rId3" cstate="email"/>
          <a:srcRect/>
          <a:stretch>
            <a:fillRect/>
          </a:stretch>
        </p:blipFill>
        <p:spPr bwMode="auto">
          <a:xfrm>
            <a:off x="2847919" y="2054649"/>
            <a:ext cx="1113023" cy="104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23"/>
          <p:cNvPicPr>
            <a:picLocks noChangeAspect="1"/>
          </p:cNvPicPr>
          <p:nvPr/>
        </p:nvPicPr>
        <p:blipFill>
          <a:blip r:embed="rId3" cstate="email"/>
          <a:srcRect/>
          <a:stretch>
            <a:fillRect/>
          </a:stretch>
        </p:blipFill>
        <p:spPr bwMode="auto">
          <a:xfrm>
            <a:off x="3960942" y="3734764"/>
            <a:ext cx="1110908" cy="104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24"/>
          <p:cNvPicPr>
            <a:picLocks noChangeAspect="1"/>
          </p:cNvPicPr>
          <p:nvPr/>
        </p:nvPicPr>
        <p:blipFill>
          <a:blip r:embed="rId4" cstate="email"/>
          <a:srcRect/>
          <a:stretch>
            <a:fillRect/>
          </a:stretch>
        </p:blipFill>
        <p:spPr bwMode="auto">
          <a:xfrm>
            <a:off x="5524677" y="2259902"/>
            <a:ext cx="1110906" cy="105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25"/>
          <p:cNvPicPr>
            <a:picLocks noChangeAspect="1"/>
          </p:cNvPicPr>
          <p:nvPr/>
        </p:nvPicPr>
        <p:blipFill>
          <a:blip r:embed="rId3" cstate="email"/>
          <a:srcRect/>
          <a:stretch>
            <a:fillRect/>
          </a:stretch>
        </p:blipFill>
        <p:spPr bwMode="auto">
          <a:xfrm>
            <a:off x="6284324" y="4234143"/>
            <a:ext cx="1110908" cy="104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26"/>
          <p:cNvPicPr>
            <a:picLocks noChangeAspect="1"/>
          </p:cNvPicPr>
          <p:nvPr/>
        </p:nvPicPr>
        <p:blipFill>
          <a:blip r:embed="rId3" cstate="email"/>
          <a:srcRect/>
          <a:stretch>
            <a:fillRect/>
          </a:stretch>
        </p:blipFill>
        <p:spPr bwMode="auto">
          <a:xfrm>
            <a:off x="7822668" y="3218457"/>
            <a:ext cx="1113023" cy="104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27"/>
          <p:cNvPicPr>
            <a:picLocks noChangeAspect="1"/>
          </p:cNvPicPr>
          <p:nvPr/>
        </p:nvPicPr>
        <p:blipFill>
          <a:blip r:embed="rId3" cstate="email"/>
          <a:srcRect/>
          <a:stretch>
            <a:fillRect/>
          </a:stretch>
        </p:blipFill>
        <p:spPr bwMode="auto">
          <a:xfrm>
            <a:off x="9739776" y="4052166"/>
            <a:ext cx="1110906" cy="104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文本框 29"/>
          <p:cNvSpPr txBox="1">
            <a:spLocks noChangeArrowheads="1"/>
          </p:cNvSpPr>
          <p:nvPr/>
        </p:nvSpPr>
        <p:spPr bwMode="auto">
          <a:xfrm>
            <a:off x="2354889" y="1398686"/>
            <a:ext cx="2162566" cy="66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1218565" fontAlgn="base">
              <a:spcBef>
                <a:spcPct val="0"/>
              </a:spcBef>
              <a:spcAft>
                <a:spcPct val="0"/>
              </a:spcAft>
            </a:pPr>
            <a:r>
              <a:rPr lang="zh-CN" altLang="en-US" sz="1865" dirty="0">
                <a:solidFill>
                  <a:srgbClr val="000000"/>
                </a:solidFill>
                <a:latin typeface="楷体" panose="02010609060101010101" pitchFamily="49" charset="-122"/>
                <a:ea typeface="楷体" panose="02010609060101010101" pitchFamily="49" charset="-122"/>
              </a:rPr>
              <a:t>点击此处添加文字</a:t>
            </a:r>
            <a:endParaRPr lang="en-US" altLang="zh-CN" sz="1865" dirty="0">
              <a:solidFill>
                <a:srgbClr val="000000"/>
              </a:solidFill>
              <a:latin typeface="楷体" panose="02010609060101010101" pitchFamily="49" charset="-122"/>
              <a:ea typeface="楷体" panose="02010609060101010101" pitchFamily="49" charset="-122"/>
            </a:endParaRPr>
          </a:p>
          <a:p>
            <a:pPr defTabSz="1218565" fontAlgn="base">
              <a:spcBef>
                <a:spcPct val="0"/>
              </a:spcBef>
              <a:spcAft>
                <a:spcPct val="0"/>
              </a:spcAft>
            </a:pPr>
            <a:r>
              <a:rPr lang="zh-CN" altLang="en-US" sz="1865" dirty="0">
                <a:solidFill>
                  <a:srgbClr val="000000"/>
                </a:solidFill>
                <a:latin typeface="楷体" panose="02010609060101010101" pitchFamily="49" charset="-122"/>
                <a:ea typeface="楷体" panose="02010609060101010101" pitchFamily="49" charset="-122"/>
              </a:rPr>
              <a:t>点击此处添加文字</a:t>
            </a:r>
            <a:endParaRPr lang="en-US" altLang="zh-CN" sz="1865" dirty="0">
              <a:solidFill>
                <a:srgbClr val="000000"/>
              </a:solidFill>
              <a:latin typeface="楷体" panose="02010609060101010101" pitchFamily="49" charset="-122"/>
              <a:ea typeface="楷体" panose="02010609060101010101" pitchFamily="49" charset="-122"/>
            </a:endParaRPr>
          </a:p>
        </p:txBody>
      </p:sp>
      <p:sp>
        <p:nvSpPr>
          <p:cNvPr id="67" name="文本框 29"/>
          <p:cNvSpPr txBox="1">
            <a:spLocks noChangeArrowheads="1"/>
          </p:cNvSpPr>
          <p:nvPr/>
        </p:nvSpPr>
        <p:spPr bwMode="auto">
          <a:xfrm>
            <a:off x="3440403" y="4752567"/>
            <a:ext cx="2162566" cy="66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1218565" fontAlgn="base">
              <a:spcBef>
                <a:spcPct val="0"/>
              </a:spcBef>
              <a:spcAft>
                <a:spcPct val="0"/>
              </a:spcAft>
            </a:pPr>
            <a:r>
              <a:rPr lang="zh-CN" altLang="en-US" sz="1865" dirty="0">
                <a:solidFill>
                  <a:srgbClr val="000000"/>
                </a:solidFill>
                <a:latin typeface="楷体" panose="02010609060101010101" pitchFamily="49" charset="-122"/>
                <a:ea typeface="楷体" panose="02010609060101010101" pitchFamily="49" charset="-122"/>
              </a:rPr>
              <a:t>点击此处添加文字</a:t>
            </a:r>
            <a:endParaRPr lang="en-US" altLang="zh-CN" sz="1865" dirty="0">
              <a:solidFill>
                <a:srgbClr val="000000"/>
              </a:solidFill>
              <a:latin typeface="楷体" panose="02010609060101010101" pitchFamily="49" charset="-122"/>
              <a:ea typeface="楷体" panose="02010609060101010101" pitchFamily="49" charset="-122"/>
            </a:endParaRPr>
          </a:p>
          <a:p>
            <a:pPr defTabSz="1218565" fontAlgn="base">
              <a:spcBef>
                <a:spcPct val="0"/>
              </a:spcBef>
              <a:spcAft>
                <a:spcPct val="0"/>
              </a:spcAft>
            </a:pPr>
            <a:r>
              <a:rPr lang="zh-CN" altLang="en-US" sz="1865" dirty="0">
                <a:solidFill>
                  <a:srgbClr val="000000"/>
                </a:solidFill>
                <a:latin typeface="楷体" panose="02010609060101010101" pitchFamily="49" charset="-122"/>
                <a:ea typeface="楷体" panose="02010609060101010101" pitchFamily="49" charset="-122"/>
              </a:rPr>
              <a:t>点击此处添加文字</a:t>
            </a:r>
            <a:endParaRPr lang="en-US" altLang="zh-CN" sz="1865" dirty="0">
              <a:solidFill>
                <a:srgbClr val="000000"/>
              </a:solidFill>
              <a:latin typeface="楷体" panose="02010609060101010101" pitchFamily="49" charset="-122"/>
              <a:ea typeface="楷体" panose="02010609060101010101" pitchFamily="49" charset="-122"/>
            </a:endParaRPr>
          </a:p>
        </p:txBody>
      </p:sp>
      <p:sp>
        <p:nvSpPr>
          <p:cNvPr id="68" name="文本框 29"/>
          <p:cNvSpPr txBox="1">
            <a:spLocks noChangeArrowheads="1"/>
          </p:cNvSpPr>
          <p:nvPr/>
        </p:nvSpPr>
        <p:spPr bwMode="auto">
          <a:xfrm>
            <a:off x="5071850" y="1603939"/>
            <a:ext cx="2162566" cy="66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1218565" fontAlgn="base">
              <a:spcBef>
                <a:spcPct val="0"/>
              </a:spcBef>
              <a:spcAft>
                <a:spcPct val="0"/>
              </a:spcAft>
            </a:pPr>
            <a:r>
              <a:rPr lang="zh-CN" altLang="en-US" sz="1865">
                <a:solidFill>
                  <a:srgbClr val="000000"/>
                </a:solidFill>
                <a:latin typeface="楷体" panose="02010609060101010101" pitchFamily="49" charset="-122"/>
                <a:ea typeface="楷体" panose="02010609060101010101" pitchFamily="49" charset="-122"/>
              </a:rPr>
              <a:t>点击此处添加文字</a:t>
            </a:r>
            <a:endParaRPr lang="en-US" altLang="zh-CN" sz="1865">
              <a:solidFill>
                <a:srgbClr val="000000"/>
              </a:solidFill>
              <a:latin typeface="楷体" panose="02010609060101010101" pitchFamily="49" charset="-122"/>
              <a:ea typeface="楷体" panose="02010609060101010101" pitchFamily="49" charset="-122"/>
            </a:endParaRPr>
          </a:p>
          <a:p>
            <a:pPr defTabSz="1218565" fontAlgn="base">
              <a:spcBef>
                <a:spcPct val="0"/>
              </a:spcBef>
              <a:spcAft>
                <a:spcPct val="0"/>
              </a:spcAft>
            </a:pPr>
            <a:r>
              <a:rPr lang="zh-CN" altLang="en-US" sz="1865">
                <a:solidFill>
                  <a:srgbClr val="000000"/>
                </a:solidFill>
                <a:latin typeface="楷体" panose="02010609060101010101" pitchFamily="49" charset="-122"/>
                <a:ea typeface="楷体" panose="02010609060101010101" pitchFamily="49" charset="-122"/>
              </a:rPr>
              <a:t>点击此处添加文字</a:t>
            </a:r>
            <a:endParaRPr lang="en-US" altLang="zh-CN" sz="1865">
              <a:solidFill>
                <a:srgbClr val="000000"/>
              </a:solidFill>
              <a:latin typeface="楷体" panose="02010609060101010101" pitchFamily="49" charset="-122"/>
              <a:ea typeface="楷体" panose="02010609060101010101" pitchFamily="49" charset="-122"/>
            </a:endParaRPr>
          </a:p>
        </p:txBody>
      </p:sp>
      <p:sp>
        <p:nvSpPr>
          <p:cNvPr id="69" name="文本框 29"/>
          <p:cNvSpPr txBox="1">
            <a:spLocks noChangeArrowheads="1"/>
          </p:cNvSpPr>
          <p:nvPr/>
        </p:nvSpPr>
        <p:spPr bwMode="auto">
          <a:xfrm>
            <a:off x="5759554" y="5283687"/>
            <a:ext cx="2162566" cy="66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1218565" fontAlgn="base">
              <a:spcBef>
                <a:spcPct val="0"/>
              </a:spcBef>
              <a:spcAft>
                <a:spcPct val="0"/>
              </a:spcAft>
            </a:pPr>
            <a:r>
              <a:rPr lang="zh-CN" altLang="en-US" sz="1865">
                <a:solidFill>
                  <a:srgbClr val="000000"/>
                </a:solidFill>
                <a:latin typeface="楷体" panose="02010609060101010101" pitchFamily="49" charset="-122"/>
                <a:ea typeface="楷体" panose="02010609060101010101" pitchFamily="49" charset="-122"/>
              </a:rPr>
              <a:t>点击此处添加文字</a:t>
            </a:r>
            <a:endParaRPr lang="en-US" altLang="zh-CN" sz="1865">
              <a:solidFill>
                <a:srgbClr val="000000"/>
              </a:solidFill>
              <a:latin typeface="楷体" panose="02010609060101010101" pitchFamily="49" charset="-122"/>
              <a:ea typeface="楷体" panose="02010609060101010101" pitchFamily="49" charset="-122"/>
            </a:endParaRPr>
          </a:p>
          <a:p>
            <a:pPr defTabSz="1218565" fontAlgn="base">
              <a:spcBef>
                <a:spcPct val="0"/>
              </a:spcBef>
              <a:spcAft>
                <a:spcPct val="0"/>
              </a:spcAft>
            </a:pPr>
            <a:r>
              <a:rPr lang="zh-CN" altLang="en-US" sz="1865">
                <a:solidFill>
                  <a:srgbClr val="000000"/>
                </a:solidFill>
                <a:latin typeface="楷体" panose="02010609060101010101" pitchFamily="49" charset="-122"/>
                <a:ea typeface="楷体" panose="02010609060101010101" pitchFamily="49" charset="-122"/>
              </a:rPr>
              <a:t>点击此处添加文字</a:t>
            </a:r>
            <a:endParaRPr lang="en-US" altLang="zh-CN" sz="1865">
              <a:solidFill>
                <a:srgbClr val="000000"/>
              </a:solidFill>
              <a:latin typeface="楷体" panose="02010609060101010101" pitchFamily="49" charset="-122"/>
              <a:ea typeface="楷体" panose="02010609060101010101" pitchFamily="49" charset="-122"/>
            </a:endParaRPr>
          </a:p>
        </p:txBody>
      </p:sp>
      <p:sp>
        <p:nvSpPr>
          <p:cNvPr id="70" name="文本框 29"/>
          <p:cNvSpPr txBox="1">
            <a:spLocks noChangeArrowheads="1"/>
          </p:cNvSpPr>
          <p:nvPr/>
        </p:nvSpPr>
        <p:spPr bwMode="auto">
          <a:xfrm>
            <a:off x="7395233" y="2579422"/>
            <a:ext cx="2162566" cy="66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1218565" fontAlgn="base">
              <a:spcBef>
                <a:spcPct val="0"/>
              </a:spcBef>
              <a:spcAft>
                <a:spcPct val="0"/>
              </a:spcAft>
            </a:pPr>
            <a:r>
              <a:rPr lang="zh-CN" altLang="en-US" sz="1865">
                <a:solidFill>
                  <a:srgbClr val="000000"/>
                </a:solidFill>
                <a:latin typeface="楷体" panose="02010609060101010101" pitchFamily="49" charset="-122"/>
                <a:ea typeface="楷体" panose="02010609060101010101" pitchFamily="49" charset="-122"/>
              </a:rPr>
              <a:t>点击此处添加文字</a:t>
            </a:r>
            <a:endParaRPr lang="en-US" altLang="zh-CN" sz="1865">
              <a:solidFill>
                <a:srgbClr val="000000"/>
              </a:solidFill>
              <a:latin typeface="楷体" panose="02010609060101010101" pitchFamily="49" charset="-122"/>
              <a:ea typeface="楷体" panose="02010609060101010101" pitchFamily="49" charset="-122"/>
            </a:endParaRPr>
          </a:p>
          <a:p>
            <a:pPr defTabSz="1218565" fontAlgn="base">
              <a:spcBef>
                <a:spcPct val="0"/>
              </a:spcBef>
              <a:spcAft>
                <a:spcPct val="0"/>
              </a:spcAft>
            </a:pPr>
            <a:r>
              <a:rPr lang="zh-CN" altLang="en-US" sz="1865">
                <a:solidFill>
                  <a:srgbClr val="000000"/>
                </a:solidFill>
                <a:latin typeface="楷体" panose="02010609060101010101" pitchFamily="49" charset="-122"/>
                <a:ea typeface="楷体" panose="02010609060101010101" pitchFamily="49" charset="-122"/>
              </a:rPr>
              <a:t>点击此处添加文字</a:t>
            </a:r>
            <a:endParaRPr lang="en-US" altLang="zh-CN" sz="1865">
              <a:solidFill>
                <a:srgbClr val="000000"/>
              </a:solidFill>
              <a:latin typeface="楷体" panose="02010609060101010101" pitchFamily="49" charset="-122"/>
              <a:ea typeface="楷体" panose="02010609060101010101" pitchFamily="49" charset="-122"/>
            </a:endParaRPr>
          </a:p>
        </p:txBody>
      </p:sp>
      <p:sp>
        <p:nvSpPr>
          <p:cNvPr id="71" name="文本框 29"/>
          <p:cNvSpPr txBox="1">
            <a:spLocks noChangeArrowheads="1"/>
          </p:cNvSpPr>
          <p:nvPr/>
        </p:nvSpPr>
        <p:spPr bwMode="auto">
          <a:xfrm>
            <a:off x="9215005" y="5101710"/>
            <a:ext cx="2162566" cy="66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1218565" fontAlgn="base">
              <a:spcBef>
                <a:spcPct val="0"/>
              </a:spcBef>
              <a:spcAft>
                <a:spcPct val="0"/>
              </a:spcAft>
            </a:pPr>
            <a:r>
              <a:rPr lang="zh-CN" altLang="en-US" sz="1865">
                <a:solidFill>
                  <a:srgbClr val="000000"/>
                </a:solidFill>
                <a:latin typeface="楷体" panose="02010609060101010101" pitchFamily="49" charset="-122"/>
                <a:ea typeface="楷体" panose="02010609060101010101" pitchFamily="49" charset="-122"/>
              </a:rPr>
              <a:t>点击此处添加文字</a:t>
            </a:r>
            <a:endParaRPr lang="en-US" altLang="zh-CN" sz="1865">
              <a:solidFill>
                <a:srgbClr val="000000"/>
              </a:solidFill>
              <a:latin typeface="楷体" panose="02010609060101010101" pitchFamily="49" charset="-122"/>
              <a:ea typeface="楷体" panose="02010609060101010101" pitchFamily="49" charset="-122"/>
            </a:endParaRPr>
          </a:p>
          <a:p>
            <a:pPr defTabSz="1218565" fontAlgn="base">
              <a:spcBef>
                <a:spcPct val="0"/>
              </a:spcBef>
              <a:spcAft>
                <a:spcPct val="0"/>
              </a:spcAft>
            </a:pPr>
            <a:r>
              <a:rPr lang="zh-CN" altLang="en-US" sz="1865">
                <a:solidFill>
                  <a:srgbClr val="000000"/>
                </a:solidFill>
                <a:latin typeface="楷体" panose="02010609060101010101" pitchFamily="49" charset="-122"/>
                <a:ea typeface="楷体" panose="02010609060101010101" pitchFamily="49" charset="-122"/>
              </a:rPr>
              <a:t>点击此处添加文字</a:t>
            </a:r>
            <a:endParaRPr lang="en-US" altLang="zh-CN" sz="1865">
              <a:solidFill>
                <a:srgbClr val="000000"/>
              </a:solidFill>
              <a:latin typeface="楷体" panose="02010609060101010101" pitchFamily="49" charset="-122"/>
              <a:ea typeface="楷体" panose="02010609060101010101" pitchFamily="49" charset="-122"/>
            </a:endParaRPr>
          </a:p>
        </p:txBody>
      </p:sp>
      <p:pic>
        <p:nvPicPr>
          <p:cNvPr id="21" name="Picture 4" descr="C:\Users\Administrator\Desktop\2578787.png"/>
          <p:cNvPicPr>
            <a:picLocks noChangeAspect="1" noChangeArrowheads="1"/>
          </p:cNvPicPr>
          <p:nvPr/>
        </p:nvPicPr>
        <p:blipFill>
          <a:blip r:embed="rId5" cstate="email"/>
          <a:srcRect/>
          <a:stretch>
            <a:fillRect/>
          </a:stretch>
        </p:blipFill>
        <p:spPr bwMode="auto">
          <a:xfrm flipH="1">
            <a:off x="7684" y="3106307"/>
            <a:ext cx="3752238" cy="37760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25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nodeType="withEffect">
                                  <p:stCondLst>
                                    <p:cond delay="5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nodeType="withEffect">
                                  <p:stCondLst>
                                    <p:cond delay="75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nodeType="withEffect">
                                  <p:stCondLst>
                                    <p:cond delay="10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nodeType="withEffect">
                                  <p:stCondLst>
                                    <p:cond delay="125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21516"/>
                                        </p:tgtEl>
                                        <p:attrNameLst>
                                          <p:attrName>style.visibility</p:attrName>
                                        </p:attrNameLst>
                                      </p:cBhvr>
                                      <p:to>
                                        <p:strVal val="visible"/>
                                      </p:to>
                                    </p:set>
                                    <p:animEffect transition="in" filter="wipe(left)">
                                      <p:cBhvr>
                                        <p:cTn id="32" dur="2000"/>
                                        <p:tgtEl>
                                          <p:spTgt spid="21516"/>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fade">
                                      <p:cBhvr>
                                        <p:cTn id="40" dur="500"/>
                                        <p:tgtEl>
                                          <p:spTgt spid="67"/>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fade">
                                      <p:cBhvr>
                                        <p:cTn id="44" dur="500"/>
                                        <p:tgtEl>
                                          <p:spTgt spid="68"/>
                                        </p:tgtEl>
                                      </p:cBhvr>
                                    </p:animEffect>
                                  </p:childTnLst>
                                </p:cTn>
                              </p:par>
                            </p:childTnLst>
                          </p:cTn>
                        </p:par>
                        <p:par>
                          <p:cTn id="45" fill="hold">
                            <p:stCondLst>
                              <p:cond delay="5000"/>
                            </p:stCondLst>
                            <p:childTnLst>
                              <p:par>
                                <p:cTn id="46" presetID="10" presetClass="entr" presetSubtype="0" fill="hold" grpId="0" nodeType="after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500"/>
                                        <p:tgtEl>
                                          <p:spTgt spid="69"/>
                                        </p:tgtEl>
                                      </p:cBhvr>
                                    </p:animEffect>
                                  </p:childTnLst>
                                </p:cTn>
                              </p:par>
                            </p:childTnLst>
                          </p:cTn>
                        </p:par>
                        <p:par>
                          <p:cTn id="49" fill="hold">
                            <p:stCondLst>
                              <p:cond delay="5500"/>
                            </p:stCondLst>
                            <p:childTnLst>
                              <p:par>
                                <p:cTn id="50" presetID="10" presetClass="entr" presetSubtype="0" fill="hold" grpId="0" nodeType="after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childTnLst>
                          </p:cTn>
                        </p:par>
                        <p:par>
                          <p:cTn id="53" fill="hold">
                            <p:stCondLst>
                              <p:cond delay="6000"/>
                            </p:stCondLst>
                            <p:childTnLst>
                              <p:par>
                                <p:cTn id="54" presetID="10" presetClass="entr" presetSubtype="0" fill="hold" grpId="0" nodeType="after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fade">
                                      <p:cBhvr>
                                        <p:cTn id="5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7" grpId="0"/>
      <p:bldP spid="68" grpId="0"/>
      <p:bldP spid="69" grpId="0"/>
      <p:bldP spid="70" grpId="0"/>
      <p:bldP spid="7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MH_Picture_1"/>
          <p:cNvSpPr/>
          <p:nvPr>
            <p:custDataLst>
              <p:tags r:id="rId1"/>
            </p:custDataLst>
          </p:nvPr>
        </p:nvSpPr>
        <p:spPr bwMode="auto">
          <a:xfrm>
            <a:off x="-9758" y="1157824"/>
            <a:ext cx="3002624" cy="4257419"/>
          </a:xfrm>
          <a:custGeom>
            <a:avLst/>
            <a:gdLst>
              <a:gd name="T0" fmla="*/ 0 w 1989077"/>
              <a:gd name="T1" fmla="*/ 0 h 2815963"/>
              <a:gd name="T2" fmla="*/ 8353046 w 1989077"/>
              <a:gd name="T3" fmla="*/ 1474173 h 2815963"/>
              <a:gd name="T4" fmla="*/ 17827814 w 1989077"/>
              <a:gd name="T5" fmla="*/ 2744635 h 2815963"/>
              <a:gd name="T6" fmla="*/ 23963172 w 1989077"/>
              <a:gd name="T7" fmla="*/ 3322590 h 2815963"/>
              <a:gd name="T8" fmla="*/ 23963172 w 1989077"/>
              <a:gd name="T9" fmla="*/ 7100871 h 2815963"/>
              <a:gd name="T10" fmla="*/ 23963172 w 1989077"/>
              <a:gd name="T11" fmla="*/ 27887388 h 2815963"/>
              <a:gd name="T12" fmla="*/ 23963172 w 1989077"/>
              <a:gd name="T13" fmla="*/ 31665657 h 2815963"/>
              <a:gd name="T14" fmla="*/ 17827814 w 1989077"/>
              <a:gd name="T15" fmla="*/ 32243615 h 2815963"/>
              <a:gd name="T16" fmla="*/ 8353046 w 1989077"/>
              <a:gd name="T17" fmla="*/ 33514086 h 2815963"/>
              <a:gd name="T18" fmla="*/ 0 w 1989077"/>
              <a:gd name="T19" fmla="*/ 34988250 h 2815963"/>
              <a:gd name="T20" fmla="*/ 0 w 1989077"/>
              <a:gd name="T21" fmla="*/ 27887388 h 2815963"/>
              <a:gd name="T22" fmla="*/ 0 w 1989077"/>
              <a:gd name="T23" fmla="*/ 7100871 h 2815963"/>
              <a:gd name="T24" fmla="*/ 0 w 1989077"/>
              <a:gd name="T25" fmla="*/ 0 h 28159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9077" h="2815963">
                <a:moveTo>
                  <a:pt x="0" y="0"/>
                </a:moveTo>
                <a:lnTo>
                  <a:pt x="693350" y="118646"/>
                </a:lnTo>
                <a:cubicBezTo>
                  <a:pt x="949376" y="157114"/>
                  <a:pt x="1211768" y="191282"/>
                  <a:pt x="1479808" y="220897"/>
                </a:cubicBezTo>
                <a:lnTo>
                  <a:pt x="1989077" y="267413"/>
                </a:lnTo>
                <a:lnTo>
                  <a:pt x="1989077" y="571500"/>
                </a:lnTo>
                <a:lnTo>
                  <a:pt x="1989077" y="2244463"/>
                </a:lnTo>
                <a:lnTo>
                  <a:pt x="1989077" y="2548550"/>
                </a:lnTo>
                <a:lnTo>
                  <a:pt x="1479808" y="2595066"/>
                </a:lnTo>
                <a:cubicBezTo>
                  <a:pt x="1211768" y="2624681"/>
                  <a:pt x="949376" y="2658849"/>
                  <a:pt x="693350" y="2697317"/>
                </a:cubicBezTo>
                <a:lnTo>
                  <a:pt x="0" y="2815963"/>
                </a:lnTo>
                <a:lnTo>
                  <a:pt x="0" y="2244463"/>
                </a:lnTo>
                <a:lnTo>
                  <a:pt x="0" y="571500"/>
                </a:lnTo>
                <a:lnTo>
                  <a:pt x="0" y="0"/>
                </a:lnTo>
                <a:close/>
              </a:path>
            </a:pathLst>
          </a:custGeom>
          <a:blipFill dpi="0" rotWithShape="1">
            <a:blip r:embed="rId7"/>
            <a:srcRect/>
            <a:stretch>
              <a:fillRect/>
            </a:stretch>
          </a:blipFill>
          <a:ln w="12700">
            <a:solidFill>
              <a:sysClr val="window" lastClr="FFFFFF">
                <a:lumMod val="65000"/>
              </a:sysClr>
            </a:solidFill>
          </a:ln>
        </p:spPr>
        <p:txBody>
          <a:bodyPr anchor="ctr"/>
          <a:lstStyle/>
          <a:p>
            <a:pPr algn="ctr" defTabSz="1218565">
              <a:defRPr/>
            </a:pPr>
            <a:endParaRPr lang="zh-CN" altLang="en-US" sz="2400" kern="0">
              <a:solidFill>
                <a:sysClr val="windowText" lastClr="000000"/>
              </a:solidFill>
              <a:latin typeface="Arial" panose="020B0604020202020204" pitchFamily="34" charset="0"/>
              <a:ea typeface="宋体" panose="02010600030101010101" pitchFamily="2" charset="-122"/>
            </a:endParaRPr>
          </a:p>
        </p:txBody>
      </p:sp>
      <p:sp>
        <p:nvSpPr>
          <p:cNvPr id="60" name="MH_Picture_2"/>
          <p:cNvSpPr/>
          <p:nvPr>
            <p:custDataLst>
              <p:tags r:id="rId2"/>
            </p:custDataLst>
          </p:nvPr>
        </p:nvSpPr>
        <p:spPr bwMode="auto">
          <a:xfrm>
            <a:off x="3049999" y="1564098"/>
            <a:ext cx="3006855" cy="3444870"/>
          </a:xfrm>
          <a:custGeom>
            <a:avLst/>
            <a:gdLst>
              <a:gd name="T0" fmla="*/ 0 w 1989078"/>
              <a:gd name="T1" fmla="*/ 0 h 2279483"/>
              <a:gd name="T2" fmla="*/ 3742410 w 1989078"/>
              <a:gd name="T3" fmla="*/ 339885 h 2279483"/>
              <a:gd name="T4" fmla="*/ 19660906 w 1989078"/>
              <a:gd name="T5" fmla="*/ 1052261 h 2279483"/>
              <a:gd name="T6" fmla="*/ 24647332 w 1989078"/>
              <a:gd name="T7" fmla="*/ 1096799 h 2279483"/>
              <a:gd name="T8" fmla="*/ 24647332 w 1989078"/>
              <a:gd name="T9" fmla="*/ 3736382 h 2279483"/>
              <a:gd name="T10" fmla="*/ 24647332 w 1989078"/>
              <a:gd name="T11" fmla="*/ 24348462 h 2279483"/>
              <a:gd name="T12" fmla="*/ 24647332 w 1989078"/>
              <a:gd name="T13" fmla="*/ 26988045 h 2279483"/>
              <a:gd name="T14" fmla="*/ 19660906 w 1989078"/>
              <a:gd name="T15" fmla="*/ 27032561 h 2279483"/>
              <a:gd name="T16" fmla="*/ 3742410 w 1989078"/>
              <a:gd name="T17" fmla="*/ 27744957 h 2279483"/>
              <a:gd name="T18" fmla="*/ 0 w 1989078"/>
              <a:gd name="T19" fmla="*/ 28084832 h 2279483"/>
              <a:gd name="T20" fmla="*/ 0 w 1989078"/>
              <a:gd name="T21" fmla="*/ 24348462 h 2279483"/>
              <a:gd name="T22" fmla="*/ 0 w 1989078"/>
              <a:gd name="T23" fmla="*/ 3736382 h 2279483"/>
              <a:gd name="T24" fmla="*/ 0 w 1989078"/>
              <a:gd name="T25" fmla="*/ 0 h 22794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9078" h="2279483">
                <a:moveTo>
                  <a:pt x="0" y="0"/>
                </a:moveTo>
                <a:lnTo>
                  <a:pt x="302019" y="27586"/>
                </a:lnTo>
                <a:cubicBezTo>
                  <a:pt x="719947" y="57965"/>
                  <a:pt x="1148969" y="77525"/>
                  <a:pt x="1586666" y="85407"/>
                </a:cubicBezTo>
                <a:lnTo>
                  <a:pt x="1989078" y="89021"/>
                </a:lnTo>
                <a:lnTo>
                  <a:pt x="1989078" y="303260"/>
                </a:lnTo>
                <a:lnTo>
                  <a:pt x="1989078" y="1976223"/>
                </a:lnTo>
                <a:lnTo>
                  <a:pt x="1989078" y="2190462"/>
                </a:lnTo>
                <a:lnTo>
                  <a:pt x="1586666" y="2194076"/>
                </a:lnTo>
                <a:cubicBezTo>
                  <a:pt x="1148969" y="2201958"/>
                  <a:pt x="719947" y="2221518"/>
                  <a:pt x="302019" y="2251897"/>
                </a:cubicBezTo>
                <a:lnTo>
                  <a:pt x="0" y="2279483"/>
                </a:lnTo>
                <a:lnTo>
                  <a:pt x="0" y="1976223"/>
                </a:lnTo>
                <a:lnTo>
                  <a:pt x="0" y="303260"/>
                </a:lnTo>
                <a:lnTo>
                  <a:pt x="0" y="0"/>
                </a:lnTo>
                <a:close/>
              </a:path>
            </a:pathLst>
          </a:custGeom>
          <a:blipFill dpi="0" rotWithShape="1">
            <a:blip r:embed="rId8" cstate="email"/>
            <a:srcRect/>
            <a:stretch>
              <a:fillRect/>
            </a:stretch>
          </a:blipFill>
          <a:ln w="12700">
            <a:solidFill>
              <a:sysClr val="window" lastClr="FFFFFF">
                <a:lumMod val="65000"/>
              </a:sysClr>
            </a:solidFill>
          </a:ln>
        </p:spPr>
        <p:txBody>
          <a:bodyPr anchor="ctr"/>
          <a:lstStyle/>
          <a:p>
            <a:pPr algn="ctr" defTabSz="1218565">
              <a:defRPr/>
            </a:pPr>
            <a:endParaRPr lang="zh-CN" altLang="en-US" sz="2400" kern="0">
              <a:solidFill>
                <a:sysClr val="windowText" lastClr="000000"/>
              </a:solidFill>
              <a:latin typeface="Arial" panose="020B0604020202020204" pitchFamily="34" charset="0"/>
              <a:ea typeface="宋体" panose="02010600030101010101" pitchFamily="2" charset="-122"/>
            </a:endParaRPr>
          </a:p>
        </p:txBody>
      </p:sp>
      <p:sp>
        <p:nvSpPr>
          <p:cNvPr id="61" name="MH_Picture_3"/>
          <p:cNvSpPr/>
          <p:nvPr>
            <p:custDataLst>
              <p:tags r:id="rId3"/>
            </p:custDataLst>
          </p:nvPr>
        </p:nvSpPr>
        <p:spPr bwMode="auto">
          <a:xfrm>
            <a:off x="6116102" y="1604302"/>
            <a:ext cx="3006856" cy="3362346"/>
          </a:xfrm>
          <a:custGeom>
            <a:avLst/>
            <a:gdLst>
              <a:gd name="T0" fmla="*/ 24648018 w 1989076"/>
              <a:gd name="T1" fmla="*/ 0 h 2223959"/>
              <a:gd name="T2" fmla="*/ 24648018 w 1989076"/>
              <a:gd name="T3" fmla="*/ 3422447 h 2223959"/>
              <a:gd name="T4" fmla="*/ 24648018 w 1989076"/>
              <a:gd name="T5" fmla="*/ 24205302 h 2223959"/>
              <a:gd name="T6" fmla="*/ 24648018 w 1989076"/>
              <a:gd name="T7" fmla="*/ 27627761 h 2223959"/>
              <a:gd name="T8" fmla="*/ 19458765 w 1989076"/>
              <a:gd name="T9" fmla="*/ 27297744 h 2223959"/>
              <a:gd name="T10" fmla="*/ 3304839 w 1989076"/>
              <a:gd name="T11" fmla="*/ 26862502 h 2223959"/>
              <a:gd name="T12" fmla="*/ 0 w 1989076"/>
              <a:gd name="T13" fmla="*/ 26892247 h 2223959"/>
              <a:gd name="T14" fmla="*/ 0 w 1989076"/>
              <a:gd name="T15" fmla="*/ 24205302 h 2223959"/>
              <a:gd name="T16" fmla="*/ 0 w 1989076"/>
              <a:gd name="T17" fmla="*/ 3422447 h 2223959"/>
              <a:gd name="T18" fmla="*/ 0 w 1989076"/>
              <a:gd name="T19" fmla="*/ 735501 h 2223959"/>
              <a:gd name="T20" fmla="*/ 3304839 w 1989076"/>
              <a:gd name="T21" fmla="*/ 765264 h 2223959"/>
              <a:gd name="T22" fmla="*/ 19458765 w 1989076"/>
              <a:gd name="T23" fmla="*/ 330008 h 2223959"/>
              <a:gd name="T24" fmla="*/ 24648018 w 1989076"/>
              <a:gd name="T25" fmla="*/ 0 h 22239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9076" h="2223959">
                <a:moveTo>
                  <a:pt x="1989076" y="0"/>
                </a:moveTo>
                <a:lnTo>
                  <a:pt x="1989076" y="275498"/>
                </a:lnTo>
                <a:lnTo>
                  <a:pt x="1989076" y="1948461"/>
                </a:lnTo>
                <a:lnTo>
                  <a:pt x="1989076" y="2223959"/>
                </a:lnTo>
                <a:lnTo>
                  <a:pt x="1570307" y="2197394"/>
                </a:lnTo>
                <a:cubicBezTo>
                  <a:pt x="1145252" y="2174323"/>
                  <a:pt x="709909" y="2162358"/>
                  <a:pt x="266699" y="2162358"/>
                </a:cubicBezTo>
                <a:lnTo>
                  <a:pt x="0" y="2164753"/>
                </a:lnTo>
                <a:lnTo>
                  <a:pt x="0" y="1948461"/>
                </a:lnTo>
                <a:lnTo>
                  <a:pt x="0" y="275498"/>
                </a:lnTo>
                <a:lnTo>
                  <a:pt x="0" y="59206"/>
                </a:lnTo>
                <a:lnTo>
                  <a:pt x="266699" y="61601"/>
                </a:lnTo>
                <a:cubicBezTo>
                  <a:pt x="709909" y="61601"/>
                  <a:pt x="1145252" y="49636"/>
                  <a:pt x="1570307" y="26565"/>
                </a:cubicBezTo>
                <a:lnTo>
                  <a:pt x="1989076" y="0"/>
                </a:lnTo>
                <a:close/>
              </a:path>
            </a:pathLst>
          </a:custGeom>
          <a:blipFill dpi="0" rotWithShape="1">
            <a:blip r:embed="rId9" cstate="email"/>
            <a:srcRect/>
            <a:stretch>
              <a:fillRect/>
            </a:stretch>
          </a:blipFill>
          <a:ln w="12700">
            <a:solidFill>
              <a:sysClr val="window" lastClr="FFFFFF">
                <a:lumMod val="65000"/>
              </a:sysClr>
            </a:solidFill>
          </a:ln>
        </p:spPr>
        <p:txBody>
          <a:bodyPr anchor="ctr"/>
          <a:lstStyle/>
          <a:p>
            <a:pPr algn="ctr" defTabSz="1218565">
              <a:defRPr/>
            </a:pPr>
            <a:endParaRPr lang="zh-CN" altLang="en-US" sz="2400" kern="0">
              <a:solidFill>
                <a:sysClr val="windowText" lastClr="000000"/>
              </a:solidFill>
              <a:latin typeface="Arial" panose="020B0604020202020204" pitchFamily="34" charset="0"/>
              <a:ea typeface="宋体" panose="02010600030101010101" pitchFamily="2" charset="-122"/>
            </a:endParaRPr>
          </a:p>
        </p:txBody>
      </p:sp>
      <p:sp>
        <p:nvSpPr>
          <p:cNvPr id="62" name="MH_Picture_4"/>
          <p:cNvSpPr/>
          <p:nvPr>
            <p:custDataLst>
              <p:tags r:id="rId4"/>
            </p:custDataLst>
          </p:nvPr>
        </p:nvSpPr>
        <p:spPr bwMode="auto">
          <a:xfrm>
            <a:off x="9180090" y="1229768"/>
            <a:ext cx="3008971" cy="4113530"/>
          </a:xfrm>
          <a:custGeom>
            <a:avLst/>
            <a:gdLst>
              <a:gd name="T0" fmla="*/ 24996910 w 1989077"/>
              <a:gd name="T1" fmla="*/ 0 h 2721587"/>
              <a:gd name="T2" fmla="*/ 24996910 w 1989077"/>
              <a:gd name="T3" fmla="*/ 6476566 h 2721587"/>
              <a:gd name="T4" fmla="*/ 24996910 w 1989077"/>
              <a:gd name="T5" fmla="*/ 27141876 h 2721587"/>
              <a:gd name="T6" fmla="*/ 24996910 w 1989077"/>
              <a:gd name="T7" fmla="*/ 33618454 h 2721587"/>
              <a:gd name="T8" fmla="*/ 19749019 w 1989077"/>
              <a:gd name="T9" fmla="*/ 32735758 h 2721587"/>
              <a:gd name="T10" fmla="*/ 9865523 w 1989077"/>
              <a:gd name="T11" fmla="*/ 31472701 h 2721587"/>
              <a:gd name="T12" fmla="*/ 0 w 1989077"/>
              <a:gd name="T13" fmla="*/ 30586986 h 2721587"/>
              <a:gd name="T14" fmla="*/ 0 w 1989077"/>
              <a:gd name="T15" fmla="*/ 27141876 h 2721587"/>
              <a:gd name="T16" fmla="*/ 0 w 1989077"/>
              <a:gd name="T17" fmla="*/ 6476566 h 2721587"/>
              <a:gd name="T18" fmla="*/ 0 w 1989077"/>
              <a:gd name="T19" fmla="*/ 3031453 h 2721587"/>
              <a:gd name="T20" fmla="*/ 9865523 w 1989077"/>
              <a:gd name="T21" fmla="*/ 2145757 h 2721587"/>
              <a:gd name="T22" fmla="*/ 19749019 w 1989077"/>
              <a:gd name="T23" fmla="*/ 882692 h 2721587"/>
              <a:gd name="T24" fmla="*/ 24996910 w 1989077"/>
              <a:gd name="T25" fmla="*/ 0 h 27215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9077" h="2721587">
                <a:moveTo>
                  <a:pt x="1989077" y="0"/>
                </a:moveTo>
                <a:lnTo>
                  <a:pt x="1989077" y="524312"/>
                </a:lnTo>
                <a:lnTo>
                  <a:pt x="1989077" y="2197275"/>
                </a:lnTo>
                <a:lnTo>
                  <a:pt x="1989077" y="2721587"/>
                </a:lnTo>
                <a:lnTo>
                  <a:pt x="1571487" y="2650129"/>
                </a:lnTo>
                <a:cubicBezTo>
                  <a:pt x="1315460" y="2611661"/>
                  <a:pt x="1053068" y="2577493"/>
                  <a:pt x="785028" y="2547878"/>
                </a:cubicBezTo>
                <a:lnTo>
                  <a:pt x="0" y="2476175"/>
                </a:lnTo>
                <a:lnTo>
                  <a:pt x="0" y="2197275"/>
                </a:lnTo>
                <a:lnTo>
                  <a:pt x="0" y="524312"/>
                </a:lnTo>
                <a:lnTo>
                  <a:pt x="0" y="245412"/>
                </a:lnTo>
                <a:lnTo>
                  <a:pt x="785028" y="173709"/>
                </a:lnTo>
                <a:cubicBezTo>
                  <a:pt x="1053068" y="144094"/>
                  <a:pt x="1315460" y="109926"/>
                  <a:pt x="1571487" y="71458"/>
                </a:cubicBezTo>
                <a:lnTo>
                  <a:pt x="1989077" y="0"/>
                </a:lnTo>
                <a:close/>
              </a:path>
            </a:pathLst>
          </a:custGeom>
          <a:blipFill dpi="0" rotWithShape="1">
            <a:blip r:embed="rId10"/>
            <a:srcRect/>
            <a:stretch>
              <a:fillRect/>
            </a:stretch>
          </a:blipFill>
          <a:ln>
            <a:noFill/>
          </a:ln>
        </p:spPr>
        <p:txBody>
          <a:bodyPr anchor="ctr"/>
          <a:lstStyle/>
          <a:p>
            <a:pPr algn="ctr" defTabSz="1218565">
              <a:defRPr/>
            </a:pPr>
            <a:endParaRPr lang="zh-CN" altLang="en-US" sz="2400" kern="0">
              <a:solidFill>
                <a:sysClr val="windowText" lastClr="000000"/>
              </a:solidFill>
              <a:latin typeface="Arial" panose="020B0604020202020204" pitchFamily="34" charset="0"/>
              <a:ea typeface="宋体" panose="02010600030101010101" pitchFamily="2" charset="-122"/>
            </a:endParaRPr>
          </a:p>
        </p:txBody>
      </p:sp>
      <p:sp>
        <p:nvSpPr>
          <p:cNvPr id="64" name="矩形 55"/>
          <p:cNvSpPr/>
          <p:nvPr/>
        </p:nvSpPr>
        <p:spPr>
          <a:xfrm>
            <a:off x="2324851" y="5157921"/>
            <a:ext cx="7582501" cy="871777"/>
          </a:xfrm>
          <a:prstGeom prst="rect">
            <a:avLst/>
          </a:prstGeom>
        </p:spPr>
        <p:txBody>
          <a:bodyPr wrap="square">
            <a:spAutoFit/>
          </a:bodyPr>
          <a:lstStyle/>
          <a:p>
            <a:pPr algn="ctr" defTabSz="1218565">
              <a:defRPr/>
            </a:pPr>
            <a:r>
              <a:rPr lang="zh-CN" altLang="en-US" sz="2400" b="1" kern="0" dirty="0">
                <a:solidFill>
                  <a:sysClr val="windowText" lastClr="000000">
                    <a:lumMod val="65000"/>
                    <a:lumOff val="35000"/>
                  </a:sysClr>
                </a:solidFill>
                <a:latin typeface="微软雅黑" panose="020B0503020204020204" pitchFamily="34" charset="-122"/>
                <a:ea typeface="微软雅黑" panose="020B0503020204020204" pitchFamily="34" charset="-122"/>
              </a:rPr>
              <a:t>替换图片方法</a:t>
            </a:r>
            <a:endParaRPr lang="en-US" altLang="zh-CN" sz="2400" b="1"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algn="ctr" defTabSz="1218565">
              <a:defRPr/>
            </a:pPr>
            <a:r>
              <a:rPr lang="zh-CN" altLang="en-US" sz="1335" kern="0" dirty="0">
                <a:solidFill>
                  <a:sysClr val="windowText" lastClr="000000">
                    <a:lumMod val="65000"/>
                    <a:lumOff val="35000"/>
                  </a:sysClr>
                </a:solidFill>
                <a:latin typeface="微软雅黑" panose="020B0503020204020204" pitchFamily="34" charset="-122"/>
                <a:ea typeface="微软雅黑" panose="020B0503020204020204" pitchFamily="34" charset="-122"/>
              </a:rPr>
              <a:t>单击选中图片，右键，设置图片格式，填充，图片或文理填充，文件，选择你要的图片即可（备注，建议使用图片前先将图片裁剪成如图差不多的长方形，图片不会变形）</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1000" fill="hold"/>
                                        <p:tgtEl>
                                          <p:spTgt spid="59"/>
                                        </p:tgtEl>
                                        <p:attrNameLst>
                                          <p:attrName>ppt_x</p:attrName>
                                        </p:attrNameLst>
                                      </p:cBhvr>
                                      <p:tavLst>
                                        <p:tav tm="0">
                                          <p:val>
                                            <p:strVal val="#ppt_x"/>
                                          </p:val>
                                        </p:tav>
                                        <p:tav tm="100000">
                                          <p:val>
                                            <p:strVal val="#ppt_x"/>
                                          </p:val>
                                        </p:tav>
                                      </p:tavLst>
                                    </p:anim>
                                    <p:anim calcmode="lin" valueType="num">
                                      <p:cBhvr additive="base">
                                        <p:cTn id="8" dur="1000" fill="hold"/>
                                        <p:tgtEl>
                                          <p:spTgt spid="5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 calcmode="lin" valueType="num">
                                      <p:cBhvr additive="base">
                                        <p:cTn id="15" dur="1000" fill="hold"/>
                                        <p:tgtEl>
                                          <p:spTgt spid="61"/>
                                        </p:tgtEl>
                                        <p:attrNameLst>
                                          <p:attrName>ppt_x</p:attrName>
                                        </p:attrNameLst>
                                      </p:cBhvr>
                                      <p:tavLst>
                                        <p:tav tm="0">
                                          <p:val>
                                            <p:strVal val="#ppt_x"/>
                                          </p:val>
                                        </p:tav>
                                        <p:tav tm="100000">
                                          <p:val>
                                            <p:strVal val="#ppt_x"/>
                                          </p:val>
                                        </p:tav>
                                      </p:tavLst>
                                    </p:anim>
                                    <p:anim calcmode="lin" valueType="num">
                                      <p:cBhvr additive="base">
                                        <p:cTn id="16" dur="1000" fill="hold"/>
                                        <p:tgtEl>
                                          <p:spTgt spid="61"/>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1000" fill="hold"/>
                                        <p:tgtEl>
                                          <p:spTgt spid="62"/>
                                        </p:tgtEl>
                                        <p:attrNameLst>
                                          <p:attrName>ppt_x</p:attrName>
                                        </p:attrNameLst>
                                      </p:cBhvr>
                                      <p:tavLst>
                                        <p:tav tm="0">
                                          <p:val>
                                            <p:strVal val="#ppt_x"/>
                                          </p:val>
                                        </p:tav>
                                        <p:tav tm="100000">
                                          <p:val>
                                            <p:strVal val="#ppt_x"/>
                                          </p:val>
                                        </p:tav>
                                      </p:tavLst>
                                    </p:anim>
                                    <p:anim calcmode="lin" valueType="num">
                                      <p:cBhvr additive="base">
                                        <p:cTn id="20" dur="1000" fill="hold"/>
                                        <p:tgtEl>
                                          <p:spTgt spid="62"/>
                                        </p:tgtEl>
                                        <p:attrNameLst>
                                          <p:attrName>ppt_y</p:attrName>
                                        </p:attrNameLst>
                                      </p:cBhvr>
                                      <p:tavLst>
                                        <p:tav tm="0">
                                          <p:val>
                                            <p:strVal val="0-#ppt_h/2"/>
                                          </p:val>
                                        </p:tav>
                                        <p:tav tm="100000">
                                          <p:val>
                                            <p:strVal val="#ppt_y"/>
                                          </p:val>
                                        </p:tav>
                                      </p:tavLst>
                                    </p:anim>
                                  </p:childTnLst>
                                </p:cTn>
                              </p:par>
                            </p:childTnLst>
                          </p:cTn>
                        </p:par>
                        <p:par>
                          <p:cTn id="21" fill="hold">
                            <p:stCondLst>
                              <p:cond delay="1000"/>
                            </p:stCondLst>
                            <p:childTnLst>
                              <p:par>
                                <p:cTn id="22" presetID="15" presetClass="entr" presetSubtype="0" fill="hold" grpId="0" nodeType="afterEffect">
                                  <p:stCondLst>
                                    <p:cond delay="0"/>
                                  </p:stCondLst>
                                  <p:iterate type="lt">
                                    <p:tmPct val="0"/>
                                  </p:iterate>
                                  <p:childTnLst>
                                    <p:set>
                                      <p:cBhvr>
                                        <p:cTn id="23" dur="1" fill="hold">
                                          <p:stCondLst>
                                            <p:cond delay="0"/>
                                          </p:stCondLst>
                                        </p:cTn>
                                        <p:tgtEl>
                                          <p:spTgt spid="64"/>
                                        </p:tgtEl>
                                        <p:attrNameLst>
                                          <p:attrName>style.visibility</p:attrName>
                                        </p:attrNameLst>
                                      </p:cBhvr>
                                      <p:to>
                                        <p:strVal val="visible"/>
                                      </p:to>
                                    </p:set>
                                    <p:anim calcmode="lin" valueType="num">
                                      <p:cBhvr>
                                        <p:cTn id="24" dur="750" fill="hold"/>
                                        <p:tgtEl>
                                          <p:spTgt spid="64"/>
                                        </p:tgtEl>
                                        <p:attrNameLst>
                                          <p:attrName>ppt_w</p:attrName>
                                        </p:attrNameLst>
                                      </p:cBhvr>
                                      <p:tavLst>
                                        <p:tav tm="0">
                                          <p:val>
                                            <p:fltVal val="0"/>
                                          </p:val>
                                        </p:tav>
                                        <p:tav tm="100000">
                                          <p:val>
                                            <p:strVal val="#ppt_w"/>
                                          </p:val>
                                        </p:tav>
                                      </p:tavLst>
                                    </p:anim>
                                    <p:anim calcmode="lin" valueType="num">
                                      <p:cBhvr>
                                        <p:cTn id="25" dur="750" fill="hold"/>
                                        <p:tgtEl>
                                          <p:spTgt spid="64"/>
                                        </p:tgtEl>
                                        <p:attrNameLst>
                                          <p:attrName>ppt_h</p:attrName>
                                        </p:attrNameLst>
                                      </p:cBhvr>
                                      <p:tavLst>
                                        <p:tav tm="0">
                                          <p:val>
                                            <p:fltVal val="0"/>
                                          </p:val>
                                        </p:tav>
                                        <p:tav tm="100000">
                                          <p:val>
                                            <p:strVal val="#ppt_h"/>
                                          </p:val>
                                        </p:tav>
                                      </p:tavLst>
                                    </p:anim>
                                    <p:anim calcmode="lin" valueType="num">
                                      <p:cBhvr>
                                        <p:cTn id="26" dur="750" fill="hold"/>
                                        <p:tgtEl>
                                          <p:spTgt spid="64"/>
                                        </p:tgtEl>
                                        <p:attrNameLst>
                                          <p:attrName>ppt_x</p:attrName>
                                        </p:attrNameLst>
                                      </p:cBhvr>
                                      <p:tavLst>
                                        <p:tav tm="0" fmla="#ppt_x+(cos(-2*pi*(1-$))*-#ppt_x-sin(-2*pi*(1-$))*(1-#ppt_y))*(1-$)">
                                          <p:val>
                                            <p:fltVal val="0"/>
                                          </p:val>
                                        </p:tav>
                                        <p:tav tm="100000">
                                          <p:val>
                                            <p:fltVal val="1"/>
                                          </p:val>
                                        </p:tav>
                                      </p:tavLst>
                                    </p:anim>
                                    <p:anim calcmode="lin" valueType="num">
                                      <p:cBhvr>
                                        <p:cTn id="27" dur="750" fill="hold"/>
                                        <p:tgtEl>
                                          <p:spTgt spid="64"/>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1750"/>
                            </p:stCondLst>
                            <p:childTnLst>
                              <p:par>
                                <p:cTn id="29" presetID="41" presetClass="entr" presetSubtype="0" fill="hold" grpId="1" nodeType="afterEffect">
                                  <p:stCondLst>
                                    <p:cond delay="0"/>
                                  </p:stCondLst>
                                  <p:iterate type="lt">
                                    <p:tmPct val="10000"/>
                                  </p:iterate>
                                  <p:childTnLst>
                                    <p:set>
                                      <p:cBhvr>
                                        <p:cTn id="30" dur="1" fill="hold">
                                          <p:stCondLst>
                                            <p:cond delay="0"/>
                                          </p:stCondLst>
                                        </p:cTn>
                                        <p:tgtEl>
                                          <p:spTgt spid="64"/>
                                        </p:tgtEl>
                                        <p:attrNameLst>
                                          <p:attrName>style.visibility</p:attrName>
                                        </p:attrNameLst>
                                      </p:cBhvr>
                                      <p:to>
                                        <p:strVal val="visible"/>
                                      </p:to>
                                    </p:set>
                                    <p:anim calcmode="lin" valueType="num">
                                      <p:cBhvr>
                                        <p:cTn id="31"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64"/>
                                        </p:tgtEl>
                                        <p:attrNameLst>
                                          <p:attrName>ppt_y</p:attrName>
                                        </p:attrNameLst>
                                      </p:cBhvr>
                                      <p:tavLst>
                                        <p:tav tm="0">
                                          <p:val>
                                            <p:strVal val="#ppt_y"/>
                                          </p:val>
                                        </p:tav>
                                        <p:tav tm="100000">
                                          <p:val>
                                            <p:strVal val="#ppt_y"/>
                                          </p:val>
                                        </p:tav>
                                      </p:tavLst>
                                    </p:anim>
                                    <p:anim calcmode="lin" valueType="num">
                                      <p:cBhvr>
                                        <p:cTn id="33"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4" grpId="0"/>
      <p:bldP spid="6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Thinkpad\Desktop\PNG\1_0003_图层-20.png"/>
          <p:cNvPicPr>
            <a:picLocks noChangeAspect="1" noChangeArrowheads="1"/>
          </p:cNvPicPr>
          <p:nvPr/>
        </p:nvPicPr>
        <p:blipFill>
          <a:blip r:embed="rId3" cstate="email"/>
          <a:srcRect/>
          <a:stretch>
            <a:fillRect/>
          </a:stretch>
        </p:blipFill>
        <p:spPr bwMode="auto">
          <a:xfrm>
            <a:off x="4669807" y="1904413"/>
            <a:ext cx="3436406" cy="3493539"/>
          </a:xfrm>
          <a:prstGeom prst="rect">
            <a:avLst/>
          </a:prstGeom>
          <a:noFill/>
          <a:ln w="9525">
            <a:noFill/>
            <a:miter lim="800000"/>
            <a:headEnd/>
            <a:tailEnd/>
          </a:ln>
        </p:spPr>
      </p:pic>
      <p:pic>
        <p:nvPicPr>
          <p:cNvPr id="15" name="Picture 3" descr="C:\Users\Thinkpad\Desktop\PNG\1_0000_图层-22.png"/>
          <p:cNvPicPr>
            <a:picLocks noChangeAspect="1" noChangeArrowheads="1"/>
          </p:cNvPicPr>
          <p:nvPr/>
        </p:nvPicPr>
        <p:blipFill>
          <a:blip r:embed="rId4" cstate="email"/>
          <a:srcRect/>
          <a:stretch>
            <a:fillRect/>
          </a:stretch>
        </p:blipFill>
        <p:spPr bwMode="auto">
          <a:xfrm>
            <a:off x="7027046" y="3652240"/>
            <a:ext cx="446478" cy="700401"/>
          </a:xfrm>
          <a:prstGeom prst="rect">
            <a:avLst/>
          </a:prstGeom>
          <a:noFill/>
          <a:ln w="9525">
            <a:noFill/>
            <a:miter lim="800000"/>
            <a:headEnd/>
            <a:tailEnd/>
          </a:ln>
        </p:spPr>
      </p:pic>
      <p:pic>
        <p:nvPicPr>
          <p:cNvPr id="16" name="Picture 4" descr="C:\Users\Thinkpad\Desktop\PNG\1_0001_图层-23.png"/>
          <p:cNvPicPr>
            <a:picLocks noChangeAspect="1" noChangeArrowheads="1"/>
          </p:cNvPicPr>
          <p:nvPr/>
        </p:nvPicPr>
        <p:blipFill>
          <a:blip r:embed="rId5" cstate="email"/>
          <a:srcRect/>
          <a:stretch>
            <a:fillRect/>
          </a:stretch>
        </p:blipFill>
        <p:spPr bwMode="auto">
          <a:xfrm>
            <a:off x="6214497" y="3889233"/>
            <a:ext cx="708864" cy="681356"/>
          </a:xfrm>
          <a:prstGeom prst="rect">
            <a:avLst/>
          </a:prstGeom>
          <a:noFill/>
          <a:ln w="9525">
            <a:noFill/>
            <a:miter lim="800000"/>
            <a:headEnd/>
            <a:tailEnd/>
          </a:ln>
        </p:spPr>
      </p:pic>
      <p:pic>
        <p:nvPicPr>
          <p:cNvPr id="17" name="Picture 5" descr="C:\Users\Thinkpad\Desktop\PNG\1_0002_图层-21.png"/>
          <p:cNvPicPr>
            <a:picLocks noChangeAspect="1" noChangeArrowheads="1"/>
          </p:cNvPicPr>
          <p:nvPr/>
        </p:nvPicPr>
        <p:blipFill>
          <a:blip r:embed="rId6" cstate="email"/>
          <a:srcRect/>
          <a:stretch>
            <a:fillRect/>
          </a:stretch>
        </p:blipFill>
        <p:spPr bwMode="auto">
          <a:xfrm>
            <a:off x="5935184" y="2915867"/>
            <a:ext cx="560743" cy="852754"/>
          </a:xfrm>
          <a:prstGeom prst="rect">
            <a:avLst/>
          </a:prstGeom>
          <a:noFill/>
          <a:ln w="9525">
            <a:noFill/>
            <a:miter lim="800000"/>
            <a:headEnd/>
            <a:tailEnd/>
          </a:ln>
        </p:spPr>
      </p:pic>
      <p:pic>
        <p:nvPicPr>
          <p:cNvPr id="18" name="Picture 4" descr="C:\Users\Thinkpad\Desktop\PNG\1_0000_渐变映射-2-副本-9.png"/>
          <p:cNvPicPr>
            <a:picLocks noChangeAspect="1" noChangeArrowheads="1"/>
          </p:cNvPicPr>
          <p:nvPr/>
        </p:nvPicPr>
        <p:blipFill>
          <a:blip r:embed="rId7" cstate="email"/>
          <a:srcRect/>
          <a:stretch>
            <a:fillRect/>
          </a:stretch>
        </p:blipFill>
        <p:spPr bwMode="auto">
          <a:xfrm>
            <a:off x="4955469" y="1692811"/>
            <a:ext cx="480336" cy="425319"/>
          </a:xfrm>
          <a:prstGeom prst="rect">
            <a:avLst/>
          </a:prstGeom>
          <a:noFill/>
          <a:ln w="9525">
            <a:noFill/>
            <a:miter lim="800000"/>
            <a:headEnd/>
            <a:tailEnd/>
          </a:ln>
        </p:spPr>
      </p:pic>
      <p:sp>
        <p:nvSpPr>
          <p:cNvPr id="19" name="TextBox 53"/>
          <p:cNvSpPr txBox="1">
            <a:spLocks noChangeArrowheads="1"/>
          </p:cNvSpPr>
          <p:nvPr/>
        </p:nvSpPr>
        <p:spPr bwMode="auto">
          <a:xfrm>
            <a:off x="3129350" y="1555270"/>
            <a:ext cx="2171030" cy="748795"/>
          </a:xfrm>
          <a:prstGeom prst="rect">
            <a:avLst/>
          </a:prstGeom>
          <a:noFill/>
        </p:spPr>
        <p:txBody>
          <a:bodyPr>
            <a:spAutoFit/>
          </a:bodyPr>
          <a:lstStyle>
            <a:defPPr>
              <a:defRPr lang="zh-CN"/>
            </a:defPPr>
            <a:lvl1pPr>
              <a:lnSpc>
                <a:spcPct val="10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pPr algn="ctr" defTabSz="1218565">
              <a:defRPr/>
            </a:pPr>
            <a:r>
              <a:rPr lang="zh-CN" altLang="en-US" sz="2135" spc="-200" dirty="0">
                <a:solidFill>
                  <a:sysClr val="windowText" lastClr="000000">
                    <a:lumMod val="95000"/>
                    <a:lumOff val="5000"/>
                  </a:sysClr>
                </a:solidFill>
              </a:rPr>
              <a:t>在此插入内容</a:t>
            </a:r>
            <a:endParaRPr lang="en-US" altLang="zh-CN" sz="2135" spc="-200" dirty="0">
              <a:solidFill>
                <a:sysClr val="windowText" lastClr="000000">
                  <a:lumMod val="95000"/>
                  <a:lumOff val="5000"/>
                </a:sysClr>
              </a:solidFill>
            </a:endParaRPr>
          </a:p>
          <a:p>
            <a:pPr algn="ctr" defTabSz="1218565">
              <a:defRPr/>
            </a:pPr>
            <a:r>
              <a:rPr lang="zh-CN" altLang="en-US" sz="2135" spc="-200" dirty="0">
                <a:solidFill>
                  <a:sysClr val="windowText" lastClr="000000">
                    <a:lumMod val="95000"/>
                    <a:lumOff val="5000"/>
                  </a:sysClr>
                </a:solidFill>
              </a:rPr>
              <a:t>在此插入内容</a:t>
            </a:r>
            <a:endParaRPr lang="en-US" altLang="zh-CN" sz="2135" spc="-200" dirty="0">
              <a:solidFill>
                <a:sysClr val="windowText" lastClr="000000">
                  <a:lumMod val="95000"/>
                  <a:lumOff val="5000"/>
                </a:sysClr>
              </a:solidFill>
            </a:endParaRPr>
          </a:p>
        </p:txBody>
      </p:sp>
      <p:pic>
        <p:nvPicPr>
          <p:cNvPr id="20" name="Picture 4" descr="C:\Users\Thinkpad\Desktop\PNG\1_0000_渐变映射-2-副本-9.png"/>
          <p:cNvPicPr>
            <a:picLocks noChangeAspect="1" noChangeArrowheads="1"/>
          </p:cNvPicPr>
          <p:nvPr/>
        </p:nvPicPr>
        <p:blipFill>
          <a:blip r:embed="rId8" cstate="email"/>
          <a:srcRect/>
          <a:stretch>
            <a:fillRect/>
          </a:stretch>
        </p:blipFill>
        <p:spPr bwMode="auto">
          <a:xfrm>
            <a:off x="3965174" y="3089380"/>
            <a:ext cx="478219" cy="425319"/>
          </a:xfrm>
          <a:prstGeom prst="rect">
            <a:avLst/>
          </a:prstGeom>
          <a:noFill/>
          <a:ln w="9525">
            <a:noFill/>
            <a:miter lim="800000"/>
            <a:headEnd/>
            <a:tailEnd/>
          </a:ln>
        </p:spPr>
      </p:pic>
      <p:sp>
        <p:nvSpPr>
          <p:cNvPr id="21" name="TextBox 53"/>
          <p:cNvSpPr txBox="1">
            <a:spLocks noChangeArrowheads="1"/>
          </p:cNvSpPr>
          <p:nvPr/>
        </p:nvSpPr>
        <p:spPr bwMode="auto">
          <a:xfrm>
            <a:off x="1931686" y="2915866"/>
            <a:ext cx="2067345" cy="748795"/>
          </a:xfrm>
          <a:prstGeom prst="rect">
            <a:avLst/>
          </a:prstGeom>
          <a:noFill/>
        </p:spPr>
        <p:txBody>
          <a:bodyPr>
            <a:spAutoFit/>
          </a:bodyPr>
          <a:lstStyle>
            <a:defPPr>
              <a:defRPr lang="zh-CN"/>
            </a:defPPr>
            <a:lvl1pPr>
              <a:lnSpc>
                <a:spcPct val="10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pPr algn="ctr" defTabSz="1218565">
              <a:defRPr/>
            </a:pPr>
            <a:r>
              <a:rPr lang="zh-CN" altLang="en-US" sz="2135" spc="-200" dirty="0">
                <a:solidFill>
                  <a:sysClr val="windowText" lastClr="000000">
                    <a:lumMod val="95000"/>
                    <a:lumOff val="5000"/>
                  </a:sysClr>
                </a:solidFill>
              </a:rPr>
              <a:t>在此插入内容</a:t>
            </a:r>
            <a:endParaRPr lang="en-US" altLang="zh-CN" sz="2135" spc="-200" dirty="0">
              <a:solidFill>
                <a:sysClr val="windowText" lastClr="000000">
                  <a:lumMod val="95000"/>
                  <a:lumOff val="5000"/>
                </a:sysClr>
              </a:solidFill>
            </a:endParaRPr>
          </a:p>
          <a:p>
            <a:pPr algn="ctr" defTabSz="1218565">
              <a:defRPr/>
            </a:pPr>
            <a:r>
              <a:rPr lang="zh-CN" altLang="en-US" sz="2135" spc="-200" dirty="0">
                <a:solidFill>
                  <a:sysClr val="windowText" lastClr="000000">
                    <a:lumMod val="95000"/>
                    <a:lumOff val="5000"/>
                  </a:sysClr>
                </a:solidFill>
              </a:rPr>
              <a:t>在此插入内容</a:t>
            </a:r>
            <a:endParaRPr lang="en-US" altLang="zh-CN" sz="2135" spc="-200" dirty="0">
              <a:solidFill>
                <a:sysClr val="windowText" lastClr="000000">
                  <a:lumMod val="95000"/>
                  <a:lumOff val="5000"/>
                </a:sysClr>
              </a:solidFill>
            </a:endParaRPr>
          </a:p>
        </p:txBody>
      </p:sp>
      <p:pic>
        <p:nvPicPr>
          <p:cNvPr id="22" name="Picture 4" descr="C:\Users\Thinkpad\Desktop\PNG\1_0000_渐变映射-2-副本-9.png"/>
          <p:cNvPicPr>
            <a:picLocks noChangeAspect="1" noChangeArrowheads="1"/>
          </p:cNvPicPr>
          <p:nvPr/>
        </p:nvPicPr>
        <p:blipFill>
          <a:blip r:embed="rId7" cstate="email"/>
          <a:srcRect/>
          <a:stretch>
            <a:fillRect/>
          </a:stretch>
        </p:blipFill>
        <p:spPr bwMode="auto">
          <a:xfrm>
            <a:off x="4430697" y="4706014"/>
            <a:ext cx="480336" cy="425319"/>
          </a:xfrm>
          <a:prstGeom prst="rect">
            <a:avLst/>
          </a:prstGeom>
          <a:noFill/>
          <a:ln w="9525">
            <a:noFill/>
            <a:miter lim="800000"/>
            <a:headEnd/>
            <a:tailEnd/>
          </a:ln>
        </p:spPr>
      </p:pic>
      <p:sp>
        <p:nvSpPr>
          <p:cNvPr id="23" name="TextBox 53"/>
          <p:cNvSpPr txBox="1">
            <a:spLocks noChangeArrowheads="1"/>
          </p:cNvSpPr>
          <p:nvPr/>
        </p:nvSpPr>
        <p:spPr bwMode="auto">
          <a:xfrm>
            <a:off x="2259667" y="4570589"/>
            <a:ext cx="2171030" cy="748795"/>
          </a:xfrm>
          <a:prstGeom prst="rect">
            <a:avLst/>
          </a:prstGeom>
          <a:noFill/>
        </p:spPr>
        <p:txBody>
          <a:bodyPr>
            <a:spAutoFit/>
          </a:bodyPr>
          <a:lstStyle>
            <a:defPPr>
              <a:defRPr lang="zh-CN"/>
            </a:defPPr>
            <a:lvl1pPr>
              <a:lnSpc>
                <a:spcPct val="100000"/>
              </a:lnSpc>
              <a:defRPr sz="1600" b="0" kern="0" spc="-150">
                <a:solidFill>
                  <a:schemeClr val="tx1">
                    <a:lumMod val="95000"/>
                    <a:lumOff val="5000"/>
                  </a:schemeClr>
                </a:solidFill>
                <a:latin typeface="楷体" panose="02010609060101010101" pitchFamily="49" charset="-122"/>
                <a:ea typeface="楷体" panose="02010609060101010101" pitchFamily="49" charset="-122"/>
              </a:defRPr>
            </a:lvl1pPr>
          </a:lstStyle>
          <a:p>
            <a:pPr algn="ctr" defTabSz="1218565">
              <a:defRPr/>
            </a:pPr>
            <a:r>
              <a:rPr lang="zh-CN" altLang="en-US" sz="2135" spc="-200" dirty="0">
                <a:solidFill>
                  <a:sysClr val="windowText" lastClr="000000">
                    <a:lumMod val="95000"/>
                    <a:lumOff val="5000"/>
                  </a:sysClr>
                </a:solidFill>
              </a:rPr>
              <a:t>在此插入内容</a:t>
            </a:r>
            <a:endParaRPr lang="en-US" altLang="zh-CN" sz="2135" spc="-200" dirty="0">
              <a:solidFill>
                <a:sysClr val="windowText" lastClr="000000">
                  <a:lumMod val="95000"/>
                  <a:lumOff val="5000"/>
                </a:sysClr>
              </a:solidFill>
            </a:endParaRPr>
          </a:p>
          <a:p>
            <a:pPr algn="ctr" defTabSz="1218565">
              <a:defRPr/>
            </a:pPr>
            <a:r>
              <a:rPr lang="zh-CN" altLang="en-US" sz="2135" spc="-200" dirty="0">
                <a:solidFill>
                  <a:sysClr val="windowText" lastClr="000000">
                    <a:lumMod val="95000"/>
                    <a:lumOff val="5000"/>
                  </a:sysClr>
                </a:solidFill>
              </a:rPr>
              <a:t>在此插入内容</a:t>
            </a:r>
            <a:endParaRPr lang="en-US" altLang="zh-CN" sz="2135" spc="-200" dirty="0">
              <a:solidFill>
                <a:sysClr val="windowText" lastClr="000000">
                  <a:lumMod val="95000"/>
                  <a:lumOff val="5000"/>
                </a:sysClr>
              </a:solidFill>
            </a:endParaRPr>
          </a:p>
        </p:txBody>
      </p:sp>
      <p:pic>
        <p:nvPicPr>
          <p:cNvPr id="24" name="Picture 5"/>
          <p:cNvPicPr>
            <a:picLocks noChangeAspect="1" noChangeArrowheads="1"/>
          </p:cNvPicPr>
          <p:nvPr/>
        </p:nvPicPr>
        <p:blipFill>
          <a:blip r:embed="rId9" cstate="email"/>
          <a:stretch>
            <a:fillRect/>
          </a:stretch>
        </p:blipFill>
        <p:spPr bwMode="auto">
          <a:xfrm>
            <a:off x="7384244" y="3393027"/>
            <a:ext cx="3314493" cy="2625974"/>
          </a:xfrm>
          <a:prstGeom prst="rect">
            <a:avLst/>
          </a:prstGeom>
          <a:noFill/>
          <a:ln w="9525">
            <a:noFill/>
            <a:miter lim="800000"/>
            <a:headEnd/>
            <a:tailEnd/>
          </a:ln>
        </p:spPr>
      </p:pic>
      <p:pic>
        <p:nvPicPr>
          <p:cNvPr id="25" name="Picture 4" descr="E:\PPT\PPT中国风元素\水墨祥云\水墨祥云\011.jpg"/>
          <p:cNvPicPr>
            <a:picLocks noChangeAspect="1" noChangeArrowheads="1"/>
          </p:cNvPicPr>
          <p:nvPr/>
        </p:nvPicPr>
        <p:blipFill>
          <a:blip r:embed="rId10" cstate="email"/>
          <a:srcRect/>
          <a:stretch>
            <a:fillRect/>
          </a:stretch>
        </p:blipFill>
        <p:spPr bwMode="auto">
          <a:xfrm>
            <a:off x="9041491" y="2759281"/>
            <a:ext cx="1210360" cy="75541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par>
                                <p:cTn id="33" presetID="2" presetClass="entr" presetSubtype="2" fill="hold" nodeType="withEffect">
                                  <p:stCondLst>
                                    <p:cond delay="125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2000" fill="hold"/>
                                        <p:tgtEl>
                                          <p:spTgt spid="25"/>
                                        </p:tgtEl>
                                        <p:attrNameLst>
                                          <p:attrName>ppt_x</p:attrName>
                                        </p:attrNameLst>
                                      </p:cBhvr>
                                      <p:tavLst>
                                        <p:tav tm="0">
                                          <p:val>
                                            <p:strVal val="1+#ppt_w/2"/>
                                          </p:val>
                                        </p:tav>
                                        <p:tav tm="100000">
                                          <p:val>
                                            <p:strVal val="#ppt_x"/>
                                          </p:val>
                                        </p:tav>
                                      </p:tavLst>
                                    </p:anim>
                                    <p:anim calcmode="lin" valueType="num">
                                      <p:cBhvr additive="base">
                                        <p:cTn id="36" dur="2000" fill="hold"/>
                                        <p:tgtEl>
                                          <p:spTgt spid="25"/>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par>
                          <p:cTn id="49" fill="hold">
                            <p:stCondLst>
                              <p:cond delay="4500"/>
                            </p:stCondLst>
                            <p:childTnLst>
                              <p:par>
                                <p:cTn id="50" presetID="10"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par>
                          <p:cTn id="53" fill="hold">
                            <p:stCondLst>
                              <p:cond delay="50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rot="18900000">
            <a:off x="2409221" y="1820774"/>
            <a:ext cx="2024278" cy="1997626"/>
            <a:chOff x="1544070" y="1437964"/>
            <a:chExt cx="1518677" cy="1498682"/>
          </a:xfrm>
        </p:grpSpPr>
        <p:pic>
          <p:nvPicPr>
            <p:cNvPr id="15" name="图片 14"/>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50000"/>
                      </a14:imgEffect>
                    </a14:imgLayer>
                  </a14:imgProps>
                </a:ext>
              </a:extLst>
            </a:blip>
            <a:stretch>
              <a:fillRect/>
            </a:stretch>
          </p:blipFill>
          <p:spPr>
            <a:xfrm rot="18663384">
              <a:off x="1554068" y="1427966"/>
              <a:ext cx="1498682" cy="1518677"/>
            </a:xfrm>
            <a:prstGeom prst="rect">
              <a:avLst/>
            </a:prstGeom>
          </p:spPr>
        </p:pic>
        <p:sp>
          <p:nvSpPr>
            <p:cNvPr id="16" name="TextBox 15"/>
            <p:cNvSpPr txBox="1"/>
            <p:nvPr/>
          </p:nvSpPr>
          <p:spPr>
            <a:xfrm>
              <a:off x="1905675" y="1886736"/>
              <a:ext cx="908160" cy="438589"/>
            </a:xfrm>
            <a:prstGeom prst="rect">
              <a:avLst/>
            </a:prstGeom>
            <a:noFill/>
          </p:spPr>
          <p:txBody>
            <a:bodyPr wrap="none" lIns="91400" tIns="45699" rIns="91400" bIns="45699" rtlCol="0">
              <a:spAutoFit/>
            </a:bodyPr>
            <a:lstStyle/>
            <a:p>
              <a:pPr algn="ctr" defTabSz="1218565" fontAlgn="base">
                <a:spcBef>
                  <a:spcPct val="0"/>
                </a:spcBef>
                <a:spcAft>
                  <a:spcPct val="0"/>
                </a:spcAft>
              </a:pPr>
              <a:r>
                <a:rPr lang="zh-CN" altLang="en-US" sz="2400" b="1" baseline="-25000" dirty="0">
                  <a:solidFill>
                    <a:srgbClr val="454545"/>
                  </a:solidFill>
                  <a:latin typeface="楷体" panose="02010609060101010101" pitchFamily="49" charset="-122"/>
                  <a:ea typeface="楷体" panose="02010609060101010101" pitchFamily="49" charset="-122"/>
                </a:rPr>
                <a:t>点击输入您</a:t>
              </a:r>
              <a:endParaRPr lang="en-US" altLang="zh-CN" sz="2400" b="1" baseline="-25000" dirty="0">
                <a:solidFill>
                  <a:srgbClr val="454545"/>
                </a:solidFill>
                <a:latin typeface="楷体" panose="02010609060101010101" pitchFamily="49" charset="-122"/>
                <a:ea typeface="楷体" panose="02010609060101010101" pitchFamily="49" charset="-122"/>
              </a:endParaRPr>
            </a:p>
            <a:p>
              <a:pPr algn="ctr" defTabSz="1218565" fontAlgn="base">
                <a:spcBef>
                  <a:spcPct val="0"/>
                </a:spcBef>
                <a:spcAft>
                  <a:spcPct val="0"/>
                </a:spcAft>
              </a:pPr>
              <a:r>
                <a:rPr lang="zh-CN" altLang="en-US" sz="2400" b="1" baseline="-25000" dirty="0">
                  <a:solidFill>
                    <a:srgbClr val="454545"/>
                  </a:solidFill>
                  <a:latin typeface="楷体" panose="02010609060101010101" pitchFamily="49" charset="-122"/>
                  <a:ea typeface="楷体" panose="02010609060101010101" pitchFamily="49" charset="-122"/>
                </a:rPr>
                <a:t>的文本内容</a:t>
              </a:r>
            </a:p>
          </p:txBody>
        </p:sp>
      </p:grpSp>
      <p:sp>
        <p:nvSpPr>
          <p:cNvPr id="17" name="矩形 16"/>
          <p:cNvSpPr/>
          <p:nvPr/>
        </p:nvSpPr>
        <p:spPr>
          <a:xfrm>
            <a:off x="2369374" y="4241550"/>
            <a:ext cx="1929804" cy="1672632"/>
          </a:xfrm>
          <a:prstGeom prst="rect">
            <a:avLst/>
          </a:prstGeom>
        </p:spPr>
        <p:txBody>
          <a:bodyPr lIns="91400" tIns="45699" rIns="91400" bIns="45699"/>
          <a:lstStyle/>
          <a:p>
            <a:pPr algn="just" defTabSz="1218565" fontAlgn="base">
              <a:lnSpc>
                <a:spcPct val="150000"/>
              </a:lnSpc>
              <a:spcBef>
                <a:spcPts val="600"/>
              </a:spcBef>
              <a:spcAft>
                <a:spcPts val="600"/>
              </a:spcAft>
              <a:buClr>
                <a:srgbClr val="00B050"/>
              </a:buClr>
              <a:buSzPct val="80000"/>
              <a:defRPr/>
            </a:pPr>
            <a:r>
              <a:rPr lang="zh-CN" altLang="en-US" sz="1335" baseline="-25000" dirty="0">
                <a:solidFill>
                  <a:srgbClr val="454545"/>
                </a:solidFill>
                <a:latin typeface="微软雅黑" panose="020B0503020204020204" pitchFamily="34" charset="-122"/>
                <a:ea typeface="微软雅黑" panose="020B0503020204020204" pitchFamily="34" charset="-122"/>
              </a:rPr>
              <a:t>请在此处输入您的文本或者复制您的文本粘贴到此处，请在此处输入您的文本或者复制您的文本粘贴到此处。请在此处输入您的文本或者复制您的文本粘贴到此处，请在此处输入您的文本或者复制您的文本粘贴到此处。</a:t>
            </a:r>
          </a:p>
        </p:txBody>
      </p:sp>
      <p:grpSp>
        <p:nvGrpSpPr>
          <p:cNvPr id="18" name="组合 17"/>
          <p:cNvGrpSpPr/>
          <p:nvPr/>
        </p:nvGrpSpPr>
        <p:grpSpPr>
          <a:xfrm rot="18900000">
            <a:off x="5016151" y="1820772"/>
            <a:ext cx="2024278" cy="1997626"/>
            <a:chOff x="1544070" y="1437964"/>
            <a:chExt cx="1518677" cy="1498682"/>
          </a:xfrm>
        </p:grpSpPr>
        <p:pic>
          <p:nvPicPr>
            <p:cNvPr id="21" name="图片 20"/>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50000"/>
                      </a14:imgEffect>
                    </a14:imgLayer>
                  </a14:imgProps>
                </a:ext>
              </a:extLst>
            </a:blip>
            <a:stretch>
              <a:fillRect/>
            </a:stretch>
          </p:blipFill>
          <p:spPr>
            <a:xfrm rot="18663384">
              <a:off x="1554068" y="1427966"/>
              <a:ext cx="1498682" cy="1518677"/>
            </a:xfrm>
            <a:prstGeom prst="rect">
              <a:avLst/>
            </a:prstGeom>
          </p:spPr>
        </p:pic>
        <p:sp>
          <p:nvSpPr>
            <p:cNvPr id="22" name="TextBox 21"/>
            <p:cNvSpPr txBox="1"/>
            <p:nvPr/>
          </p:nvSpPr>
          <p:spPr>
            <a:xfrm>
              <a:off x="1905675" y="1886736"/>
              <a:ext cx="908160" cy="438589"/>
            </a:xfrm>
            <a:prstGeom prst="rect">
              <a:avLst/>
            </a:prstGeom>
            <a:noFill/>
          </p:spPr>
          <p:txBody>
            <a:bodyPr wrap="none" lIns="91400" tIns="45699" rIns="91400" bIns="45699" rtlCol="0">
              <a:spAutoFit/>
            </a:bodyPr>
            <a:lstStyle/>
            <a:p>
              <a:pPr algn="ctr" defTabSz="1218565" fontAlgn="base">
                <a:spcBef>
                  <a:spcPct val="0"/>
                </a:spcBef>
                <a:spcAft>
                  <a:spcPct val="0"/>
                </a:spcAft>
              </a:pPr>
              <a:r>
                <a:rPr lang="zh-CN" altLang="en-US" sz="2400" b="1" baseline="-25000" dirty="0">
                  <a:solidFill>
                    <a:srgbClr val="454545"/>
                  </a:solidFill>
                  <a:latin typeface="楷体" panose="02010609060101010101" pitchFamily="49" charset="-122"/>
                  <a:ea typeface="楷体" panose="02010609060101010101" pitchFamily="49" charset="-122"/>
                </a:rPr>
                <a:t>点击输入您</a:t>
              </a:r>
              <a:endParaRPr lang="en-US" altLang="zh-CN" sz="2400" b="1" baseline="-25000" dirty="0">
                <a:solidFill>
                  <a:srgbClr val="454545"/>
                </a:solidFill>
                <a:latin typeface="楷体" panose="02010609060101010101" pitchFamily="49" charset="-122"/>
                <a:ea typeface="楷体" panose="02010609060101010101" pitchFamily="49" charset="-122"/>
              </a:endParaRPr>
            </a:p>
            <a:p>
              <a:pPr algn="ctr" defTabSz="1218565" fontAlgn="base">
                <a:spcBef>
                  <a:spcPct val="0"/>
                </a:spcBef>
                <a:spcAft>
                  <a:spcPct val="0"/>
                </a:spcAft>
              </a:pPr>
              <a:r>
                <a:rPr lang="zh-CN" altLang="en-US" sz="2400" b="1" baseline="-25000" dirty="0">
                  <a:solidFill>
                    <a:srgbClr val="454545"/>
                  </a:solidFill>
                  <a:latin typeface="楷体" panose="02010609060101010101" pitchFamily="49" charset="-122"/>
                  <a:ea typeface="楷体" panose="02010609060101010101" pitchFamily="49" charset="-122"/>
                </a:rPr>
                <a:t>的文本内容</a:t>
              </a:r>
            </a:p>
          </p:txBody>
        </p:sp>
      </p:grpSp>
      <p:sp>
        <p:nvSpPr>
          <p:cNvPr id="23" name="矩形 22"/>
          <p:cNvSpPr/>
          <p:nvPr/>
        </p:nvSpPr>
        <p:spPr>
          <a:xfrm>
            <a:off x="5077872" y="4241550"/>
            <a:ext cx="1929804" cy="1672632"/>
          </a:xfrm>
          <a:prstGeom prst="rect">
            <a:avLst/>
          </a:prstGeom>
        </p:spPr>
        <p:txBody>
          <a:bodyPr lIns="91400" tIns="45699" rIns="91400" bIns="45699"/>
          <a:lstStyle/>
          <a:p>
            <a:pPr algn="just" defTabSz="1218565" fontAlgn="base">
              <a:lnSpc>
                <a:spcPct val="150000"/>
              </a:lnSpc>
              <a:spcBef>
                <a:spcPts val="600"/>
              </a:spcBef>
              <a:spcAft>
                <a:spcPts val="600"/>
              </a:spcAft>
              <a:buClr>
                <a:srgbClr val="00B050"/>
              </a:buClr>
              <a:buSzPct val="80000"/>
              <a:defRPr/>
            </a:pPr>
            <a:r>
              <a:rPr lang="zh-CN" altLang="en-US" sz="1335" baseline="-25000" dirty="0">
                <a:solidFill>
                  <a:srgbClr val="454545"/>
                </a:solidFill>
                <a:latin typeface="微软雅黑" panose="020B0503020204020204" pitchFamily="34" charset="-122"/>
                <a:ea typeface="微软雅黑" panose="020B0503020204020204" pitchFamily="34" charset="-122"/>
              </a:rPr>
              <a:t>请在此处输入您的文本或者复制您的文本粘贴到此处，请在此处输入您的文本或者复制您的文本粘贴到此处。请在此处输入您的文本或者复制您的文本粘贴到此处，请在此处输入您的文本或者复制您的文本粘贴到此处。</a:t>
            </a:r>
          </a:p>
        </p:txBody>
      </p:sp>
      <p:grpSp>
        <p:nvGrpSpPr>
          <p:cNvPr id="24" name="组合 23"/>
          <p:cNvGrpSpPr/>
          <p:nvPr/>
        </p:nvGrpSpPr>
        <p:grpSpPr>
          <a:xfrm rot="18900000">
            <a:off x="7623080" y="1820772"/>
            <a:ext cx="2024278" cy="1997626"/>
            <a:chOff x="1544070" y="1437964"/>
            <a:chExt cx="1518677" cy="1498682"/>
          </a:xfrm>
        </p:grpSpPr>
        <p:pic>
          <p:nvPicPr>
            <p:cNvPr id="25" name="图片 24"/>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50000"/>
                      </a14:imgEffect>
                    </a14:imgLayer>
                  </a14:imgProps>
                </a:ext>
              </a:extLst>
            </a:blip>
            <a:stretch>
              <a:fillRect/>
            </a:stretch>
          </p:blipFill>
          <p:spPr>
            <a:xfrm rot="18663384">
              <a:off x="1554068" y="1427966"/>
              <a:ext cx="1498682" cy="1518677"/>
            </a:xfrm>
            <a:prstGeom prst="rect">
              <a:avLst/>
            </a:prstGeom>
          </p:spPr>
        </p:pic>
        <p:sp>
          <p:nvSpPr>
            <p:cNvPr id="26" name="TextBox 25"/>
            <p:cNvSpPr txBox="1"/>
            <p:nvPr/>
          </p:nvSpPr>
          <p:spPr>
            <a:xfrm>
              <a:off x="1905675" y="1886736"/>
              <a:ext cx="908160" cy="438589"/>
            </a:xfrm>
            <a:prstGeom prst="rect">
              <a:avLst/>
            </a:prstGeom>
            <a:noFill/>
          </p:spPr>
          <p:txBody>
            <a:bodyPr wrap="none" lIns="91400" tIns="45699" rIns="91400" bIns="45699" rtlCol="0">
              <a:spAutoFit/>
            </a:bodyPr>
            <a:lstStyle/>
            <a:p>
              <a:pPr algn="ctr" defTabSz="1218565" fontAlgn="base">
                <a:spcBef>
                  <a:spcPct val="0"/>
                </a:spcBef>
                <a:spcAft>
                  <a:spcPct val="0"/>
                </a:spcAft>
              </a:pPr>
              <a:r>
                <a:rPr lang="zh-CN" altLang="en-US" sz="2400" b="1" baseline="-25000" dirty="0">
                  <a:solidFill>
                    <a:srgbClr val="454545"/>
                  </a:solidFill>
                  <a:latin typeface="楷体" panose="02010609060101010101" pitchFamily="49" charset="-122"/>
                  <a:ea typeface="楷体" panose="02010609060101010101" pitchFamily="49" charset="-122"/>
                </a:rPr>
                <a:t>点击输入您</a:t>
              </a:r>
              <a:endParaRPr lang="en-US" altLang="zh-CN" sz="2400" b="1" baseline="-25000" dirty="0">
                <a:solidFill>
                  <a:srgbClr val="454545"/>
                </a:solidFill>
                <a:latin typeface="楷体" panose="02010609060101010101" pitchFamily="49" charset="-122"/>
                <a:ea typeface="楷体" panose="02010609060101010101" pitchFamily="49" charset="-122"/>
              </a:endParaRPr>
            </a:p>
            <a:p>
              <a:pPr algn="ctr" defTabSz="1218565" fontAlgn="base">
                <a:spcBef>
                  <a:spcPct val="0"/>
                </a:spcBef>
                <a:spcAft>
                  <a:spcPct val="0"/>
                </a:spcAft>
              </a:pPr>
              <a:r>
                <a:rPr lang="zh-CN" altLang="en-US" sz="2400" b="1" baseline="-25000" dirty="0">
                  <a:solidFill>
                    <a:srgbClr val="454545"/>
                  </a:solidFill>
                  <a:latin typeface="楷体" panose="02010609060101010101" pitchFamily="49" charset="-122"/>
                  <a:ea typeface="楷体" panose="02010609060101010101" pitchFamily="49" charset="-122"/>
                </a:rPr>
                <a:t>的文本内容</a:t>
              </a:r>
            </a:p>
          </p:txBody>
        </p:sp>
      </p:grpSp>
      <p:sp>
        <p:nvSpPr>
          <p:cNvPr id="27" name="矩形 26"/>
          <p:cNvSpPr/>
          <p:nvPr/>
        </p:nvSpPr>
        <p:spPr>
          <a:xfrm>
            <a:off x="7619530" y="4241550"/>
            <a:ext cx="1929804" cy="1672632"/>
          </a:xfrm>
          <a:prstGeom prst="rect">
            <a:avLst/>
          </a:prstGeom>
        </p:spPr>
        <p:txBody>
          <a:bodyPr lIns="91400" tIns="45699" rIns="91400" bIns="45699"/>
          <a:lstStyle/>
          <a:p>
            <a:pPr algn="just" defTabSz="1218565" fontAlgn="base">
              <a:lnSpc>
                <a:spcPct val="150000"/>
              </a:lnSpc>
              <a:spcBef>
                <a:spcPts val="600"/>
              </a:spcBef>
              <a:spcAft>
                <a:spcPts val="600"/>
              </a:spcAft>
              <a:buClr>
                <a:srgbClr val="00B050"/>
              </a:buClr>
              <a:buSzPct val="80000"/>
              <a:defRPr/>
            </a:pPr>
            <a:r>
              <a:rPr lang="zh-CN" altLang="en-US" sz="1335" baseline="-25000" dirty="0">
                <a:solidFill>
                  <a:srgbClr val="454545"/>
                </a:solidFill>
                <a:latin typeface="微软雅黑" panose="020B0503020204020204" pitchFamily="34" charset="-122"/>
                <a:ea typeface="微软雅黑" panose="020B0503020204020204" pitchFamily="34" charset="-122"/>
              </a:rPr>
              <a:t>请在此处输入您的文本或者复制您的文本粘贴到此处，请在此处输入您的文本或者复制您的文本粘贴到此处。请在此处输入您的文本或者复制您的文本粘贴到此处，请在此处输入您的文本或者复制您的文本粘贴到此处。</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4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4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64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iterate type="wd">
                                        <p:tmPct val="10000"/>
                                      </p:iterate>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anim calcmode="lin" valueType="num">
                                          <p:cBhvr>
                                            <p:cTn id="13" dur="250" fill="hold"/>
                                            <p:tgtEl>
                                              <p:spTgt spid="17"/>
                                            </p:tgtEl>
                                            <p:attrNameLst>
                                              <p:attrName>ppt_x</p:attrName>
                                            </p:attrNameLst>
                                          </p:cBhvr>
                                          <p:tavLst>
                                            <p:tav tm="0">
                                              <p:val>
                                                <p:strVal val="#ppt_x"/>
                                              </p:val>
                                            </p:tav>
                                            <p:tav tm="100000">
                                              <p:val>
                                                <p:strVal val="#ppt_x"/>
                                              </p:val>
                                            </p:tav>
                                          </p:tavLst>
                                        </p:anim>
                                        <p:anim calcmode="lin" valueType="num">
                                          <p:cBhvr>
                                            <p:cTn id="14" dur="25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3625"/>
                                </p:stCondLst>
                                <p:childTnLst>
                                  <p:par>
                                    <p:cTn id="16" presetID="2" presetClass="entr" presetSubtype="12" fill="hold" nodeType="afterEffect" p14:presetBounceEnd="64000">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14:bounceEnd="64000">
                                          <p:cBhvr additive="base">
                                            <p:cTn id="18" dur="1000" fill="hold"/>
                                            <p:tgtEl>
                                              <p:spTgt spid="18"/>
                                            </p:tgtEl>
                                            <p:attrNameLst>
                                              <p:attrName>ppt_x</p:attrName>
                                            </p:attrNameLst>
                                          </p:cBhvr>
                                          <p:tavLst>
                                            <p:tav tm="0">
                                              <p:val>
                                                <p:strVal val="0-#ppt_w/2"/>
                                              </p:val>
                                            </p:tav>
                                            <p:tav tm="100000">
                                              <p:val>
                                                <p:strVal val="#ppt_x"/>
                                              </p:val>
                                            </p:tav>
                                          </p:tavLst>
                                        </p:anim>
                                        <p:anim calcmode="lin" valueType="num" p14:bounceEnd="64000">
                                          <p:cBhvr additive="base">
                                            <p:cTn id="19" dur="1000" fill="hold"/>
                                            <p:tgtEl>
                                              <p:spTgt spid="18"/>
                                            </p:tgtEl>
                                            <p:attrNameLst>
                                              <p:attrName>ppt_y</p:attrName>
                                            </p:attrNameLst>
                                          </p:cBhvr>
                                          <p:tavLst>
                                            <p:tav tm="0">
                                              <p:val>
                                                <p:strVal val="1+#ppt_h/2"/>
                                              </p:val>
                                            </p:tav>
                                            <p:tav tm="100000">
                                              <p:val>
                                                <p:strVal val="#ppt_y"/>
                                              </p:val>
                                            </p:tav>
                                          </p:tavLst>
                                        </p:anim>
                                      </p:childTnLst>
                                    </p:cTn>
                                  </p:par>
                                </p:childTnLst>
                              </p:cTn>
                            </p:par>
                            <p:par>
                              <p:cTn id="20" fill="hold">
                                <p:stCondLst>
                                  <p:cond delay="4625"/>
                                </p:stCondLst>
                                <p:childTnLst>
                                  <p:par>
                                    <p:cTn id="21" presetID="42" presetClass="entr" presetSubtype="0" fill="hold" grpId="0" nodeType="afterEffect">
                                      <p:stCondLst>
                                        <p:cond delay="0"/>
                                      </p:stCondLst>
                                      <p:iterate type="wd">
                                        <p:tmPct val="10000"/>
                                      </p:iterate>
                                      <p:childTnLst>
                                        <p:set>
                                          <p:cBhvr>
                                            <p:cTn id="22" dur="1" fill="hold">
                                              <p:stCondLst>
                                                <p:cond delay="0"/>
                                              </p:stCondLst>
                                            </p:cTn>
                                            <p:tgtEl>
                                              <p:spTgt spid="23"/>
                                            </p:tgtEl>
                                            <p:attrNameLst>
                                              <p:attrName>style.visibility</p:attrName>
                                            </p:attrNameLst>
                                          </p:cBhvr>
                                          <p:to>
                                            <p:strVal val="visible"/>
                                          </p:to>
                                        </p:set>
                                        <p:animEffect transition="in" filter="fade">
                                          <p:cBhvr>
                                            <p:cTn id="23" dur="250"/>
                                            <p:tgtEl>
                                              <p:spTgt spid="23"/>
                                            </p:tgtEl>
                                          </p:cBhvr>
                                        </p:animEffect>
                                        <p:anim calcmode="lin" valueType="num">
                                          <p:cBhvr>
                                            <p:cTn id="24" dur="250" fill="hold"/>
                                            <p:tgtEl>
                                              <p:spTgt spid="23"/>
                                            </p:tgtEl>
                                            <p:attrNameLst>
                                              <p:attrName>ppt_x</p:attrName>
                                            </p:attrNameLst>
                                          </p:cBhvr>
                                          <p:tavLst>
                                            <p:tav tm="0">
                                              <p:val>
                                                <p:strVal val="#ppt_x"/>
                                              </p:val>
                                            </p:tav>
                                            <p:tav tm="100000">
                                              <p:val>
                                                <p:strVal val="#ppt_x"/>
                                              </p:val>
                                            </p:tav>
                                          </p:tavLst>
                                        </p:anim>
                                        <p:anim calcmode="lin" valueType="num">
                                          <p:cBhvr>
                                            <p:cTn id="25" dur="250" fill="hold"/>
                                            <p:tgtEl>
                                              <p:spTgt spid="23"/>
                                            </p:tgtEl>
                                            <p:attrNameLst>
                                              <p:attrName>ppt_y</p:attrName>
                                            </p:attrNameLst>
                                          </p:cBhvr>
                                          <p:tavLst>
                                            <p:tav tm="0">
                                              <p:val>
                                                <p:strVal val="#ppt_y+.1"/>
                                              </p:val>
                                            </p:tav>
                                            <p:tav tm="100000">
                                              <p:val>
                                                <p:strVal val="#ppt_y"/>
                                              </p:val>
                                            </p:tav>
                                          </p:tavLst>
                                        </p:anim>
                                      </p:childTnLst>
                                    </p:cTn>
                                  </p:par>
                                </p:childTnLst>
                              </p:cTn>
                            </p:par>
                            <p:par>
                              <p:cTn id="26" fill="hold">
                                <p:stCondLst>
                                  <p:cond delay="7250"/>
                                </p:stCondLst>
                                <p:childTnLst>
                                  <p:par>
                                    <p:cTn id="27" presetID="2" presetClass="entr" presetSubtype="12" fill="hold" nodeType="afterEffect" p14:presetBounceEnd="64000">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14:bounceEnd="64000">
                                          <p:cBhvr additive="base">
                                            <p:cTn id="29" dur="1000" fill="hold"/>
                                            <p:tgtEl>
                                              <p:spTgt spid="24"/>
                                            </p:tgtEl>
                                            <p:attrNameLst>
                                              <p:attrName>ppt_x</p:attrName>
                                            </p:attrNameLst>
                                          </p:cBhvr>
                                          <p:tavLst>
                                            <p:tav tm="0">
                                              <p:val>
                                                <p:strVal val="0-#ppt_w/2"/>
                                              </p:val>
                                            </p:tav>
                                            <p:tav tm="100000">
                                              <p:val>
                                                <p:strVal val="#ppt_x"/>
                                              </p:val>
                                            </p:tav>
                                          </p:tavLst>
                                        </p:anim>
                                        <p:anim calcmode="lin" valueType="num" p14:bounceEnd="64000">
                                          <p:cBhvr additive="base">
                                            <p:cTn id="30" dur="1000" fill="hold"/>
                                            <p:tgtEl>
                                              <p:spTgt spid="24"/>
                                            </p:tgtEl>
                                            <p:attrNameLst>
                                              <p:attrName>ppt_y</p:attrName>
                                            </p:attrNameLst>
                                          </p:cBhvr>
                                          <p:tavLst>
                                            <p:tav tm="0">
                                              <p:val>
                                                <p:strVal val="1+#ppt_h/2"/>
                                              </p:val>
                                            </p:tav>
                                            <p:tav tm="100000">
                                              <p:val>
                                                <p:strVal val="#ppt_y"/>
                                              </p:val>
                                            </p:tav>
                                          </p:tavLst>
                                        </p:anim>
                                      </p:childTnLst>
                                    </p:cTn>
                                  </p:par>
                                </p:childTnLst>
                              </p:cTn>
                            </p:par>
                            <p:par>
                              <p:cTn id="31" fill="hold">
                                <p:stCondLst>
                                  <p:cond delay="8250"/>
                                </p:stCondLst>
                                <p:childTnLst>
                                  <p:par>
                                    <p:cTn id="32" presetID="42" presetClass="entr" presetSubtype="0" fill="hold" grpId="0" nodeType="afterEffect">
                                      <p:stCondLst>
                                        <p:cond delay="0"/>
                                      </p:stCondLst>
                                      <p:iterate type="wd">
                                        <p:tmPct val="10000"/>
                                      </p:iterate>
                                      <p:childTnLst>
                                        <p:set>
                                          <p:cBhvr>
                                            <p:cTn id="33" dur="1" fill="hold">
                                              <p:stCondLst>
                                                <p:cond delay="0"/>
                                              </p:stCondLst>
                                            </p:cTn>
                                            <p:tgtEl>
                                              <p:spTgt spid="27"/>
                                            </p:tgtEl>
                                            <p:attrNameLst>
                                              <p:attrName>style.visibility</p:attrName>
                                            </p:attrNameLst>
                                          </p:cBhvr>
                                          <p:to>
                                            <p:strVal val="visible"/>
                                          </p:to>
                                        </p:set>
                                        <p:animEffect transition="in" filter="fade">
                                          <p:cBhvr>
                                            <p:cTn id="34" dur="250"/>
                                            <p:tgtEl>
                                              <p:spTgt spid="27"/>
                                            </p:tgtEl>
                                          </p:cBhvr>
                                        </p:animEffect>
                                        <p:anim calcmode="lin" valueType="num">
                                          <p:cBhvr>
                                            <p:cTn id="35" dur="250" fill="hold"/>
                                            <p:tgtEl>
                                              <p:spTgt spid="27"/>
                                            </p:tgtEl>
                                            <p:attrNameLst>
                                              <p:attrName>ppt_x</p:attrName>
                                            </p:attrNameLst>
                                          </p:cBhvr>
                                          <p:tavLst>
                                            <p:tav tm="0">
                                              <p:val>
                                                <p:strVal val="#ppt_x"/>
                                              </p:val>
                                            </p:tav>
                                            <p:tav tm="100000">
                                              <p:val>
                                                <p:strVal val="#ppt_x"/>
                                              </p:val>
                                            </p:tav>
                                          </p:tavLst>
                                        </p:anim>
                                        <p:anim calcmode="lin" valueType="num">
                                          <p:cBhvr>
                                            <p:cTn id="36" dur="2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iterate type="wd">
                                        <p:tmPct val="10000"/>
                                      </p:iterate>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anim calcmode="lin" valueType="num">
                                          <p:cBhvr>
                                            <p:cTn id="13" dur="250" fill="hold"/>
                                            <p:tgtEl>
                                              <p:spTgt spid="17"/>
                                            </p:tgtEl>
                                            <p:attrNameLst>
                                              <p:attrName>ppt_x</p:attrName>
                                            </p:attrNameLst>
                                          </p:cBhvr>
                                          <p:tavLst>
                                            <p:tav tm="0">
                                              <p:val>
                                                <p:strVal val="#ppt_x"/>
                                              </p:val>
                                            </p:tav>
                                            <p:tav tm="100000">
                                              <p:val>
                                                <p:strVal val="#ppt_x"/>
                                              </p:val>
                                            </p:tav>
                                          </p:tavLst>
                                        </p:anim>
                                        <p:anim calcmode="lin" valueType="num">
                                          <p:cBhvr>
                                            <p:cTn id="14" dur="25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3625"/>
                                </p:stCondLst>
                                <p:childTnLst>
                                  <p:par>
                                    <p:cTn id="16" presetID="2" presetClass="entr" presetSubtype="12"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1000" fill="hold"/>
                                            <p:tgtEl>
                                              <p:spTgt spid="18"/>
                                            </p:tgtEl>
                                            <p:attrNameLst>
                                              <p:attrName>ppt_x</p:attrName>
                                            </p:attrNameLst>
                                          </p:cBhvr>
                                          <p:tavLst>
                                            <p:tav tm="0">
                                              <p:val>
                                                <p:strVal val="0-#ppt_w/2"/>
                                              </p:val>
                                            </p:tav>
                                            <p:tav tm="100000">
                                              <p:val>
                                                <p:strVal val="#ppt_x"/>
                                              </p:val>
                                            </p:tav>
                                          </p:tavLst>
                                        </p:anim>
                                        <p:anim calcmode="lin" valueType="num">
                                          <p:cBhvr additive="base">
                                            <p:cTn id="19" dur="1000" fill="hold"/>
                                            <p:tgtEl>
                                              <p:spTgt spid="18"/>
                                            </p:tgtEl>
                                            <p:attrNameLst>
                                              <p:attrName>ppt_y</p:attrName>
                                            </p:attrNameLst>
                                          </p:cBhvr>
                                          <p:tavLst>
                                            <p:tav tm="0">
                                              <p:val>
                                                <p:strVal val="1+#ppt_h/2"/>
                                              </p:val>
                                            </p:tav>
                                            <p:tav tm="100000">
                                              <p:val>
                                                <p:strVal val="#ppt_y"/>
                                              </p:val>
                                            </p:tav>
                                          </p:tavLst>
                                        </p:anim>
                                      </p:childTnLst>
                                    </p:cTn>
                                  </p:par>
                                </p:childTnLst>
                              </p:cTn>
                            </p:par>
                            <p:par>
                              <p:cTn id="20" fill="hold">
                                <p:stCondLst>
                                  <p:cond delay="4625"/>
                                </p:stCondLst>
                                <p:childTnLst>
                                  <p:par>
                                    <p:cTn id="21" presetID="42" presetClass="entr" presetSubtype="0" fill="hold" grpId="0" nodeType="afterEffect">
                                      <p:stCondLst>
                                        <p:cond delay="0"/>
                                      </p:stCondLst>
                                      <p:iterate type="wd">
                                        <p:tmPct val="10000"/>
                                      </p:iterate>
                                      <p:childTnLst>
                                        <p:set>
                                          <p:cBhvr>
                                            <p:cTn id="22" dur="1" fill="hold">
                                              <p:stCondLst>
                                                <p:cond delay="0"/>
                                              </p:stCondLst>
                                            </p:cTn>
                                            <p:tgtEl>
                                              <p:spTgt spid="23"/>
                                            </p:tgtEl>
                                            <p:attrNameLst>
                                              <p:attrName>style.visibility</p:attrName>
                                            </p:attrNameLst>
                                          </p:cBhvr>
                                          <p:to>
                                            <p:strVal val="visible"/>
                                          </p:to>
                                        </p:set>
                                        <p:animEffect transition="in" filter="fade">
                                          <p:cBhvr>
                                            <p:cTn id="23" dur="250"/>
                                            <p:tgtEl>
                                              <p:spTgt spid="23"/>
                                            </p:tgtEl>
                                          </p:cBhvr>
                                        </p:animEffect>
                                        <p:anim calcmode="lin" valueType="num">
                                          <p:cBhvr>
                                            <p:cTn id="24" dur="250" fill="hold"/>
                                            <p:tgtEl>
                                              <p:spTgt spid="23"/>
                                            </p:tgtEl>
                                            <p:attrNameLst>
                                              <p:attrName>ppt_x</p:attrName>
                                            </p:attrNameLst>
                                          </p:cBhvr>
                                          <p:tavLst>
                                            <p:tav tm="0">
                                              <p:val>
                                                <p:strVal val="#ppt_x"/>
                                              </p:val>
                                            </p:tav>
                                            <p:tav tm="100000">
                                              <p:val>
                                                <p:strVal val="#ppt_x"/>
                                              </p:val>
                                            </p:tav>
                                          </p:tavLst>
                                        </p:anim>
                                        <p:anim calcmode="lin" valueType="num">
                                          <p:cBhvr>
                                            <p:cTn id="25" dur="250" fill="hold"/>
                                            <p:tgtEl>
                                              <p:spTgt spid="23"/>
                                            </p:tgtEl>
                                            <p:attrNameLst>
                                              <p:attrName>ppt_y</p:attrName>
                                            </p:attrNameLst>
                                          </p:cBhvr>
                                          <p:tavLst>
                                            <p:tav tm="0">
                                              <p:val>
                                                <p:strVal val="#ppt_y+.1"/>
                                              </p:val>
                                            </p:tav>
                                            <p:tav tm="100000">
                                              <p:val>
                                                <p:strVal val="#ppt_y"/>
                                              </p:val>
                                            </p:tav>
                                          </p:tavLst>
                                        </p:anim>
                                      </p:childTnLst>
                                    </p:cTn>
                                  </p:par>
                                </p:childTnLst>
                              </p:cTn>
                            </p:par>
                            <p:par>
                              <p:cTn id="26" fill="hold">
                                <p:stCondLst>
                                  <p:cond delay="7250"/>
                                </p:stCondLst>
                                <p:childTnLst>
                                  <p:par>
                                    <p:cTn id="27" presetID="2" presetClass="entr" presetSubtype="12"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1000" fill="hold"/>
                                            <p:tgtEl>
                                              <p:spTgt spid="24"/>
                                            </p:tgtEl>
                                            <p:attrNameLst>
                                              <p:attrName>ppt_x</p:attrName>
                                            </p:attrNameLst>
                                          </p:cBhvr>
                                          <p:tavLst>
                                            <p:tav tm="0">
                                              <p:val>
                                                <p:strVal val="0-#ppt_w/2"/>
                                              </p:val>
                                            </p:tav>
                                            <p:tav tm="100000">
                                              <p:val>
                                                <p:strVal val="#ppt_x"/>
                                              </p:val>
                                            </p:tav>
                                          </p:tavLst>
                                        </p:anim>
                                        <p:anim calcmode="lin" valueType="num">
                                          <p:cBhvr additive="base">
                                            <p:cTn id="30" dur="1000" fill="hold"/>
                                            <p:tgtEl>
                                              <p:spTgt spid="24"/>
                                            </p:tgtEl>
                                            <p:attrNameLst>
                                              <p:attrName>ppt_y</p:attrName>
                                            </p:attrNameLst>
                                          </p:cBhvr>
                                          <p:tavLst>
                                            <p:tav tm="0">
                                              <p:val>
                                                <p:strVal val="1+#ppt_h/2"/>
                                              </p:val>
                                            </p:tav>
                                            <p:tav tm="100000">
                                              <p:val>
                                                <p:strVal val="#ppt_y"/>
                                              </p:val>
                                            </p:tav>
                                          </p:tavLst>
                                        </p:anim>
                                      </p:childTnLst>
                                    </p:cTn>
                                  </p:par>
                                </p:childTnLst>
                              </p:cTn>
                            </p:par>
                            <p:par>
                              <p:cTn id="31" fill="hold">
                                <p:stCondLst>
                                  <p:cond delay="8250"/>
                                </p:stCondLst>
                                <p:childTnLst>
                                  <p:par>
                                    <p:cTn id="32" presetID="42" presetClass="entr" presetSubtype="0" fill="hold" grpId="0" nodeType="afterEffect">
                                      <p:stCondLst>
                                        <p:cond delay="0"/>
                                      </p:stCondLst>
                                      <p:iterate type="wd">
                                        <p:tmPct val="10000"/>
                                      </p:iterate>
                                      <p:childTnLst>
                                        <p:set>
                                          <p:cBhvr>
                                            <p:cTn id="33" dur="1" fill="hold">
                                              <p:stCondLst>
                                                <p:cond delay="0"/>
                                              </p:stCondLst>
                                            </p:cTn>
                                            <p:tgtEl>
                                              <p:spTgt spid="27"/>
                                            </p:tgtEl>
                                            <p:attrNameLst>
                                              <p:attrName>style.visibility</p:attrName>
                                            </p:attrNameLst>
                                          </p:cBhvr>
                                          <p:to>
                                            <p:strVal val="visible"/>
                                          </p:to>
                                        </p:set>
                                        <p:animEffect transition="in" filter="fade">
                                          <p:cBhvr>
                                            <p:cTn id="34" dur="250"/>
                                            <p:tgtEl>
                                              <p:spTgt spid="27"/>
                                            </p:tgtEl>
                                          </p:cBhvr>
                                        </p:animEffect>
                                        <p:anim calcmode="lin" valueType="num">
                                          <p:cBhvr>
                                            <p:cTn id="35" dur="250" fill="hold"/>
                                            <p:tgtEl>
                                              <p:spTgt spid="27"/>
                                            </p:tgtEl>
                                            <p:attrNameLst>
                                              <p:attrName>ppt_x</p:attrName>
                                            </p:attrNameLst>
                                          </p:cBhvr>
                                          <p:tavLst>
                                            <p:tav tm="0">
                                              <p:val>
                                                <p:strVal val="#ppt_x"/>
                                              </p:val>
                                            </p:tav>
                                            <p:tav tm="100000">
                                              <p:val>
                                                <p:strVal val="#ppt_x"/>
                                              </p:val>
                                            </p:tav>
                                          </p:tavLst>
                                        </p:anim>
                                        <p:anim calcmode="lin" valueType="num">
                                          <p:cBhvr>
                                            <p:cTn id="36" dur="2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2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email"/>
          <a:stretch>
            <a:fillRect/>
          </a:stretch>
        </p:blipFill>
        <p:spPr bwMode="auto">
          <a:xfrm>
            <a:off x="823" y="-27384"/>
            <a:ext cx="12190355" cy="688538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Administrator\Desktop\端午素材\龙3211.png"/>
          <p:cNvPicPr>
            <a:picLocks noChangeAspect="1" noChangeArrowheads="1"/>
          </p:cNvPicPr>
          <p:nvPr/>
        </p:nvPicPr>
        <p:blipFill>
          <a:blip r:embed="rId4" cstate="email"/>
          <a:srcRect/>
          <a:stretch>
            <a:fillRect/>
          </a:stretch>
        </p:blipFill>
        <p:spPr bwMode="auto">
          <a:xfrm>
            <a:off x="1641734" y="2718019"/>
            <a:ext cx="9431130" cy="54602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istrator\Desktop\端午素材\端午02888.png"/>
          <p:cNvPicPr>
            <a:picLocks noChangeAspect="1" noChangeArrowheads="1"/>
          </p:cNvPicPr>
          <p:nvPr/>
        </p:nvPicPr>
        <p:blipFill>
          <a:blip r:embed="rId5" cstate="email"/>
          <a:srcRect/>
          <a:stretch>
            <a:fillRect/>
          </a:stretch>
        </p:blipFill>
        <p:spPr bwMode="auto">
          <a:xfrm>
            <a:off x="8564216" y="863136"/>
            <a:ext cx="2914923" cy="1651746"/>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p:cNvSpPr/>
          <p:nvPr/>
        </p:nvSpPr>
        <p:spPr>
          <a:xfrm>
            <a:off x="4399597" y="1301867"/>
            <a:ext cx="3262432" cy="1076833"/>
          </a:xfrm>
          <a:prstGeom prst="rect">
            <a:avLst/>
          </a:prstGeom>
        </p:spPr>
        <p:txBody>
          <a:bodyPr wrap="none">
            <a:spAutoFit/>
          </a:bodyPr>
          <a:lstStyle/>
          <a:p>
            <a:pPr algn="ctr" defTabSz="1218565">
              <a:lnSpc>
                <a:spcPct val="80000"/>
              </a:lnSpc>
              <a:defRPr/>
            </a:pPr>
            <a:r>
              <a:rPr lang="zh-CN" altLang="en-US" sz="7995" kern="0" dirty="0">
                <a:solidFill>
                  <a:srgbClr val="333333"/>
                </a:solidFill>
                <a:latin typeface="方正字迹-吕建德字体" pitchFamily="2" charset="-122"/>
                <a:ea typeface="方正字迹-吕建德字体" pitchFamily="2" charset="-122"/>
              </a:rPr>
              <a:t>第四章</a:t>
            </a:r>
            <a:endParaRPr lang="en-US" altLang="zh-CN" sz="7995" kern="0" dirty="0">
              <a:solidFill>
                <a:srgbClr val="333333"/>
              </a:solidFill>
              <a:latin typeface="方正字迹-吕建德字体" pitchFamily="2" charset="-122"/>
              <a:ea typeface="方正字迹-吕建德字体" pitchFamily="2" charset="-122"/>
            </a:endParaRPr>
          </a:p>
        </p:txBody>
      </p:sp>
      <p:pic>
        <p:nvPicPr>
          <p:cNvPr id="24" name="Picture 2" descr="\\Sy\e\我图PPT\00001PNG素材\中国风\古典边框.png"/>
          <p:cNvPicPr>
            <a:picLocks noChangeAspect="1" noChangeArrowheads="1"/>
          </p:cNvPicPr>
          <p:nvPr/>
        </p:nvPicPr>
        <p:blipFill>
          <a:blip r:embed="rId6" cstate="email">
            <a:duotone>
              <a:prstClr val="black"/>
              <a:srgbClr val="D9C3A5">
                <a:tint val="50000"/>
                <a:satMod val="180000"/>
              </a:srgbClr>
            </a:duotone>
          </a:blip>
          <a:srcRect/>
          <a:stretch>
            <a:fillRect/>
          </a:stretch>
        </p:blipFill>
        <p:spPr bwMode="auto">
          <a:xfrm>
            <a:off x="2771756" y="2343656"/>
            <a:ext cx="6168167" cy="1091151"/>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p:cNvSpPr/>
          <p:nvPr/>
        </p:nvSpPr>
        <p:spPr>
          <a:xfrm>
            <a:off x="3764286" y="2687108"/>
            <a:ext cx="4288353" cy="584647"/>
          </a:xfrm>
          <a:prstGeom prst="rect">
            <a:avLst/>
          </a:prstGeom>
        </p:spPr>
        <p:txBody>
          <a:bodyPr wrap="none">
            <a:spAutoFit/>
          </a:bodyPr>
          <a:lstStyle/>
          <a:p>
            <a:pPr algn="ctr" defTabSz="1218565">
              <a:lnSpc>
                <a:spcPct val="80000"/>
              </a:lnSpc>
              <a:defRPr/>
            </a:pPr>
            <a:r>
              <a:rPr lang="zh-CN" altLang="en-US" sz="4000" kern="0" dirty="0">
                <a:solidFill>
                  <a:srgbClr val="333333"/>
                </a:solidFill>
                <a:latin typeface="方正康体简体" pitchFamily="65" charset="-122"/>
                <a:ea typeface="方正康体简体" pitchFamily="65" charset="-122"/>
              </a:rPr>
              <a:t>添加标题文字内容</a:t>
            </a:r>
            <a:endParaRPr lang="en-US" altLang="zh-CN" sz="4000" kern="0" dirty="0">
              <a:solidFill>
                <a:srgbClr val="333333"/>
              </a:solidFill>
              <a:latin typeface="方正康体简体" pitchFamily="65" charset="-122"/>
              <a:ea typeface="方正康体简体" pitchFamily="65" charset="-122"/>
            </a:endParaRPr>
          </a:p>
        </p:txBody>
      </p:sp>
      <p:pic>
        <p:nvPicPr>
          <p:cNvPr id="31" name="Picture 5" descr="毛笔2"/>
          <p:cNvPicPr>
            <a:picLocks noChangeAspect="1" noChangeArrowheads="1"/>
          </p:cNvPicPr>
          <p:nvPr/>
        </p:nvPicPr>
        <p:blipFill>
          <a:blip r:embed="rId7" cstate="email"/>
          <a:srcRect/>
          <a:stretch>
            <a:fillRect/>
          </a:stretch>
        </p:blipFill>
        <p:spPr bwMode="auto">
          <a:xfrm>
            <a:off x="3570208" y="1305936"/>
            <a:ext cx="2553313" cy="178683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15"/>
          <p:cNvSpPr txBox="1">
            <a:spLocks noChangeArrowheads="1"/>
          </p:cNvSpPr>
          <p:nvPr/>
        </p:nvSpPr>
        <p:spPr bwMode="auto">
          <a:xfrm>
            <a:off x="4166196" y="3536377"/>
            <a:ext cx="3250197" cy="979307"/>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20000"/>
              </a:lnSpc>
              <a:defRPr sz="1200" b="0" kern="0">
                <a:solidFill>
                  <a:schemeClr val="accent3">
                    <a:lumMod val="50000"/>
                  </a:schemeClr>
                </a:solidFill>
                <a:latin typeface="微软雅黑" panose="020B0503020204020204" pitchFamily="34" charset="-122"/>
                <a:ea typeface="微软雅黑" panose="020B0503020204020204" pitchFamily="34" charset="-122"/>
              </a:defRPr>
            </a:lvl1pPr>
          </a:lstStyle>
          <a:p>
            <a:pPr marL="228600" indent="-228600" algn="ctr" defTabSz="1218565">
              <a:lnSpc>
                <a:spcPct val="150000"/>
              </a:lnSpc>
              <a:buFont typeface="Wingdings" panose="05000000000000000000" pitchFamily="2" charset="2"/>
              <a:buChar char="Ø"/>
            </a:pPr>
            <a:r>
              <a:rPr lang="zh-CN" altLang="en-US" sz="1335" dirty="0">
                <a:solidFill>
                  <a:srgbClr val="7F7F7F">
                    <a:lumMod val="50000"/>
                  </a:srgbClr>
                </a:solidFill>
              </a:rPr>
              <a:t>点击添加相关的文字内容</a:t>
            </a:r>
          </a:p>
          <a:p>
            <a:pPr marL="228600" indent="-228600" algn="ctr" defTabSz="1218565">
              <a:lnSpc>
                <a:spcPct val="150000"/>
              </a:lnSpc>
              <a:buFont typeface="Wingdings" panose="05000000000000000000" pitchFamily="2" charset="2"/>
              <a:buChar char="Ø"/>
            </a:pPr>
            <a:r>
              <a:rPr lang="zh-CN" altLang="en-US" sz="1335" dirty="0">
                <a:solidFill>
                  <a:srgbClr val="7F7F7F">
                    <a:lumMod val="50000"/>
                  </a:srgbClr>
                </a:solidFill>
              </a:rPr>
              <a:t>点击添加相关的文字内容</a:t>
            </a:r>
          </a:p>
          <a:p>
            <a:pPr marL="228600" indent="-228600" algn="ctr" defTabSz="1218565">
              <a:lnSpc>
                <a:spcPct val="150000"/>
              </a:lnSpc>
              <a:buFont typeface="Wingdings" panose="05000000000000000000" pitchFamily="2" charset="2"/>
              <a:buChar char="Ø"/>
            </a:pPr>
            <a:r>
              <a:rPr lang="zh-CN" altLang="en-US" sz="1335" dirty="0">
                <a:solidFill>
                  <a:srgbClr val="7F7F7F">
                    <a:lumMod val="50000"/>
                  </a:srgbClr>
                </a:solidFill>
              </a:rPr>
              <a:t>点击添加相关的文字内容</a:t>
            </a:r>
          </a:p>
        </p:txBody>
      </p:sp>
      <p:pic>
        <p:nvPicPr>
          <p:cNvPr id="28" name="Picture 2" descr="C:\Users\Thinkpad\Desktop\7777.png"/>
          <p:cNvPicPr>
            <a:picLocks noChangeAspect="1" noChangeArrowheads="1"/>
          </p:cNvPicPr>
          <p:nvPr/>
        </p:nvPicPr>
        <p:blipFill>
          <a:blip r:embed="rId8" cstate="email"/>
          <a:srcRect/>
          <a:stretch>
            <a:fillRect/>
          </a:stretch>
        </p:blipFill>
        <p:spPr bwMode="auto">
          <a:xfrm rot="18489089">
            <a:off x="9792827" y="-989249"/>
            <a:ext cx="255897" cy="3491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Thinkpad\Desktop\32.png"/>
          <p:cNvPicPr>
            <a:picLocks noChangeAspect="1" noChangeArrowheads="1"/>
          </p:cNvPicPr>
          <p:nvPr/>
        </p:nvPicPr>
        <p:blipFill>
          <a:blip r:embed="rId9" cstate="email"/>
          <a:srcRect/>
          <a:stretch>
            <a:fillRect/>
          </a:stretch>
        </p:blipFill>
        <p:spPr bwMode="auto">
          <a:xfrm rot="15918163">
            <a:off x="9239620" y="-595965"/>
            <a:ext cx="241236" cy="13327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Users\Thinkpad\Desktop\33.png"/>
          <p:cNvPicPr>
            <a:picLocks noChangeAspect="1" noChangeArrowheads="1"/>
          </p:cNvPicPr>
          <p:nvPr/>
        </p:nvPicPr>
        <p:blipFill>
          <a:blip r:embed="rId10" cstate="email"/>
          <a:srcRect/>
          <a:stretch>
            <a:fillRect/>
          </a:stretch>
        </p:blipFill>
        <p:spPr bwMode="auto">
          <a:xfrm>
            <a:off x="8716567" y="-389228"/>
            <a:ext cx="134612" cy="2132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C:\Users\Thinkpad\Desktop\55.png"/>
          <p:cNvPicPr>
            <a:picLocks noChangeAspect="1" noChangeArrowheads="1"/>
          </p:cNvPicPr>
          <p:nvPr/>
        </p:nvPicPr>
        <p:blipFill>
          <a:blip r:embed="rId11" cstate="email"/>
          <a:srcRect/>
          <a:stretch>
            <a:fillRect/>
          </a:stretch>
        </p:blipFill>
        <p:spPr bwMode="auto">
          <a:xfrm rot="4580517">
            <a:off x="9399906" y="-316786"/>
            <a:ext cx="265395" cy="19823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Users\Thinkpad\Desktop\54.png"/>
          <p:cNvPicPr>
            <a:picLocks noChangeAspect="1" noChangeArrowheads="1"/>
          </p:cNvPicPr>
          <p:nvPr/>
        </p:nvPicPr>
        <p:blipFill>
          <a:blip r:embed="rId12" cstate="email"/>
          <a:srcRect/>
          <a:stretch>
            <a:fillRect/>
          </a:stretch>
        </p:blipFill>
        <p:spPr bwMode="auto">
          <a:xfrm rot="18694191">
            <a:off x="9996332" y="-398534"/>
            <a:ext cx="280553" cy="15260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 descr="C:\Users\Thinkpad\Desktop\555.png"/>
          <p:cNvPicPr>
            <a:picLocks noChangeAspect="1" noChangeArrowheads="1"/>
          </p:cNvPicPr>
          <p:nvPr/>
        </p:nvPicPr>
        <p:blipFill>
          <a:blip r:embed="rId13" cstate="email"/>
          <a:srcRect/>
          <a:stretch>
            <a:fillRect/>
          </a:stretch>
        </p:blipFill>
        <p:spPr bwMode="auto">
          <a:xfrm>
            <a:off x="10648073" y="-444612"/>
            <a:ext cx="149940" cy="1679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1200" fill="hold"/>
                                        <p:tgtEl>
                                          <p:spTgt spid="5122"/>
                                        </p:tgtEl>
                                        <p:attrNameLst>
                                          <p:attrName>ppt_x</p:attrName>
                                        </p:attrNameLst>
                                      </p:cBhvr>
                                      <p:tavLst>
                                        <p:tav tm="0">
                                          <p:val>
                                            <p:strVal val="0-#ppt_w/2"/>
                                          </p:val>
                                        </p:tav>
                                        <p:tav tm="100000">
                                          <p:val>
                                            <p:strVal val="#ppt_x"/>
                                          </p:val>
                                        </p:tav>
                                      </p:tavLst>
                                    </p:anim>
                                    <p:anim calcmode="lin" valueType="num">
                                      <p:cBhvr additive="base">
                                        <p:cTn id="8" dur="1200" fill="hold"/>
                                        <p:tgtEl>
                                          <p:spTgt spid="512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0" presetClass="path" presetSubtype="0" accel="50000" decel="50000" fill="hold" nodeType="afterEffect">
                                  <p:stCondLst>
                                    <p:cond delay="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16" dur="5750" fill="hold"/>
                                        <p:tgtEl>
                                          <p:spTgt spid="45"/>
                                        </p:tgtEl>
                                        <p:attrNameLst>
                                          <p:attrName>ppt_x</p:attrName>
                                          <p:attrName>ppt_y</p:attrName>
                                        </p:attrNameLst>
                                      </p:cBhvr>
                                      <p:rCtr x="-21649" y="54416"/>
                                    </p:animMotion>
                                  </p:childTnLst>
                                </p:cTn>
                              </p:par>
                              <p:par>
                                <p:cTn id="17" presetID="8" presetClass="emph" presetSubtype="0" fill="hold" nodeType="withEffect">
                                  <p:stCondLst>
                                    <p:cond delay="0"/>
                                  </p:stCondLst>
                                  <p:childTnLst>
                                    <p:animRot by="21600000">
                                      <p:cBhvr>
                                        <p:cTn id="18" dur="6000" fill="hold"/>
                                        <p:tgtEl>
                                          <p:spTgt spid="45"/>
                                        </p:tgtEl>
                                        <p:attrNameLst>
                                          <p:attrName>r</p:attrName>
                                        </p:attrNameLst>
                                      </p:cBhvr>
                                    </p:animRot>
                                  </p:childTnLst>
                                </p:cTn>
                              </p:par>
                              <p:par>
                                <p:cTn id="19" presetID="0" presetClass="path" presetSubtype="0" accel="50000" decel="50000" fill="hold" nodeType="withEffect">
                                  <p:stCondLst>
                                    <p:cond delay="25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20" dur="5750" fill="hold"/>
                                        <p:tgtEl>
                                          <p:spTgt spid="44"/>
                                        </p:tgtEl>
                                        <p:attrNameLst>
                                          <p:attrName>ppt_x</p:attrName>
                                          <p:attrName>ppt_y</p:attrName>
                                        </p:attrNameLst>
                                      </p:cBhvr>
                                      <p:rCtr x="-21649" y="54416"/>
                                    </p:animMotion>
                                  </p:childTnLst>
                                </p:cTn>
                              </p:par>
                              <p:par>
                                <p:cTn id="21" presetID="8" presetClass="emph" presetSubtype="0" fill="hold" nodeType="withEffect">
                                  <p:stCondLst>
                                    <p:cond delay="250"/>
                                  </p:stCondLst>
                                  <p:childTnLst>
                                    <p:animRot by="21600000">
                                      <p:cBhvr>
                                        <p:cTn id="22" dur="6000" fill="hold"/>
                                        <p:tgtEl>
                                          <p:spTgt spid="44"/>
                                        </p:tgtEl>
                                        <p:attrNameLst>
                                          <p:attrName>r</p:attrName>
                                        </p:attrNameLst>
                                      </p:cBhvr>
                                    </p:animRot>
                                  </p:childTnLst>
                                </p:cTn>
                              </p:par>
                              <p:par>
                                <p:cTn id="23" presetID="0" presetClass="path" presetSubtype="0" accel="50000" decel="50000" fill="hold" nodeType="withEffect">
                                  <p:stCondLst>
                                    <p:cond delay="1250"/>
                                  </p:stCondLst>
                                  <p:childTnLst>
                                    <p:animMotion origin="layout" path="M -0.00034 0.00031 C -0.00972 0.01143 0.00174 -0.00308 -0.0085 0.01452 C -0.01962 0.03367 -0.02413 0.0383 -0.03281 0.06115 C -0.03646 0.07011 -0.04027 0.07659 -0.04392 0.08524 C -0.04583 0.08957 -0.0493 0.09914 -0.0493 0.09945 C -0.05139 0.11304 -0.05677 0.12014 -0.06024 0.13218 C -0.06337 0.1433 -0.06545 0.15195 -0.06979 0.16276 C -0.08159 0.19241 -0.06788 0.1572 -0.07656 0.17944 C -0.0776 0.18191 -0.07934 0.18654 -0.07934 0.18685 C -0.08142 0.20167 -0.08923 0.21186 -0.09288 0.22669 C -0.09496 0.23503 -0.10121 0.25016 -0.10121 0.25047 C -0.10312 0.26004 -0.10659 0.26684 -0.10937 0.27641 C -0.11597 0.29926 -0.11892 0.32798 -0.12708 0.34929 C -0.12986 0.37431 -0.13663 0.39747 -0.13923 0.42249 C -0.14097 0.44164 -0.14253 0.46325 -0.146 0.48178 C -0.14705 0.50433 -0.14826 0.52842 -0.15295 0.55004 C -0.15712 0.59296 -0.15729 0.63774 -0.16389 0.68005 C -0.16597 0.69364 -0.16805 0.70661 -0.17066 0.71989 C -0.1717 0.72453 -0.17239 0.72947 -0.17343 0.7341 C -0.17378 0.73657 -0.17465 0.7412 -0.17465 0.74151 C -0.17656 0.76931 -0.18038 0.79463 -0.18559 0.8215 C -0.1875 0.83107 -0.19149 0.84219 -0.19375 0.85238 C -0.20052 0.88234 -0.20677 0.91477 -0.21701 0.94164 C -0.21944 0.95862 -0.22517 0.97128 -0.22934 0.98672 C -0.23107 0.99321 -0.23229 1 -0.23472 1.00556 C -0.23646 1.0102 -0.2401 1.01977 -0.2401 1.02008 C -0.24288 1.0383 -0.24774 1.05529 -0.25104 1.07412 C -0.25382 1.0908 -0.25364 1.08277 -0.25364 1.0908 " pathEditMode="relative" rAng="0" ptsTypes="fffffffffffffffffffffffffffA">
                                      <p:cBhvr>
                                        <p:cTn id="24" dur="5750" fill="hold"/>
                                        <p:tgtEl>
                                          <p:spTgt spid="43"/>
                                        </p:tgtEl>
                                        <p:attrNameLst>
                                          <p:attrName>ppt_x</p:attrName>
                                          <p:attrName>ppt_y</p:attrName>
                                        </p:attrNameLst>
                                      </p:cBhvr>
                                      <p:rCtr x="-12569" y="54355"/>
                                    </p:animMotion>
                                  </p:childTnLst>
                                </p:cTn>
                              </p:par>
                              <p:par>
                                <p:cTn id="25" presetID="8" presetClass="emph" presetSubtype="0" fill="hold" nodeType="withEffect">
                                  <p:stCondLst>
                                    <p:cond delay="1250"/>
                                  </p:stCondLst>
                                  <p:childTnLst>
                                    <p:animRot by="21600000">
                                      <p:cBhvr>
                                        <p:cTn id="26" dur="6000" fill="hold"/>
                                        <p:tgtEl>
                                          <p:spTgt spid="43"/>
                                        </p:tgtEl>
                                        <p:attrNameLst>
                                          <p:attrName>r</p:attrName>
                                        </p:attrNameLst>
                                      </p:cBhvr>
                                    </p:animRot>
                                  </p:childTnLst>
                                </p:cTn>
                              </p:par>
                              <p:par>
                                <p:cTn id="27" presetID="0" presetClass="path" presetSubtype="0" accel="50000" decel="50000" fill="hold" nodeType="withEffect">
                                  <p:stCondLst>
                                    <p:cond delay="3000"/>
                                  </p:stCondLst>
                                  <p:childTnLst>
                                    <p:animMotion origin="layout" path="M 1.66667E-6 2.77949E-6 C -0.00729 0.01606 -0.01493 0.03088 -0.02136 0.04818 C -0.02274 0.05126 -0.0217 0.0559 -0.02274 0.05929 C -0.02518 0.06887 -0.0382 0.08246 -0.04271 0.08894 C -0.04757 0.09574 -0.05122 0.10562 -0.05677 0.10902 C -0.06129 0.12106 -0.06754 0.13218 -0.07431 0.14052 C -0.08299 0.16553 -0.09479 0.18653 -0.10452 0.21124 C -0.11181 0.22977 -0.11563 0.25417 -0.12465 0.27053 C -0.12743 0.28598 -0.12361 0.26714 -0.12969 0.28629 C -0.1342 0.30111 -0.12622 0.28412 -0.13333 0.30204 C -0.13646 0.30976 -0.13872 0.31346 -0.14097 0.32242 C -0.14167 0.32582 -0.14236 0.3289 -0.1434 0.33199 C -0.14497 0.33662 -0.14861 0.34558 -0.14861 0.34589 C -0.15018 0.35423 -0.1533 0.36164 -0.15486 0.37029 C -0.15799 0.38696 -0.16181 0.40457 -0.16615 0.42032 C -0.17292 0.47158 -0.18125 0.5352 -0.19757 0.57937 C -0.20139 0.59018 -0.20417 0.60469 -0.20903 0.61365 C -0.21198 0.63002 -0.20781 0.61056 -0.21406 0.62724 C -0.21476 0.6294 -0.21458 0.63218 -0.21528 0.63403 C -0.2184 0.64299 -0.22344 0.65349 -0.22778 0.66121 C -0.23021 0.67418 -0.23768 0.68591 -0.24288 0.69549 C -0.2467 0.70259 -0.24792 0.7063 -0.25313 0.70939 C -0.26545 0.72421 -0.27604 0.74212 -0.2882 0.75695 C -0.30156 0.77301 -0.31649 0.78598 -0.32969 0.80234 C -0.33229 0.80574 -0.33577 0.80451 -0.33854 0.80698 C -0.34653 0.81501 -0.3533 0.82551 -0.3625 0.82952 C -0.37049 0.8394 -0.3809 0.84218 -0.38889 0.85238 C -0.39028 0.85423 -0.39115 0.85763 -0.39254 0.85917 C -0.39531 0.86226 -0.39879 0.86288 -0.40139 0.86596 C -0.40538 0.86998 -0.40851 0.87677 -0.41285 0.87955 C -0.41875 0.88295 -0.4342 0.90024 -0.43924 0.9092 C -0.45052 0.92958 -0.46163 0.95028 -0.47205 0.97282 C -0.47795 0.98517 -0.48229 1.00741 -0.48958 1.01606 C -0.49288 1.0281 -0.49601 1.04076 -0.49965 1.05219 C -0.50104 1.05713 -0.50365 1.06084 -0.50452 1.06578 C -0.5066 1.07628 -0.5092 1.08554 -0.51354 1.09326 C -0.51511 1.10253 -0.51736 1.10685 -0.52101 1.11365 C -0.5224 1.12044 -0.52361 1.12724 -0.52483 1.13403 C -0.52535 1.13681 -0.52726 1.14113 -0.52726 1.14144 " pathEditMode="relative" rAng="0" ptsTypes="ffffffffffffffffffffffffffffffffffffffA">
                                      <p:cBhvr>
                                        <p:cTn id="28" dur="5750" fill="hold"/>
                                        <p:tgtEl>
                                          <p:spTgt spid="41"/>
                                        </p:tgtEl>
                                        <p:attrNameLst>
                                          <p:attrName>ppt_x</p:attrName>
                                          <p:attrName>ppt_y</p:attrName>
                                        </p:attrNameLst>
                                      </p:cBhvr>
                                      <p:rCtr x="-26372" y="57041"/>
                                    </p:animMotion>
                                  </p:childTnLst>
                                </p:cTn>
                              </p:par>
                              <p:par>
                                <p:cTn id="29" presetID="8" presetClass="emph" presetSubtype="0" fill="hold" nodeType="withEffect">
                                  <p:stCondLst>
                                    <p:cond delay="3000"/>
                                  </p:stCondLst>
                                  <p:childTnLst>
                                    <p:animRot by="21600000">
                                      <p:cBhvr>
                                        <p:cTn id="30" dur="6000" fill="hold"/>
                                        <p:tgtEl>
                                          <p:spTgt spid="41"/>
                                        </p:tgtEl>
                                        <p:attrNameLst>
                                          <p:attrName>r</p:attrName>
                                        </p:attrNameLst>
                                      </p:cBhvr>
                                    </p:animRot>
                                  </p:childTnLst>
                                </p:cTn>
                              </p:par>
                              <p:par>
                                <p:cTn id="31" presetID="0" presetClass="path" presetSubtype="0" accel="50000" decel="50000" fill="hold" nodeType="withEffect">
                                  <p:stCondLst>
                                    <p:cond delay="250"/>
                                  </p:stCondLst>
                                  <p:childTnLst>
                                    <p:animMotion origin="layout" path="M 4.72222E-6 4.93827E-7 C -0.00747 0.01697 -0.01511 0.03272 -0.02153 0.05093 C -0.02309 0.05401 -0.02188 0.05895 -0.02309 0.06265 C -0.02553 0.07253 -0.03855 0.08704 -0.04306 0.09383 C -0.04809 0.10093 -0.05174 0.11111 -0.0573 0.11481 C -0.06181 0.12716 -0.06823 0.13889 -0.075 0.14753 C -0.08369 0.17407 -0.09566 0.19599 -0.10539 0.22191 C -0.11285 0.24167 -0.11667 0.26759 -0.1257 0.28488 C -0.12848 0.30093 -0.12466 0.28117 -0.13073 0.30123 C -0.13542 0.31697 -0.12726 0.29907 -0.13455 0.3179 C -0.13768 0.32593 -0.13994 0.32994 -0.14219 0.3392 C -0.14289 0.3429 -0.14358 0.34599 -0.14462 0.34938 C -0.14619 0.35432 -0.14983 0.36358 -0.14983 0.36389 C -0.15139 0.37284 -0.15452 0.38056 -0.15625 0.38951 C -0.15938 0.4071 -0.1632 0.42562 -0.16754 0.44228 C -0.17431 0.4963 -0.18282 0.56296 -0.19914 0.60957 C -0.20313 0.62099 -0.20591 0.63611 -0.21077 0.64568 C -0.21372 0.66296 -0.20955 0.64228 -0.2158 0.65988 C -0.2165 0.66204 -0.21632 0.66512 -0.21702 0.66697 C -0.22014 0.67654 -0.22535 0.68765 -0.22969 0.69568 C -0.23212 0.70926 -0.23959 0.7216 -0.24497 0.73179 C -0.24879 0.7392 -0.25 0.74321 -0.25521 0.7463 C -0.26771 0.76204 -0.2783 0.78086 -0.29063 0.7966 C -0.304 0.81358 -0.3191 0.82716 -0.33247 0.84444 C -0.33507 0.84784 -0.33855 0.8466 -0.34132 0.84938 C -0.34931 0.85772 -0.35625 0.86883 -0.36546 0.87315 C -0.37344 0.88333 -0.38403 0.88642 -0.39202 0.89691 C -0.39341 0.89907 -0.39428 0.90247 -0.39566 0.90432 C -0.39844 0.90741 -0.40209 0.90802 -0.40469 0.91142 C -0.40869 0.91543 -0.41181 0.92284 -0.41615 0.92562 C -0.42223 0.92932 -0.43768 0.94753 -0.44271 0.95679 C -0.45417 0.97839 -0.46546 1 -0.47587 1.02376 C -0.48178 1.03673 -0.48612 1.06018 -0.49358 1.06914 C -0.49688 1.08179 -0.5 1.09506 -0.50365 1.1071 C -0.50504 1.11235 -0.50764 1.11636 -0.50851 1.1216 C -0.51077 1.13241 -0.51337 1.14228 -0.51771 1.15031 C -0.51928 1.16018 -0.52153 1.16481 -0.52518 1.17191 C -0.52657 1.17901 -0.52778 1.18611 -0.529 1.19321 C -0.52952 1.1963 -0.53143 1.20062 -0.53143 1.20123 " pathEditMode="relative" rAng="0" ptsTypes="ffffffffffffffffffffffffffffffffffffffA">
                                      <p:cBhvr>
                                        <p:cTn id="32" dur="5750" fill="hold"/>
                                        <p:tgtEl>
                                          <p:spTgt spid="28"/>
                                        </p:tgtEl>
                                        <p:attrNameLst>
                                          <p:attrName>ppt_x</p:attrName>
                                          <p:attrName>ppt_y</p:attrName>
                                        </p:attrNameLst>
                                      </p:cBhvr>
                                      <p:rCtr x="-26580" y="60062"/>
                                    </p:animMotion>
                                  </p:childTnLst>
                                </p:cTn>
                              </p:par>
                              <p:par>
                                <p:cTn id="33" presetID="8" presetClass="emph" presetSubtype="0" fill="hold" nodeType="withEffect">
                                  <p:stCondLst>
                                    <p:cond delay="250"/>
                                  </p:stCondLst>
                                  <p:childTnLst>
                                    <p:animRot by="21600000">
                                      <p:cBhvr>
                                        <p:cTn id="34" dur="6000" fill="hold"/>
                                        <p:tgtEl>
                                          <p:spTgt spid="28"/>
                                        </p:tgtEl>
                                        <p:attrNameLst>
                                          <p:attrName>r</p:attrName>
                                        </p:attrNameLst>
                                      </p:cBhvr>
                                    </p:animRot>
                                  </p:childTnLst>
                                </p:cTn>
                              </p:par>
                              <p:par>
                                <p:cTn id="35" presetID="0" presetClass="path" presetSubtype="0" accel="50000" decel="50000" fill="hold" nodeType="withEffect">
                                  <p:stCondLst>
                                    <p:cond delay="2250"/>
                                  </p:stCondLst>
                                  <p:childTnLst>
                                    <p:animMotion origin="layout" path="M -8.67362E-19 6.34342E-6 C -0.00729 0.00433 -0.01198 0.00958 -0.01841 0.01761 C -0.02309 0.02286 -0.02952 0.02626 -0.0342 0.03243 C -0.03559 0.03429 -0.03629 0.03737 -0.03785 0.03861 C -0.04393 0.0451 -0.05122 0.04757 -0.05729 0.05405 C -0.06268 0.05961 -0.06632 0.06579 -0.07205 0.06918 C -0.07552 0.07567 -0.08229 0.08216 -0.08664 0.08679 C -0.08907 0.08957 -0.09393 0.09544 -0.09393 0.09544 C -0.09479 0.0976 -0.09532 0.10007 -0.09636 0.10192 C -0.09861 0.10532 -0.10191 0.10655 -0.10365 0.11057 C -0.10834 0.12138 -0.1132 0.12879 -0.11962 0.13651 C -0.1224 0.15164 -0.13039 0.16461 -0.13664 0.17573 C -0.13785 0.17758 -0.1382 0.1816 -0.13907 0.18438 C -0.14254 0.19488 -0.14896 0.21063 -0.15365 0.21897 C -0.15539 0.22854 -0.15764 0.23503 -0.16111 0.24275 C -0.16441 0.26066 -0.15973 0.23873 -0.16476 0.25387 C -0.16736 0.2619 -0.16875 0.26962 -0.17205 0.27734 C -0.17587 0.29772 -0.16962 0.26807 -0.17691 0.29031 C -0.17778 0.29309 -0.17743 0.29649 -0.17813 0.29927 C -0.17986 0.30668 -0.18351 0.31347 -0.18542 0.32088 C -0.19427 0.3564 -0.18264 0.31378 -0.18907 0.34497 C -0.18959 0.34744 -0.1908 0.34899 -0.1915 0.35146 C -0.19358 0.35887 -0.19445 0.36752 -0.19636 0.37524 C -0.2 0.39006 -0.20087 0.40705 -0.20608 0.42064 C -0.20851 0.43824 -0.2132 0.45245 -0.21719 0.46851 C -0.22153 0.4858 -0.22327 0.50927 -0.23056 0.52286 C -0.23195 0.53305 -0.23368 0.53707 -0.23785 0.54417 C -0.24011 0.55652 -0.24497 0.56517 -0.24757 0.57691 C -0.25139 0.59358 -0.25729 0.60872 -0.26354 0.6223 C -0.26962 0.6362 -0.27361 0.65133 -0.28056 0.66369 C -0.28229 0.67326 -0.28785 0.67944 -0.2915 0.68747 C -0.29497 0.69488 -0.29532 0.70167 -0.3 0.70723 C -0.30782 0.72823 -0.31789 0.74615 -0.32691 0.7656 C -0.33282 0.77826 -0.33733 0.79309 -0.34393 0.80482 C -0.34532 0.81193 -0.35 0.82428 -0.35 0.82428 C -0.35035 0.82706 -0.35052 0.83015 -0.35122 0.83293 C -0.35261 0.83756 -0.35521 0.84096 -0.35608 0.8459 C -0.35816 0.85671 -0.36042 0.86752 -0.36233 0.87864 C -0.36372 0.89964 -0.36771 0.91847 -0.36962 0.93917 C -0.37118 0.95492 -0.37101 0.96387 -0.37205 0.98055 C -0.3724 0.98704 -0.37431 0.99321 -0.37448 1.00001 C -0.37483 1.02687 -0.37448 1.05343 -0.37448 1.0803 " pathEditMode="relative" ptsTypes="fffffffffffffffffffffffffffffffffffffffffA">
                                      <p:cBhvr>
                                        <p:cTn id="36" dur="5750" fill="hold"/>
                                        <p:tgtEl>
                                          <p:spTgt spid="42"/>
                                        </p:tgtEl>
                                        <p:attrNameLst>
                                          <p:attrName>ppt_x</p:attrName>
                                          <p:attrName>ppt_y</p:attrName>
                                        </p:attrNameLst>
                                      </p:cBhvr>
                                    </p:animMotion>
                                  </p:childTnLst>
                                </p:cTn>
                              </p:par>
                              <p:par>
                                <p:cTn id="37" presetID="8" presetClass="emph" presetSubtype="0" fill="hold" nodeType="withEffect">
                                  <p:stCondLst>
                                    <p:cond delay="2250"/>
                                  </p:stCondLst>
                                  <p:childTnLst>
                                    <p:animRot by="21600000">
                                      <p:cBhvr>
                                        <p:cTn id="38" dur="6000" fill="hold"/>
                                        <p:tgtEl>
                                          <p:spTgt spid="42"/>
                                        </p:tgtEl>
                                        <p:attrNameLst>
                                          <p:attrName>r</p:attrName>
                                        </p:attrNameLst>
                                      </p:cBhvr>
                                    </p:animRot>
                                  </p:childTnLst>
                                </p:cTn>
                              </p:par>
                              <p:par>
                                <p:cTn id="39" presetID="22" presetClass="entr" presetSubtype="8"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2750"/>
                                        <p:tgtEl>
                                          <p:spTgt spid="21"/>
                                        </p:tgtEl>
                                      </p:cBhvr>
                                    </p:animEffect>
                                  </p:childTnLst>
                                </p:cTn>
                              </p:par>
                              <p:par>
                                <p:cTn id="42" presetID="55"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strVal val="#ppt_w*0.70"/>
                                          </p:val>
                                        </p:tav>
                                        <p:tav tm="100000">
                                          <p:val>
                                            <p:strVal val="#ppt_w"/>
                                          </p:val>
                                        </p:tav>
                                      </p:tavLst>
                                    </p:anim>
                                    <p:anim calcmode="lin" valueType="num">
                                      <p:cBhvr>
                                        <p:cTn id="45" dur="1000" fill="hold"/>
                                        <p:tgtEl>
                                          <p:spTgt spid="24"/>
                                        </p:tgtEl>
                                        <p:attrNameLst>
                                          <p:attrName>ppt_h</p:attrName>
                                        </p:attrNameLst>
                                      </p:cBhvr>
                                      <p:tavLst>
                                        <p:tav tm="0">
                                          <p:val>
                                            <p:strVal val="#ppt_h"/>
                                          </p:val>
                                        </p:tav>
                                        <p:tav tm="100000">
                                          <p:val>
                                            <p:strVal val="#ppt_h"/>
                                          </p:val>
                                        </p:tav>
                                      </p:tavLst>
                                    </p:anim>
                                    <p:animEffect transition="in" filter="fade">
                                      <p:cBhvr>
                                        <p:cTn id="46" dur="1000"/>
                                        <p:tgtEl>
                                          <p:spTgt spid="24"/>
                                        </p:tgtEl>
                                      </p:cBhvr>
                                    </p:animEffect>
                                  </p:childTnLst>
                                </p:cTn>
                              </p:par>
                              <p:par>
                                <p:cTn id="47" presetID="10" presetClass="entr" presetSubtype="0" fill="hold" nodeType="withEffect">
                                  <p:stCondLst>
                                    <p:cond delay="80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0" presetClass="path" presetSubtype="0" accel="50000" decel="50000" fill="hold" nodeType="withEffect">
                                  <p:stCondLst>
                                    <p:cond delay="800"/>
                                  </p:stCondLst>
                                  <p:childTnLst>
                                    <p:animMotion origin="layout" path="M -2.5E-6 3.66698E-6 C 0.00226 0.01853 -2.5E-6 0.02409 0.01337 0.03058 C 0.025 0.02626 0.02934 0.02502 0.03837 0.0139 C 0.04184 0.00957 0.04844 3.66698E-6 0.04844 0.00031 C 0.04462 0.01482 0.04358 0.02502 0.03681 0.03985 C 0.03559 0.04232 0.03195 0.0451 0.03334 0.04695 C 0.03368 0.04757 0.04861 0.04047 0.05018 0.03985 C 0.05504 0.03274 0.05972 0.02904 0.06337 0.021 C 0.06146 0.03027 0.05938 0.03305 0.07188 0.02564 C 0.07934 0.02131 0.08611 0.01266 0.09202 0.00463 C 0.09271 0.00154 0.09375 -0.00773 0.09375 -0.00464 C 0.09375 0.00278 0.09097 0.01637 0.08854 0.02347 C 0.08768 0.02595 0.08351 0.02904 0.08525 0.03058 C 0.08681 0.03182 0.09618 0.02687 0.09861 0.02564 C 0.10261 0.00988 0.10243 0.02873 0.10365 0.03521 C 0.10625 0.08094 0.10226 0.06672 0.11372 0.05159 C 0.11632 0.04047 0.12413 0.03305 0.13212 0.03058 C 0.1382 0.02193 0.1382 0.01606 0.14375 0.02811 C 0.14566 0.02718 0.1474 0.02409 0.14879 0.02564 C 0.15365 0.02996 0.15677 0.05251 0.16059 0.06086 C 0.1842 0.05838 0.18438 0.06364 0.19393 0.03985 C 0.19341 0.03429 0.19236 0.02904 0.19236 0.02347 C 0.19236 0.01884 0.19236 0.03305 0.19393 0.03738 C 0.19479 0.03985 0.1974 0.04047 0.19913 0.04201 C 0.20191 0.04047 0.20504 0.03985 0.20747 0.03738 C 0.21146 0.03336 0.21094 0.02656 0.2125 0.021 C 0.21528 0.0105 0.21493 0.01266 0.22101 0.0071 C 0.23108 0.0105 0.23941 0.01853 0.24913 0.02347 C 0.25452 0.03398 0.25625 0.04201 0.24584 0.04695 C 0.24011 0.05869 0.24497 0.05344 0.23924 0.04695 C 0.23785 0.04541 0.23594 0.04541 0.2342 0.04448 C 0.22865 0.04541 0.22275 0.04448 0.21736 0.04695 C 0.21511 0.04788 0.22518 0.04603 0.22431 0.04912 C 0.22222 0.05499 0.21511 0.0519 0.21077 0.05375 C 0.20972 0.05622 0.20608 0.05869 0.20747 0.06086 C 0.2099 0.06425 0.21407 0.06364 0.21736 0.06333 C 0.22535 0.06271 0.23316 0.06024 0.24097 0.05838 C 0.24618 0.05715 0.25608 0.05375 0.25608 0.05406 C 0.26302 0.04881 0.26841 0.04664 0.27622 0.04448 C 0.28316 0.05962 0.29045 0.05591 0.30295 0.05375 C 0.38386 0.05591 0.68559 0.05715 0.76216 0.05777 " pathEditMode="relative" rAng="0" ptsTypes="fffffffffffffffffffffffffffffffffffffffff">
                                      <p:cBhvr>
                                        <p:cTn id="51" dur="2750" fill="hold"/>
                                        <p:tgtEl>
                                          <p:spTgt spid="31"/>
                                        </p:tgtEl>
                                        <p:attrNameLst>
                                          <p:attrName>ppt_x</p:attrName>
                                          <p:attrName>ppt_y</p:attrName>
                                        </p:attrNameLst>
                                      </p:cBhvr>
                                      <p:rCtr x="38108" y="3645"/>
                                    </p:animMotion>
                                  </p:childTnLst>
                                </p:cTn>
                              </p:par>
                              <p:par>
                                <p:cTn id="52" presetID="22" presetClass="entr" presetSubtype="8" fill="hold" grpId="0" nodeType="withEffect">
                                  <p:stCondLst>
                                    <p:cond delay="800"/>
                                  </p:stCondLst>
                                  <p:childTnLst>
                                    <p:set>
                                      <p:cBhvr>
                                        <p:cTn id="53" dur="1" fill="hold">
                                          <p:stCondLst>
                                            <p:cond delay="0"/>
                                          </p:stCondLst>
                                        </p:cTn>
                                        <p:tgtEl>
                                          <p:spTgt spid="30"/>
                                        </p:tgtEl>
                                        <p:attrNameLst>
                                          <p:attrName>style.visibility</p:attrName>
                                        </p:attrNameLst>
                                      </p:cBhvr>
                                      <p:to>
                                        <p:strVal val="visible"/>
                                      </p:to>
                                    </p:set>
                                    <p:animEffect transition="in" filter="wipe(left)">
                                      <p:cBhvr>
                                        <p:cTn id="54" dur="2750"/>
                                        <p:tgtEl>
                                          <p:spTgt spid="30"/>
                                        </p:tgtEl>
                                      </p:cBhvr>
                                    </p:animEffect>
                                  </p:childTnLst>
                                </p:cTn>
                              </p:par>
                              <p:par>
                                <p:cTn id="55" presetID="10" presetClass="exit" presetSubtype="0" fill="hold" nodeType="withEffect">
                                  <p:stCondLst>
                                    <p:cond delay="350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27" presetClass="entr" presetSubtype="0" fill="hold" grpId="0" nodeType="withEffect">
                                  <p:stCondLst>
                                    <p:cond delay="4000"/>
                                  </p:stCondLst>
                                  <p:iterate type="lt">
                                    <p:tmPct val="50000"/>
                                  </p:iterate>
                                  <p:childTnLst>
                                    <p:set>
                                      <p:cBhvr>
                                        <p:cTn id="59" dur="1" fill="hold">
                                          <p:stCondLst>
                                            <p:cond delay="0"/>
                                          </p:stCondLst>
                                        </p:cTn>
                                        <p:tgtEl>
                                          <p:spTgt spid="32"/>
                                        </p:tgtEl>
                                        <p:attrNameLst>
                                          <p:attrName>style.visibility</p:attrName>
                                        </p:attrNameLst>
                                      </p:cBhvr>
                                      <p:to>
                                        <p:strVal val="visible"/>
                                      </p:to>
                                    </p:set>
                                    <p:anim calcmode="discrete" valueType="clr">
                                      <p:cBhvr override="childStyle">
                                        <p:cTn id="60"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32"/>
                                        </p:tgtEl>
                                        <p:attrNameLst>
                                          <p:attrName>fillcolor</p:attrName>
                                        </p:attrNameLst>
                                      </p:cBhvr>
                                      <p:tavLst>
                                        <p:tav tm="0">
                                          <p:val>
                                            <p:clrVal>
                                              <a:schemeClr val="accent2"/>
                                            </p:clrVal>
                                          </p:val>
                                        </p:tav>
                                        <p:tav tm="50000">
                                          <p:val>
                                            <p:clrVal>
                                              <a:schemeClr val="hlink"/>
                                            </p:clrVal>
                                          </p:val>
                                        </p:tav>
                                      </p:tavLst>
                                    </p:anim>
                                    <p:set>
                                      <p:cBhvr>
                                        <p:cTn id="62" dur="80"/>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0" descr="66"/>
          <p:cNvPicPr>
            <a:picLocks noChangeAspect="1" noChangeArrowheads="1"/>
          </p:cNvPicPr>
          <p:nvPr/>
        </p:nvPicPr>
        <p:blipFill>
          <a:blip r:embed="rId3" cstate="email"/>
          <a:srcRect/>
          <a:stretch>
            <a:fillRect/>
          </a:stretch>
        </p:blipFill>
        <p:spPr bwMode="auto">
          <a:xfrm>
            <a:off x="9650903" y="2685534"/>
            <a:ext cx="807347" cy="27317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3" descr="66"/>
          <p:cNvPicPr>
            <a:picLocks noChangeAspect="1" noChangeArrowheads="1"/>
          </p:cNvPicPr>
          <p:nvPr/>
        </p:nvPicPr>
        <p:blipFill>
          <a:blip r:embed="rId4" cstate="email"/>
          <a:srcRect/>
          <a:stretch>
            <a:fillRect/>
          </a:stretch>
        </p:blipFill>
        <p:spPr bwMode="auto">
          <a:xfrm>
            <a:off x="8432080" y="2975510"/>
            <a:ext cx="807347" cy="22766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4" descr="66"/>
          <p:cNvPicPr>
            <a:picLocks noChangeAspect="1" noChangeArrowheads="1"/>
          </p:cNvPicPr>
          <p:nvPr/>
        </p:nvPicPr>
        <p:blipFill>
          <a:blip r:embed="rId5" cstate="email"/>
          <a:srcRect/>
          <a:stretch>
            <a:fillRect/>
          </a:stretch>
        </p:blipFill>
        <p:spPr bwMode="auto">
          <a:xfrm>
            <a:off x="7043627" y="3241161"/>
            <a:ext cx="807347" cy="17063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5" descr="66"/>
          <p:cNvPicPr>
            <a:picLocks noChangeAspect="1" noChangeArrowheads="1"/>
          </p:cNvPicPr>
          <p:nvPr/>
        </p:nvPicPr>
        <p:blipFill>
          <a:blip r:embed="rId6" cstate="email"/>
          <a:srcRect/>
          <a:stretch>
            <a:fillRect/>
          </a:stretch>
        </p:blipFill>
        <p:spPr bwMode="auto">
          <a:xfrm>
            <a:off x="5657639" y="3637721"/>
            <a:ext cx="807347" cy="13097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6" descr="79"/>
          <p:cNvPicPr>
            <a:picLocks noChangeAspect="1" noChangeArrowheads="1"/>
          </p:cNvPicPr>
          <p:nvPr/>
        </p:nvPicPr>
        <p:blipFill>
          <a:blip r:embed="rId7" cstate="email"/>
          <a:srcRect/>
          <a:stretch>
            <a:fillRect/>
          </a:stretch>
        </p:blipFill>
        <p:spPr bwMode="auto">
          <a:xfrm rot="20548293" flipH="1">
            <a:off x="5731471" y="1936528"/>
            <a:ext cx="5088668" cy="1061716"/>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57"/>
          <p:cNvSpPr>
            <a:spLocks noChangeArrowheads="1"/>
          </p:cNvSpPr>
          <p:nvPr/>
        </p:nvSpPr>
        <p:spPr bwMode="auto">
          <a:xfrm>
            <a:off x="5046457" y="5166757"/>
            <a:ext cx="1523530" cy="44779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10" rIns="108820" bIns="54410" anchor="ctr">
            <a:spAutoFit/>
          </a:bodyPr>
          <a:lstStyle/>
          <a:p>
            <a:pPr algn="ctr" defTabSz="1087755" fontAlgn="base">
              <a:lnSpc>
                <a:spcPct val="120000"/>
              </a:lnSpc>
              <a:spcBef>
                <a:spcPct val="0"/>
              </a:spcBef>
              <a:spcAft>
                <a:spcPct val="0"/>
              </a:spcAft>
            </a:pPr>
            <a:r>
              <a:rPr lang="zh-CN" altLang="en-US" sz="2000" dirty="0">
                <a:solidFill>
                  <a:srgbClr val="333333"/>
                </a:solidFill>
                <a:latin typeface="微软雅黑" panose="020B0503020204020204" pitchFamily="34" charset="-122"/>
                <a:ea typeface="微软雅黑" panose="020B0503020204020204" pitchFamily="34" charset="-122"/>
              </a:rPr>
              <a:t>分标题</a:t>
            </a:r>
            <a:endParaRPr lang="en-US" altLang="zh-CN" sz="2000" dirty="0">
              <a:solidFill>
                <a:srgbClr val="333333"/>
              </a:solidFill>
              <a:latin typeface="微软雅黑" panose="020B0503020204020204" pitchFamily="34" charset="-122"/>
              <a:ea typeface="微软雅黑" panose="020B0503020204020204" pitchFamily="34" charset="-122"/>
            </a:endParaRPr>
          </a:p>
        </p:txBody>
      </p:sp>
      <p:sp>
        <p:nvSpPr>
          <p:cNvPr id="29" name="Rectangle 58"/>
          <p:cNvSpPr>
            <a:spLocks noChangeArrowheads="1"/>
          </p:cNvSpPr>
          <p:nvPr/>
        </p:nvSpPr>
        <p:spPr bwMode="auto">
          <a:xfrm>
            <a:off x="6400706" y="5215703"/>
            <a:ext cx="1726667" cy="44779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10" rIns="108820" bIns="54410" anchor="ctr">
            <a:spAutoFit/>
          </a:bodyPr>
          <a:lstStyle/>
          <a:p>
            <a:pPr algn="ctr" defTabSz="1087755" fontAlgn="base">
              <a:lnSpc>
                <a:spcPct val="120000"/>
              </a:lnSpc>
              <a:spcBef>
                <a:spcPct val="0"/>
              </a:spcBef>
              <a:spcAft>
                <a:spcPct val="0"/>
              </a:spcAft>
            </a:pPr>
            <a:r>
              <a:rPr lang="zh-CN" altLang="en-US" sz="2000" dirty="0">
                <a:solidFill>
                  <a:srgbClr val="333333"/>
                </a:solidFill>
                <a:latin typeface="微软雅黑" panose="020B0503020204020204" pitchFamily="34" charset="-122"/>
                <a:ea typeface="微软雅黑" panose="020B0503020204020204" pitchFamily="34" charset="-122"/>
              </a:rPr>
              <a:t>分标题</a:t>
            </a:r>
            <a:endParaRPr lang="en-US" altLang="zh-CN" sz="2000" dirty="0">
              <a:solidFill>
                <a:srgbClr val="333333"/>
              </a:solidFill>
              <a:latin typeface="微软雅黑" panose="020B0503020204020204" pitchFamily="34" charset="-122"/>
              <a:ea typeface="微软雅黑" panose="020B0503020204020204" pitchFamily="34" charset="-122"/>
            </a:endParaRPr>
          </a:p>
        </p:txBody>
      </p:sp>
      <p:sp>
        <p:nvSpPr>
          <p:cNvPr id="30" name="Rectangle 59"/>
          <p:cNvSpPr>
            <a:spLocks noChangeArrowheads="1"/>
          </p:cNvSpPr>
          <p:nvPr/>
        </p:nvSpPr>
        <p:spPr bwMode="auto">
          <a:xfrm>
            <a:off x="8127373" y="5215703"/>
            <a:ext cx="1419844" cy="44779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10" rIns="108820" bIns="54410" anchor="ctr">
            <a:spAutoFit/>
          </a:bodyPr>
          <a:lstStyle/>
          <a:p>
            <a:pPr algn="ctr" defTabSz="1087755" fontAlgn="base">
              <a:lnSpc>
                <a:spcPct val="120000"/>
              </a:lnSpc>
              <a:spcBef>
                <a:spcPct val="0"/>
              </a:spcBef>
              <a:spcAft>
                <a:spcPct val="0"/>
              </a:spcAft>
            </a:pPr>
            <a:r>
              <a:rPr lang="zh-CN" altLang="en-US" sz="2000" dirty="0">
                <a:solidFill>
                  <a:srgbClr val="333333"/>
                </a:solidFill>
                <a:latin typeface="微软雅黑" panose="020B0503020204020204" pitchFamily="34" charset="-122"/>
                <a:ea typeface="微软雅黑" panose="020B0503020204020204" pitchFamily="34" charset="-122"/>
              </a:rPr>
              <a:t>分标题</a:t>
            </a:r>
            <a:endParaRPr lang="en-US" altLang="zh-CN" sz="2000" dirty="0">
              <a:solidFill>
                <a:srgbClr val="333333"/>
              </a:solidFill>
              <a:latin typeface="微软雅黑" panose="020B0503020204020204" pitchFamily="34" charset="-122"/>
              <a:ea typeface="微软雅黑" panose="020B0503020204020204" pitchFamily="34" charset="-122"/>
            </a:endParaRPr>
          </a:p>
        </p:txBody>
      </p:sp>
      <p:sp>
        <p:nvSpPr>
          <p:cNvPr id="39" name="Rectangle 60"/>
          <p:cNvSpPr>
            <a:spLocks noChangeArrowheads="1"/>
          </p:cNvSpPr>
          <p:nvPr/>
        </p:nvSpPr>
        <p:spPr bwMode="auto">
          <a:xfrm>
            <a:off x="9549334" y="5215703"/>
            <a:ext cx="1320392" cy="44779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820" tIns="54410" rIns="108820" bIns="54410" anchor="ctr">
            <a:spAutoFit/>
          </a:bodyPr>
          <a:lstStyle/>
          <a:p>
            <a:pPr algn="ctr" defTabSz="1087755" fontAlgn="base">
              <a:lnSpc>
                <a:spcPct val="120000"/>
              </a:lnSpc>
              <a:spcBef>
                <a:spcPct val="0"/>
              </a:spcBef>
              <a:spcAft>
                <a:spcPct val="0"/>
              </a:spcAft>
            </a:pPr>
            <a:r>
              <a:rPr lang="zh-CN" altLang="en-US" sz="2000" dirty="0">
                <a:solidFill>
                  <a:srgbClr val="333333"/>
                </a:solidFill>
                <a:latin typeface="微软雅黑" panose="020B0503020204020204" pitchFamily="34" charset="-122"/>
                <a:ea typeface="微软雅黑" panose="020B0503020204020204" pitchFamily="34" charset="-122"/>
              </a:rPr>
              <a:t>分标题</a:t>
            </a:r>
            <a:endParaRPr lang="en-US" altLang="zh-CN" sz="2000" dirty="0">
              <a:solidFill>
                <a:srgbClr val="333333"/>
              </a:solidFill>
              <a:latin typeface="微软雅黑" panose="020B0503020204020204" pitchFamily="34" charset="-122"/>
              <a:ea typeface="微软雅黑" panose="020B0503020204020204" pitchFamily="34" charset="-122"/>
            </a:endParaRPr>
          </a:p>
        </p:txBody>
      </p:sp>
      <p:sp>
        <p:nvSpPr>
          <p:cNvPr id="40" name="Rectangle 61"/>
          <p:cNvSpPr>
            <a:spLocks noChangeArrowheads="1"/>
          </p:cNvSpPr>
          <p:nvPr/>
        </p:nvSpPr>
        <p:spPr bwMode="auto">
          <a:xfrm>
            <a:off x="3455215" y="4154747"/>
            <a:ext cx="1218824" cy="105277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10" rIns="108820" bIns="54410" anchor="ctr">
            <a:spAutoFit/>
          </a:bodyPr>
          <a:lstStyle/>
          <a:p>
            <a:pPr defTabSz="1087755" fontAlgn="base">
              <a:lnSpc>
                <a:spcPct val="120000"/>
              </a:lnSpc>
              <a:spcBef>
                <a:spcPct val="0"/>
              </a:spcBef>
              <a:spcAft>
                <a:spcPct val="0"/>
              </a:spcAft>
            </a:pPr>
            <a:r>
              <a:rPr lang="zh-CN" altLang="en-US" sz="2665" dirty="0">
                <a:solidFill>
                  <a:srgbClr val="333333"/>
                </a:solidFill>
                <a:latin typeface="微软雅黑" panose="020B0503020204020204" pitchFamily="34" charset="-122"/>
                <a:ea typeface="微软雅黑" panose="020B0503020204020204" pitchFamily="34" charset="-122"/>
              </a:rPr>
              <a:t>维度</a:t>
            </a:r>
            <a:endParaRPr lang="en-US" altLang="zh-CN" sz="2665" dirty="0">
              <a:solidFill>
                <a:srgbClr val="333333"/>
              </a:solidFill>
              <a:latin typeface="微软雅黑" panose="020B0503020204020204" pitchFamily="34" charset="-122"/>
              <a:ea typeface="微软雅黑" panose="020B0503020204020204" pitchFamily="34" charset="-122"/>
            </a:endParaRPr>
          </a:p>
          <a:p>
            <a:pPr defTabSz="1087755" fontAlgn="base">
              <a:lnSpc>
                <a:spcPct val="120000"/>
              </a:lnSpc>
              <a:spcBef>
                <a:spcPct val="0"/>
              </a:spcBef>
              <a:spcAft>
                <a:spcPct val="0"/>
              </a:spcAft>
            </a:pPr>
            <a:r>
              <a:rPr lang="zh-CN" altLang="en-US" sz="2665" dirty="0">
                <a:solidFill>
                  <a:srgbClr val="333333"/>
                </a:solidFill>
                <a:latin typeface="微软雅黑" panose="020B0503020204020204" pitchFamily="34" charset="-122"/>
                <a:ea typeface="微软雅黑" panose="020B0503020204020204" pitchFamily="34" charset="-122"/>
              </a:rPr>
              <a:t>标题</a:t>
            </a:r>
          </a:p>
        </p:txBody>
      </p:sp>
      <p:grpSp>
        <p:nvGrpSpPr>
          <p:cNvPr id="41" name="Group 20"/>
          <p:cNvGrpSpPr/>
          <p:nvPr/>
        </p:nvGrpSpPr>
        <p:grpSpPr bwMode="auto">
          <a:xfrm>
            <a:off x="4098136" y="4681134"/>
            <a:ext cx="7482572" cy="530857"/>
            <a:chOff x="720" y="2998"/>
            <a:chExt cx="4734" cy="1130"/>
          </a:xfrm>
        </p:grpSpPr>
        <p:pic>
          <p:nvPicPr>
            <p:cNvPr id="42" name="Picture 19" descr="64"/>
            <p:cNvPicPr>
              <a:picLocks noChangeAspect="1" noChangeArrowheads="1"/>
            </p:cNvPicPr>
            <p:nvPr/>
          </p:nvPicPr>
          <p:blipFill>
            <a:blip r:embed="rId8" cstate="email">
              <a:lum bright="-100000" contrast="-100000"/>
            </a:blip>
            <a:srcRect/>
            <a:stretch>
              <a:fillRect/>
            </a:stretch>
          </p:blipFill>
          <p:spPr bwMode="auto">
            <a:xfrm>
              <a:off x="720" y="2998"/>
              <a:ext cx="4734" cy="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4" descr="64"/>
            <p:cNvPicPr>
              <a:picLocks noChangeAspect="1" noChangeArrowheads="1"/>
            </p:cNvPicPr>
            <p:nvPr/>
          </p:nvPicPr>
          <p:blipFill>
            <a:blip r:embed="rId8" cstate="email">
              <a:lum bright="-100000" contrast="-100000"/>
            </a:blip>
            <a:srcRect/>
            <a:stretch>
              <a:fillRect/>
            </a:stretch>
          </p:blipFill>
          <p:spPr bwMode="auto">
            <a:xfrm>
              <a:off x="720" y="2998"/>
              <a:ext cx="4734" cy="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86" name="Picture 2" descr="C:\Users\Administrator\Desktop\端午素材\053824.png"/>
          <p:cNvPicPr>
            <a:picLocks noChangeAspect="1" noChangeArrowheads="1"/>
          </p:cNvPicPr>
          <p:nvPr/>
        </p:nvPicPr>
        <p:blipFill>
          <a:blip r:embed="rId9" cstate="email"/>
          <a:srcRect/>
          <a:stretch>
            <a:fillRect/>
          </a:stretch>
        </p:blipFill>
        <p:spPr bwMode="auto">
          <a:xfrm>
            <a:off x="-3045179" y="-891087"/>
            <a:ext cx="6349555" cy="109796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ipe(down)">
                                      <p:cBhvr>
                                        <p:cTn id="7" dur="500"/>
                                        <p:tgtEl>
                                          <p:spTgt spid="1638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anim calcmode="lin" valueType="num">
                                      <p:cBhvr>
                                        <p:cTn id="12" dur="500" fill="hold"/>
                                        <p:tgtEl>
                                          <p:spTgt spid="40"/>
                                        </p:tgtEl>
                                        <p:attrNameLst>
                                          <p:attrName>ppt_x</p:attrName>
                                        </p:attrNameLst>
                                      </p:cBhvr>
                                      <p:tavLst>
                                        <p:tav tm="0">
                                          <p:val>
                                            <p:strVal val="#ppt_x"/>
                                          </p:val>
                                        </p:tav>
                                        <p:tav tm="100000">
                                          <p:val>
                                            <p:strVal val="#ppt_x"/>
                                          </p:val>
                                        </p:tav>
                                      </p:tavLst>
                                    </p:anim>
                                    <p:anim calcmode="lin" valueType="num">
                                      <p:cBhvr>
                                        <p:cTn id="13" dur="500" fill="hold"/>
                                        <p:tgtEl>
                                          <p:spTgt spid="4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par>
                          <p:cTn id="18" fill="hold">
                            <p:stCondLst>
                              <p:cond delay="1500"/>
                            </p:stCondLst>
                            <p:childTnLst>
                              <p:par>
                                <p:cTn id="19" presetID="47"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anim calcmode="lin" valueType="num">
                                      <p:cBhvr>
                                        <p:cTn id="22" dur="500" fill="hold"/>
                                        <p:tgtEl>
                                          <p:spTgt spid="28"/>
                                        </p:tgtEl>
                                        <p:attrNameLst>
                                          <p:attrName>ppt_x</p:attrName>
                                        </p:attrNameLst>
                                      </p:cBhvr>
                                      <p:tavLst>
                                        <p:tav tm="0">
                                          <p:val>
                                            <p:strVal val="#ppt_x"/>
                                          </p:val>
                                        </p:tav>
                                        <p:tav tm="100000">
                                          <p:val>
                                            <p:strVal val="#ppt_x"/>
                                          </p:val>
                                        </p:tav>
                                      </p:tavLst>
                                    </p:anim>
                                    <p:anim calcmode="lin" valueType="num">
                                      <p:cBhvr>
                                        <p:cTn id="23" dur="500" fill="hold"/>
                                        <p:tgtEl>
                                          <p:spTgt spid="2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anim calcmode="lin" valueType="num">
                                      <p:cBhvr>
                                        <p:cTn id="28" dur="500" fill="hold"/>
                                        <p:tgtEl>
                                          <p:spTgt spid="26"/>
                                        </p:tgtEl>
                                        <p:attrNameLst>
                                          <p:attrName>ppt_x</p:attrName>
                                        </p:attrNameLst>
                                      </p:cBhvr>
                                      <p:tavLst>
                                        <p:tav tm="0">
                                          <p:val>
                                            <p:strVal val="#ppt_x"/>
                                          </p:val>
                                        </p:tav>
                                        <p:tav tm="100000">
                                          <p:val>
                                            <p:strVal val="#ppt_x"/>
                                          </p:val>
                                        </p:tav>
                                      </p:tavLst>
                                    </p:anim>
                                    <p:anim calcmode="lin" valueType="num">
                                      <p:cBhvr>
                                        <p:cTn id="29" dur="500" fill="hold"/>
                                        <p:tgtEl>
                                          <p:spTgt spid="26"/>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7"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anim calcmode="lin" valueType="num">
                                      <p:cBhvr>
                                        <p:cTn id="34" dur="500" fill="hold"/>
                                        <p:tgtEl>
                                          <p:spTgt spid="29"/>
                                        </p:tgtEl>
                                        <p:attrNameLst>
                                          <p:attrName>ppt_x</p:attrName>
                                        </p:attrNameLst>
                                      </p:cBhvr>
                                      <p:tavLst>
                                        <p:tav tm="0">
                                          <p:val>
                                            <p:strVal val="#ppt_x"/>
                                          </p:val>
                                        </p:tav>
                                        <p:tav tm="100000">
                                          <p:val>
                                            <p:strVal val="#ppt_x"/>
                                          </p:val>
                                        </p:tav>
                                      </p:tavLst>
                                    </p:anim>
                                    <p:anim calcmode="lin" valueType="num">
                                      <p:cBhvr>
                                        <p:cTn id="35" dur="500" fill="hold"/>
                                        <p:tgtEl>
                                          <p:spTgt spid="29"/>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anim calcmode="lin" valueType="num">
                                      <p:cBhvr>
                                        <p:cTn id="40" dur="500" fill="hold"/>
                                        <p:tgtEl>
                                          <p:spTgt spid="25"/>
                                        </p:tgtEl>
                                        <p:attrNameLst>
                                          <p:attrName>ppt_x</p:attrName>
                                        </p:attrNameLst>
                                      </p:cBhvr>
                                      <p:tavLst>
                                        <p:tav tm="0">
                                          <p:val>
                                            <p:strVal val="#ppt_x"/>
                                          </p:val>
                                        </p:tav>
                                        <p:tav tm="100000">
                                          <p:val>
                                            <p:strVal val="#ppt_x"/>
                                          </p:val>
                                        </p:tav>
                                      </p:tavLst>
                                    </p:anim>
                                    <p:anim calcmode="lin" valueType="num">
                                      <p:cBhvr>
                                        <p:cTn id="41" dur="500" fill="hold"/>
                                        <p:tgtEl>
                                          <p:spTgt spid="25"/>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7" presetClass="entr" presetSubtype="0"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anim calcmode="lin" valueType="num">
                                      <p:cBhvr>
                                        <p:cTn id="46" dur="500" fill="hold"/>
                                        <p:tgtEl>
                                          <p:spTgt spid="30"/>
                                        </p:tgtEl>
                                        <p:attrNameLst>
                                          <p:attrName>ppt_x</p:attrName>
                                        </p:attrNameLst>
                                      </p:cBhvr>
                                      <p:tavLst>
                                        <p:tav tm="0">
                                          <p:val>
                                            <p:strVal val="#ppt_x"/>
                                          </p:val>
                                        </p:tav>
                                        <p:tav tm="100000">
                                          <p:val>
                                            <p:strVal val="#ppt_x"/>
                                          </p:val>
                                        </p:tav>
                                      </p:tavLst>
                                    </p:anim>
                                    <p:anim calcmode="lin" valueType="num">
                                      <p:cBhvr>
                                        <p:cTn id="47" dur="500" fill="hold"/>
                                        <p:tgtEl>
                                          <p:spTgt spid="30"/>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anim calcmode="lin" valueType="num">
                                      <p:cBhvr>
                                        <p:cTn id="52" dur="500" fill="hold"/>
                                        <p:tgtEl>
                                          <p:spTgt spid="24"/>
                                        </p:tgtEl>
                                        <p:attrNameLst>
                                          <p:attrName>ppt_x</p:attrName>
                                        </p:attrNameLst>
                                      </p:cBhvr>
                                      <p:tavLst>
                                        <p:tav tm="0">
                                          <p:val>
                                            <p:strVal val="#ppt_x"/>
                                          </p:val>
                                        </p:tav>
                                        <p:tav tm="100000">
                                          <p:val>
                                            <p:strVal val="#ppt_x"/>
                                          </p:val>
                                        </p:tav>
                                      </p:tavLst>
                                    </p:anim>
                                    <p:anim calcmode="lin" valueType="num">
                                      <p:cBhvr>
                                        <p:cTn id="53" dur="500" fill="hold"/>
                                        <p:tgtEl>
                                          <p:spTgt spid="24"/>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47" presetClass="entr" presetSubtype="0" fill="hold" grpId="0" nodeType="after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anim calcmode="lin" valueType="num">
                                      <p:cBhvr>
                                        <p:cTn id="58" dur="500" fill="hold"/>
                                        <p:tgtEl>
                                          <p:spTgt spid="39"/>
                                        </p:tgtEl>
                                        <p:attrNameLst>
                                          <p:attrName>ppt_x</p:attrName>
                                        </p:attrNameLst>
                                      </p:cBhvr>
                                      <p:tavLst>
                                        <p:tav tm="0">
                                          <p:val>
                                            <p:strVal val="#ppt_x"/>
                                          </p:val>
                                        </p:tav>
                                        <p:tav tm="100000">
                                          <p:val>
                                            <p:strVal val="#ppt_x"/>
                                          </p:val>
                                        </p:tav>
                                      </p:tavLst>
                                    </p:anim>
                                    <p:anim calcmode="lin" valueType="num">
                                      <p:cBhvr>
                                        <p:cTn id="59" dur="500" fill="hold"/>
                                        <p:tgtEl>
                                          <p:spTgt spid="39"/>
                                        </p:tgtEl>
                                        <p:attrNameLst>
                                          <p:attrName>ppt_y</p:attrName>
                                        </p:attrNameLst>
                                      </p:cBhvr>
                                      <p:tavLst>
                                        <p:tav tm="0">
                                          <p:val>
                                            <p:strVal val="#ppt_y-.1"/>
                                          </p:val>
                                        </p:tav>
                                        <p:tav tm="100000">
                                          <p:val>
                                            <p:strVal val="#ppt_y"/>
                                          </p:val>
                                        </p:tav>
                                      </p:tavLst>
                                    </p:anim>
                                  </p:childTnLst>
                                </p:cTn>
                              </p:par>
                            </p:childTnLst>
                          </p:cTn>
                        </p:par>
                        <p:par>
                          <p:cTn id="60" fill="hold">
                            <p:stCondLst>
                              <p:cond delay="5000"/>
                            </p:stCondLst>
                            <p:childTnLst>
                              <p:par>
                                <p:cTn id="61" presetID="42" presetClass="entr" presetSubtype="0"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anim calcmode="lin" valueType="num">
                                      <p:cBhvr>
                                        <p:cTn id="64" dur="500" fill="hold"/>
                                        <p:tgtEl>
                                          <p:spTgt spid="23"/>
                                        </p:tgtEl>
                                        <p:attrNameLst>
                                          <p:attrName>ppt_x</p:attrName>
                                        </p:attrNameLst>
                                      </p:cBhvr>
                                      <p:tavLst>
                                        <p:tav tm="0">
                                          <p:val>
                                            <p:strVal val="#ppt_x"/>
                                          </p:val>
                                        </p:tav>
                                        <p:tav tm="100000">
                                          <p:val>
                                            <p:strVal val="#ppt_x"/>
                                          </p:val>
                                        </p:tav>
                                      </p:tavLst>
                                    </p:anim>
                                    <p:anim calcmode="lin" valueType="num">
                                      <p:cBhvr>
                                        <p:cTn id="65" dur="500" fill="hold"/>
                                        <p:tgtEl>
                                          <p:spTgt spid="23"/>
                                        </p:tgtEl>
                                        <p:attrNameLst>
                                          <p:attrName>ppt_y</p:attrName>
                                        </p:attrNameLst>
                                      </p:cBhvr>
                                      <p:tavLst>
                                        <p:tav tm="0">
                                          <p:val>
                                            <p:strVal val="#ppt_y+.1"/>
                                          </p:val>
                                        </p:tav>
                                        <p:tav tm="100000">
                                          <p:val>
                                            <p:strVal val="#ppt_y"/>
                                          </p:val>
                                        </p:tav>
                                      </p:tavLst>
                                    </p:anim>
                                  </p:childTnLst>
                                </p:cTn>
                              </p:par>
                            </p:childTnLst>
                          </p:cTn>
                        </p:par>
                        <p:par>
                          <p:cTn id="66" fill="hold">
                            <p:stCondLst>
                              <p:cond delay="5500"/>
                            </p:stCondLst>
                            <p:childTnLst>
                              <p:par>
                                <p:cTn id="67" presetID="22" presetClass="entr" presetSubtype="8" fill="hold"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left)">
                                      <p:cBhvr>
                                        <p:cTn id="6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9"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六边形 29"/>
          <p:cNvSpPr/>
          <p:nvPr/>
        </p:nvSpPr>
        <p:spPr>
          <a:xfrm rot="5400000">
            <a:off x="8931518" y="1825231"/>
            <a:ext cx="2356393" cy="2031373"/>
          </a:xfrm>
          <a:prstGeom prst="hexagon">
            <a:avLst>
              <a:gd name="adj" fmla="val 28869"/>
              <a:gd name="vf" fmla="val 115470"/>
            </a:avLst>
          </a:prstGeom>
          <a:blipFill dpi="0" rotWithShape="0">
            <a:blip r:embed="rId3" cstate="email"/>
            <a:srcRect/>
            <a:stretch>
              <a:fillRect/>
            </a:stretch>
          </a:blipFill>
          <a:ln w="25400" cap="flat" cmpd="sng" algn="ctr">
            <a:noFill/>
            <a:prstDash val="solid"/>
          </a:ln>
          <a:effectLst>
            <a:outerShdw blurRad="50800" dist="38100" dir="2700000" algn="tl" rotWithShape="0">
              <a:prstClr val="black">
                <a:alpha val="40000"/>
              </a:prstClr>
            </a:outerShdw>
          </a:effectLst>
        </p:spPr>
        <p:txBody>
          <a:bodyPr lIns="91412" tIns="45706" rIns="91412" bIns="45706"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1" name="六边形 30"/>
          <p:cNvSpPr/>
          <p:nvPr/>
        </p:nvSpPr>
        <p:spPr>
          <a:xfrm rot="5400000">
            <a:off x="10175207" y="3920383"/>
            <a:ext cx="1234066" cy="1063850"/>
          </a:xfrm>
          <a:prstGeom prst="hexagon">
            <a:avLst>
              <a:gd name="adj" fmla="val 28869"/>
              <a:gd name="vf" fmla="val 115470"/>
            </a:avLst>
          </a:prstGeom>
          <a:solidFill>
            <a:schemeClr val="accent3">
              <a:lumMod val="50000"/>
            </a:schemeClr>
          </a:solidFill>
          <a:ln w="25400" cap="flat" cmpd="sng" algn="ctr">
            <a:noFill/>
            <a:prstDash val="solid"/>
          </a:ln>
          <a:effectLst>
            <a:outerShdw blurRad="50800" dist="38100" dir="2700000" algn="tl" rotWithShape="0">
              <a:prstClr val="black">
                <a:alpha val="40000"/>
              </a:prstClr>
            </a:outerShdw>
          </a:effectLst>
        </p:spPr>
        <p:txBody>
          <a:bodyPr lIns="91412" tIns="45706" rIns="91412" bIns="45706"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2" name="六边形 31"/>
          <p:cNvSpPr/>
          <p:nvPr/>
        </p:nvSpPr>
        <p:spPr>
          <a:xfrm rot="5400000">
            <a:off x="8822700" y="3930609"/>
            <a:ext cx="1382349" cy="1191680"/>
          </a:xfrm>
          <a:prstGeom prst="hexagon">
            <a:avLst>
              <a:gd name="adj" fmla="val 28869"/>
              <a:gd name="vf" fmla="val 115470"/>
            </a:avLst>
          </a:prstGeom>
          <a:blipFill dpi="0" rotWithShape="0">
            <a:blip r:embed="rId4" cstate="email"/>
            <a:srcRect/>
            <a:stretch>
              <a:fillRect/>
            </a:stretch>
          </a:blip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3" name="六边形 32"/>
          <p:cNvSpPr/>
          <p:nvPr/>
        </p:nvSpPr>
        <p:spPr>
          <a:xfrm rot="5400000">
            <a:off x="8024248" y="5093946"/>
            <a:ext cx="1638056" cy="1412116"/>
          </a:xfrm>
          <a:prstGeom prst="hexagon">
            <a:avLst>
              <a:gd name="adj" fmla="val 28869"/>
              <a:gd name="vf" fmla="val 115470"/>
            </a:avLst>
          </a:prstGeom>
          <a:blipFill dpi="0" rotWithShape="0">
            <a:blip r:embed="rId5" cstate="email"/>
            <a:srcRect/>
            <a:stretch>
              <a:fillRect/>
            </a:stretch>
          </a:blip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4" name="六边形 33"/>
          <p:cNvSpPr/>
          <p:nvPr/>
        </p:nvSpPr>
        <p:spPr>
          <a:xfrm rot="5400000">
            <a:off x="5446298" y="2319023"/>
            <a:ext cx="3625380" cy="3125327"/>
          </a:xfrm>
          <a:prstGeom prst="hexagon">
            <a:avLst>
              <a:gd name="adj" fmla="val 28869"/>
              <a:gd name="vf" fmla="val 115470"/>
            </a:avLst>
          </a:prstGeom>
          <a:blipFill dpi="0" rotWithShape="0">
            <a:blip r:embed="rId6"/>
            <a:srcRect/>
            <a:stretch>
              <a:fillRect/>
            </a:stretch>
          </a:blip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5" name="六边形 34"/>
          <p:cNvSpPr/>
          <p:nvPr/>
        </p:nvSpPr>
        <p:spPr>
          <a:xfrm rot="5400000">
            <a:off x="7509312" y="1093691"/>
            <a:ext cx="1483918" cy="1279240"/>
          </a:xfrm>
          <a:prstGeom prst="hexagon">
            <a:avLst>
              <a:gd name="adj" fmla="val 28869"/>
              <a:gd name="vf" fmla="val 115470"/>
            </a:avLst>
          </a:prstGeom>
          <a:blipFill dpi="0" rotWithShape="0">
            <a:blip r:embed="rId7" cstate="email"/>
            <a:srcRect/>
            <a:stretch>
              <a:fillRect/>
            </a:stretch>
          </a:blip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6" name="六边形 35"/>
          <p:cNvSpPr/>
          <p:nvPr/>
        </p:nvSpPr>
        <p:spPr>
          <a:xfrm rot="5400000">
            <a:off x="4601455" y="2107726"/>
            <a:ext cx="1052482" cy="907312"/>
          </a:xfrm>
          <a:prstGeom prst="hexagon">
            <a:avLst>
              <a:gd name="adj" fmla="val 28869"/>
              <a:gd name="vf" fmla="val 115470"/>
            </a:avLst>
          </a:prstGeom>
          <a:solidFill>
            <a:schemeClr val="accent3">
              <a:lumMod val="50000"/>
            </a:schemeClr>
          </a:solidFill>
          <a:ln w="25400" cap="flat" cmpd="sng" algn="ctr">
            <a:noFill/>
            <a:prstDash val="solid"/>
          </a:ln>
          <a:effectLst>
            <a:outerShdw blurRad="50800" dist="38100" dir="2700000" algn="tl" rotWithShape="0">
              <a:prstClr val="black">
                <a:alpha val="40000"/>
              </a:prstClr>
            </a:outerShdw>
          </a:effectLst>
        </p:spPr>
        <p:txBody>
          <a:bodyPr lIns="91412" tIns="45706" rIns="91412" bIns="45706"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7" name="六边形 36"/>
          <p:cNvSpPr/>
          <p:nvPr/>
        </p:nvSpPr>
        <p:spPr>
          <a:xfrm rot="5400000">
            <a:off x="8512248" y="2360708"/>
            <a:ext cx="515782" cy="444640"/>
          </a:xfrm>
          <a:prstGeom prst="hexagon">
            <a:avLst>
              <a:gd name="adj" fmla="val 28869"/>
              <a:gd name="vf" fmla="val 115470"/>
            </a:avLst>
          </a:prstGeom>
          <a:solidFill>
            <a:schemeClr val="accent3">
              <a:lumMod val="25000"/>
            </a:schemeClr>
          </a:solidFill>
          <a:ln w="25400" cap="flat" cmpd="sng" algn="ctr">
            <a:noFill/>
            <a:prstDash val="solid"/>
          </a:ln>
          <a:effectLst>
            <a:outerShdw blurRad="50800" dist="38100" dir="2700000" algn="tl" rotWithShape="0">
              <a:prstClr val="black">
                <a:alpha val="40000"/>
              </a:prstClr>
            </a:outerShdw>
          </a:effectLst>
        </p:spPr>
        <p:txBody>
          <a:bodyPr lIns="91412" tIns="45706" rIns="91412" bIns="45706"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8" name="TextBox 37"/>
          <p:cNvSpPr txBox="1"/>
          <p:nvPr/>
        </p:nvSpPr>
        <p:spPr>
          <a:xfrm>
            <a:off x="750040" y="3553609"/>
            <a:ext cx="3322920" cy="1352358"/>
          </a:xfrm>
          <a:prstGeom prst="rect">
            <a:avLst/>
          </a:prstGeom>
          <a:noFill/>
        </p:spPr>
        <p:txBody>
          <a:bodyPr wrap="square" lIns="0" tIns="0" rIns="0" bIns="0" rtlCol="0">
            <a:spAutoFit/>
          </a:bodyPr>
          <a:lstStyle>
            <a:defPPr>
              <a:defRPr lang="zh-CN"/>
            </a:defPPr>
            <a:lvl1pPr algn="just">
              <a:lnSpc>
                <a:spcPts val="14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1218565">
              <a:lnSpc>
                <a:spcPct val="150000"/>
              </a:lnSpc>
              <a:defRPr/>
            </a:pPr>
            <a:r>
              <a:rPr lang="zh-CN" altLang="en-US" sz="1200" kern="0" dirty="0">
                <a:solidFill>
                  <a:sysClr val="windowText" lastClr="000000">
                    <a:lumMod val="65000"/>
                    <a:lumOff val="35000"/>
                  </a:sysClr>
                </a:solidFill>
              </a:rPr>
              <a:t> 点击输入本栏的具体文字，简明扼要的说明分项内容，点击输入本栏的具体文字，简明扼要的说明分项内容，点击输入本栏的具体文字，简明扼要的说明分项内容。</a:t>
            </a:r>
            <a:endParaRPr lang="en-US" altLang="zh-CN" sz="1200" kern="0" dirty="0">
              <a:solidFill>
                <a:sysClr val="windowText" lastClr="000000">
                  <a:lumMod val="65000"/>
                  <a:lumOff val="35000"/>
                </a:sysClr>
              </a:solidFill>
            </a:endParaRPr>
          </a:p>
          <a:p>
            <a:pPr defTabSz="1218565">
              <a:lnSpc>
                <a:spcPct val="150000"/>
              </a:lnSpc>
              <a:defRPr/>
            </a:pPr>
            <a:endParaRPr lang="en-US" altLang="zh-CN" sz="1200" kern="0" dirty="0">
              <a:solidFill>
                <a:sysClr val="windowText" lastClr="000000">
                  <a:lumMod val="65000"/>
                  <a:lumOff val="35000"/>
                </a:sysClr>
              </a:solidFill>
            </a:endParaRPr>
          </a:p>
        </p:txBody>
      </p:sp>
      <p:sp>
        <p:nvSpPr>
          <p:cNvPr id="39" name="TextBox 38"/>
          <p:cNvSpPr txBox="1"/>
          <p:nvPr/>
        </p:nvSpPr>
        <p:spPr>
          <a:xfrm>
            <a:off x="750040" y="3108962"/>
            <a:ext cx="3322920" cy="348685"/>
          </a:xfrm>
          <a:prstGeom prst="rect">
            <a:avLst/>
          </a:prstGeom>
          <a:noFill/>
        </p:spPr>
        <p:txBody>
          <a:bodyPr wrap="square" lIns="0" tIns="0" rIns="0" bIns="0" rtlCol="0">
            <a:spAutoFit/>
          </a:bodyPr>
          <a:lstStyle/>
          <a:p>
            <a:pPr algn="ctr" defTabSz="1218565">
              <a:defRPr/>
            </a:pPr>
            <a:r>
              <a:rPr lang="zh-CN" altLang="en-US" sz="2265" b="1" kern="0" dirty="0">
                <a:solidFill>
                  <a:sysClr val="windowText" lastClr="000000">
                    <a:lumMod val="65000"/>
                    <a:lumOff val="35000"/>
                  </a:sysClr>
                </a:solidFill>
                <a:latin typeface="微软雅黑" panose="020B0503020204020204" pitchFamily="34" charset="-122"/>
                <a:ea typeface="微软雅黑" panose="020B0503020204020204" pitchFamily="34" charset="-122"/>
              </a:rPr>
              <a:t>概述性文字观点</a:t>
            </a:r>
          </a:p>
        </p:txBody>
      </p:sp>
      <p:sp>
        <p:nvSpPr>
          <p:cNvPr id="40" name="TextBox 39"/>
          <p:cNvSpPr txBox="1"/>
          <p:nvPr/>
        </p:nvSpPr>
        <p:spPr>
          <a:xfrm>
            <a:off x="750040" y="4888355"/>
            <a:ext cx="3322920" cy="1352358"/>
          </a:xfrm>
          <a:prstGeom prst="rect">
            <a:avLst/>
          </a:prstGeom>
          <a:noFill/>
        </p:spPr>
        <p:txBody>
          <a:bodyPr wrap="square" lIns="0" tIns="0" rIns="0" bIns="0" rtlCol="0">
            <a:spAutoFit/>
          </a:bodyPr>
          <a:lstStyle>
            <a:defPPr>
              <a:defRPr lang="zh-CN"/>
            </a:defPPr>
            <a:lvl1pPr algn="just">
              <a:lnSpc>
                <a:spcPts val="14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1218565">
              <a:lnSpc>
                <a:spcPct val="150000"/>
              </a:lnSpc>
              <a:defRPr/>
            </a:pPr>
            <a:r>
              <a:rPr lang="zh-CN" altLang="en-US" sz="1200" kern="0" dirty="0">
                <a:solidFill>
                  <a:sysClr val="windowText" lastClr="000000">
                    <a:lumMod val="65000"/>
                    <a:lumOff val="35000"/>
                  </a:sysClr>
                </a:solidFill>
              </a:rPr>
              <a:t> 点击输入本栏的具体文字，简明扼要的说明分项内容，点击输入本栏的具体文字，简明扼要的说明分项内容，点击输入本栏的具体文字，简明扼要的说明分项内容。</a:t>
            </a:r>
            <a:endParaRPr lang="en-US" altLang="zh-CN" sz="1200" kern="0" dirty="0">
              <a:solidFill>
                <a:sysClr val="windowText" lastClr="000000">
                  <a:lumMod val="65000"/>
                  <a:lumOff val="35000"/>
                </a:sysClr>
              </a:solidFill>
            </a:endParaRPr>
          </a:p>
          <a:p>
            <a:pPr defTabSz="1218565">
              <a:lnSpc>
                <a:spcPct val="150000"/>
              </a:lnSpc>
              <a:defRPr/>
            </a:pPr>
            <a:endParaRPr lang="en-US" altLang="zh-CN" sz="1200" kern="0" dirty="0">
              <a:solidFill>
                <a:sysClr val="windowText" lastClr="000000">
                  <a:lumMod val="65000"/>
                  <a:lumOff val="35000"/>
                </a:sysClr>
              </a:solidFill>
            </a:endParaRPr>
          </a:p>
        </p:txBody>
      </p:sp>
      <p:sp>
        <p:nvSpPr>
          <p:cNvPr id="41" name="六边形 40"/>
          <p:cNvSpPr/>
          <p:nvPr/>
        </p:nvSpPr>
        <p:spPr>
          <a:xfrm rot="5400000">
            <a:off x="10721045" y="5132007"/>
            <a:ext cx="722158" cy="622551"/>
          </a:xfrm>
          <a:prstGeom prst="hexagon">
            <a:avLst>
              <a:gd name="adj" fmla="val 28869"/>
              <a:gd name="vf" fmla="val 115470"/>
            </a:avLst>
          </a:prstGeom>
          <a:solidFill>
            <a:schemeClr val="accent3">
              <a:lumMod val="25000"/>
            </a:schemeClr>
          </a:solidFill>
          <a:ln w="25400" cap="flat" cmpd="sng" algn="ctr">
            <a:noFill/>
            <a:prstDash val="solid"/>
          </a:ln>
          <a:effectLst>
            <a:outerShdw blurRad="50800" dist="38100" dir="2700000" algn="tl" rotWithShape="0">
              <a:prstClr val="black">
                <a:alpha val="40000"/>
              </a:prstClr>
            </a:outerShdw>
          </a:effectLst>
        </p:spPr>
        <p:txBody>
          <a:bodyPr lIns="91412" tIns="45706" rIns="91412" bIns="45706"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par>
                                <p:cTn id="11" presetID="31" presetClass="entr" presetSubtype="0" fill="hold" grpId="0" nodeType="withEffect">
                                  <p:stCondLst>
                                    <p:cond delay="2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par>
                                <p:cTn id="17" presetID="31" presetClass="entr" presetSubtype="0" fill="hold" grpId="0" nodeType="withEffect">
                                  <p:stCondLst>
                                    <p:cond delay="7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style.rotation</p:attrName>
                                        </p:attrNameLst>
                                      </p:cBhvr>
                                      <p:tavLst>
                                        <p:tav tm="0">
                                          <p:val>
                                            <p:fltVal val="90"/>
                                          </p:val>
                                        </p:tav>
                                        <p:tav tm="100000">
                                          <p:val>
                                            <p:fltVal val="0"/>
                                          </p:val>
                                        </p:tav>
                                      </p:tavLst>
                                    </p:anim>
                                    <p:animEffect transition="in" filter="fade">
                                      <p:cBhvr>
                                        <p:cTn id="22" dur="1000"/>
                                        <p:tgtEl>
                                          <p:spTgt spid="33"/>
                                        </p:tgtEl>
                                      </p:cBhvr>
                                    </p:animEffect>
                                  </p:childTnLst>
                                </p:cTn>
                              </p:par>
                              <p:par>
                                <p:cTn id="23" presetID="31" presetClass="entr" presetSubtype="0" fill="hold" grpId="0" nodeType="withEffect">
                                  <p:stCondLst>
                                    <p:cond delay="6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style.rotation</p:attrName>
                                        </p:attrNameLst>
                                      </p:cBhvr>
                                      <p:tavLst>
                                        <p:tav tm="0">
                                          <p:val>
                                            <p:fltVal val="90"/>
                                          </p:val>
                                        </p:tav>
                                        <p:tav tm="100000">
                                          <p:val>
                                            <p:fltVal val="0"/>
                                          </p:val>
                                        </p:tav>
                                      </p:tavLst>
                                    </p:anim>
                                    <p:animEffect transition="in" filter="fade">
                                      <p:cBhvr>
                                        <p:cTn id="28" dur="1000"/>
                                        <p:tgtEl>
                                          <p:spTgt spid="34"/>
                                        </p:tgtEl>
                                      </p:cBhvr>
                                    </p:animEffect>
                                  </p:childTnLst>
                                </p:cTn>
                              </p:par>
                              <p:par>
                                <p:cTn id="29" presetID="31" presetClass="entr" presetSubtype="0" fill="hold" grpId="0" nodeType="withEffect">
                                  <p:stCondLst>
                                    <p:cond delay="300"/>
                                  </p:stCondLst>
                                  <p:childTnLst>
                                    <p:set>
                                      <p:cBhvr>
                                        <p:cTn id="30" dur="1" fill="hold">
                                          <p:stCondLst>
                                            <p:cond delay="0"/>
                                          </p:stCondLst>
                                        </p:cTn>
                                        <p:tgtEl>
                                          <p:spTgt spid="35"/>
                                        </p:tgtEl>
                                        <p:attrNameLst>
                                          <p:attrName>style.visibility</p:attrName>
                                        </p:attrNameLst>
                                      </p:cBhvr>
                                      <p:to>
                                        <p:strVal val="visible"/>
                                      </p:to>
                                    </p:set>
                                    <p:anim calcmode="lin" valueType="num">
                                      <p:cBhvr>
                                        <p:cTn id="31" dur="1000" fill="hold"/>
                                        <p:tgtEl>
                                          <p:spTgt spid="35"/>
                                        </p:tgtEl>
                                        <p:attrNameLst>
                                          <p:attrName>ppt_w</p:attrName>
                                        </p:attrNameLst>
                                      </p:cBhvr>
                                      <p:tavLst>
                                        <p:tav tm="0">
                                          <p:val>
                                            <p:fltVal val="0"/>
                                          </p:val>
                                        </p:tav>
                                        <p:tav tm="100000">
                                          <p:val>
                                            <p:strVal val="#ppt_w"/>
                                          </p:val>
                                        </p:tav>
                                      </p:tavLst>
                                    </p:anim>
                                    <p:anim calcmode="lin" valueType="num">
                                      <p:cBhvr>
                                        <p:cTn id="32" dur="1000" fill="hold"/>
                                        <p:tgtEl>
                                          <p:spTgt spid="35"/>
                                        </p:tgtEl>
                                        <p:attrNameLst>
                                          <p:attrName>ppt_h</p:attrName>
                                        </p:attrNameLst>
                                      </p:cBhvr>
                                      <p:tavLst>
                                        <p:tav tm="0">
                                          <p:val>
                                            <p:fltVal val="0"/>
                                          </p:val>
                                        </p:tav>
                                        <p:tav tm="100000">
                                          <p:val>
                                            <p:strVal val="#ppt_h"/>
                                          </p:val>
                                        </p:tav>
                                      </p:tavLst>
                                    </p:anim>
                                    <p:anim calcmode="lin" valueType="num">
                                      <p:cBhvr>
                                        <p:cTn id="33" dur="1000" fill="hold"/>
                                        <p:tgtEl>
                                          <p:spTgt spid="35"/>
                                        </p:tgtEl>
                                        <p:attrNameLst>
                                          <p:attrName>style.rotation</p:attrName>
                                        </p:attrNameLst>
                                      </p:cBhvr>
                                      <p:tavLst>
                                        <p:tav tm="0">
                                          <p:val>
                                            <p:fltVal val="90"/>
                                          </p:val>
                                        </p:tav>
                                        <p:tav tm="100000">
                                          <p:val>
                                            <p:fltVal val="0"/>
                                          </p:val>
                                        </p:tav>
                                      </p:tavLst>
                                    </p:anim>
                                    <p:animEffect transition="in" filter="fade">
                                      <p:cBhvr>
                                        <p:cTn id="34" dur="1000"/>
                                        <p:tgtEl>
                                          <p:spTgt spid="35"/>
                                        </p:tgtEl>
                                      </p:cBhvr>
                                    </p:animEffect>
                                  </p:childTnLst>
                                </p:cTn>
                              </p:par>
                              <p:par>
                                <p:cTn id="35" presetID="53" presetClass="entr" presetSubtype="16" fill="hold" grpId="0" nodeType="withEffect">
                                  <p:stCondLst>
                                    <p:cond delay="30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par>
                                <p:cTn id="40" presetID="53" presetClass="entr" presetSubtype="16" fill="hold" grpId="0" nodeType="withEffect">
                                  <p:stCondLst>
                                    <p:cond delay="70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par>
                                <p:cTn id="45" presetID="53" presetClass="entr" presetSubtype="16" fill="hold" grpId="0" nodeType="withEffect">
                                  <p:stCondLst>
                                    <p:cond delay="1000"/>
                                  </p:stCondLst>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ppt_w</p:attrName>
                                        </p:attrNameLst>
                                      </p:cBhvr>
                                      <p:tavLst>
                                        <p:tav tm="0">
                                          <p:val>
                                            <p:fltVal val="0"/>
                                          </p:val>
                                        </p:tav>
                                        <p:tav tm="100000">
                                          <p:val>
                                            <p:strVal val="#ppt_w"/>
                                          </p:val>
                                        </p:tav>
                                      </p:tavLst>
                                    </p:anim>
                                    <p:anim calcmode="lin" valueType="num">
                                      <p:cBhvr>
                                        <p:cTn id="48" dur="500" fill="hold"/>
                                        <p:tgtEl>
                                          <p:spTgt spid="37"/>
                                        </p:tgtEl>
                                        <p:attrNameLst>
                                          <p:attrName>ppt_h</p:attrName>
                                        </p:attrNameLst>
                                      </p:cBhvr>
                                      <p:tavLst>
                                        <p:tav tm="0">
                                          <p:val>
                                            <p:fltVal val="0"/>
                                          </p:val>
                                        </p:tav>
                                        <p:tav tm="100000">
                                          <p:val>
                                            <p:strVal val="#ppt_h"/>
                                          </p:val>
                                        </p:tav>
                                      </p:tavLst>
                                    </p:anim>
                                    <p:animEffect transition="in" filter="fade">
                                      <p:cBhvr>
                                        <p:cTn id="49" dur="500"/>
                                        <p:tgtEl>
                                          <p:spTgt spid="37"/>
                                        </p:tgtEl>
                                      </p:cBhvr>
                                    </p:animEffect>
                                  </p:childTnLst>
                                </p:cTn>
                              </p:par>
                              <p:par>
                                <p:cTn id="50" presetID="53" presetClass="entr" presetSubtype="16" fill="hold" grpId="0" nodeType="withEffect">
                                  <p:stCondLst>
                                    <p:cond delay="1200"/>
                                  </p:stCondLst>
                                  <p:childTnLst>
                                    <p:set>
                                      <p:cBhvr>
                                        <p:cTn id="51" dur="1" fill="hold">
                                          <p:stCondLst>
                                            <p:cond delay="0"/>
                                          </p:stCondLst>
                                        </p:cTn>
                                        <p:tgtEl>
                                          <p:spTgt spid="41"/>
                                        </p:tgtEl>
                                        <p:attrNameLst>
                                          <p:attrName>style.visibility</p:attrName>
                                        </p:attrNameLst>
                                      </p:cBhvr>
                                      <p:to>
                                        <p:strVal val="visible"/>
                                      </p:to>
                                    </p:set>
                                    <p:anim calcmode="lin" valueType="num">
                                      <p:cBhvr>
                                        <p:cTn id="52" dur="500" fill="hold"/>
                                        <p:tgtEl>
                                          <p:spTgt spid="41"/>
                                        </p:tgtEl>
                                        <p:attrNameLst>
                                          <p:attrName>ppt_w</p:attrName>
                                        </p:attrNameLst>
                                      </p:cBhvr>
                                      <p:tavLst>
                                        <p:tav tm="0">
                                          <p:val>
                                            <p:fltVal val="0"/>
                                          </p:val>
                                        </p:tav>
                                        <p:tav tm="100000">
                                          <p:val>
                                            <p:strVal val="#ppt_w"/>
                                          </p:val>
                                        </p:tav>
                                      </p:tavLst>
                                    </p:anim>
                                    <p:anim calcmode="lin" valueType="num">
                                      <p:cBhvr>
                                        <p:cTn id="53" dur="500" fill="hold"/>
                                        <p:tgtEl>
                                          <p:spTgt spid="41"/>
                                        </p:tgtEl>
                                        <p:attrNameLst>
                                          <p:attrName>ppt_h</p:attrName>
                                        </p:attrNameLst>
                                      </p:cBhvr>
                                      <p:tavLst>
                                        <p:tav tm="0">
                                          <p:val>
                                            <p:fltVal val="0"/>
                                          </p:val>
                                        </p:tav>
                                        <p:tav tm="100000">
                                          <p:val>
                                            <p:strVal val="#ppt_h"/>
                                          </p:val>
                                        </p:tav>
                                      </p:tavLst>
                                    </p:anim>
                                    <p:animEffect transition="in" filter="fade">
                                      <p:cBhvr>
                                        <p:cTn id="54" dur="500"/>
                                        <p:tgtEl>
                                          <p:spTgt spid="41"/>
                                        </p:tgtEl>
                                      </p:cBhvr>
                                    </p:animEffect>
                                  </p:childTnLst>
                                </p:cTn>
                              </p:par>
                            </p:childTnLst>
                          </p:cTn>
                        </p:par>
                        <p:par>
                          <p:cTn id="55" fill="hold">
                            <p:stCondLst>
                              <p:cond delay="100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39"/>
                                        </p:tgtEl>
                                        <p:attrNameLst>
                                          <p:attrName>style.visibility</p:attrName>
                                        </p:attrNameLst>
                                      </p:cBhvr>
                                      <p:to>
                                        <p:strVal val="visible"/>
                                      </p:to>
                                    </p:set>
                                    <p:anim calcmode="lin" valueType="num">
                                      <p:cBhvr>
                                        <p:cTn id="58"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39"/>
                                        </p:tgtEl>
                                        <p:attrNameLst>
                                          <p:attrName>ppt_y</p:attrName>
                                        </p:attrNameLst>
                                      </p:cBhvr>
                                      <p:tavLst>
                                        <p:tav tm="0">
                                          <p:val>
                                            <p:strVal val="#ppt_y"/>
                                          </p:val>
                                        </p:tav>
                                        <p:tav tm="100000">
                                          <p:val>
                                            <p:strVal val="#ppt_y"/>
                                          </p:val>
                                        </p:tav>
                                      </p:tavLst>
                                    </p:anim>
                                    <p:anim calcmode="lin" valueType="num">
                                      <p:cBhvr>
                                        <p:cTn id="60"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39"/>
                                        </p:tgtEl>
                                      </p:cBhvr>
                                    </p:animEffect>
                                  </p:childTnLst>
                                </p:cTn>
                              </p:par>
                            </p:childTnLst>
                          </p:cTn>
                        </p:par>
                        <p:par>
                          <p:cTn id="63" fill="hold">
                            <p:stCondLst>
                              <p:cond delay="2500"/>
                            </p:stCondLst>
                            <p:childTnLst>
                              <p:par>
                                <p:cTn id="64" presetID="42" presetClass="entr" presetSubtype="0" fill="hold" grpId="0"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1000"/>
                                        <p:tgtEl>
                                          <p:spTgt spid="38"/>
                                        </p:tgtEl>
                                      </p:cBhvr>
                                    </p:animEffect>
                                    <p:anim calcmode="lin" valueType="num">
                                      <p:cBhvr>
                                        <p:cTn id="67" dur="1000" fill="hold"/>
                                        <p:tgtEl>
                                          <p:spTgt spid="38"/>
                                        </p:tgtEl>
                                        <p:attrNameLst>
                                          <p:attrName>ppt_x</p:attrName>
                                        </p:attrNameLst>
                                      </p:cBhvr>
                                      <p:tavLst>
                                        <p:tav tm="0">
                                          <p:val>
                                            <p:strVal val="#ppt_x"/>
                                          </p:val>
                                        </p:tav>
                                        <p:tav tm="100000">
                                          <p:val>
                                            <p:strVal val="#ppt_x"/>
                                          </p:val>
                                        </p:tav>
                                      </p:tavLst>
                                    </p:anim>
                                    <p:anim calcmode="lin" valueType="num">
                                      <p:cBhvr>
                                        <p:cTn id="68" dur="1000" fill="hold"/>
                                        <p:tgtEl>
                                          <p:spTgt spid="38"/>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60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anim calcmode="lin" valueType="num">
                                      <p:cBhvr>
                                        <p:cTn id="72" dur="1000" fill="hold"/>
                                        <p:tgtEl>
                                          <p:spTgt spid="40"/>
                                        </p:tgtEl>
                                        <p:attrNameLst>
                                          <p:attrName>ppt_x</p:attrName>
                                        </p:attrNameLst>
                                      </p:cBhvr>
                                      <p:tavLst>
                                        <p:tav tm="0">
                                          <p:val>
                                            <p:strVal val="#ppt_x"/>
                                          </p:val>
                                        </p:tav>
                                        <p:tav tm="100000">
                                          <p:val>
                                            <p:strVal val="#ppt_x"/>
                                          </p:val>
                                        </p:tav>
                                      </p:tavLst>
                                    </p:anim>
                                    <p:anim calcmode="lin" valueType="num">
                                      <p:cBhvr>
                                        <p:cTn id="7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p:bldP spid="39" grpId="0"/>
      <p:bldP spid="40" grpId="0"/>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6"/>
          <p:cNvPicPr>
            <a:picLocks noChangeAspect="1" noChangeArrowheads="1"/>
          </p:cNvPicPr>
          <p:nvPr/>
        </p:nvPicPr>
        <p:blipFill>
          <a:blip r:embed="rId3" cstate="email"/>
          <a:stretch>
            <a:fillRect/>
          </a:stretch>
        </p:blipFill>
        <p:spPr bwMode="auto">
          <a:xfrm>
            <a:off x="712861" y="2479845"/>
            <a:ext cx="2926745" cy="27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11"/>
          <p:cNvSpPr/>
          <p:nvPr/>
        </p:nvSpPr>
        <p:spPr bwMode="auto">
          <a:xfrm flipH="1">
            <a:off x="3574009" y="1782857"/>
            <a:ext cx="981236" cy="4185360"/>
          </a:xfrm>
          <a:custGeom>
            <a:avLst/>
            <a:gdLst>
              <a:gd name="T0" fmla="*/ 0 w 1412"/>
              <a:gd name="T1" fmla="*/ 82 h 6009"/>
              <a:gd name="T2" fmla="*/ 0 w 1412"/>
              <a:gd name="T3" fmla="*/ 0 h 6009"/>
              <a:gd name="T4" fmla="*/ 283 w 1412"/>
              <a:gd name="T5" fmla="*/ 71 h 6009"/>
              <a:gd name="T6" fmla="*/ 518 w 1412"/>
              <a:gd name="T7" fmla="*/ 182 h 6009"/>
              <a:gd name="T8" fmla="*/ 723 w 1412"/>
              <a:gd name="T9" fmla="*/ 367 h 6009"/>
              <a:gd name="T10" fmla="*/ 863 w 1412"/>
              <a:gd name="T11" fmla="*/ 597 h 6009"/>
              <a:gd name="T12" fmla="*/ 935 w 1412"/>
              <a:gd name="T13" fmla="*/ 848 h 6009"/>
              <a:gd name="T14" fmla="*/ 966 w 1412"/>
              <a:gd name="T15" fmla="*/ 1141 h 6009"/>
              <a:gd name="T16" fmla="*/ 931 w 1412"/>
              <a:gd name="T17" fmla="*/ 1500 h 6009"/>
              <a:gd name="T18" fmla="*/ 856 w 1412"/>
              <a:gd name="T19" fmla="*/ 1831 h 6009"/>
              <a:gd name="T20" fmla="*/ 828 w 1412"/>
              <a:gd name="T21" fmla="*/ 2176 h 6009"/>
              <a:gd name="T22" fmla="*/ 869 w 1412"/>
              <a:gd name="T23" fmla="*/ 2502 h 6009"/>
              <a:gd name="T24" fmla="*/ 961 w 1412"/>
              <a:gd name="T25" fmla="*/ 2687 h 6009"/>
              <a:gd name="T26" fmla="*/ 1110 w 1412"/>
              <a:gd name="T27" fmla="*/ 2815 h 6009"/>
              <a:gd name="T28" fmla="*/ 1244 w 1412"/>
              <a:gd name="T29" fmla="*/ 2889 h 6009"/>
              <a:gd name="T30" fmla="*/ 1412 w 1412"/>
              <a:gd name="T31" fmla="*/ 2920 h 6009"/>
              <a:gd name="T32" fmla="*/ 1412 w 1412"/>
              <a:gd name="T33" fmla="*/ 3079 h 6009"/>
              <a:gd name="T34" fmla="*/ 1156 w 1412"/>
              <a:gd name="T35" fmla="*/ 3164 h 6009"/>
              <a:gd name="T36" fmla="*/ 999 w 1412"/>
              <a:gd name="T37" fmla="*/ 3291 h 6009"/>
              <a:gd name="T38" fmla="*/ 880 w 1412"/>
              <a:gd name="T39" fmla="*/ 3508 h 6009"/>
              <a:gd name="T40" fmla="*/ 826 w 1412"/>
              <a:gd name="T41" fmla="*/ 3804 h 6009"/>
              <a:gd name="T42" fmla="*/ 850 w 1412"/>
              <a:gd name="T43" fmla="*/ 4193 h 6009"/>
              <a:gd name="T44" fmla="*/ 884 w 1412"/>
              <a:gd name="T45" fmla="*/ 4452 h 6009"/>
              <a:gd name="T46" fmla="*/ 935 w 1412"/>
              <a:gd name="T47" fmla="*/ 4752 h 6009"/>
              <a:gd name="T48" fmla="*/ 944 w 1412"/>
              <a:gd name="T49" fmla="*/ 5046 h 6009"/>
              <a:gd name="T50" fmla="*/ 893 w 1412"/>
              <a:gd name="T51" fmla="*/ 5331 h 6009"/>
              <a:gd name="T52" fmla="*/ 792 w 1412"/>
              <a:gd name="T53" fmla="*/ 5553 h 6009"/>
              <a:gd name="T54" fmla="*/ 639 w 1412"/>
              <a:gd name="T55" fmla="*/ 5737 h 6009"/>
              <a:gd name="T56" fmla="*/ 458 w 1412"/>
              <a:gd name="T57" fmla="*/ 5879 h 6009"/>
              <a:gd name="T58" fmla="*/ 310 w 1412"/>
              <a:gd name="T59" fmla="*/ 5967 h 6009"/>
              <a:gd name="T60" fmla="*/ 212 w 1412"/>
              <a:gd name="T61" fmla="*/ 6005 h 6009"/>
              <a:gd name="T62" fmla="*/ 171 w 1412"/>
              <a:gd name="T63" fmla="*/ 5973 h 6009"/>
              <a:gd name="T64" fmla="*/ 208 w 1412"/>
              <a:gd name="T65" fmla="*/ 5905 h 6009"/>
              <a:gd name="T66" fmla="*/ 300 w 1412"/>
              <a:gd name="T67" fmla="*/ 5840 h 6009"/>
              <a:gd name="T68" fmla="*/ 445 w 1412"/>
              <a:gd name="T69" fmla="*/ 5705 h 6009"/>
              <a:gd name="T70" fmla="*/ 564 w 1412"/>
              <a:gd name="T71" fmla="*/ 5512 h 6009"/>
              <a:gd name="T72" fmla="*/ 625 w 1412"/>
              <a:gd name="T73" fmla="*/ 5315 h 6009"/>
              <a:gd name="T74" fmla="*/ 638 w 1412"/>
              <a:gd name="T75" fmla="*/ 5121 h 6009"/>
              <a:gd name="T76" fmla="*/ 618 w 1412"/>
              <a:gd name="T77" fmla="*/ 4825 h 6009"/>
              <a:gd name="T78" fmla="*/ 584 w 1412"/>
              <a:gd name="T79" fmla="*/ 4415 h 6009"/>
              <a:gd name="T80" fmla="*/ 578 w 1412"/>
              <a:gd name="T81" fmla="*/ 4048 h 6009"/>
              <a:gd name="T82" fmla="*/ 632 w 1412"/>
              <a:gd name="T83" fmla="*/ 3704 h 6009"/>
              <a:gd name="T84" fmla="*/ 772 w 1412"/>
              <a:gd name="T85" fmla="*/ 3412 h 6009"/>
              <a:gd name="T86" fmla="*/ 941 w 1412"/>
              <a:gd name="T87" fmla="*/ 3215 h 6009"/>
              <a:gd name="T88" fmla="*/ 1273 w 1412"/>
              <a:gd name="T89" fmla="*/ 3012 h 6009"/>
              <a:gd name="T90" fmla="*/ 1034 w 1412"/>
              <a:gd name="T91" fmla="*/ 2880 h 6009"/>
              <a:gd name="T92" fmla="*/ 884 w 1412"/>
              <a:gd name="T93" fmla="*/ 2767 h 6009"/>
              <a:gd name="T94" fmla="*/ 739 w 1412"/>
              <a:gd name="T95" fmla="*/ 2564 h 6009"/>
              <a:gd name="T96" fmla="*/ 611 w 1412"/>
              <a:gd name="T97" fmla="*/ 2279 h 6009"/>
              <a:gd name="T98" fmla="*/ 558 w 1412"/>
              <a:gd name="T99" fmla="*/ 1973 h 6009"/>
              <a:gd name="T100" fmla="*/ 562 w 1412"/>
              <a:gd name="T101" fmla="*/ 1648 h 6009"/>
              <a:gd name="T102" fmla="*/ 605 w 1412"/>
              <a:gd name="T103" fmla="*/ 1308 h 6009"/>
              <a:gd name="T104" fmla="*/ 646 w 1412"/>
              <a:gd name="T105" fmla="*/ 904 h 6009"/>
              <a:gd name="T106" fmla="*/ 619 w 1412"/>
              <a:gd name="T107" fmla="*/ 644 h 6009"/>
              <a:gd name="T108" fmla="*/ 520 w 1412"/>
              <a:gd name="T109" fmla="*/ 441 h 6009"/>
              <a:gd name="T110" fmla="*/ 341 w 1412"/>
              <a:gd name="T111" fmla="*/ 240 h 6009"/>
              <a:gd name="T112" fmla="*/ 152 w 1412"/>
              <a:gd name="T113" fmla="*/ 132 h 6009"/>
              <a:gd name="T114" fmla="*/ 0 w 1412"/>
              <a:gd name="T115" fmla="*/ 82 h 6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2" h="6009">
                <a:moveTo>
                  <a:pt x="0" y="82"/>
                </a:moveTo>
                <a:lnTo>
                  <a:pt x="0" y="0"/>
                </a:lnTo>
                <a:cubicBezTo>
                  <a:pt x="108" y="24"/>
                  <a:pt x="202" y="47"/>
                  <a:pt x="283" y="71"/>
                </a:cubicBezTo>
                <a:cubicBezTo>
                  <a:pt x="364" y="95"/>
                  <a:pt x="442" y="132"/>
                  <a:pt x="518" y="182"/>
                </a:cubicBezTo>
                <a:cubicBezTo>
                  <a:pt x="594" y="231"/>
                  <a:pt x="662" y="293"/>
                  <a:pt x="723" y="367"/>
                </a:cubicBezTo>
                <a:cubicBezTo>
                  <a:pt x="784" y="443"/>
                  <a:pt x="830" y="519"/>
                  <a:pt x="863" y="597"/>
                </a:cubicBezTo>
                <a:cubicBezTo>
                  <a:pt x="894" y="675"/>
                  <a:pt x="917" y="759"/>
                  <a:pt x="935" y="848"/>
                </a:cubicBezTo>
                <a:cubicBezTo>
                  <a:pt x="952" y="937"/>
                  <a:pt x="963" y="1036"/>
                  <a:pt x="966" y="1141"/>
                </a:cubicBezTo>
                <a:cubicBezTo>
                  <a:pt x="970" y="1248"/>
                  <a:pt x="959" y="1368"/>
                  <a:pt x="931" y="1500"/>
                </a:cubicBezTo>
                <a:lnTo>
                  <a:pt x="856" y="1831"/>
                </a:lnTo>
                <a:cubicBezTo>
                  <a:pt x="834" y="1941"/>
                  <a:pt x="826" y="2055"/>
                  <a:pt x="828" y="2176"/>
                </a:cubicBezTo>
                <a:cubicBezTo>
                  <a:pt x="828" y="2308"/>
                  <a:pt x="841" y="2417"/>
                  <a:pt x="869" y="2502"/>
                </a:cubicBezTo>
                <a:cubicBezTo>
                  <a:pt x="896" y="2587"/>
                  <a:pt x="926" y="2649"/>
                  <a:pt x="961" y="2687"/>
                </a:cubicBezTo>
                <a:cubicBezTo>
                  <a:pt x="994" y="2724"/>
                  <a:pt x="1044" y="2767"/>
                  <a:pt x="1110" y="2815"/>
                </a:cubicBezTo>
                <a:cubicBezTo>
                  <a:pt x="1176" y="2862"/>
                  <a:pt x="1221" y="2887"/>
                  <a:pt x="1244" y="2889"/>
                </a:cubicBezTo>
                <a:lnTo>
                  <a:pt x="1412" y="2920"/>
                </a:lnTo>
                <a:lnTo>
                  <a:pt x="1412" y="3079"/>
                </a:lnTo>
                <a:cubicBezTo>
                  <a:pt x="1298" y="3106"/>
                  <a:pt x="1213" y="3134"/>
                  <a:pt x="1156" y="3164"/>
                </a:cubicBezTo>
                <a:cubicBezTo>
                  <a:pt x="1099" y="3193"/>
                  <a:pt x="1047" y="3236"/>
                  <a:pt x="999" y="3291"/>
                </a:cubicBezTo>
                <a:cubicBezTo>
                  <a:pt x="952" y="3347"/>
                  <a:pt x="912" y="3419"/>
                  <a:pt x="880" y="3508"/>
                </a:cubicBezTo>
                <a:cubicBezTo>
                  <a:pt x="847" y="3596"/>
                  <a:pt x="829" y="3695"/>
                  <a:pt x="826" y="3804"/>
                </a:cubicBezTo>
                <a:cubicBezTo>
                  <a:pt x="823" y="3914"/>
                  <a:pt x="830" y="4043"/>
                  <a:pt x="850" y="4193"/>
                </a:cubicBezTo>
                <a:cubicBezTo>
                  <a:pt x="860" y="4296"/>
                  <a:pt x="872" y="4383"/>
                  <a:pt x="884" y="4452"/>
                </a:cubicBezTo>
                <a:lnTo>
                  <a:pt x="935" y="4752"/>
                </a:lnTo>
                <a:cubicBezTo>
                  <a:pt x="948" y="4855"/>
                  <a:pt x="951" y="4953"/>
                  <a:pt x="944" y="5046"/>
                </a:cubicBezTo>
                <a:cubicBezTo>
                  <a:pt x="936" y="5150"/>
                  <a:pt x="919" y="5246"/>
                  <a:pt x="893" y="5331"/>
                </a:cubicBezTo>
                <a:cubicBezTo>
                  <a:pt x="866" y="5416"/>
                  <a:pt x="832" y="5491"/>
                  <a:pt x="792" y="5553"/>
                </a:cubicBezTo>
                <a:cubicBezTo>
                  <a:pt x="753" y="5617"/>
                  <a:pt x="702" y="5678"/>
                  <a:pt x="639" y="5737"/>
                </a:cubicBezTo>
                <a:cubicBezTo>
                  <a:pt x="578" y="5796"/>
                  <a:pt x="517" y="5843"/>
                  <a:pt x="458" y="5879"/>
                </a:cubicBezTo>
                <a:lnTo>
                  <a:pt x="310" y="5967"/>
                </a:lnTo>
                <a:cubicBezTo>
                  <a:pt x="268" y="5997"/>
                  <a:pt x="235" y="6009"/>
                  <a:pt x="212" y="6005"/>
                </a:cubicBezTo>
                <a:cubicBezTo>
                  <a:pt x="189" y="6001"/>
                  <a:pt x="175" y="5990"/>
                  <a:pt x="171" y="5973"/>
                </a:cubicBezTo>
                <a:cubicBezTo>
                  <a:pt x="166" y="5954"/>
                  <a:pt x="179" y="5932"/>
                  <a:pt x="208" y="5905"/>
                </a:cubicBezTo>
                <a:cubicBezTo>
                  <a:pt x="219" y="5896"/>
                  <a:pt x="249" y="5874"/>
                  <a:pt x="300" y="5840"/>
                </a:cubicBezTo>
                <a:cubicBezTo>
                  <a:pt x="351" y="5804"/>
                  <a:pt x="399" y="5760"/>
                  <a:pt x="445" y="5705"/>
                </a:cubicBezTo>
                <a:cubicBezTo>
                  <a:pt x="492" y="5650"/>
                  <a:pt x="532" y="5587"/>
                  <a:pt x="564" y="5512"/>
                </a:cubicBezTo>
                <a:cubicBezTo>
                  <a:pt x="596" y="5439"/>
                  <a:pt x="617" y="5373"/>
                  <a:pt x="625" y="5315"/>
                </a:cubicBezTo>
                <a:cubicBezTo>
                  <a:pt x="634" y="5258"/>
                  <a:pt x="638" y="5192"/>
                  <a:pt x="638" y="5121"/>
                </a:cubicBezTo>
                <a:cubicBezTo>
                  <a:pt x="636" y="5058"/>
                  <a:pt x="629" y="4960"/>
                  <a:pt x="618" y="4825"/>
                </a:cubicBezTo>
                <a:cubicBezTo>
                  <a:pt x="606" y="4690"/>
                  <a:pt x="595" y="4553"/>
                  <a:pt x="584" y="4415"/>
                </a:cubicBezTo>
                <a:cubicBezTo>
                  <a:pt x="574" y="4277"/>
                  <a:pt x="572" y="4156"/>
                  <a:pt x="578" y="4048"/>
                </a:cubicBezTo>
                <a:cubicBezTo>
                  <a:pt x="584" y="3907"/>
                  <a:pt x="603" y="3792"/>
                  <a:pt x="632" y="3704"/>
                </a:cubicBezTo>
                <a:cubicBezTo>
                  <a:pt x="661" y="3616"/>
                  <a:pt x="708" y="3518"/>
                  <a:pt x="772" y="3412"/>
                </a:cubicBezTo>
                <a:cubicBezTo>
                  <a:pt x="837" y="3305"/>
                  <a:pt x="893" y="3239"/>
                  <a:pt x="941" y="3215"/>
                </a:cubicBezTo>
                <a:lnTo>
                  <a:pt x="1273" y="3012"/>
                </a:lnTo>
                <a:cubicBezTo>
                  <a:pt x="1174" y="2959"/>
                  <a:pt x="1094" y="2915"/>
                  <a:pt x="1034" y="2880"/>
                </a:cubicBezTo>
                <a:cubicBezTo>
                  <a:pt x="975" y="2844"/>
                  <a:pt x="924" y="2806"/>
                  <a:pt x="884" y="2767"/>
                </a:cubicBezTo>
                <a:cubicBezTo>
                  <a:pt x="844" y="2729"/>
                  <a:pt x="796" y="2661"/>
                  <a:pt x="739" y="2564"/>
                </a:cubicBezTo>
                <a:cubicBezTo>
                  <a:pt x="683" y="2467"/>
                  <a:pt x="639" y="2372"/>
                  <a:pt x="611" y="2279"/>
                </a:cubicBezTo>
                <a:cubicBezTo>
                  <a:pt x="582" y="2187"/>
                  <a:pt x="565" y="2085"/>
                  <a:pt x="558" y="1973"/>
                </a:cubicBezTo>
                <a:cubicBezTo>
                  <a:pt x="550" y="1862"/>
                  <a:pt x="552" y="1753"/>
                  <a:pt x="562" y="1648"/>
                </a:cubicBezTo>
                <a:cubicBezTo>
                  <a:pt x="566" y="1592"/>
                  <a:pt x="580" y="1478"/>
                  <a:pt x="605" y="1308"/>
                </a:cubicBezTo>
                <a:cubicBezTo>
                  <a:pt x="629" y="1139"/>
                  <a:pt x="643" y="1004"/>
                  <a:pt x="646" y="904"/>
                </a:cubicBezTo>
                <a:cubicBezTo>
                  <a:pt x="649" y="805"/>
                  <a:pt x="641" y="718"/>
                  <a:pt x="619" y="644"/>
                </a:cubicBezTo>
                <a:cubicBezTo>
                  <a:pt x="603" y="589"/>
                  <a:pt x="569" y="522"/>
                  <a:pt x="520" y="441"/>
                </a:cubicBezTo>
                <a:cubicBezTo>
                  <a:pt x="470" y="360"/>
                  <a:pt x="411" y="293"/>
                  <a:pt x="341" y="240"/>
                </a:cubicBezTo>
                <a:cubicBezTo>
                  <a:pt x="272" y="187"/>
                  <a:pt x="208" y="152"/>
                  <a:pt x="152" y="132"/>
                </a:cubicBezTo>
                <a:lnTo>
                  <a:pt x="0" y="82"/>
                </a:lnTo>
                <a:close/>
              </a:path>
            </a:pathLst>
          </a:custGeom>
          <a:solidFill>
            <a:schemeClr val="bg2">
              <a:lumMod val="50000"/>
            </a:schemeClr>
          </a:solidFill>
          <a:ln>
            <a:noFill/>
          </a:ln>
        </p:spPr>
        <p:txBody>
          <a:bodyPr vert="horz" wrap="square" lIns="91400" tIns="45699" rIns="91400" bIns="45699" numCol="1" anchor="t" anchorCtr="0" compatLnSpc="1"/>
          <a:lstStyle/>
          <a:p>
            <a:pPr algn="ctr" defTabSz="1218565" fontAlgn="base">
              <a:spcBef>
                <a:spcPct val="0"/>
              </a:spcBef>
              <a:spcAft>
                <a:spcPct val="0"/>
              </a:spcAft>
            </a:pPr>
            <a:endParaRPr lang="zh-CN" altLang="en-US" sz="2135" baseline="-25000">
              <a:solidFill>
                <a:srgbClr val="FFFFFF"/>
              </a:solidFill>
              <a:latin typeface="Arial" panose="020B0604020202020204" pitchFamily="34" charset="0"/>
              <a:ea typeface="宋体" panose="02010600030101010101" pitchFamily="2" charset="-122"/>
            </a:endParaRPr>
          </a:p>
        </p:txBody>
      </p:sp>
      <p:sp>
        <p:nvSpPr>
          <p:cNvPr id="37" name="Text Box 44"/>
          <p:cNvSpPr txBox="1">
            <a:spLocks noChangeArrowheads="1"/>
          </p:cNvSpPr>
          <p:nvPr/>
        </p:nvSpPr>
        <p:spPr bwMode="auto">
          <a:xfrm>
            <a:off x="1609755" y="3290777"/>
            <a:ext cx="1032912" cy="1094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20" tIns="54410" rIns="108820" bIns="5441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defTabSz="1087755" fontAlgn="base">
              <a:spcBef>
                <a:spcPct val="50000"/>
              </a:spcBef>
              <a:spcAft>
                <a:spcPct val="0"/>
              </a:spcAft>
            </a:pPr>
            <a:r>
              <a:rPr lang="zh-CN" altLang="en-US" sz="3200" b="1" dirty="0">
                <a:solidFill>
                  <a:srgbClr val="454545"/>
                </a:solidFill>
                <a:latin typeface="微软雅黑" panose="020B0503020204020204" pitchFamily="34" charset="-122"/>
                <a:ea typeface="微软雅黑" panose="020B0503020204020204" pitchFamily="34" charset="-122"/>
              </a:rPr>
              <a:t>文字标题</a:t>
            </a:r>
          </a:p>
        </p:txBody>
      </p:sp>
      <p:pic>
        <p:nvPicPr>
          <p:cNvPr id="39" name="图片 24" descr="D_042.jpg"/>
          <p:cNvPicPr>
            <a:picLocks noChangeAspect="1"/>
          </p:cNvPicPr>
          <p:nvPr/>
        </p:nvPicPr>
        <p:blipFill>
          <a:blip r:embed="rId4" cstate="email">
            <a:clrChange>
              <a:clrFrom>
                <a:srgbClr val="FFFFFF"/>
              </a:clrFrom>
              <a:clrTo>
                <a:srgbClr val="FFFFFF">
                  <a:alpha val="0"/>
                </a:srgbClr>
              </a:clrTo>
            </a:clrChange>
          </a:blip>
          <a:srcRect/>
          <a:stretch>
            <a:fillRect/>
          </a:stretch>
        </p:blipFill>
        <p:spPr bwMode="auto">
          <a:xfrm>
            <a:off x="4716360" y="1829295"/>
            <a:ext cx="867566" cy="82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31" descr="D_042.jpg"/>
          <p:cNvPicPr>
            <a:picLocks noChangeAspect="1"/>
          </p:cNvPicPr>
          <p:nvPr/>
        </p:nvPicPr>
        <p:blipFill>
          <a:blip r:embed="rId4" cstate="email">
            <a:clrChange>
              <a:clrFrom>
                <a:srgbClr val="FFFFFF"/>
              </a:clrFrom>
              <a:clrTo>
                <a:srgbClr val="FFFFFF">
                  <a:alpha val="0"/>
                </a:srgbClr>
              </a:clrTo>
            </a:clrChange>
          </a:blip>
          <a:srcRect/>
          <a:stretch>
            <a:fillRect/>
          </a:stretch>
        </p:blipFill>
        <p:spPr bwMode="auto">
          <a:xfrm>
            <a:off x="4714243" y="2836517"/>
            <a:ext cx="869682" cy="8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35" descr="D_042.jpg"/>
          <p:cNvPicPr>
            <a:picLocks noChangeAspect="1"/>
          </p:cNvPicPr>
          <p:nvPr/>
        </p:nvPicPr>
        <p:blipFill>
          <a:blip r:embed="rId4" cstate="email">
            <a:clrChange>
              <a:clrFrom>
                <a:srgbClr val="FFFFFF"/>
              </a:clrFrom>
              <a:clrTo>
                <a:srgbClr val="FFFFFF">
                  <a:alpha val="0"/>
                </a:srgbClr>
              </a:clrTo>
            </a:clrChange>
          </a:blip>
          <a:srcRect/>
          <a:stretch>
            <a:fillRect/>
          </a:stretch>
        </p:blipFill>
        <p:spPr bwMode="auto">
          <a:xfrm>
            <a:off x="4714243" y="3847971"/>
            <a:ext cx="869682" cy="8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39" descr="D_042.jpg"/>
          <p:cNvPicPr>
            <a:picLocks noChangeAspect="1"/>
          </p:cNvPicPr>
          <p:nvPr/>
        </p:nvPicPr>
        <p:blipFill>
          <a:blip r:embed="rId4" cstate="email">
            <a:clrChange>
              <a:clrFrom>
                <a:srgbClr val="FFFFFF"/>
              </a:clrFrom>
              <a:clrTo>
                <a:srgbClr val="FFFFFF">
                  <a:alpha val="0"/>
                </a:srgbClr>
              </a:clrTo>
            </a:clrChange>
          </a:blip>
          <a:srcRect/>
          <a:stretch>
            <a:fillRect/>
          </a:stretch>
        </p:blipFill>
        <p:spPr bwMode="auto">
          <a:xfrm>
            <a:off x="4714243" y="4950415"/>
            <a:ext cx="869682" cy="82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矩形 42"/>
          <p:cNvSpPr/>
          <p:nvPr/>
        </p:nvSpPr>
        <p:spPr bwMode="auto">
          <a:xfrm>
            <a:off x="4606327" y="1645201"/>
            <a:ext cx="1102442" cy="1100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pPr>
            <a:r>
              <a:rPr lang="en-US" altLang="zh-CN" sz="3200">
                <a:solidFill>
                  <a:srgbClr val="000000"/>
                </a:solidFill>
                <a:latin typeface="方正华隶简体" pitchFamily="65" charset="-122"/>
                <a:ea typeface="方正华隶简体" pitchFamily="65" charset="-122"/>
              </a:rPr>
              <a:t>1</a:t>
            </a:r>
            <a:endParaRPr lang="zh-CN" altLang="en-US" sz="3200">
              <a:solidFill>
                <a:srgbClr val="000000"/>
              </a:solidFill>
              <a:latin typeface="方正华隶简体" pitchFamily="65" charset="-122"/>
              <a:ea typeface="方正华隶简体" pitchFamily="65" charset="-122"/>
            </a:endParaRPr>
          </a:p>
        </p:txBody>
      </p:sp>
      <p:grpSp>
        <p:nvGrpSpPr>
          <p:cNvPr id="44" name="组合 43"/>
          <p:cNvGrpSpPr/>
          <p:nvPr/>
        </p:nvGrpSpPr>
        <p:grpSpPr bwMode="auto">
          <a:xfrm>
            <a:off x="5266523" y="1829295"/>
            <a:ext cx="5298498" cy="825245"/>
            <a:chOff x="2533733" y="1343047"/>
            <a:chExt cx="4889544" cy="618939"/>
          </a:xfrm>
        </p:grpSpPr>
        <p:sp>
          <p:nvSpPr>
            <p:cNvPr id="45" name="矩形 44"/>
            <p:cNvSpPr/>
            <p:nvPr/>
          </p:nvSpPr>
          <p:spPr bwMode="auto">
            <a:xfrm>
              <a:off x="2809960" y="1343047"/>
              <a:ext cx="4613317" cy="549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565" fontAlgn="base">
                <a:spcBef>
                  <a:spcPct val="50000"/>
                </a:spcBef>
                <a:spcAft>
                  <a:spcPct val="0"/>
                </a:spcAft>
              </a:pPr>
              <a:r>
                <a:rPr lang="zh-CN" altLang="en-US" sz="3200" dirty="0">
                  <a:solidFill>
                    <a:srgbClr val="000000"/>
                  </a:solidFill>
                  <a:latin typeface="华文隶书" panose="02010800040101010101" pitchFamily="2" charset="-122"/>
                  <a:ea typeface="华文隶书" panose="02010800040101010101" pitchFamily="2" charset="-122"/>
                </a:rPr>
                <a:t>添加文字标题</a:t>
              </a:r>
            </a:p>
          </p:txBody>
        </p:sp>
        <p:pic>
          <p:nvPicPr>
            <p:cNvPr id="46" name="图片 28" descr="C_108.jpg"/>
            <p:cNvPicPr>
              <a:picLocks noChangeAspect="1"/>
            </p:cNvPicPr>
            <p:nvPr/>
          </p:nvPicPr>
          <p:blipFill>
            <a:blip r:embed="rId5" cstate="email">
              <a:clrChange>
                <a:clrFrom>
                  <a:srgbClr val="FFFFFF"/>
                </a:clrFrom>
                <a:clrTo>
                  <a:srgbClr val="FFFFFF">
                    <a:alpha val="0"/>
                  </a:srgbClr>
                </a:clrTo>
              </a:clrChange>
            </a:blip>
            <a:srcRect/>
            <a:stretch>
              <a:fillRect/>
            </a:stretch>
          </p:blipFill>
          <p:spPr bwMode="auto">
            <a:xfrm>
              <a:off x="2533733" y="1824332"/>
              <a:ext cx="4497271" cy="13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组合 46"/>
          <p:cNvGrpSpPr/>
          <p:nvPr/>
        </p:nvGrpSpPr>
        <p:grpSpPr bwMode="auto">
          <a:xfrm>
            <a:off x="5266523" y="2836517"/>
            <a:ext cx="4873416" cy="827362"/>
            <a:chOff x="2533295" y="2099134"/>
            <a:chExt cx="4889983" cy="620963"/>
          </a:xfrm>
        </p:grpSpPr>
        <p:sp>
          <p:nvSpPr>
            <p:cNvPr id="48" name="矩形 47"/>
            <p:cNvSpPr/>
            <p:nvPr/>
          </p:nvSpPr>
          <p:spPr bwMode="auto">
            <a:xfrm>
              <a:off x="2809547" y="2099134"/>
              <a:ext cx="4613731" cy="552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565" fontAlgn="base">
                <a:spcBef>
                  <a:spcPct val="50000"/>
                </a:spcBef>
                <a:spcAft>
                  <a:spcPct val="0"/>
                </a:spcAft>
              </a:pPr>
              <a:r>
                <a:rPr lang="zh-CN" altLang="en-US" sz="3200" dirty="0">
                  <a:solidFill>
                    <a:srgbClr val="000000"/>
                  </a:solidFill>
                  <a:latin typeface="华文隶书" panose="02010800040101010101" pitchFamily="2" charset="-122"/>
                  <a:ea typeface="华文隶书" panose="02010800040101010101" pitchFamily="2" charset="-122"/>
                </a:rPr>
                <a:t>添加文字标题</a:t>
              </a:r>
            </a:p>
          </p:txBody>
        </p:sp>
        <p:pic>
          <p:nvPicPr>
            <p:cNvPr id="49" name="图片 33" descr="C_108.jpg"/>
            <p:cNvPicPr>
              <a:picLocks noChangeAspect="1"/>
            </p:cNvPicPr>
            <p:nvPr/>
          </p:nvPicPr>
          <p:blipFill>
            <a:blip r:embed="rId6" cstate="email">
              <a:clrChange>
                <a:clrFrom>
                  <a:srgbClr val="FFFFFF"/>
                </a:clrFrom>
                <a:clrTo>
                  <a:srgbClr val="FFFFFF">
                    <a:alpha val="0"/>
                  </a:srgbClr>
                </a:clrTo>
              </a:clrChange>
            </a:blip>
            <a:srcRect/>
            <a:stretch>
              <a:fillRect/>
            </a:stretch>
          </p:blipFill>
          <p:spPr bwMode="auto">
            <a:xfrm>
              <a:off x="2533295" y="2582105"/>
              <a:ext cx="4497709" cy="13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 name="组合 49"/>
          <p:cNvGrpSpPr/>
          <p:nvPr/>
        </p:nvGrpSpPr>
        <p:grpSpPr bwMode="auto">
          <a:xfrm>
            <a:off x="5266523" y="3847971"/>
            <a:ext cx="4993792" cy="827362"/>
            <a:chOff x="2533295" y="2856740"/>
            <a:chExt cx="4889983" cy="620962"/>
          </a:xfrm>
        </p:grpSpPr>
        <p:sp>
          <p:nvSpPr>
            <p:cNvPr id="51" name="矩形 50"/>
            <p:cNvSpPr/>
            <p:nvPr/>
          </p:nvSpPr>
          <p:spPr bwMode="auto">
            <a:xfrm>
              <a:off x="2809547" y="2856740"/>
              <a:ext cx="4613731" cy="552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565" fontAlgn="base">
                <a:spcBef>
                  <a:spcPct val="50000"/>
                </a:spcBef>
                <a:spcAft>
                  <a:spcPct val="0"/>
                </a:spcAft>
              </a:pPr>
              <a:r>
                <a:rPr lang="zh-CN" altLang="en-US" sz="3200" dirty="0">
                  <a:solidFill>
                    <a:srgbClr val="000000"/>
                  </a:solidFill>
                  <a:latin typeface="华文隶书" panose="02010800040101010101" pitchFamily="2" charset="-122"/>
                  <a:ea typeface="华文隶书" panose="02010800040101010101" pitchFamily="2" charset="-122"/>
                </a:rPr>
                <a:t>添加文字标题</a:t>
              </a:r>
            </a:p>
          </p:txBody>
        </p:sp>
        <p:pic>
          <p:nvPicPr>
            <p:cNvPr id="52" name="图片 37" descr="C_108.jpg"/>
            <p:cNvPicPr>
              <a:picLocks noChangeAspect="1"/>
            </p:cNvPicPr>
            <p:nvPr/>
          </p:nvPicPr>
          <p:blipFill>
            <a:blip r:embed="rId7" cstate="email">
              <a:clrChange>
                <a:clrFrom>
                  <a:srgbClr val="FFFFFF"/>
                </a:clrFrom>
                <a:clrTo>
                  <a:srgbClr val="FFFFFF">
                    <a:alpha val="0"/>
                  </a:srgbClr>
                </a:clrTo>
              </a:clrChange>
            </a:blip>
            <a:srcRect/>
            <a:stretch>
              <a:fillRect/>
            </a:stretch>
          </p:blipFill>
          <p:spPr bwMode="auto">
            <a:xfrm>
              <a:off x="2533295" y="3339710"/>
              <a:ext cx="4497709" cy="13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 name="组合 52"/>
          <p:cNvGrpSpPr/>
          <p:nvPr/>
        </p:nvGrpSpPr>
        <p:grpSpPr bwMode="auto">
          <a:xfrm>
            <a:off x="5266523" y="4950415"/>
            <a:ext cx="4873416" cy="825245"/>
            <a:chOff x="2533295" y="3684184"/>
            <a:chExt cx="4889983" cy="619445"/>
          </a:xfrm>
        </p:grpSpPr>
        <p:sp>
          <p:nvSpPr>
            <p:cNvPr id="54" name="矩形 53"/>
            <p:cNvSpPr/>
            <p:nvPr/>
          </p:nvSpPr>
          <p:spPr bwMode="auto">
            <a:xfrm>
              <a:off x="2809547" y="3684184"/>
              <a:ext cx="4613731" cy="551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565" fontAlgn="base">
                <a:spcBef>
                  <a:spcPct val="50000"/>
                </a:spcBef>
                <a:spcAft>
                  <a:spcPct val="0"/>
                </a:spcAft>
              </a:pPr>
              <a:r>
                <a:rPr lang="zh-CN" altLang="en-US" sz="3200" dirty="0">
                  <a:solidFill>
                    <a:srgbClr val="000000"/>
                  </a:solidFill>
                  <a:latin typeface="华文隶书" panose="02010800040101010101" pitchFamily="2" charset="-122"/>
                  <a:ea typeface="华文隶书" panose="02010800040101010101" pitchFamily="2" charset="-122"/>
                </a:rPr>
                <a:t>添加文字标题</a:t>
              </a:r>
            </a:p>
          </p:txBody>
        </p:sp>
        <p:pic>
          <p:nvPicPr>
            <p:cNvPr id="55" name="图片 41" descr="C_108.jpg"/>
            <p:cNvPicPr>
              <a:picLocks noChangeAspect="1"/>
            </p:cNvPicPr>
            <p:nvPr/>
          </p:nvPicPr>
          <p:blipFill>
            <a:blip r:embed="rId6" cstate="email">
              <a:clrChange>
                <a:clrFrom>
                  <a:srgbClr val="FFFFFF"/>
                </a:clrFrom>
                <a:clrTo>
                  <a:srgbClr val="FFFFFF">
                    <a:alpha val="0"/>
                  </a:srgbClr>
                </a:clrTo>
              </a:clrChange>
            </a:blip>
            <a:srcRect/>
            <a:stretch>
              <a:fillRect/>
            </a:stretch>
          </p:blipFill>
          <p:spPr bwMode="auto">
            <a:xfrm>
              <a:off x="2533295" y="4165975"/>
              <a:ext cx="4497709" cy="13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 name="矩形 55"/>
          <p:cNvSpPr/>
          <p:nvPr/>
        </p:nvSpPr>
        <p:spPr>
          <a:xfrm>
            <a:off x="4606327" y="2654539"/>
            <a:ext cx="1102442" cy="1100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pPr>
            <a:r>
              <a:rPr lang="en-US" altLang="zh-CN" sz="3200">
                <a:solidFill>
                  <a:srgbClr val="000000"/>
                </a:solidFill>
                <a:latin typeface="方正华隶简体" pitchFamily="65" charset="-122"/>
                <a:ea typeface="方正华隶简体" pitchFamily="65" charset="-122"/>
              </a:rPr>
              <a:t>2</a:t>
            </a:r>
            <a:endParaRPr lang="zh-CN" altLang="en-US" sz="3200">
              <a:solidFill>
                <a:srgbClr val="000000"/>
              </a:solidFill>
              <a:latin typeface="方正华隶简体" pitchFamily="65" charset="-122"/>
              <a:ea typeface="方正华隶简体" pitchFamily="65" charset="-122"/>
            </a:endParaRPr>
          </a:p>
        </p:txBody>
      </p:sp>
      <p:sp>
        <p:nvSpPr>
          <p:cNvPr id="57" name="矩形 56"/>
          <p:cNvSpPr/>
          <p:nvPr/>
        </p:nvSpPr>
        <p:spPr>
          <a:xfrm>
            <a:off x="4606327" y="3663879"/>
            <a:ext cx="1102442" cy="1102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pPr>
            <a:r>
              <a:rPr lang="en-US" altLang="zh-CN" sz="3200">
                <a:solidFill>
                  <a:srgbClr val="000000"/>
                </a:solidFill>
                <a:latin typeface="方正华隶简体" pitchFamily="65" charset="-122"/>
                <a:ea typeface="方正华隶简体" pitchFamily="65" charset="-122"/>
              </a:rPr>
              <a:t>3</a:t>
            </a:r>
            <a:endParaRPr lang="zh-CN" altLang="en-US" sz="3200">
              <a:solidFill>
                <a:srgbClr val="000000"/>
              </a:solidFill>
              <a:latin typeface="方正华隶简体" pitchFamily="65" charset="-122"/>
              <a:ea typeface="方正华隶简体" pitchFamily="65" charset="-122"/>
            </a:endParaRPr>
          </a:p>
        </p:txBody>
      </p:sp>
      <p:sp>
        <p:nvSpPr>
          <p:cNvPr id="58" name="矩形 57"/>
          <p:cNvSpPr/>
          <p:nvPr/>
        </p:nvSpPr>
        <p:spPr>
          <a:xfrm>
            <a:off x="4606327" y="4766321"/>
            <a:ext cx="1102442" cy="1100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pPr>
            <a:r>
              <a:rPr lang="en-US" altLang="zh-CN" sz="3200">
                <a:solidFill>
                  <a:srgbClr val="000000"/>
                </a:solidFill>
                <a:latin typeface="方正华隶简体" pitchFamily="65" charset="-122"/>
                <a:ea typeface="方正华隶简体" pitchFamily="65" charset="-122"/>
              </a:rPr>
              <a:t>4</a:t>
            </a:r>
            <a:endParaRPr lang="zh-CN" altLang="en-US" sz="3200">
              <a:solidFill>
                <a:srgbClr val="000000"/>
              </a:solidFill>
              <a:latin typeface="方正华隶简体" pitchFamily="65" charset="-122"/>
              <a:ea typeface="方正华隶简体" pitchFamily="65" charset="-122"/>
            </a:endParaRPr>
          </a:p>
        </p:txBody>
      </p:sp>
      <p:sp>
        <p:nvSpPr>
          <p:cNvPr id="61" name="Rectangle 17"/>
          <p:cNvSpPr>
            <a:spLocks noChangeArrowheads="1"/>
          </p:cNvSpPr>
          <p:nvPr/>
        </p:nvSpPr>
        <p:spPr bwMode="auto">
          <a:xfrm>
            <a:off x="9650903" y="1803901"/>
            <a:ext cx="1656921" cy="67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1565" tIns="50782" rIns="101565" bIns="50782">
            <a:spAutoFit/>
          </a:bodyPr>
          <a:lstStyle/>
          <a:p>
            <a:pPr defTabSz="1015365" fontAlgn="base">
              <a:spcBef>
                <a:spcPct val="0"/>
              </a:spcBef>
              <a:spcAft>
                <a:spcPct val="0"/>
              </a:spcAft>
            </a:pPr>
            <a:r>
              <a:rPr lang="zh-CN" altLang="en-US" sz="1865" dirty="0">
                <a:solidFill>
                  <a:srgbClr val="000000"/>
                </a:solidFill>
                <a:latin typeface="华文隶书" panose="02010800040101010101" pitchFamily="2" charset="-122"/>
                <a:ea typeface="华文隶书" panose="02010800040101010101" pitchFamily="2" charset="-122"/>
              </a:rPr>
              <a:t>点击添加文本</a:t>
            </a:r>
            <a:endParaRPr lang="en-US" altLang="zh-CN" sz="1865" dirty="0">
              <a:solidFill>
                <a:srgbClr val="000000"/>
              </a:solidFill>
              <a:latin typeface="华文隶书" panose="02010800040101010101" pitchFamily="2" charset="-122"/>
              <a:ea typeface="华文隶书" panose="02010800040101010101" pitchFamily="2" charset="-122"/>
            </a:endParaRPr>
          </a:p>
          <a:p>
            <a:pPr defTabSz="1015365" fontAlgn="base">
              <a:spcBef>
                <a:spcPct val="0"/>
              </a:spcBef>
              <a:spcAft>
                <a:spcPct val="0"/>
              </a:spcAft>
            </a:pPr>
            <a:r>
              <a:rPr lang="zh-CN" altLang="en-US" sz="1865" dirty="0">
                <a:solidFill>
                  <a:srgbClr val="000000"/>
                </a:solidFill>
                <a:latin typeface="华文隶书" panose="02010800040101010101" pitchFamily="2" charset="-122"/>
                <a:ea typeface="华文隶书" panose="02010800040101010101" pitchFamily="2" charset="-122"/>
              </a:rPr>
              <a:t>点击添加文本</a:t>
            </a:r>
            <a:endParaRPr lang="en-US" altLang="zh-CN" sz="1865" dirty="0">
              <a:solidFill>
                <a:srgbClr val="000000"/>
              </a:solidFill>
              <a:latin typeface="华文隶书" panose="02010800040101010101" pitchFamily="2" charset="-122"/>
              <a:ea typeface="华文隶书" panose="02010800040101010101" pitchFamily="2" charset="-122"/>
            </a:endParaRPr>
          </a:p>
        </p:txBody>
      </p:sp>
      <p:sp>
        <p:nvSpPr>
          <p:cNvPr id="62" name="Rectangle 17"/>
          <p:cNvSpPr>
            <a:spLocks noChangeArrowheads="1"/>
          </p:cNvSpPr>
          <p:nvPr/>
        </p:nvSpPr>
        <p:spPr bwMode="auto">
          <a:xfrm>
            <a:off x="9650903" y="2836516"/>
            <a:ext cx="1656921" cy="67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1565" tIns="50782" rIns="101565" bIns="50782">
            <a:spAutoFit/>
          </a:bodyPr>
          <a:lstStyle/>
          <a:p>
            <a:pPr defTabSz="1015365" fontAlgn="base">
              <a:spcBef>
                <a:spcPct val="0"/>
              </a:spcBef>
              <a:spcAft>
                <a:spcPct val="0"/>
              </a:spcAft>
            </a:pPr>
            <a:r>
              <a:rPr lang="zh-CN" altLang="en-US" sz="1865" dirty="0">
                <a:solidFill>
                  <a:srgbClr val="000000"/>
                </a:solidFill>
                <a:latin typeface="华文隶书" panose="02010800040101010101" pitchFamily="2" charset="-122"/>
                <a:ea typeface="华文隶书" panose="02010800040101010101" pitchFamily="2" charset="-122"/>
              </a:rPr>
              <a:t>点击添加文本</a:t>
            </a:r>
            <a:endParaRPr lang="en-US" altLang="zh-CN" sz="1865" dirty="0">
              <a:solidFill>
                <a:srgbClr val="000000"/>
              </a:solidFill>
              <a:latin typeface="华文隶书" panose="02010800040101010101" pitchFamily="2" charset="-122"/>
              <a:ea typeface="华文隶书" panose="02010800040101010101" pitchFamily="2" charset="-122"/>
            </a:endParaRPr>
          </a:p>
          <a:p>
            <a:pPr defTabSz="1015365" fontAlgn="base">
              <a:spcBef>
                <a:spcPct val="0"/>
              </a:spcBef>
              <a:spcAft>
                <a:spcPct val="0"/>
              </a:spcAft>
            </a:pPr>
            <a:r>
              <a:rPr lang="zh-CN" altLang="en-US" sz="1865" dirty="0">
                <a:solidFill>
                  <a:srgbClr val="000000"/>
                </a:solidFill>
                <a:latin typeface="华文隶书" panose="02010800040101010101" pitchFamily="2" charset="-122"/>
                <a:ea typeface="华文隶书" panose="02010800040101010101" pitchFamily="2" charset="-122"/>
              </a:rPr>
              <a:t>点击添加文本</a:t>
            </a:r>
            <a:endParaRPr lang="en-US" altLang="zh-CN" sz="1865" dirty="0">
              <a:solidFill>
                <a:srgbClr val="000000"/>
              </a:solidFill>
              <a:latin typeface="华文隶书" panose="02010800040101010101" pitchFamily="2" charset="-122"/>
              <a:ea typeface="华文隶书" panose="02010800040101010101" pitchFamily="2" charset="-122"/>
            </a:endParaRPr>
          </a:p>
        </p:txBody>
      </p:sp>
      <p:sp>
        <p:nvSpPr>
          <p:cNvPr id="63" name="Rectangle 17"/>
          <p:cNvSpPr>
            <a:spLocks noChangeArrowheads="1"/>
          </p:cNvSpPr>
          <p:nvPr/>
        </p:nvSpPr>
        <p:spPr bwMode="auto">
          <a:xfrm>
            <a:off x="9650903" y="3807174"/>
            <a:ext cx="1656921" cy="67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1565" tIns="50782" rIns="101565" bIns="50782">
            <a:spAutoFit/>
          </a:bodyPr>
          <a:lstStyle/>
          <a:p>
            <a:pPr defTabSz="1015365" fontAlgn="base">
              <a:spcBef>
                <a:spcPct val="0"/>
              </a:spcBef>
              <a:spcAft>
                <a:spcPct val="0"/>
              </a:spcAft>
            </a:pPr>
            <a:r>
              <a:rPr lang="zh-CN" altLang="en-US" sz="1865" dirty="0">
                <a:solidFill>
                  <a:srgbClr val="000000"/>
                </a:solidFill>
                <a:latin typeface="华文隶书" panose="02010800040101010101" pitchFamily="2" charset="-122"/>
                <a:ea typeface="华文隶书" panose="02010800040101010101" pitchFamily="2" charset="-122"/>
              </a:rPr>
              <a:t>点击添加文本</a:t>
            </a:r>
            <a:endParaRPr lang="en-US" altLang="zh-CN" sz="1865" dirty="0">
              <a:solidFill>
                <a:srgbClr val="000000"/>
              </a:solidFill>
              <a:latin typeface="华文隶书" panose="02010800040101010101" pitchFamily="2" charset="-122"/>
              <a:ea typeface="华文隶书" panose="02010800040101010101" pitchFamily="2" charset="-122"/>
            </a:endParaRPr>
          </a:p>
          <a:p>
            <a:pPr defTabSz="1015365" fontAlgn="base">
              <a:spcBef>
                <a:spcPct val="0"/>
              </a:spcBef>
              <a:spcAft>
                <a:spcPct val="0"/>
              </a:spcAft>
            </a:pPr>
            <a:r>
              <a:rPr lang="zh-CN" altLang="en-US" sz="1865" dirty="0">
                <a:solidFill>
                  <a:srgbClr val="000000"/>
                </a:solidFill>
                <a:latin typeface="华文隶书" panose="02010800040101010101" pitchFamily="2" charset="-122"/>
                <a:ea typeface="华文隶书" panose="02010800040101010101" pitchFamily="2" charset="-122"/>
              </a:rPr>
              <a:t>点击添加文本</a:t>
            </a:r>
            <a:endParaRPr lang="en-US" altLang="zh-CN" sz="1865" dirty="0">
              <a:solidFill>
                <a:srgbClr val="000000"/>
              </a:solidFill>
              <a:latin typeface="华文隶书" panose="02010800040101010101" pitchFamily="2" charset="-122"/>
              <a:ea typeface="华文隶书" panose="02010800040101010101" pitchFamily="2" charset="-122"/>
            </a:endParaRPr>
          </a:p>
        </p:txBody>
      </p:sp>
      <p:sp>
        <p:nvSpPr>
          <p:cNvPr id="64" name="Rectangle 17"/>
          <p:cNvSpPr>
            <a:spLocks noChangeArrowheads="1"/>
          </p:cNvSpPr>
          <p:nvPr/>
        </p:nvSpPr>
        <p:spPr bwMode="auto">
          <a:xfrm>
            <a:off x="9650903" y="4979095"/>
            <a:ext cx="1656921" cy="67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1565" tIns="50782" rIns="101565" bIns="50782">
            <a:spAutoFit/>
          </a:bodyPr>
          <a:lstStyle/>
          <a:p>
            <a:pPr defTabSz="1015365" fontAlgn="base">
              <a:spcBef>
                <a:spcPct val="0"/>
              </a:spcBef>
              <a:spcAft>
                <a:spcPct val="0"/>
              </a:spcAft>
            </a:pPr>
            <a:r>
              <a:rPr lang="zh-CN" altLang="en-US" sz="1865" dirty="0">
                <a:solidFill>
                  <a:srgbClr val="000000"/>
                </a:solidFill>
                <a:latin typeface="华文隶书" panose="02010800040101010101" pitchFamily="2" charset="-122"/>
                <a:ea typeface="华文隶书" panose="02010800040101010101" pitchFamily="2" charset="-122"/>
              </a:rPr>
              <a:t>点击添加文本</a:t>
            </a:r>
            <a:endParaRPr lang="en-US" altLang="zh-CN" sz="1865" dirty="0">
              <a:solidFill>
                <a:srgbClr val="000000"/>
              </a:solidFill>
              <a:latin typeface="华文隶书" panose="02010800040101010101" pitchFamily="2" charset="-122"/>
              <a:ea typeface="华文隶书" panose="02010800040101010101" pitchFamily="2" charset="-122"/>
            </a:endParaRPr>
          </a:p>
          <a:p>
            <a:pPr defTabSz="1015365" fontAlgn="base">
              <a:spcBef>
                <a:spcPct val="0"/>
              </a:spcBef>
              <a:spcAft>
                <a:spcPct val="0"/>
              </a:spcAft>
            </a:pPr>
            <a:r>
              <a:rPr lang="zh-CN" altLang="en-US" sz="1865" dirty="0">
                <a:solidFill>
                  <a:srgbClr val="000000"/>
                </a:solidFill>
                <a:latin typeface="华文隶书" panose="02010800040101010101" pitchFamily="2" charset="-122"/>
                <a:ea typeface="华文隶书" panose="02010800040101010101" pitchFamily="2" charset="-122"/>
              </a:rPr>
              <a:t>点击添加文本</a:t>
            </a:r>
            <a:endParaRPr lang="en-US" altLang="zh-CN" sz="1865" dirty="0">
              <a:solidFill>
                <a:srgbClr val="000000"/>
              </a:solidFill>
              <a:latin typeface="华文隶书" panose="02010800040101010101" pitchFamily="2" charset="-122"/>
              <a:ea typeface="华文隶书" panose="020108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37"/>
                                        </p:tgtEl>
                                        <p:attrNameLst>
                                          <p:attrName>style.visibility</p:attrName>
                                        </p:attrNameLst>
                                      </p:cBhvr>
                                      <p:to>
                                        <p:strVal val="visible"/>
                                      </p:to>
                                    </p:set>
                                    <p:set>
                                      <p:cBhvr>
                                        <p:cTn id="11" dur="228" fill="hold">
                                          <p:stCondLst>
                                            <p:cond delay="0"/>
                                          </p:stCondLst>
                                        </p:cTn>
                                        <p:tgtEl>
                                          <p:spTgt spid="37"/>
                                        </p:tgtEl>
                                        <p:attrNameLst>
                                          <p:attrName>style.rotation</p:attrName>
                                        </p:attrNameLst>
                                      </p:cBhvr>
                                      <p:to>
                                        <p:strVal val="-45.0"/>
                                      </p:to>
                                    </p:set>
                                    <p:anim calcmode="lin" valueType="num">
                                      <p:cBhvr>
                                        <p:cTn id="12" dur="228" fill="hold">
                                          <p:stCondLst>
                                            <p:cond delay="228"/>
                                          </p:stCondLst>
                                        </p:cTn>
                                        <p:tgtEl>
                                          <p:spTgt spid="37"/>
                                        </p:tgtEl>
                                        <p:attrNameLst>
                                          <p:attrName>style.rotation</p:attrName>
                                        </p:attrNameLst>
                                      </p:cBhvr>
                                      <p:tavLst>
                                        <p:tav tm="0">
                                          <p:val>
                                            <p:fltVal val="-45"/>
                                          </p:val>
                                        </p:tav>
                                        <p:tav tm="69900">
                                          <p:val>
                                            <p:fltVal val="45"/>
                                          </p:val>
                                        </p:tav>
                                        <p:tav tm="100000">
                                          <p:val>
                                            <p:fltVal val="0"/>
                                          </p:val>
                                        </p:tav>
                                      </p:tavLst>
                                    </p:anim>
                                    <p:anim calcmode="lin" valueType="num">
                                      <p:cBhvr>
                                        <p:cTn id="13" dur="228" fill="hold">
                                          <p:stCondLst>
                                            <p:cond delay="0"/>
                                          </p:stCondLst>
                                        </p:cTn>
                                        <p:tgtEl>
                                          <p:spTgt spid="37"/>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8"/>
                                          </p:stCondLst>
                                        </p:cTn>
                                        <p:tgtEl>
                                          <p:spTgt spid="37"/>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37"/>
                                        </p:tgtEl>
                                        <p:attrNameLst>
                                          <p:attrName>ppt_y</p:attrName>
                                        </p:attrNameLst>
                                      </p:cBhvr>
                                      <p:tavLst>
                                        <p:tav tm="0">
                                          <p:val>
                                            <p:strVal val="#ppt_y-(0.354*#ppt_w-0.172*#ppt_h)"/>
                                          </p:val>
                                        </p:tav>
                                        <p:tav tm="100000">
                                          <p:val>
                                            <p:strVal val="#ppt_y"/>
                                          </p:val>
                                        </p:tav>
                                      </p:tavLst>
                                    </p:anim>
                                  </p:childTnLst>
                                </p:cTn>
                              </p:par>
                            </p:childTnLst>
                          </p:cTn>
                        </p:par>
                        <p:par>
                          <p:cTn id="16" fill="hold">
                            <p:stCondLst>
                              <p:cond delay="175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2250"/>
                            </p:stCondLst>
                            <p:childTnLst>
                              <p:par>
                                <p:cTn id="23" presetID="2" presetClass="entr" presetSubtype="12"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0-#ppt_w/2"/>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par>
                                <p:cTn id="27" presetID="8" presetClass="emph" presetSubtype="0" fill="hold" nodeType="withEffect">
                                  <p:stCondLst>
                                    <p:cond delay="0"/>
                                  </p:stCondLst>
                                  <p:childTnLst>
                                    <p:animRot by="21600000">
                                      <p:cBhvr>
                                        <p:cTn id="28" dur="2000" fill="hold"/>
                                        <p:tgtEl>
                                          <p:spTgt spid="39"/>
                                        </p:tgtEl>
                                        <p:attrNameLst>
                                          <p:attrName>r</p:attrName>
                                        </p:attrNameLst>
                                      </p:cBhvr>
                                    </p:animRot>
                                  </p:childTnLst>
                                </p:cTn>
                              </p:par>
                              <p:par>
                                <p:cTn id="29" presetID="10" presetClass="entr" presetSubtype="0" fill="hold" grpId="0" nodeType="withEffect">
                                  <p:stCondLst>
                                    <p:cond delay="25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2" presetClass="entr" presetSubtype="12" fill="hold" nodeType="withEffect">
                                  <p:stCondLst>
                                    <p:cond delay="25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0-#ppt_w/2"/>
                                          </p:val>
                                        </p:tav>
                                        <p:tav tm="100000">
                                          <p:val>
                                            <p:strVal val="#ppt_x"/>
                                          </p:val>
                                        </p:tav>
                                      </p:tavLst>
                                    </p:anim>
                                    <p:anim calcmode="lin" valueType="num">
                                      <p:cBhvr additive="base">
                                        <p:cTn id="35" dur="500" fill="hold"/>
                                        <p:tgtEl>
                                          <p:spTgt spid="40"/>
                                        </p:tgtEl>
                                        <p:attrNameLst>
                                          <p:attrName>ppt_y</p:attrName>
                                        </p:attrNameLst>
                                      </p:cBhvr>
                                      <p:tavLst>
                                        <p:tav tm="0">
                                          <p:val>
                                            <p:strVal val="1+#ppt_h/2"/>
                                          </p:val>
                                        </p:tav>
                                        <p:tav tm="100000">
                                          <p:val>
                                            <p:strVal val="#ppt_y"/>
                                          </p:val>
                                        </p:tav>
                                      </p:tavLst>
                                    </p:anim>
                                  </p:childTnLst>
                                </p:cTn>
                              </p:par>
                              <p:par>
                                <p:cTn id="36" presetID="8" presetClass="emph" presetSubtype="0" fill="hold" nodeType="withEffect">
                                  <p:stCondLst>
                                    <p:cond delay="250"/>
                                  </p:stCondLst>
                                  <p:childTnLst>
                                    <p:animRot by="21600000">
                                      <p:cBhvr>
                                        <p:cTn id="37" dur="2000" fill="hold"/>
                                        <p:tgtEl>
                                          <p:spTgt spid="40"/>
                                        </p:tgtEl>
                                        <p:attrNameLst>
                                          <p:attrName>r</p:attrName>
                                        </p:attrNameLst>
                                      </p:cBhvr>
                                    </p:animRot>
                                  </p:childTnLst>
                                </p:cTn>
                              </p:par>
                              <p:par>
                                <p:cTn id="38" presetID="10" presetClass="entr" presetSubtype="0" fill="hold" grpId="0" nodeType="withEffect">
                                  <p:stCondLst>
                                    <p:cond delay="50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500"/>
                                        <p:tgtEl>
                                          <p:spTgt spid="56"/>
                                        </p:tgtEl>
                                      </p:cBhvr>
                                    </p:animEffect>
                                  </p:childTnLst>
                                </p:cTn>
                              </p:par>
                              <p:par>
                                <p:cTn id="41" presetID="2" presetClass="entr" presetSubtype="12" fill="hold" nodeType="withEffect">
                                  <p:stCondLst>
                                    <p:cond delay="50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0-#ppt_w/2"/>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par>
                                <p:cTn id="45" presetID="8" presetClass="emph" presetSubtype="0" fill="hold" nodeType="withEffect">
                                  <p:stCondLst>
                                    <p:cond delay="500"/>
                                  </p:stCondLst>
                                  <p:childTnLst>
                                    <p:animRot by="21600000">
                                      <p:cBhvr>
                                        <p:cTn id="46" dur="2000" fill="hold"/>
                                        <p:tgtEl>
                                          <p:spTgt spid="41"/>
                                        </p:tgtEl>
                                        <p:attrNameLst>
                                          <p:attrName>r</p:attrName>
                                        </p:attrNameLst>
                                      </p:cBhvr>
                                    </p:animRot>
                                  </p:childTnLst>
                                </p:cTn>
                              </p:par>
                              <p:par>
                                <p:cTn id="47" presetID="10" presetClass="entr" presetSubtype="0" fill="hold" grpId="0" nodeType="withEffect">
                                  <p:stCondLst>
                                    <p:cond delay="75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500"/>
                                        <p:tgtEl>
                                          <p:spTgt spid="57"/>
                                        </p:tgtEl>
                                      </p:cBhvr>
                                    </p:animEffect>
                                  </p:childTnLst>
                                </p:cTn>
                              </p:par>
                              <p:par>
                                <p:cTn id="50" presetID="2" presetClass="entr" presetSubtype="12" fill="hold" nodeType="withEffect">
                                  <p:stCondLst>
                                    <p:cond delay="750"/>
                                  </p:stCondLst>
                                  <p:childTnLst>
                                    <p:set>
                                      <p:cBhvr>
                                        <p:cTn id="51" dur="1" fill="hold">
                                          <p:stCondLst>
                                            <p:cond delay="0"/>
                                          </p:stCondLst>
                                        </p:cTn>
                                        <p:tgtEl>
                                          <p:spTgt spid="42"/>
                                        </p:tgtEl>
                                        <p:attrNameLst>
                                          <p:attrName>style.visibility</p:attrName>
                                        </p:attrNameLst>
                                      </p:cBhvr>
                                      <p:to>
                                        <p:strVal val="visible"/>
                                      </p:to>
                                    </p:set>
                                    <p:anim calcmode="lin" valueType="num">
                                      <p:cBhvr additive="base">
                                        <p:cTn id="52" dur="500" fill="hold"/>
                                        <p:tgtEl>
                                          <p:spTgt spid="42"/>
                                        </p:tgtEl>
                                        <p:attrNameLst>
                                          <p:attrName>ppt_x</p:attrName>
                                        </p:attrNameLst>
                                      </p:cBhvr>
                                      <p:tavLst>
                                        <p:tav tm="0">
                                          <p:val>
                                            <p:strVal val="0-#ppt_w/2"/>
                                          </p:val>
                                        </p:tav>
                                        <p:tav tm="100000">
                                          <p:val>
                                            <p:strVal val="#ppt_x"/>
                                          </p:val>
                                        </p:tav>
                                      </p:tavLst>
                                    </p:anim>
                                    <p:anim calcmode="lin" valueType="num">
                                      <p:cBhvr additive="base">
                                        <p:cTn id="53" dur="500" fill="hold"/>
                                        <p:tgtEl>
                                          <p:spTgt spid="42"/>
                                        </p:tgtEl>
                                        <p:attrNameLst>
                                          <p:attrName>ppt_y</p:attrName>
                                        </p:attrNameLst>
                                      </p:cBhvr>
                                      <p:tavLst>
                                        <p:tav tm="0">
                                          <p:val>
                                            <p:strVal val="1+#ppt_h/2"/>
                                          </p:val>
                                        </p:tav>
                                        <p:tav tm="100000">
                                          <p:val>
                                            <p:strVal val="#ppt_y"/>
                                          </p:val>
                                        </p:tav>
                                      </p:tavLst>
                                    </p:anim>
                                  </p:childTnLst>
                                </p:cTn>
                              </p:par>
                              <p:par>
                                <p:cTn id="54" presetID="8" presetClass="emph" presetSubtype="0" fill="hold" nodeType="withEffect">
                                  <p:stCondLst>
                                    <p:cond delay="750"/>
                                  </p:stCondLst>
                                  <p:childTnLst>
                                    <p:animRot by="21600000">
                                      <p:cBhvr>
                                        <p:cTn id="55" dur="2000" fill="hold"/>
                                        <p:tgtEl>
                                          <p:spTgt spid="42"/>
                                        </p:tgtEl>
                                        <p:attrNameLst>
                                          <p:attrName>r</p:attrName>
                                        </p:attrNameLst>
                                      </p:cBhvr>
                                    </p:animRot>
                                  </p:childTnLst>
                                </p:cTn>
                              </p:par>
                              <p:par>
                                <p:cTn id="56" presetID="10" presetClass="entr" presetSubtype="0" fill="hold" grpId="0" nodeType="withEffect">
                                  <p:stCondLst>
                                    <p:cond delay="100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childTnLst>
                          </p:cTn>
                        </p:par>
                        <p:par>
                          <p:cTn id="59" fill="hold">
                            <p:stCondLst>
                              <p:cond delay="2750"/>
                            </p:stCondLst>
                            <p:childTnLst>
                              <p:par>
                                <p:cTn id="60" presetID="22" presetClass="entr" presetSubtype="8" fill="hold" nodeType="after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left)">
                                      <p:cBhvr>
                                        <p:cTn id="62" dur="500"/>
                                        <p:tgtEl>
                                          <p:spTgt spid="44"/>
                                        </p:tgtEl>
                                      </p:cBhvr>
                                    </p:animEffect>
                                  </p:childTnLst>
                                </p:cTn>
                              </p:par>
                            </p:childTnLst>
                          </p:cTn>
                        </p:par>
                        <p:par>
                          <p:cTn id="63" fill="hold">
                            <p:stCondLst>
                              <p:cond delay="3250"/>
                            </p:stCondLst>
                            <p:childTnLst>
                              <p:par>
                                <p:cTn id="64" presetID="22" presetClass="entr" presetSubtype="8" fill="hold" nodeType="after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wipe(left)">
                                      <p:cBhvr>
                                        <p:cTn id="66" dur="500"/>
                                        <p:tgtEl>
                                          <p:spTgt spid="47"/>
                                        </p:tgtEl>
                                      </p:cBhvr>
                                    </p:animEffect>
                                  </p:childTnLst>
                                </p:cTn>
                              </p:par>
                            </p:childTnLst>
                          </p:cTn>
                        </p:par>
                        <p:par>
                          <p:cTn id="67" fill="hold">
                            <p:stCondLst>
                              <p:cond delay="3750"/>
                            </p:stCondLst>
                            <p:childTnLst>
                              <p:par>
                                <p:cTn id="68" presetID="22" presetClass="entr" presetSubtype="8" fill="hold" nodeType="after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wipe(left)">
                                      <p:cBhvr>
                                        <p:cTn id="70" dur="500"/>
                                        <p:tgtEl>
                                          <p:spTgt spid="50"/>
                                        </p:tgtEl>
                                      </p:cBhvr>
                                    </p:animEffect>
                                  </p:childTnLst>
                                </p:cTn>
                              </p:par>
                            </p:childTnLst>
                          </p:cTn>
                        </p:par>
                        <p:par>
                          <p:cTn id="71" fill="hold">
                            <p:stCondLst>
                              <p:cond delay="4250"/>
                            </p:stCondLst>
                            <p:childTnLst>
                              <p:par>
                                <p:cTn id="72" presetID="22" presetClass="entr" presetSubtype="8" fill="hold" nodeType="after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wipe(left)">
                                      <p:cBhvr>
                                        <p:cTn id="74" dur="500"/>
                                        <p:tgtEl>
                                          <p:spTgt spid="53"/>
                                        </p:tgtEl>
                                      </p:cBhvr>
                                    </p:animEffect>
                                  </p:childTnLst>
                                </p:cTn>
                              </p:par>
                              <p:par>
                                <p:cTn id="75" presetID="2" presetClass="entr" presetSubtype="4"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 calcmode="lin" valueType="num">
                                      <p:cBhvr additive="base">
                                        <p:cTn id="77" dur="500" fill="hold"/>
                                        <p:tgtEl>
                                          <p:spTgt spid="61"/>
                                        </p:tgtEl>
                                        <p:attrNameLst>
                                          <p:attrName>ppt_x</p:attrName>
                                        </p:attrNameLst>
                                      </p:cBhvr>
                                      <p:tavLst>
                                        <p:tav tm="0">
                                          <p:val>
                                            <p:strVal val="#ppt_x"/>
                                          </p:val>
                                        </p:tav>
                                        <p:tav tm="100000">
                                          <p:val>
                                            <p:strVal val="#ppt_x"/>
                                          </p:val>
                                        </p:tav>
                                      </p:tavLst>
                                    </p:anim>
                                    <p:anim calcmode="lin" valueType="num">
                                      <p:cBhvr additive="base">
                                        <p:cTn id="78" dur="500" fill="hold"/>
                                        <p:tgtEl>
                                          <p:spTgt spid="6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275"/>
                                  </p:stCondLst>
                                  <p:childTnLst>
                                    <p:set>
                                      <p:cBhvr>
                                        <p:cTn id="80" dur="1" fill="hold">
                                          <p:stCondLst>
                                            <p:cond delay="0"/>
                                          </p:stCondLst>
                                        </p:cTn>
                                        <p:tgtEl>
                                          <p:spTgt spid="62"/>
                                        </p:tgtEl>
                                        <p:attrNameLst>
                                          <p:attrName>style.visibility</p:attrName>
                                        </p:attrNameLst>
                                      </p:cBhvr>
                                      <p:to>
                                        <p:strVal val="visible"/>
                                      </p:to>
                                    </p:set>
                                    <p:anim calcmode="lin" valueType="num">
                                      <p:cBhvr additive="base">
                                        <p:cTn id="81" dur="500" fill="hold"/>
                                        <p:tgtEl>
                                          <p:spTgt spid="62"/>
                                        </p:tgtEl>
                                        <p:attrNameLst>
                                          <p:attrName>ppt_x</p:attrName>
                                        </p:attrNameLst>
                                      </p:cBhvr>
                                      <p:tavLst>
                                        <p:tav tm="0">
                                          <p:val>
                                            <p:strVal val="#ppt_x"/>
                                          </p:val>
                                        </p:tav>
                                        <p:tav tm="100000">
                                          <p:val>
                                            <p:strVal val="#ppt_x"/>
                                          </p:val>
                                        </p:tav>
                                      </p:tavLst>
                                    </p:anim>
                                    <p:anim calcmode="lin" valueType="num">
                                      <p:cBhvr additive="base">
                                        <p:cTn id="82" dur="500" fill="hold"/>
                                        <p:tgtEl>
                                          <p:spTgt spid="6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575"/>
                                  </p:stCondLst>
                                  <p:childTnLst>
                                    <p:set>
                                      <p:cBhvr>
                                        <p:cTn id="84" dur="1" fill="hold">
                                          <p:stCondLst>
                                            <p:cond delay="0"/>
                                          </p:stCondLst>
                                        </p:cTn>
                                        <p:tgtEl>
                                          <p:spTgt spid="63"/>
                                        </p:tgtEl>
                                        <p:attrNameLst>
                                          <p:attrName>style.visibility</p:attrName>
                                        </p:attrNameLst>
                                      </p:cBhvr>
                                      <p:to>
                                        <p:strVal val="visible"/>
                                      </p:to>
                                    </p:set>
                                    <p:anim calcmode="lin" valueType="num">
                                      <p:cBhvr additive="base">
                                        <p:cTn id="85" dur="500" fill="hold"/>
                                        <p:tgtEl>
                                          <p:spTgt spid="63"/>
                                        </p:tgtEl>
                                        <p:attrNameLst>
                                          <p:attrName>ppt_x</p:attrName>
                                        </p:attrNameLst>
                                      </p:cBhvr>
                                      <p:tavLst>
                                        <p:tav tm="0">
                                          <p:val>
                                            <p:strVal val="#ppt_x"/>
                                          </p:val>
                                        </p:tav>
                                        <p:tav tm="100000">
                                          <p:val>
                                            <p:strVal val="#ppt_x"/>
                                          </p:val>
                                        </p:tav>
                                      </p:tavLst>
                                    </p:anim>
                                    <p:anim calcmode="lin" valueType="num">
                                      <p:cBhvr additive="base">
                                        <p:cTn id="86" dur="500" fill="hold"/>
                                        <p:tgtEl>
                                          <p:spTgt spid="6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975"/>
                                  </p:stCondLst>
                                  <p:childTnLst>
                                    <p:set>
                                      <p:cBhvr>
                                        <p:cTn id="88" dur="1" fill="hold">
                                          <p:stCondLst>
                                            <p:cond delay="0"/>
                                          </p:stCondLst>
                                        </p:cTn>
                                        <p:tgtEl>
                                          <p:spTgt spid="64"/>
                                        </p:tgtEl>
                                        <p:attrNameLst>
                                          <p:attrName>style.visibility</p:attrName>
                                        </p:attrNameLst>
                                      </p:cBhvr>
                                      <p:to>
                                        <p:strVal val="visible"/>
                                      </p:to>
                                    </p:set>
                                    <p:anim calcmode="lin" valueType="num">
                                      <p:cBhvr additive="base">
                                        <p:cTn id="89" dur="500" fill="hold"/>
                                        <p:tgtEl>
                                          <p:spTgt spid="64"/>
                                        </p:tgtEl>
                                        <p:attrNameLst>
                                          <p:attrName>ppt_x</p:attrName>
                                        </p:attrNameLst>
                                      </p:cBhvr>
                                      <p:tavLst>
                                        <p:tav tm="0">
                                          <p:val>
                                            <p:strVal val="#ppt_x"/>
                                          </p:val>
                                        </p:tav>
                                        <p:tav tm="100000">
                                          <p:val>
                                            <p:strVal val="#ppt_x"/>
                                          </p:val>
                                        </p:tav>
                                      </p:tavLst>
                                    </p:anim>
                                    <p:anim calcmode="lin" valueType="num">
                                      <p:cBhvr additive="base">
                                        <p:cTn id="90"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 grpId="0"/>
      <p:bldP spid="43" grpId="0"/>
      <p:bldP spid="56" grpId="0"/>
      <p:bldP spid="57" grpId="0"/>
      <p:bldP spid="58" grpId="0"/>
      <p:bldP spid="61" grpId="0"/>
      <p:bldP spid="62" grpId="0"/>
      <p:bldP spid="63" grpId="0"/>
      <p:bldP spid="6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3" cstate="email"/>
          <a:stretch>
            <a:fillRect/>
          </a:stretch>
        </p:blipFill>
        <p:spPr bwMode="auto">
          <a:xfrm>
            <a:off x="2362106" y="1627278"/>
            <a:ext cx="1411562" cy="12968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水墨图表素材\145475.png"/>
          <p:cNvPicPr>
            <a:picLocks noChangeAspect="1" noChangeArrowheads="1"/>
          </p:cNvPicPr>
          <p:nvPr/>
        </p:nvPicPr>
        <p:blipFill>
          <a:blip r:embed="rId4"/>
          <a:srcRect/>
          <a:stretch>
            <a:fillRect/>
          </a:stretch>
        </p:blipFill>
        <p:spPr bwMode="auto">
          <a:xfrm rot="10800000">
            <a:off x="1598376" y="2872608"/>
            <a:ext cx="2672928" cy="3338783"/>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52"/>
          <p:cNvSpPr txBox="1">
            <a:spLocks noChangeArrowheads="1"/>
          </p:cNvSpPr>
          <p:nvPr/>
        </p:nvSpPr>
        <p:spPr bwMode="auto">
          <a:xfrm rot="16200000">
            <a:off x="2471245" y="1938381"/>
            <a:ext cx="1210331" cy="664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algn="ctr" defTabSz="1218565">
              <a:spcBef>
                <a:spcPct val="50000"/>
              </a:spcBef>
              <a:defRPr/>
            </a:pPr>
            <a:r>
              <a:rPr lang="en-US" altLang="zh-CN" sz="6665" b="1" kern="0" dirty="0">
                <a:solidFill>
                  <a:sysClr val="windowText" lastClr="000000"/>
                </a:solidFill>
                <a:latin typeface="方正古隶简体" pitchFamily="65" charset="-122"/>
                <a:ea typeface="方正古隶简体" pitchFamily="65" charset="-122"/>
              </a:rPr>
              <a:t>1</a:t>
            </a:r>
            <a:endParaRPr lang="zh-CN" altLang="en-US" sz="6665" b="1" kern="0" dirty="0">
              <a:solidFill>
                <a:sysClr val="windowText" lastClr="000000"/>
              </a:solidFill>
              <a:latin typeface="方正古隶简体" pitchFamily="65" charset="-122"/>
              <a:ea typeface="方正古隶简体" pitchFamily="65" charset="-122"/>
            </a:endParaRPr>
          </a:p>
        </p:txBody>
      </p:sp>
      <p:sp>
        <p:nvSpPr>
          <p:cNvPr id="19" name="矩形 18"/>
          <p:cNvSpPr/>
          <p:nvPr/>
        </p:nvSpPr>
        <p:spPr>
          <a:xfrm>
            <a:off x="2137876" y="3776183"/>
            <a:ext cx="1905221" cy="1938223"/>
          </a:xfrm>
          <a:prstGeom prst="rect">
            <a:avLst/>
          </a:prstGeom>
        </p:spPr>
        <p:txBody>
          <a:bodyPr wrap="square">
            <a:spAutoFit/>
          </a:bodyPr>
          <a:lstStyle/>
          <a:p>
            <a:pPr algn="ctr" defTabSz="1218565">
              <a:spcBef>
                <a:spcPct val="50000"/>
              </a:spcBef>
              <a:defRPr/>
            </a:pPr>
            <a:r>
              <a:rPr lang="zh-CN" altLang="en-US" sz="2000" kern="0" dirty="0">
                <a:solidFill>
                  <a:prstClr val="black"/>
                </a:solidFill>
                <a:latin typeface="楷体" panose="02010609060101010101" pitchFamily="49" charset="-122"/>
                <a:ea typeface="楷体" panose="02010609060101010101" pitchFamily="49" charset="-122"/>
              </a:rPr>
              <a:t>这里输入文本这里输入文本</a:t>
            </a:r>
            <a:endParaRPr lang="en-US" altLang="zh-CN" sz="2000" kern="0" dirty="0">
              <a:solidFill>
                <a:prstClr val="black"/>
              </a:solidFill>
              <a:latin typeface="楷体" panose="02010609060101010101" pitchFamily="49" charset="-122"/>
              <a:ea typeface="楷体" panose="02010609060101010101" pitchFamily="49" charset="-122"/>
            </a:endParaRPr>
          </a:p>
          <a:p>
            <a:pPr algn="ctr" defTabSz="1218565">
              <a:spcBef>
                <a:spcPct val="50000"/>
              </a:spcBef>
              <a:defRPr/>
            </a:pPr>
            <a:r>
              <a:rPr lang="zh-CN" altLang="en-US" sz="2000" kern="0" dirty="0">
                <a:solidFill>
                  <a:prstClr val="black"/>
                </a:solidFill>
                <a:latin typeface="楷体" panose="02010609060101010101" pitchFamily="49" charset="-122"/>
                <a:ea typeface="楷体" panose="02010609060101010101" pitchFamily="49" charset="-122"/>
              </a:rPr>
              <a:t>这里输入文本这里输入文本</a:t>
            </a:r>
            <a:endParaRPr lang="en-US" altLang="zh-CN" sz="2000" kern="0" dirty="0">
              <a:solidFill>
                <a:prstClr val="black"/>
              </a:solidFill>
              <a:latin typeface="楷体" panose="02010609060101010101" pitchFamily="49" charset="-122"/>
              <a:ea typeface="楷体" panose="02010609060101010101" pitchFamily="49" charset="-122"/>
            </a:endParaRPr>
          </a:p>
          <a:p>
            <a:pPr algn="ctr" defTabSz="1218565">
              <a:spcBef>
                <a:spcPct val="50000"/>
              </a:spcBef>
              <a:defRPr/>
            </a:pPr>
            <a:endParaRPr lang="en-US" altLang="zh-CN" sz="2000" kern="0" dirty="0">
              <a:solidFill>
                <a:prstClr val="black"/>
              </a:solidFill>
              <a:latin typeface="楷体" panose="02010609060101010101" pitchFamily="49" charset="-122"/>
              <a:ea typeface="楷体" panose="02010609060101010101" pitchFamily="49" charset="-122"/>
            </a:endParaRPr>
          </a:p>
        </p:txBody>
      </p:sp>
      <p:pic>
        <p:nvPicPr>
          <p:cNvPr id="20" name="Picture 3"/>
          <p:cNvPicPr>
            <a:picLocks noChangeAspect="1" noChangeArrowheads="1"/>
          </p:cNvPicPr>
          <p:nvPr/>
        </p:nvPicPr>
        <p:blipFill>
          <a:blip r:embed="rId3" cstate="email"/>
          <a:stretch>
            <a:fillRect/>
          </a:stretch>
        </p:blipFill>
        <p:spPr bwMode="auto">
          <a:xfrm>
            <a:off x="5337517" y="1627278"/>
            <a:ext cx="1411562" cy="12968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E:\水墨图表素材\145475.png"/>
          <p:cNvPicPr>
            <a:picLocks noChangeAspect="1" noChangeArrowheads="1"/>
          </p:cNvPicPr>
          <p:nvPr/>
        </p:nvPicPr>
        <p:blipFill>
          <a:blip r:embed="rId4"/>
          <a:srcRect/>
          <a:stretch>
            <a:fillRect/>
          </a:stretch>
        </p:blipFill>
        <p:spPr bwMode="auto">
          <a:xfrm rot="10800000">
            <a:off x="4573787" y="2872608"/>
            <a:ext cx="2672928" cy="3338783"/>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52"/>
          <p:cNvSpPr txBox="1">
            <a:spLocks noChangeArrowheads="1"/>
          </p:cNvSpPr>
          <p:nvPr/>
        </p:nvSpPr>
        <p:spPr bwMode="auto">
          <a:xfrm rot="16200000">
            <a:off x="5518305" y="1938381"/>
            <a:ext cx="1210331" cy="664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algn="ctr" defTabSz="1218565">
              <a:spcBef>
                <a:spcPct val="50000"/>
              </a:spcBef>
              <a:defRPr/>
            </a:pPr>
            <a:r>
              <a:rPr lang="en-US" altLang="zh-CN" sz="6665" b="1" kern="0" dirty="0">
                <a:solidFill>
                  <a:sysClr val="windowText" lastClr="000000"/>
                </a:solidFill>
                <a:latin typeface="方正古隶简体" pitchFamily="65" charset="-122"/>
                <a:ea typeface="方正古隶简体" pitchFamily="65" charset="-122"/>
              </a:rPr>
              <a:t>2</a:t>
            </a:r>
            <a:endParaRPr lang="zh-CN" altLang="en-US" sz="6665" b="1" kern="0" dirty="0">
              <a:solidFill>
                <a:sysClr val="windowText" lastClr="000000"/>
              </a:solidFill>
              <a:latin typeface="方正古隶简体" pitchFamily="65" charset="-122"/>
              <a:ea typeface="方正古隶简体" pitchFamily="65" charset="-122"/>
            </a:endParaRPr>
          </a:p>
        </p:txBody>
      </p:sp>
      <p:sp>
        <p:nvSpPr>
          <p:cNvPr id="23" name="矩形 22"/>
          <p:cNvSpPr/>
          <p:nvPr/>
        </p:nvSpPr>
        <p:spPr>
          <a:xfrm>
            <a:off x="5113287" y="3776183"/>
            <a:ext cx="1905221" cy="1938223"/>
          </a:xfrm>
          <a:prstGeom prst="rect">
            <a:avLst/>
          </a:prstGeom>
        </p:spPr>
        <p:txBody>
          <a:bodyPr wrap="square">
            <a:spAutoFit/>
          </a:bodyPr>
          <a:lstStyle/>
          <a:p>
            <a:pPr algn="ctr" defTabSz="1218565">
              <a:spcBef>
                <a:spcPct val="50000"/>
              </a:spcBef>
              <a:defRPr/>
            </a:pPr>
            <a:r>
              <a:rPr lang="zh-CN" altLang="en-US" sz="2000" kern="0" dirty="0">
                <a:solidFill>
                  <a:prstClr val="black"/>
                </a:solidFill>
                <a:latin typeface="楷体" panose="02010609060101010101" pitchFamily="49" charset="-122"/>
                <a:ea typeface="楷体" panose="02010609060101010101" pitchFamily="49" charset="-122"/>
              </a:rPr>
              <a:t>这里输入文本这里输入文本</a:t>
            </a:r>
            <a:endParaRPr lang="en-US" altLang="zh-CN" sz="2000" kern="0" dirty="0">
              <a:solidFill>
                <a:prstClr val="black"/>
              </a:solidFill>
              <a:latin typeface="楷体" panose="02010609060101010101" pitchFamily="49" charset="-122"/>
              <a:ea typeface="楷体" panose="02010609060101010101" pitchFamily="49" charset="-122"/>
            </a:endParaRPr>
          </a:p>
          <a:p>
            <a:pPr algn="ctr" defTabSz="1218565">
              <a:spcBef>
                <a:spcPct val="50000"/>
              </a:spcBef>
              <a:defRPr/>
            </a:pPr>
            <a:r>
              <a:rPr lang="zh-CN" altLang="en-US" sz="2000" kern="0" dirty="0">
                <a:solidFill>
                  <a:prstClr val="black"/>
                </a:solidFill>
                <a:latin typeface="楷体" panose="02010609060101010101" pitchFamily="49" charset="-122"/>
                <a:ea typeface="楷体" panose="02010609060101010101" pitchFamily="49" charset="-122"/>
              </a:rPr>
              <a:t>这里输入文本这里输入文本</a:t>
            </a:r>
            <a:endParaRPr lang="en-US" altLang="zh-CN" sz="2000" kern="0" dirty="0">
              <a:solidFill>
                <a:prstClr val="black"/>
              </a:solidFill>
              <a:latin typeface="楷体" panose="02010609060101010101" pitchFamily="49" charset="-122"/>
              <a:ea typeface="楷体" panose="02010609060101010101" pitchFamily="49" charset="-122"/>
            </a:endParaRPr>
          </a:p>
          <a:p>
            <a:pPr algn="ctr" defTabSz="1218565">
              <a:spcBef>
                <a:spcPct val="50000"/>
              </a:spcBef>
              <a:defRPr/>
            </a:pPr>
            <a:endParaRPr lang="en-US" altLang="zh-CN" sz="2000" kern="0" dirty="0">
              <a:solidFill>
                <a:prstClr val="black"/>
              </a:solidFill>
              <a:latin typeface="楷体" panose="02010609060101010101" pitchFamily="49" charset="-122"/>
              <a:ea typeface="楷体" panose="02010609060101010101" pitchFamily="49" charset="-122"/>
            </a:endParaRPr>
          </a:p>
        </p:txBody>
      </p:sp>
      <p:pic>
        <p:nvPicPr>
          <p:cNvPr id="24" name="Picture 3"/>
          <p:cNvPicPr>
            <a:picLocks noChangeAspect="1" noChangeArrowheads="1"/>
          </p:cNvPicPr>
          <p:nvPr/>
        </p:nvPicPr>
        <p:blipFill>
          <a:blip r:embed="rId3" cstate="email"/>
          <a:stretch>
            <a:fillRect/>
          </a:stretch>
        </p:blipFill>
        <p:spPr bwMode="auto">
          <a:xfrm>
            <a:off x="8408910" y="1627278"/>
            <a:ext cx="1411562" cy="12968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E:\水墨图表素材\145475.png"/>
          <p:cNvPicPr>
            <a:picLocks noChangeAspect="1" noChangeArrowheads="1"/>
          </p:cNvPicPr>
          <p:nvPr/>
        </p:nvPicPr>
        <p:blipFill>
          <a:blip r:embed="rId4"/>
          <a:srcRect/>
          <a:stretch>
            <a:fillRect/>
          </a:stretch>
        </p:blipFill>
        <p:spPr bwMode="auto">
          <a:xfrm rot="10800000">
            <a:off x="7645180" y="2872608"/>
            <a:ext cx="2672928" cy="3338783"/>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52"/>
          <p:cNvSpPr txBox="1">
            <a:spLocks noChangeArrowheads="1"/>
          </p:cNvSpPr>
          <p:nvPr/>
        </p:nvSpPr>
        <p:spPr bwMode="auto">
          <a:xfrm rot="16200000">
            <a:off x="8609756" y="1938381"/>
            <a:ext cx="1210331" cy="664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algn="ctr" defTabSz="1218565">
              <a:spcBef>
                <a:spcPct val="50000"/>
              </a:spcBef>
              <a:defRPr/>
            </a:pPr>
            <a:r>
              <a:rPr lang="en-US" altLang="zh-CN" sz="6665" b="1" kern="0" dirty="0">
                <a:solidFill>
                  <a:sysClr val="windowText" lastClr="000000"/>
                </a:solidFill>
                <a:latin typeface="方正古隶简体" pitchFamily="65" charset="-122"/>
                <a:ea typeface="方正古隶简体" pitchFamily="65" charset="-122"/>
              </a:rPr>
              <a:t>3</a:t>
            </a:r>
            <a:endParaRPr lang="zh-CN" altLang="en-US" sz="6665" b="1" kern="0" dirty="0">
              <a:solidFill>
                <a:sysClr val="windowText" lastClr="000000"/>
              </a:solidFill>
              <a:latin typeface="方正古隶简体" pitchFamily="65" charset="-122"/>
              <a:ea typeface="方正古隶简体" pitchFamily="65" charset="-122"/>
            </a:endParaRPr>
          </a:p>
        </p:txBody>
      </p:sp>
      <p:sp>
        <p:nvSpPr>
          <p:cNvPr id="27" name="矩形 26"/>
          <p:cNvSpPr/>
          <p:nvPr/>
        </p:nvSpPr>
        <p:spPr>
          <a:xfrm>
            <a:off x="8184680" y="3776183"/>
            <a:ext cx="1905221" cy="1938223"/>
          </a:xfrm>
          <a:prstGeom prst="rect">
            <a:avLst/>
          </a:prstGeom>
        </p:spPr>
        <p:txBody>
          <a:bodyPr wrap="square">
            <a:spAutoFit/>
          </a:bodyPr>
          <a:lstStyle/>
          <a:p>
            <a:pPr algn="ctr" defTabSz="1218565">
              <a:spcBef>
                <a:spcPct val="50000"/>
              </a:spcBef>
              <a:defRPr/>
            </a:pPr>
            <a:r>
              <a:rPr lang="zh-CN" altLang="en-US" sz="2000" kern="0" dirty="0">
                <a:solidFill>
                  <a:prstClr val="black"/>
                </a:solidFill>
                <a:latin typeface="楷体" panose="02010609060101010101" pitchFamily="49" charset="-122"/>
                <a:ea typeface="楷体" panose="02010609060101010101" pitchFamily="49" charset="-122"/>
              </a:rPr>
              <a:t>这里输入文本这里输入文本</a:t>
            </a:r>
            <a:endParaRPr lang="en-US" altLang="zh-CN" sz="2000" kern="0" dirty="0">
              <a:solidFill>
                <a:prstClr val="black"/>
              </a:solidFill>
              <a:latin typeface="楷体" panose="02010609060101010101" pitchFamily="49" charset="-122"/>
              <a:ea typeface="楷体" panose="02010609060101010101" pitchFamily="49" charset="-122"/>
            </a:endParaRPr>
          </a:p>
          <a:p>
            <a:pPr algn="ctr" defTabSz="1218565">
              <a:spcBef>
                <a:spcPct val="50000"/>
              </a:spcBef>
              <a:defRPr/>
            </a:pPr>
            <a:r>
              <a:rPr lang="zh-CN" altLang="en-US" sz="2000" kern="0" dirty="0">
                <a:solidFill>
                  <a:prstClr val="black"/>
                </a:solidFill>
                <a:latin typeface="楷体" panose="02010609060101010101" pitchFamily="49" charset="-122"/>
                <a:ea typeface="楷体" panose="02010609060101010101" pitchFamily="49" charset="-122"/>
              </a:rPr>
              <a:t>这里输入文本这里输入文本</a:t>
            </a:r>
            <a:endParaRPr lang="en-US" altLang="zh-CN" sz="2000" kern="0" dirty="0">
              <a:solidFill>
                <a:prstClr val="black"/>
              </a:solidFill>
              <a:latin typeface="楷体" panose="02010609060101010101" pitchFamily="49" charset="-122"/>
              <a:ea typeface="楷体" panose="02010609060101010101" pitchFamily="49" charset="-122"/>
            </a:endParaRPr>
          </a:p>
          <a:p>
            <a:pPr algn="ctr" defTabSz="1218565">
              <a:spcBef>
                <a:spcPct val="50000"/>
              </a:spcBef>
              <a:defRPr/>
            </a:pPr>
            <a:endParaRPr lang="en-US" altLang="zh-CN" sz="2000" kern="0" dirty="0">
              <a:solidFill>
                <a:prstClr val="black"/>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90"/>
                                          </p:val>
                                        </p:tav>
                                        <p:tav tm="100000">
                                          <p:val>
                                            <p:fltVal val="0"/>
                                          </p:val>
                                        </p:tav>
                                      </p:tavLst>
                                    </p:anim>
                                    <p:animEffect transition="in" filter="fade">
                                      <p:cBhvr>
                                        <p:cTn id="16" dur="500"/>
                                        <p:tgtEl>
                                          <p:spTgt spid="16"/>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31"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 calcmode="lin" valueType="num">
                                      <p:cBhvr>
                                        <p:cTn id="36" dur="500" fill="hold"/>
                                        <p:tgtEl>
                                          <p:spTgt spid="20"/>
                                        </p:tgtEl>
                                        <p:attrNameLst>
                                          <p:attrName>style.rotation</p:attrName>
                                        </p:attrNameLst>
                                      </p:cBhvr>
                                      <p:tavLst>
                                        <p:tav tm="0">
                                          <p:val>
                                            <p:fltVal val="90"/>
                                          </p:val>
                                        </p:tav>
                                        <p:tav tm="100000">
                                          <p:val>
                                            <p:fltVal val="0"/>
                                          </p:val>
                                        </p:tav>
                                      </p:tavLst>
                                    </p:anim>
                                    <p:animEffect transition="in" filter="fade">
                                      <p:cBhvr>
                                        <p:cTn id="37" dur="500"/>
                                        <p:tgtEl>
                                          <p:spTgt spid="20"/>
                                        </p:tgtEl>
                                      </p:cBhvr>
                                    </p:animEffect>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par>
                          <p:cTn id="46" fill="hold">
                            <p:stCondLst>
                              <p:cond delay="5000"/>
                            </p:stCondLst>
                            <p:childTnLst>
                              <p:par>
                                <p:cTn id="47" presetID="47" presetClass="entr" presetSubtype="0"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31" presetClass="entr" presetSubtype="0"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 calcmode="lin" valueType="num">
                                      <p:cBhvr>
                                        <p:cTn id="57" dur="500" fill="hold"/>
                                        <p:tgtEl>
                                          <p:spTgt spid="24"/>
                                        </p:tgtEl>
                                        <p:attrNameLst>
                                          <p:attrName>style.rotation</p:attrName>
                                        </p:attrNameLst>
                                      </p:cBhvr>
                                      <p:tavLst>
                                        <p:tav tm="0">
                                          <p:val>
                                            <p:fltVal val="90"/>
                                          </p:val>
                                        </p:tav>
                                        <p:tav tm="100000">
                                          <p:val>
                                            <p:fltVal val="0"/>
                                          </p:val>
                                        </p:tav>
                                      </p:tavLst>
                                    </p:anim>
                                    <p:animEffect transition="in" filter="fade">
                                      <p:cBhvr>
                                        <p:cTn id="58" dur="500"/>
                                        <p:tgtEl>
                                          <p:spTgt spid="24"/>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par>
                          <p:cTn id="63" fill="hold">
                            <p:stCondLst>
                              <p:cond delay="7000"/>
                            </p:stCondLst>
                            <p:childTnLst>
                              <p:par>
                                <p:cTn id="64" presetID="10" presetClass="entr" presetSubtype="0" fill="hold" grpId="0"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23"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email"/>
          <a:stretch>
            <a:fillRect/>
          </a:stretch>
        </p:blipFill>
        <p:spPr bwMode="auto">
          <a:xfrm>
            <a:off x="823" y="-27384"/>
            <a:ext cx="12190355" cy="6885384"/>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组合 51"/>
          <p:cNvGrpSpPr/>
          <p:nvPr/>
        </p:nvGrpSpPr>
        <p:grpSpPr bwMode="auto">
          <a:xfrm>
            <a:off x="1263025" y="814988"/>
            <a:ext cx="4189707" cy="1574314"/>
            <a:chOff x="945803" y="915566"/>
            <a:chExt cx="3143657" cy="1180384"/>
          </a:xfrm>
        </p:grpSpPr>
        <p:pic>
          <p:nvPicPr>
            <p:cNvPr id="53" name="Picture 2" descr="C:\Users\Thinkpad\Desktop\PNG\1_0001_图层-6.png"/>
            <p:cNvPicPr>
              <a:picLocks noChangeAspect="1" noChangeArrowheads="1"/>
            </p:cNvPicPr>
            <p:nvPr/>
          </p:nvPicPr>
          <p:blipFill>
            <a:blip r:embed="rId4" cstate="email"/>
            <a:srcRect/>
            <a:stretch>
              <a:fillRect/>
            </a:stretch>
          </p:blipFill>
          <p:spPr bwMode="auto">
            <a:xfrm>
              <a:off x="945803" y="915566"/>
              <a:ext cx="3143657" cy="1180384"/>
            </a:xfrm>
            <a:prstGeom prst="rect">
              <a:avLst/>
            </a:prstGeom>
            <a:noFill/>
            <a:ln w="9525">
              <a:noFill/>
              <a:miter lim="800000"/>
              <a:headEnd/>
              <a:tailEnd/>
            </a:ln>
          </p:spPr>
        </p:pic>
        <p:sp>
          <p:nvSpPr>
            <p:cNvPr id="54" name="矩形 9"/>
            <p:cNvSpPr>
              <a:spLocks noChangeArrowheads="1"/>
            </p:cNvSpPr>
            <p:nvPr/>
          </p:nvSpPr>
          <p:spPr bwMode="auto">
            <a:xfrm>
              <a:off x="1401617" y="1088499"/>
              <a:ext cx="1165733" cy="768011"/>
            </a:xfrm>
            <a:prstGeom prst="rect">
              <a:avLst/>
            </a:prstGeom>
            <a:noFill/>
            <a:ln w="9525">
              <a:noFill/>
              <a:miter lim="800000"/>
            </a:ln>
          </p:spPr>
          <p:txBody>
            <a:bodyPr wrap="none">
              <a:spAutoFit/>
            </a:bodyPr>
            <a:lstStyle/>
            <a:p>
              <a:pPr algn="ctr" defTabSz="1218565" fontAlgn="base">
                <a:lnSpc>
                  <a:spcPct val="125000"/>
                </a:lnSpc>
                <a:spcBef>
                  <a:spcPct val="0"/>
                </a:spcBef>
                <a:spcAft>
                  <a:spcPct val="0"/>
                </a:spcAft>
              </a:pPr>
              <a:r>
                <a:rPr lang="zh-CN" altLang="en-US" sz="5330" b="1" dirty="0">
                  <a:solidFill>
                    <a:srgbClr val="FFFFFF"/>
                  </a:solidFill>
                  <a:latin typeface="方正古隶简体" pitchFamily="65" charset="-122"/>
                  <a:ea typeface="方正古隶简体" pitchFamily="65" charset="-122"/>
                </a:rPr>
                <a:t>目录</a:t>
              </a:r>
            </a:p>
          </p:txBody>
        </p:sp>
      </p:grpSp>
      <p:pic>
        <p:nvPicPr>
          <p:cNvPr id="55" name="Picture 272" descr="28"/>
          <p:cNvPicPr>
            <a:picLocks noChangeAspect="1" noChangeArrowheads="1"/>
          </p:cNvPicPr>
          <p:nvPr/>
        </p:nvPicPr>
        <p:blipFill>
          <a:blip r:embed="rId5" cstate="email"/>
          <a:srcRect/>
          <a:stretch>
            <a:fillRect/>
          </a:stretch>
        </p:blipFill>
        <p:spPr bwMode="auto">
          <a:xfrm>
            <a:off x="1221763" y="449495"/>
            <a:ext cx="2105433" cy="1610286"/>
          </a:xfrm>
          <a:prstGeom prst="rect">
            <a:avLst/>
          </a:prstGeom>
          <a:noFill/>
          <a:ln w="9525">
            <a:noFill/>
            <a:miter lim="800000"/>
            <a:headEnd/>
            <a:tailEnd/>
          </a:ln>
        </p:spPr>
      </p:pic>
      <p:pic>
        <p:nvPicPr>
          <p:cNvPr id="19" name="Picture 3" descr="C:\Users\Administrator\Desktop\水墨鸟25656.png"/>
          <p:cNvPicPr>
            <a:picLocks noChangeAspect="1" noChangeArrowheads="1"/>
          </p:cNvPicPr>
          <p:nvPr/>
        </p:nvPicPr>
        <p:blipFill>
          <a:blip r:embed="rId6" cstate="email"/>
          <a:srcRect/>
          <a:stretch>
            <a:fillRect/>
          </a:stretch>
        </p:blipFill>
        <p:spPr bwMode="auto">
          <a:xfrm>
            <a:off x="4344973" y="-24334"/>
            <a:ext cx="3299972" cy="1575652"/>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Administrator\Desktop\4534.png"/>
          <p:cNvPicPr>
            <a:picLocks noChangeAspect="1" noChangeArrowheads="1"/>
          </p:cNvPicPr>
          <p:nvPr/>
        </p:nvPicPr>
        <p:blipFill>
          <a:blip r:embed="rId7" cstate="email"/>
          <a:srcRect/>
          <a:stretch>
            <a:fillRect/>
          </a:stretch>
        </p:blipFill>
        <p:spPr bwMode="auto">
          <a:xfrm>
            <a:off x="2099071" y="4749392"/>
            <a:ext cx="1396294" cy="130570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Thinkpad\Desktop\PNG\1_0002_图层-5-副本.png"/>
          <p:cNvPicPr>
            <a:picLocks noChangeAspect="1" noChangeArrowheads="1"/>
          </p:cNvPicPr>
          <p:nvPr/>
        </p:nvPicPr>
        <p:blipFill>
          <a:blip r:embed="rId8" cstate="email"/>
          <a:srcRect/>
          <a:stretch>
            <a:fillRect/>
          </a:stretch>
        </p:blipFill>
        <p:spPr bwMode="auto">
          <a:xfrm>
            <a:off x="1322274" y="2522769"/>
            <a:ext cx="2687337" cy="2486315"/>
          </a:xfrm>
          <a:prstGeom prst="rect">
            <a:avLst/>
          </a:prstGeom>
          <a:noFill/>
          <a:ln w="9525">
            <a:noFill/>
            <a:miter lim="800000"/>
            <a:headEnd/>
            <a:tailEnd/>
          </a:ln>
        </p:spPr>
      </p:pic>
      <p:sp>
        <p:nvSpPr>
          <p:cNvPr id="34" name="TextBox 33"/>
          <p:cNvSpPr txBox="1">
            <a:spLocks noChangeArrowheads="1"/>
          </p:cNvSpPr>
          <p:nvPr/>
        </p:nvSpPr>
        <p:spPr bwMode="auto">
          <a:xfrm>
            <a:off x="1963426" y="3312756"/>
            <a:ext cx="1453701" cy="614464"/>
          </a:xfrm>
          <a:prstGeom prst="rect">
            <a:avLst/>
          </a:prstGeom>
          <a:noFill/>
          <a:ln w="9525">
            <a:noFill/>
            <a:miter lim="800000"/>
          </a:ln>
        </p:spPr>
        <p:txBody>
          <a:bodyPr>
            <a:spAutoFit/>
          </a:bodyPr>
          <a:lstStyle/>
          <a:p>
            <a:pPr algn="ctr" defTabSz="1218565" fontAlgn="base">
              <a:lnSpc>
                <a:spcPct val="125000"/>
              </a:lnSpc>
              <a:spcBef>
                <a:spcPct val="0"/>
              </a:spcBef>
              <a:spcAft>
                <a:spcPct val="0"/>
              </a:spcAft>
            </a:pPr>
            <a:r>
              <a:rPr lang="zh-CN" altLang="en-US" sz="2135" baseline="-25000">
                <a:solidFill>
                  <a:srgbClr val="333333"/>
                </a:solidFill>
                <a:latin typeface="方正宋黑简体" pitchFamily="65" charset="-122"/>
                <a:ea typeface="方正宋黑简体" pitchFamily="65" charset="-122"/>
              </a:rPr>
              <a:t>点此输入文字点此输入文字</a:t>
            </a:r>
          </a:p>
        </p:txBody>
      </p:sp>
      <p:sp>
        <p:nvSpPr>
          <p:cNvPr id="35" name="矩形 34"/>
          <p:cNvSpPr>
            <a:spLocks noChangeArrowheads="1"/>
          </p:cNvSpPr>
          <p:nvPr/>
        </p:nvSpPr>
        <p:spPr bwMode="auto">
          <a:xfrm>
            <a:off x="2311070" y="2603178"/>
            <a:ext cx="639919" cy="639342"/>
          </a:xfrm>
          <a:prstGeom prst="rect">
            <a:avLst/>
          </a:prstGeom>
          <a:noFill/>
          <a:ln w="9525">
            <a:noFill/>
            <a:miter lim="800000"/>
          </a:ln>
        </p:spPr>
        <p:txBody>
          <a:bodyPr wrap="none">
            <a:spAutoFit/>
          </a:bodyPr>
          <a:lstStyle/>
          <a:p>
            <a:pPr algn="ctr" defTabSz="1218565" fontAlgn="base">
              <a:spcBef>
                <a:spcPct val="0"/>
              </a:spcBef>
              <a:spcAft>
                <a:spcPct val="0"/>
              </a:spcAft>
            </a:pPr>
            <a:r>
              <a:rPr lang="zh-CN" altLang="en-US" sz="5330" b="1" baseline="-25000" dirty="0">
                <a:solidFill>
                  <a:srgbClr val="333333"/>
                </a:solidFill>
                <a:latin typeface="方正古隶简体" pitchFamily="65" charset="-122"/>
                <a:ea typeface="方正古隶简体" pitchFamily="65" charset="-122"/>
              </a:rPr>
              <a:t>壹</a:t>
            </a:r>
          </a:p>
        </p:txBody>
      </p:sp>
      <p:pic>
        <p:nvPicPr>
          <p:cNvPr id="36" name="Picture 3" descr="C:\Users\Thinkpad\Desktop\PNG\1_0002_图层-5-副本.png"/>
          <p:cNvPicPr>
            <a:picLocks noChangeAspect="1" noChangeArrowheads="1"/>
          </p:cNvPicPr>
          <p:nvPr/>
        </p:nvPicPr>
        <p:blipFill>
          <a:blip r:embed="rId8" cstate="email"/>
          <a:srcRect/>
          <a:stretch>
            <a:fillRect/>
          </a:stretch>
        </p:blipFill>
        <p:spPr bwMode="auto">
          <a:xfrm>
            <a:off x="3666817" y="2565089"/>
            <a:ext cx="2687337" cy="2486315"/>
          </a:xfrm>
          <a:prstGeom prst="rect">
            <a:avLst/>
          </a:prstGeom>
          <a:noFill/>
          <a:ln w="9525">
            <a:noFill/>
            <a:miter lim="800000"/>
            <a:headEnd/>
            <a:tailEnd/>
          </a:ln>
        </p:spPr>
      </p:pic>
      <p:sp>
        <p:nvSpPr>
          <p:cNvPr id="37" name="TextBox 36"/>
          <p:cNvSpPr txBox="1">
            <a:spLocks noChangeArrowheads="1"/>
          </p:cNvSpPr>
          <p:nvPr/>
        </p:nvSpPr>
        <p:spPr bwMode="auto">
          <a:xfrm>
            <a:off x="4310085" y="3355076"/>
            <a:ext cx="1451585" cy="614464"/>
          </a:xfrm>
          <a:prstGeom prst="rect">
            <a:avLst/>
          </a:prstGeom>
          <a:noFill/>
          <a:ln w="9525">
            <a:noFill/>
            <a:miter lim="800000"/>
          </a:ln>
        </p:spPr>
        <p:txBody>
          <a:bodyPr>
            <a:spAutoFit/>
          </a:bodyPr>
          <a:lstStyle/>
          <a:p>
            <a:pPr algn="ctr" defTabSz="1218565" fontAlgn="base">
              <a:lnSpc>
                <a:spcPct val="125000"/>
              </a:lnSpc>
              <a:spcBef>
                <a:spcPct val="0"/>
              </a:spcBef>
              <a:spcAft>
                <a:spcPct val="0"/>
              </a:spcAft>
            </a:pPr>
            <a:r>
              <a:rPr lang="zh-CN" altLang="en-US" sz="2135" baseline="-25000">
                <a:solidFill>
                  <a:srgbClr val="333333"/>
                </a:solidFill>
                <a:latin typeface="方正宋黑简体" pitchFamily="65" charset="-122"/>
                <a:ea typeface="方正宋黑简体" pitchFamily="65" charset="-122"/>
              </a:rPr>
              <a:t>点此输入文字点此输入文字</a:t>
            </a:r>
          </a:p>
        </p:txBody>
      </p:sp>
      <p:sp>
        <p:nvSpPr>
          <p:cNvPr id="38" name="矩形 37"/>
          <p:cNvSpPr>
            <a:spLocks noChangeArrowheads="1"/>
          </p:cNvSpPr>
          <p:nvPr/>
        </p:nvSpPr>
        <p:spPr bwMode="auto">
          <a:xfrm>
            <a:off x="4655613" y="2645498"/>
            <a:ext cx="639919" cy="639342"/>
          </a:xfrm>
          <a:prstGeom prst="rect">
            <a:avLst/>
          </a:prstGeom>
          <a:noFill/>
          <a:ln w="9525">
            <a:noFill/>
            <a:miter lim="800000"/>
          </a:ln>
        </p:spPr>
        <p:txBody>
          <a:bodyPr wrap="none">
            <a:spAutoFit/>
          </a:bodyPr>
          <a:lstStyle/>
          <a:p>
            <a:pPr algn="ctr" defTabSz="1218565" fontAlgn="base">
              <a:spcBef>
                <a:spcPct val="0"/>
              </a:spcBef>
              <a:spcAft>
                <a:spcPct val="0"/>
              </a:spcAft>
            </a:pPr>
            <a:r>
              <a:rPr lang="zh-CN" altLang="en-US" sz="5330" b="1" baseline="-25000" dirty="0">
                <a:solidFill>
                  <a:srgbClr val="333333"/>
                </a:solidFill>
                <a:latin typeface="方正古隶简体" pitchFamily="65" charset="-122"/>
                <a:ea typeface="方正古隶简体" pitchFamily="65" charset="-122"/>
              </a:rPr>
              <a:t>贰</a:t>
            </a:r>
          </a:p>
        </p:txBody>
      </p:sp>
      <p:pic>
        <p:nvPicPr>
          <p:cNvPr id="39" name="Picture 3" descr="C:\Users\Thinkpad\Desktop\PNG\1_0002_图层-5-副本.png"/>
          <p:cNvPicPr>
            <a:picLocks noChangeAspect="1" noChangeArrowheads="1"/>
          </p:cNvPicPr>
          <p:nvPr/>
        </p:nvPicPr>
        <p:blipFill>
          <a:blip r:embed="rId8" cstate="email"/>
          <a:srcRect/>
          <a:stretch>
            <a:fillRect/>
          </a:stretch>
        </p:blipFill>
        <p:spPr bwMode="auto">
          <a:xfrm>
            <a:off x="6011360" y="2550277"/>
            <a:ext cx="2687337" cy="2486317"/>
          </a:xfrm>
          <a:prstGeom prst="rect">
            <a:avLst/>
          </a:prstGeom>
          <a:noFill/>
          <a:ln w="9525">
            <a:noFill/>
            <a:miter lim="800000"/>
            <a:headEnd/>
            <a:tailEnd/>
          </a:ln>
        </p:spPr>
      </p:pic>
      <p:sp>
        <p:nvSpPr>
          <p:cNvPr id="56" name="TextBox 55"/>
          <p:cNvSpPr txBox="1">
            <a:spLocks noChangeArrowheads="1"/>
          </p:cNvSpPr>
          <p:nvPr/>
        </p:nvSpPr>
        <p:spPr bwMode="auto">
          <a:xfrm>
            <a:off x="6654628" y="3340265"/>
            <a:ext cx="1451585" cy="614464"/>
          </a:xfrm>
          <a:prstGeom prst="rect">
            <a:avLst/>
          </a:prstGeom>
          <a:noFill/>
          <a:ln w="9525">
            <a:noFill/>
            <a:miter lim="800000"/>
          </a:ln>
        </p:spPr>
        <p:txBody>
          <a:bodyPr>
            <a:spAutoFit/>
          </a:bodyPr>
          <a:lstStyle/>
          <a:p>
            <a:pPr algn="ctr" defTabSz="1218565" fontAlgn="base">
              <a:lnSpc>
                <a:spcPct val="125000"/>
              </a:lnSpc>
              <a:spcBef>
                <a:spcPct val="0"/>
              </a:spcBef>
              <a:spcAft>
                <a:spcPct val="0"/>
              </a:spcAft>
            </a:pPr>
            <a:r>
              <a:rPr lang="zh-CN" altLang="en-US" sz="2135" baseline="-25000">
                <a:solidFill>
                  <a:srgbClr val="333333"/>
                </a:solidFill>
                <a:latin typeface="方正宋黑简体" pitchFamily="65" charset="-122"/>
                <a:ea typeface="方正宋黑简体" pitchFamily="65" charset="-122"/>
              </a:rPr>
              <a:t>点此输入文字点此输入文字</a:t>
            </a:r>
          </a:p>
        </p:txBody>
      </p:sp>
      <p:sp>
        <p:nvSpPr>
          <p:cNvPr id="57" name="矩形 56"/>
          <p:cNvSpPr>
            <a:spLocks noChangeArrowheads="1"/>
          </p:cNvSpPr>
          <p:nvPr/>
        </p:nvSpPr>
        <p:spPr bwMode="auto">
          <a:xfrm>
            <a:off x="7000156" y="2630686"/>
            <a:ext cx="639919" cy="639342"/>
          </a:xfrm>
          <a:prstGeom prst="rect">
            <a:avLst/>
          </a:prstGeom>
          <a:noFill/>
          <a:ln w="9525">
            <a:noFill/>
            <a:miter lim="800000"/>
          </a:ln>
        </p:spPr>
        <p:txBody>
          <a:bodyPr wrap="none">
            <a:spAutoFit/>
          </a:bodyPr>
          <a:lstStyle/>
          <a:p>
            <a:pPr algn="ctr" defTabSz="1218565" fontAlgn="base">
              <a:spcBef>
                <a:spcPct val="0"/>
              </a:spcBef>
              <a:spcAft>
                <a:spcPct val="0"/>
              </a:spcAft>
            </a:pPr>
            <a:r>
              <a:rPr lang="zh-CN" altLang="en-US" sz="5330" b="1" baseline="-25000" dirty="0">
                <a:solidFill>
                  <a:srgbClr val="333333"/>
                </a:solidFill>
                <a:latin typeface="方正古隶简体" pitchFamily="65" charset="-122"/>
                <a:ea typeface="方正古隶简体" pitchFamily="65" charset="-122"/>
              </a:rPr>
              <a:t>叁</a:t>
            </a:r>
          </a:p>
        </p:txBody>
      </p:sp>
      <p:pic>
        <p:nvPicPr>
          <p:cNvPr id="58" name="Picture 3" descr="C:\Users\Thinkpad\Desktop\PNG\1_0002_图层-5-副本.png"/>
          <p:cNvPicPr>
            <a:picLocks noChangeAspect="1" noChangeArrowheads="1"/>
          </p:cNvPicPr>
          <p:nvPr/>
        </p:nvPicPr>
        <p:blipFill>
          <a:blip r:embed="rId8" cstate="email"/>
          <a:srcRect/>
          <a:stretch>
            <a:fillRect/>
          </a:stretch>
        </p:blipFill>
        <p:spPr bwMode="auto">
          <a:xfrm>
            <a:off x="8355903" y="2565089"/>
            <a:ext cx="2687337" cy="2486315"/>
          </a:xfrm>
          <a:prstGeom prst="rect">
            <a:avLst/>
          </a:prstGeom>
          <a:noFill/>
          <a:ln w="9525">
            <a:noFill/>
            <a:miter lim="800000"/>
            <a:headEnd/>
            <a:tailEnd/>
          </a:ln>
        </p:spPr>
      </p:pic>
      <p:sp>
        <p:nvSpPr>
          <p:cNvPr id="59" name="TextBox 58"/>
          <p:cNvSpPr txBox="1">
            <a:spLocks noChangeArrowheads="1"/>
          </p:cNvSpPr>
          <p:nvPr/>
        </p:nvSpPr>
        <p:spPr bwMode="auto">
          <a:xfrm>
            <a:off x="8999171" y="3355076"/>
            <a:ext cx="1451585" cy="614464"/>
          </a:xfrm>
          <a:prstGeom prst="rect">
            <a:avLst/>
          </a:prstGeom>
          <a:noFill/>
          <a:ln w="9525">
            <a:noFill/>
            <a:miter lim="800000"/>
          </a:ln>
        </p:spPr>
        <p:txBody>
          <a:bodyPr>
            <a:spAutoFit/>
          </a:bodyPr>
          <a:lstStyle/>
          <a:p>
            <a:pPr algn="ctr" defTabSz="1218565" fontAlgn="base">
              <a:lnSpc>
                <a:spcPct val="125000"/>
              </a:lnSpc>
              <a:spcBef>
                <a:spcPct val="0"/>
              </a:spcBef>
              <a:spcAft>
                <a:spcPct val="0"/>
              </a:spcAft>
            </a:pPr>
            <a:r>
              <a:rPr lang="zh-CN" altLang="en-US" sz="2135" baseline="-25000">
                <a:solidFill>
                  <a:srgbClr val="333333"/>
                </a:solidFill>
                <a:latin typeface="方正宋黑简体" pitchFamily="65" charset="-122"/>
                <a:ea typeface="方正宋黑简体" pitchFamily="65" charset="-122"/>
              </a:rPr>
              <a:t>点此输入文字点此输入文字</a:t>
            </a:r>
          </a:p>
        </p:txBody>
      </p:sp>
      <p:sp>
        <p:nvSpPr>
          <p:cNvPr id="60" name="矩形 59"/>
          <p:cNvSpPr>
            <a:spLocks noChangeArrowheads="1"/>
          </p:cNvSpPr>
          <p:nvPr/>
        </p:nvSpPr>
        <p:spPr bwMode="auto">
          <a:xfrm>
            <a:off x="9344699" y="2645498"/>
            <a:ext cx="639919" cy="639342"/>
          </a:xfrm>
          <a:prstGeom prst="rect">
            <a:avLst/>
          </a:prstGeom>
          <a:noFill/>
          <a:ln w="9525">
            <a:noFill/>
            <a:miter lim="800000"/>
          </a:ln>
        </p:spPr>
        <p:txBody>
          <a:bodyPr wrap="none">
            <a:spAutoFit/>
          </a:bodyPr>
          <a:lstStyle/>
          <a:p>
            <a:pPr algn="ctr" defTabSz="1218565" fontAlgn="base">
              <a:spcBef>
                <a:spcPct val="0"/>
              </a:spcBef>
              <a:spcAft>
                <a:spcPct val="0"/>
              </a:spcAft>
            </a:pPr>
            <a:r>
              <a:rPr lang="zh-CN" altLang="en-US" sz="5330" b="1" baseline="-25000">
                <a:solidFill>
                  <a:srgbClr val="333333"/>
                </a:solidFill>
                <a:latin typeface="方正古隶简体" pitchFamily="65" charset="-122"/>
                <a:ea typeface="方正古隶简体" pitchFamily="65" charset="-122"/>
              </a:rPr>
              <a:t>肆</a:t>
            </a:r>
          </a:p>
        </p:txBody>
      </p:sp>
      <p:pic>
        <p:nvPicPr>
          <p:cNvPr id="64" name="Picture 5" descr="C:\Users\Administrator\Desktop\4534.png"/>
          <p:cNvPicPr>
            <a:picLocks noChangeAspect="1" noChangeArrowheads="1"/>
          </p:cNvPicPr>
          <p:nvPr/>
        </p:nvPicPr>
        <p:blipFill>
          <a:blip r:embed="rId7" cstate="email"/>
          <a:srcRect/>
          <a:stretch>
            <a:fillRect/>
          </a:stretch>
        </p:blipFill>
        <p:spPr bwMode="auto">
          <a:xfrm>
            <a:off x="4496091" y="4749392"/>
            <a:ext cx="1396294" cy="130570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5" descr="C:\Users\Administrator\Desktop\4534.png"/>
          <p:cNvPicPr>
            <a:picLocks noChangeAspect="1" noChangeArrowheads="1"/>
          </p:cNvPicPr>
          <p:nvPr/>
        </p:nvPicPr>
        <p:blipFill>
          <a:blip r:embed="rId7" cstate="email"/>
          <a:srcRect/>
          <a:stretch>
            <a:fillRect/>
          </a:stretch>
        </p:blipFill>
        <p:spPr bwMode="auto">
          <a:xfrm>
            <a:off x="6903268" y="4749392"/>
            <a:ext cx="1396294" cy="130570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5" descr="C:\Users\Administrator\Desktop\4534.png"/>
          <p:cNvPicPr>
            <a:picLocks noChangeAspect="1" noChangeArrowheads="1"/>
          </p:cNvPicPr>
          <p:nvPr/>
        </p:nvPicPr>
        <p:blipFill>
          <a:blip r:embed="rId7" cstate="email"/>
          <a:srcRect/>
          <a:stretch>
            <a:fillRect/>
          </a:stretch>
        </p:blipFill>
        <p:spPr bwMode="auto">
          <a:xfrm>
            <a:off x="9208172" y="4749392"/>
            <a:ext cx="1396294" cy="13057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63" presetClass="path" presetSubtype="0" accel="50000" decel="50000" fill="hold" nodeType="afterEffect">
                                  <p:stCondLst>
                                    <p:cond delay="0"/>
                                  </p:stCondLst>
                                  <p:childTnLst>
                                    <p:animMotion origin="layout" path="M -1.66667E-6 1.79685E-6 L 0.24688 1.79685E-6 " pathEditMode="relative" rAng="0" ptsTypes="AA">
                                      <p:cBhvr>
                                        <p:cTn id="10" dur="2750" fill="hold"/>
                                        <p:tgtEl>
                                          <p:spTgt spid="55"/>
                                        </p:tgtEl>
                                        <p:attrNameLst>
                                          <p:attrName>ppt_x</p:attrName>
                                          <p:attrName>ppt_y</p:attrName>
                                        </p:attrNameLst>
                                      </p:cBhvr>
                                      <p:rCtr x="12344" y="0"/>
                                    </p:animMotion>
                                  </p:childTnLst>
                                </p:cTn>
                              </p:par>
                              <p:par>
                                <p:cTn id="11" presetID="22" presetClass="entr" presetSubtype="8"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left)">
                                      <p:cBhvr>
                                        <p:cTn id="13" dur="2750"/>
                                        <p:tgtEl>
                                          <p:spTgt spid="52"/>
                                        </p:tgtEl>
                                      </p:cBhvr>
                                    </p:animEffect>
                                  </p:childTnLst>
                                </p:cTn>
                              </p:par>
                            </p:childTnLst>
                          </p:cTn>
                        </p:par>
                        <p:par>
                          <p:cTn id="14" fill="hold">
                            <p:stCondLst>
                              <p:cond delay="3500"/>
                            </p:stCondLst>
                            <p:childTnLst>
                              <p:par>
                                <p:cTn id="15" presetID="10" presetClass="exit" presetSubtype="0" fill="hold" nodeType="afterEffect">
                                  <p:stCondLst>
                                    <p:cond delay="0"/>
                                  </p:stCondLst>
                                  <p:childTnLst>
                                    <p:animEffect transition="out" filter="fade">
                                      <p:cBhvr>
                                        <p:cTn id="16" dur="500"/>
                                        <p:tgtEl>
                                          <p:spTgt spid="55"/>
                                        </p:tgtEl>
                                      </p:cBhvr>
                                    </p:animEffect>
                                    <p:set>
                                      <p:cBhvr>
                                        <p:cTn id="17" dur="1" fill="hold">
                                          <p:stCondLst>
                                            <p:cond delay="499"/>
                                          </p:stCondLst>
                                        </p:cTn>
                                        <p:tgtEl>
                                          <p:spTgt spid="55"/>
                                        </p:tgtEl>
                                        <p:attrNameLst>
                                          <p:attrName>style.visibility</p:attrName>
                                        </p:attrNameLst>
                                      </p:cBhvr>
                                      <p:to>
                                        <p:strVal val="hidden"/>
                                      </p:to>
                                    </p:se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1000" fill="hold"/>
                                        <p:tgtEl>
                                          <p:spTgt spid="33"/>
                                        </p:tgtEl>
                                        <p:attrNameLst>
                                          <p:attrName>ppt_w</p:attrName>
                                        </p:attrNameLst>
                                      </p:cBhvr>
                                      <p:tavLst>
                                        <p:tav tm="0">
                                          <p:val>
                                            <p:fltVal val="0"/>
                                          </p:val>
                                        </p:tav>
                                        <p:tav tm="100000">
                                          <p:val>
                                            <p:strVal val="#ppt_w"/>
                                          </p:val>
                                        </p:tav>
                                      </p:tavLst>
                                    </p:anim>
                                    <p:anim calcmode="lin" valueType="num">
                                      <p:cBhvr>
                                        <p:cTn id="22" dur="1000" fill="hold"/>
                                        <p:tgtEl>
                                          <p:spTgt spid="33"/>
                                        </p:tgtEl>
                                        <p:attrNameLst>
                                          <p:attrName>ppt_h</p:attrName>
                                        </p:attrNameLst>
                                      </p:cBhvr>
                                      <p:tavLst>
                                        <p:tav tm="0">
                                          <p:val>
                                            <p:fltVal val="0"/>
                                          </p:val>
                                        </p:tav>
                                        <p:tav tm="100000">
                                          <p:val>
                                            <p:strVal val="#ppt_h"/>
                                          </p:val>
                                        </p:tav>
                                      </p:tavLst>
                                    </p:anim>
                                    <p:anim calcmode="lin" valueType="num">
                                      <p:cBhvr>
                                        <p:cTn id="23" dur="1000" fill="hold"/>
                                        <p:tgtEl>
                                          <p:spTgt spid="33"/>
                                        </p:tgtEl>
                                        <p:attrNameLst>
                                          <p:attrName>style.rotation</p:attrName>
                                        </p:attrNameLst>
                                      </p:cBhvr>
                                      <p:tavLst>
                                        <p:tav tm="0">
                                          <p:val>
                                            <p:fltVal val="90"/>
                                          </p:val>
                                        </p:tav>
                                        <p:tav tm="100000">
                                          <p:val>
                                            <p:fltVal val="0"/>
                                          </p:val>
                                        </p:tav>
                                      </p:tavLst>
                                    </p:anim>
                                    <p:animEffect transition="in" filter="fade">
                                      <p:cBhvr>
                                        <p:cTn id="24" dur="1000"/>
                                        <p:tgtEl>
                                          <p:spTgt spid="33"/>
                                        </p:tgtEl>
                                      </p:cBhvr>
                                    </p:animEffect>
                                  </p:childTnLst>
                                </p:cTn>
                              </p:par>
                            </p:childTnLst>
                          </p:cTn>
                        </p:par>
                        <p:par>
                          <p:cTn id="25" fill="hold">
                            <p:stCondLst>
                              <p:cond delay="5000"/>
                            </p:stCondLst>
                            <p:childTnLst>
                              <p:par>
                                <p:cTn id="26" presetID="53" presetClass="entr" presetSubtype="16"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500" fill="hold"/>
                                        <p:tgtEl>
                                          <p:spTgt spid="35"/>
                                        </p:tgtEl>
                                        <p:attrNameLst>
                                          <p:attrName>ppt_w</p:attrName>
                                        </p:attrNameLst>
                                      </p:cBhvr>
                                      <p:tavLst>
                                        <p:tav tm="0">
                                          <p:val>
                                            <p:fltVal val="0"/>
                                          </p:val>
                                        </p:tav>
                                        <p:tav tm="100000">
                                          <p:val>
                                            <p:strVal val="#ppt_w"/>
                                          </p:val>
                                        </p:tav>
                                      </p:tavLst>
                                    </p:anim>
                                    <p:anim calcmode="lin" valueType="num">
                                      <p:cBhvr>
                                        <p:cTn id="29" dur="500" fill="hold"/>
                                        <p:tgtEl>
                                          <p:spTgt spid="35"/>
                                        </p:tgtEl>
                                        <p:attrNameLst>
                                          <p:attrName>ppt_h</p:attrName>
                                        </p:attrNameLst>
                                      </p:cBhvr>
                                      <p:tavLst>
                                        <p:tav tm="0">
                                          <p:val>
                                            <p:fltVal val="0"/>
                                          </p:val>
                                        </p:tav>
                                        <p:tav tm="100000">
                                          <p:val>
                                            <p:strVal val="#ppt_h"/>
                                          </p:val>
                                        </p:tav>
                                      </p:tavLst>
                                    </p:anim>
                                    <p:animEffect transition="in" filter="fade">
                                      <p:cBhvr>
                                        <p:cTn id="30" dur="500"/>
                                        <p:tgtEl>
                                          <p:spTgt spid="35"/>
                                        </p:tgtEl>
                                      </p:cBhvr>
                                    </p:animEffect>
                                  </p:childTnLst>
                                </p:cTn>
                              </p:par>
                              <p:par>
                                <p:cTn id="31" presetID="47" presetClass="entr" presetSubtype="0" fill="hold" nodeType="withEffect">
                                  <p:stCondLst>
                                    <p:cond delay="0"/>
                                  </p:stCondLst>
                                  <p:childTnLst>
                                    <p:set>
                                      <p:cBhvr>
                                        <p:cTn id="32" dur="1" fill="hold">
                                          <p:stCondLst>
                                            <p:cond delay="0"/>
                                          </p:stCondLst>
                                        </p:cTn>
                                        <p:tgtEl>
                                          <p:spTgt spid="4101"/>
                                        </p:tgtEl>
                                        <p:attrNameLst>
                                          <p:attrName>style.visibility</p:attrName>
                                        </p:attrNameLst>
                                      </p:cBhvr>
                                      <p:to>
                                        <p:strVal val="visible"/>
                                      </p:to>
                                    </p:set>
                                    <p:animEffect transition="in" filter="fade">
                                      <p:cBhvr>
                                        <p:cTn id="33" dur="1000"/>
                                        <p:tgtEl>
                                          <p:spTgt spid="4101"/>
                                        </p:tgtEl>
                                      </p:cBhvr>
                                    </p:animEffect>
                                    <p:anim calcmode="lin" valueType="num">
                                      <p:cBhvr>
                                        <p:cTn id="34" dur="1000" fill="hold"/>
                                        <p:tgtEl>
                                          <p:spTgt spid="4101"/>
                                        </p:tgtEl>
                                        <p:attrNameLst>
                                          <p:attrName>ppt_x</p:attrName>
                                        </p:attrNameLst>
                                      </p:cBhvr>
                                      <p:tavLst>
                                        <p:tav tm="0">
                                          <p:val>
                                            <p:strVal val="#ppt_x"/>
                                          </p:val>
                                        </p:tav>
                                        <p:tav tm="100000">
                                          <p:val>
                                            <p:strVal val="#ppt_x"/>
                                          </p:val>
                                        </p:tav>
                                      </p:tavLst>
                                    </p:anim>
                                    <p:anim calcmode="lin" valueType="num">
                                      <p:cBhvr>
                                        <p:cTn id="35" dur="1000" fill="hold"/>
                                        <p:tgtEl>
                                          <p:spTgt spid="4101"/>
                                        </p:tgtEl>
                                        <p:attrNameLst>
                                          <p:attrName>ppt_y</p:attrName>
                                        </p:attrNameLst>
                                      </p:cBhvr>
                                      <p:tavLst>
                                        <p:tav tm="0">
                                          <p:val>
                                            <p:strVal val="#ppt_y-.1"/>
                                          </p:val>
                                        </p:tav>
                                        <p:tav tm="100000">
                                          <p:val>
                                            <p:strVal val="#ppt_y"/>
                                          </p:val>
                                        </p:tav>
                                      </p:tavLst>
                                    </p:anim>
                                  </p:childTnLst>
                                </p:cTn>
                              </p:par>
                            </p:childTnLst>
                          </p:cTn>
                        </p:par>
                        <p:par>
                          <p:cTn id="36" fill="hold">
                            <p:stCondLst>
                              <p:cond delay="5500"/>
                            </p:stCondLst>
                            <p:childTnLst>
                              <p:par>
                                <p:cTn id="37" presetID="10"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750"/>
                                        <p:tgtEl>
                                          <p:spTgt spid="34"/>
                                        </p:tgtEl>
                                      </p:cBhvr>
                                    </p:animEffect>
                                  </p:childTnLst>
                                </p:cTn>
                              </p:par>
                              <p:par>
                                <p:cTn id="40" presetID="31" presetClass="entr" presetSubtype="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1000" fill="hold"/>
                                        <p:tgtEl>
                                          <p:spTgt spid="36"/>
                                        </p:tgtEl>
                                        <p:attrNameLst>
                                          <p:attrName>ppt_w</p:attrName>
                                        </p:attrNameLst>
                                      </p:cBhvr>
                                      <p:tavLst>
                                        <p:tav tm="0">
                                          <p:val>
                                            <p:fltVal val="0"/>
                                          </p:val>
                                        </p:tav>
                                        <p:tav tm="100000">
                                          <p:val>
                                            <p:strVal val="#ppt_w"/>
                                          </p:val>
                                        </p:tav>
                                      </p:tavLst>
                                    </p:anim>
                                    <p:anim calcmode="lin" valueType="num">
                                      <p:cBhvr>
                                        <p:cTn id="43" dur="1000" fill="hold"/>
                                        <p:tgtEl>
                                          <p:spTgt spid="36"/>
                                        </p:tgtEl>
                                        <p:attrNameLst>
                                          <p:attrName>ppt_h</p:attrName>
                                        </p:attrNameLst>
                                      </p:cBhvr>
                                      <p:tavLst>
                                        <p:tav tm="0">
                                          <p:val>
                                            <p:fltVal val="0"/>
                                          </p:val>
                                        </p:tav>
                                        <p:tav tm="100000">
                                          <p:val>
                                            <p:strVal val="#ppt_h"/>
                                          </p:val>
                                        </p:tav>
                                      </p:tavLst>
                                    </p:anim>
                                    <p:anim calcmode="lin" valueType="num">
                                      <p:cBhvr>
                                        <p:cTn id="44" dur="1000" fill="hold"/>
                                        <p:tgtEl>
                                          <p:spTgt spid="36"/>
                                        </p:tgtEl>
                                        <p:attrNameLst>
                                          <p:attrName>style.rotation</p:attrName>
                                        </p:attrNameLst>
                                      </p:cBhvr>
                                      <p:tavLst>
                                        <p:tav tm="0">
                                          <p:val>
                                            <p:fltVal val="90"/>
                                          </p:val>
                                        </p:tav>
                                        <p:tav tm="100000">
                                          <p:val>
                                            <p:fltVal val="0"/>
                                          </p:val>
                                        </p:tav>
                                      </p:tavLst>
                                    </p:anim>
                                    <p:animEffect transition="in" filter="fade">
                                      <p:cBhvr>
                                        <p:cTn id="45" dur="1000"/>
                                        <p:tgtEl>
                                          <p:spTgt spid="36"/>
                                        </p:tgtEl>
                                      </p:cBhvr>
                                    </p:animEffect>
                                  </p:childTnLst>
                                </p:cTn>
                              </p:par>
                            </p:childTnLst>
                          </p:cTn>
                        </p:par>
                        <p:par>
                          <p:cTn id="46" fill="hold">
                            <p:stCondLst>
                              <p:cond delay="6500"/>
                            </p:stCondLst>
                            <p:childTnLst>
                              <p:par>
                                <p:cTn id="47" presetID="53" presetClass="entr" presetSubtype="16" fill="hold" grpId="0" nodeType="after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fltVal val="0"/>
                                          </p:val>
                                        </p:tav>
                                        <p:tav tm="100000">
                                          <p:val>
                                            <p:strVal val="#ppt_h"/>
                                          </p:val>
                                        </p:tav>
                                      </p:tavLst>
                                    </p:anim>
                                    <p:animEffect transition="in" filter="fade">
                                      <p:cBhvr>
                                        <p:cTn id="51" dur="500"/>
                                        <p:tgtEl>
                                          <p:spTgt spid="38"/>
                                        </p:tgtEl>
                                      </p:cBhvr>
                                    </p:animEffect>
                                  </p:childTnLst>
                                </p:cTn>
                              </p:par>
                              <p:par>
                                <p:cTn id="52" presetID="47" presetClass="entr" presetSubtype="0" fill="hold"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fade">
                                      <p:cBhvr>
                                        <p:cTn id="54" dur="1000"/>
                                        <p:tgtEl>
                                          <p:spTgt spid="64"/>
                                        </p:tgtEl>
                                      </p:cBhvr>
                                    </p:animEffect>
                                    <p:anim calcmode="lin" valueType="num">
                                      <p:cBhvr>
                                        <p:cTn id="55" dur="1000" fill="hold"/>
                                        <p:tgtEl>
                                          <p:spTgt spid="64"/>
                                        </p:tgtEl>
                                        <p:attrNameLst>
                                          <p:attrName>ppt_x</p:attrName>
                                        </p:attrNameLst>
                                      </p:cBhvr>
                                      <p:tavLst>
                                        <p:tav tm="0">
                                          <p:val>
                                            <p:strVal val="#ppt_x"/>
                                          </p:val>
                                        </p:tav>
                                        <p:tav tm="100000">
                                          <p:val>
                                            <p:strVal val="#ppt_x"/>
                                          </p:val>
                                        </p:tav>
                                      </p:tavLst>
                                    </p:anim>
                                    <p:anim calcmode="lin" valueType="num">
                                      <p:cBhvr>
                                        <p:cTn id="56" dur="1000" fill="hold"/>
                                        <p:tgtEl>
                                          <p:spTgt spid="64"/>
                                        </p:tgtEl>
                                        <p:attrNameLst>
                                          <p:attrName>ppt_y</p:attrName>
                                        </p:attrNameLst>
                                      </p:cBhvr>
                                      <p:tavLst>
                                        <p:tav tm="0">
                                          <p:val>
                                            <p:strVal val="#ppt_y-.1"/>
                                          </p:val>
                                        </p:tav>
                                        <p:tav tm="100000">
                                          <p:val>
                                            <p:strVal val="#ppt_y"/>
                                          </p:val>
                                        </p:tav>
                                      </p:tavLst>
                                    </p:anim>
                                  </p:childTnLst>
                                </p:cTn>
                              </p:par>
                            </p:childTnLst>
                          </p:cTn>
                        </p:par>
                        <p:par>
                          <p:cTn id="57" fill="hold">
                            <p:stCondLst>
                              <p:cond delay="7000"/>
                            </p:stCondLst>
                            <p:childTnLst>
                              <p:par>
                                <p:cTn id="58" presetID="10" presetClass="entr" presetSubtype="0"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750"/>
                                        <p:tgtEl>
                                          <p:spTgt spid="37"/>
                                        </p:tgtEl>
                                      </p:cBhvr>
                                    </p:animEffect>
                                  </p:childTnLst>
                                </p:cTn>
                              </p:par>
                              <p:par>
                                <p:cTn id="61" presetID="31"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p:cTn id="63" dur="1000" fill="hold"/>
                                        <p:tgtEl>
                                          <p:spTgt spid="39"/>
                                        </p:tgtEl>
                                        <p:attrNameLst>
                                          <p:attrName>ppt_w</p:attrName>
                                        </p:attrNameLst>
                                      </p:cBhvr>
                                      <p:tavLst>
                                        <p:tav tm="0">
                                          <p:val>
                                            <p:fltVal val="0"/>
                                          </p:val>
                                        </p:tav>
                                        <p:tav tm="100000">
                                          <p:val>
                                            <p:strVal val="#ppt_w"/>
                                          </p:val>
                                        </p:tav>
                                      </p:tavLst>
                                    </p:anim>
                                    <p:anim calcmode="lin" valueType="num">
                                      <p:cBhvr>
                                        <p:cTn id="64" dur="1000" fill="hold"/>
                                        <p:tgtEl>
                                          <p:spTgt spid="39"/>
                                        </p:tgtEl>
                                        <p:attrNameLst>
                                          <p:attrName>ppt_h</p:attrName>
                                        </p:attrNameLst>
                                      </p:cBhvr>
                                      <p:tavLst>
                                        <p:tav tm="0">
                                          <p:val>
                                            <p:fltVal val="0"/>
                                          </p:val>
                                        </p:tav>
                                        <p:tav tm="100000">
                                          <p:val>
                                            <p:strVal val="#ppt_h"/>
                                          </p:val>
                                        </p:tav>
                                      </p:tavLst>
                                    </p:anim>
                                    <p:anim calcmode="lin" valueType="num">
                                      <p:cBhvr>
                                        <p:cTn id="65" dur="1000" fill="hold"/>
                                        <p:tgtEl>
                                          <p:spTgt spid="39"/>
                                        </p:tgtEl>
                                        <p:attrNameLst>
                                          <p:attrName>style.rotation</p:attrName>
                                        </p:attrNameLst>
                                      </p:cBhvr>
                                      <p:tavLst>
                                        <p:tav tm="0">
                                          <p:val>
                                            <p:fltVal val="90"/>
                                          </p:val>
                                        </p:tav>
                                        <p:tav tm="100000">
                                          <p:val>
                                            <p:fltVal val="0"/>
                                          </p:val>
                                        </p:tav>
                                      </p:tavLst>
                                    </p:anim>
                                    <p:animEffect transition="in" filter="fade">
                                      <p:cBhvr>
                                        <p:cTn id="66" dur="1000"/>
                                        <p:tgtEl>
                                          <p:spTgt spid="39"/>
                                        </p:tgtEl>
                                      </p:cBhvr>
                                    </p:animEffect>
                                  </p:childTnLst>
                                </p:cTn>
                              </p:par>
                            </p:childTnLst>
                          </p:cTn>
                        </p:par>
                        <p:par>
                          <p:cTn id="67" fill="hold">
                            <p:stCondLst>
                              <p:cond delay="8000"/>
                            </p:stCondLst>
                            <p:childTnLst>
                              <p:par>
                                <p:cTn id="68" presetID="53" presetClass="entr" presetSubtype="16" fill="hold" grpId="0" nodeType="afterEffect">
                                  <p:stCondLst>
                                    <p:cond delay="0"/>
                                  </p:stCondLst>
                                  <p:childTnLst>
                                    <p:set>
                                      <p:cBhvr>
                                        <p:cTn id="69" dur="1" fill="hold">
                                          <p:stCondLst>
                                            <p:cond delay="0"/>
                                          </p:stCondLst>
                                        </p:cTn>
                                        <p:tgtEl>
                                          <p:spTgt spid="57"/>
                                        </p:tgtEl>
                                        <p:attrNameLst>
                                          <p:attrName>style.visibility</p:attrName>
                                        </p:attrNameLst>
                                      </p:cBhvr>
                                      <p:to>
                                        <p:strVal val="visible"/>
                                      </p:to>
                                    </p:set>
                                    <p:anim calcmode="lin" valueType="num">
                                      <p:cBhvr>
                                        <p:cTn id="70" dur="500" fill="hold"/>
                                        <p:tgtEl>
                                          <p:spTgt spid="57"/>
                                        </p:tgtEl>
                                        <p:attrNameLst>
                                          <p:attrName>ppt_w</p:attrName>
                                        </p:attrNameLst>
                                      </p:cBhvr>
                                      <p:tavLst>
                                        <p:tav tm="0">
                                          <p:val>
                                            <p:fltVal val="0"/>
                                          </p:val>
                                        </p:tav>
                                        <p:tav tm="100000">
                                          <p:val>
                                            <p:strVal val="#ppt_w"/>
                                          </p:val>
                                        </p:tav>
                                      </p:tavLst>
                                    </p:anim>
                                    <p:anim calcmode="lin" valueType="num">
                                      <p:cBhvr>
                                        <p:cTn id="71" dur="500" fill="hold"/>
                                        <p:tgtEl>
                                          <p:spTgt spid="57"/>
                                        </p:tgtEl>
                                        <p:attrNameLst>
                                          <p:attrName>ppt_h</p:attrName>
                                        </p:attrNameLst>
                                      </p:cBhvr>
                                      <p:tavLst>
                                        <p:tav tm="0">
                                          <p:val>
                                            <p:fltVal val="0"/>
                                          </p:val>
                                        </p:tav>
                                        <p:tav tm="100000">
                                          <p:val>
                                            <p:strVal val="#ppt_h"/>
                                          </p:val>
                                        </p:tav>
                                      </p:tavLst>
                                    </p:anim>
                                    <p:animEffect transition="in" filter="fade">
                                      <p:cBhvr>
                                        <p:cTn id="72" dur="500"/>
                                        <p:tgtEl>
                                          <p:spTgt spid="57"/>
                                        </p:tgtEl>
                                      </p:cBhvr>
                                    </p:animEffect>
                                  </p:childTnLst>
                                </p:cTn>
                              </p:par>
                              <p:par>
                                <p:cTn id="73" presetID="47" presetClass="entr" presetSubtype="0" fill="hold" nodeType="with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fade">
                                      <p:cBhvr>
                                        <p:cTn id="75" dur="1000"/>
                                        <p:tgtEl>
                                          <p:spTgt spid="65"/>
                                        </p:tgtEl>
                                      </p:cBhvr>
                                    </p:animEffect>
                                    <p:anim calcmode="lin" valueType="num">
                                      <p:cBhvr>
                                        <p:cTn id="76" dur="1000" fill="hold"/>
                                        <p:tgtEl>
                                          <p:spTgt spid="65"/>
                                        </p:tgtEl>
                                        <p:attrNameLst>
                                          <p:attrName>ppt_x</p:attrName>
                                        </p:attrNameLst>
                                      </p:cBhvr>
                                      <p:tavLst>
                                        <p:tav tm="0">
                                          <p:val>
                                            <p:strVal val="#ppt_x"/>
                                          </p:val>
                                        </p:tav>
                                        <p:tav tm="100000">
                                          <p:val>
                                            <p:strVal val="#ppt_x"/>
                                          </p:val>
                                        </p:tav>
                                      </p:tavLst>
                                    </p:anim>
                                    <p:anim calcmode="lin" valueType="num">
                                      <p:cBhvr>
                                        <p:cTn id="77" dur="1000" fill="hold"/>
                                        <p:tgtEl>
                                          <p:spTgt spid="65"/>
                                        </p:tgtEl>
                                        <p:attrNameLst>
                                          <p:attrName>ppt_y</p:attrName>
                                        </p:attrNameLst>
                                      </p:cBhvr>
                                      <p:tavLst>
                                        <p:tav tm="0">
                                          <p:val>
                                            <p:strVal val="#ppt_y-.1"/>
                                          </p:val>
                                        </p:tav>
                                        <p:tav tm="100000">
                                          <p:val>
                                            <p:strVal val="#ppt_y"/>
                                          </p:val>
                                        </p:tav>
                                      </p:tavLst>
                                    </p:anim>
                                  </p:childTnLst>
                                </p:cTn>
                              </p:par>
                            </p:childTnLst>
                          </p:cTn>
                        </p:par>
                        <p:par>
                          <p:cTn id="78" fill="hold">
                            <p:stCondLst>
                              <p:cond delay="8500"/>
                            </p:stCondLst>
                            <p:childTnLst>
                              <p:par>
                                <p:cTn id="79" presetID="10" presetClass="entr" presetSubtype="0" fill="hold" grpId="0" nodeType="after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750"/>
                                        <p:tgtEl>
                                          <p:spTgt spid="56"/>
                                        </p:tgtEl>
                                      </p:cBhvr>
                                    </p:animEffect>
                                  </p:childTnLst>
                                </p:cTn>
                              </p:par>
                              <p:par>
                                <p:cTn id="82" presetID="31" presetClass="entr" presetSubtype="0" fill="hold" nodeType="withEffect">
                                  <p:stCondLst>
                                    <p:cond delay="0"/>
                                  </p:stCondLst>
                                  <p:childTnLst>
                                    <p:set>
                                      <p:cBhvr>
                                        <p:cTn id="83" dur="1" fill="hold">
                                          <p:stCondLst>
                                            <p:cond delay="0"/>
                                          </p:stCondLst>
                                        </p:cTn>
                                        <p:tgtEl>
                                          <p:spTgt spid="58"/>
                                        </p:tgtEl>
                                        <p:attrNameLst>
                                          <p:attrName>style.visibility</p:attrName>
                                        </p:attrNameLst>
                                      </p:cBhvr>
                                      <p:to>
                                        <p:strVal val="visible"/>
                                      </p:to>
                                    </p:set>
                                    <p:anim calcmode="lin" valueType="num">
                                      <p:cBhvr>
                                        <p:cTn id="84" dur="1000" fill="hold"/>
                                        <p:tgtEl>
                                          <p:spTgt spid="58"/>
                                        </p:tgtEl>
                                        <p:attrNameLst>
                                          <p:attrName>ppt_w</p:attrName>
                                        </p:attrNameLst>
                                      </p:cBhvr>
                                      <p:tavLst>
                                        <p:tav tm="0">
                                          <p:val>
                                            <p:fltVal val="0"/>
                                          </p:val>
                                        </p:tav>
                                        <p:tav tm="100000">
                                          <p:val>
                                            <p:strVal val="#ppt_w"/>
                                          </p:val>
                                        </p:tav>
                                      </p:tavLst>
                                    </p:anim>
                                    <p:anim calcmode="lin" valueType="num">
                                      <p:cBhvr>
                                        <p:cTn id="85" dur="1000" fill="hold"/>
                                        <p:tgtEl>
                                          <p:spTgt spid="58"/>
                                        </p:tgtEl>
                                        <p:attrNameLst>
                                          <p:attrName>ppt_h</p:attrName>
                                        </p:attrNameLst>
                                      </p:cBhvr>
                                      <p:tavLst>
                                        <p:tav tm="0">
                                          <p:val>
                                            <p:fltVal val="0"/>
                                          </p:val>
                                        </p:tav>
                                        <p:tav tm="100000">
                                          <p:val>
                                            <p:strVal val="#ppt_h"/>
                                          </p:val>
                                        </p:tav>
                                      </p:tavLst>
                                    </p:anim>
                                    <p:anim calcmode="lin" valueType="num">
                                      <p:cBhvr>
                                        <p:cTn id="86" dur="1000" fill="hold"/>
                                        <p:tgtEl>
                                          <p:spTgt spid="58"/>
                                        </p:tgtEl>
                                        <p:attrNameLst>
                                          <p:attrName>style.rotation</p:attrName>
                                        </p:attrNameLst>
                                      </p:cBhvr>
                                      <p:tavLst>
                                        <p:tav tm="0">
                                          <p:val>
                                            <p:fltVal val="90"/>
                                          </p:val>
                                        </p:tav>
                                        <p:tav tm="100000">
                                          <p:val>
                                            <p:fltVal val="0"/>
                                          </p:val>
                                        </p:tav>
                                      </p:tavLst>
                                    </p:anim>
                                    <p:animEffect transition="in" filter="fade">
                                      <p:cBhvr>
                                        <p:cTn id="87" dur="1000"/>
                                        <p:tgtEl>
                                          <p:spTgt spid="58"/>
                                        </p:tgtEl>
                                      </p:cBhvr>
                                    </p:animEffect>
                                  </p:childTnLst>
                                </p:cTn>
                              </p:par>
                            </p:childTnLst>
                          </p:cTn>
                        </p:par>
                        <p:par>
                          <p:cTn id="88" fill="hold">
                            <p:stCondLst>
                              <p:cond delay="9500"/>
                            </p:stCondLst>
                            <p:childTnLst>
                              <p:par>
                                <p:cTn id="89" presetID="53" presetClass="entr" presetSubtype="16" fill="hold" grpId="0" nodeType="afterEffect">
                                  <p:stCondLst>
                                    <p:cond delay="0"/>
                                  </p:stCondLst>
                                  <p:childTnLst>
                                    <p:set>
                                      <p:cBhvr>
                                        <p:cTn id="90" dur="1" fill="hold">
                                          <p:stCondLst>
                                            <p:cond delay="0"/>
                                          </p:stCondLst>
                                        </p:cTn>
                                        <p:tgtEl>
                                          <p:spTgt spid="60"/>
                                        </p:tgtEl>
                                        <p:attrNameLst>
                                          <p:attrName>style.visibility</p:attrName>
                                        </p:attrNameLst>
                                      </p:cBhvr>
                                      <p:to>
                                        <p:strVal val="visible"/>
                                      </p:to>
                                    </p:set>
                                    <p:anim calcmode="lin" valueType="num">
                                      <p:cBhvr>
                                        <p:cTn id="91" dur="500" fill="hold"/>
                                        <p:tgtEl>
                                          <p:spTgt spid="60"/>
                                        </p:tgtEl>
                                        <p:attrNameLst>
                                          <p:attrName>ppt_w</p:attrName>
                                        </p:attrNameLst>
                                      </p:cBhvr>
                                      <p:tavLst>
                                        <p:tav tm="0">
                                          <p:val>
                                            <p:fltVal val="0"/>
                                          </p:val>
                                        </p:tav>
                                        <p:tav tm="100000">
                                          <p:val>
                                            <p:strVal val="#ppt_w"/>
                                          </p:val>
                                        </p:tav>
                                      </p:tavLst>
                                    </p:anim>
                                    <p:anim calcmode="lin" valueType="num">
                                      <p:cBhvr>
                                        <p:cTn id="92" dur="500" fill="hold"/>
                                        <p:tgtEl>
                                          <p:spTgt spid="60"/>
                                        </p:tgtEl>
                                        <p:attrNameLst>
                                          <p:attrName>ppt_h</p:attrName>
                                        </p:attrNameLst>
                                      </p:cBhvr>
                                      <p:tavLst>
                                        <p:tav tm="0">
                                          <p:val>
                                            <p:fltVal val="0"/>
                                          </p:val>
                                        </p:tav>
                                        <p:tav tm="100000">
                                          <p:val>
                                            <p:strVal val="#ppt_h"/>
                                          </p:val>
                                        </p:tav>
                                      </p:tavLst>
                                    </p:anim>
                                    <p:animEffect transition="in" filter="fade">
                                      <p:cBhvr>
                                        <p:cTn id="93" dur="500"/>
                                        <p:tgtEl>
                                          <p:spTgt spid="60"/>
                                        </p:tgtEl>
                                      </p:cBhvr>
                                    </p:animEffect>
                                  </p:childTnLst>
                                </p:cTn>
                              </p:par>
                              <p:par>
                                <p:cTn id="94" presetID="47" presetClass="entr" presetSubtype="0" fill="hold" nodeType="withEffect">
                                  <p:stCondLst>
                                    <p:cond delay="0"/>
                                  </p:stCondLst>
                                  <p:childTnLst>
                                    <p:set>
                                      <p:cBhvr>
                                        <p:cTn id="95" dur="1" fill="hold">
                                          <p:stCondLst>
                                            <p:cond delay="0"/>
                                          </p:stCondLst>
                                        </p:cTn>
                                        <p:tgtEl>
                                          <p:spTgt spid="66"/>
                                        </p:tgtEl>
                                        <p:attrNameLst>
                                          <p:attrName>style.visibility</p:attrName>
                                        </p:attrNameLst>
                                      </p:cBhvr>
                                      <p:to>
                                        <p:strVal val="visible"/>
                                      </p:to>
                                    </p:set>
                                    <p:animEffect transition="in" filter="fade">
                                      <p:cBhvr>
                                        <p:cTn id="96" dur="1000"/>
                                        <p:tgtEl>
                                          <p:spTgt spid="66"/>
                                        </p:tgtEl>
                                      </p:cBhvr>
                                    </p:animEffect>
                                    <p:anim calcmode="lin" valueType="num">
                                      <p:cBhvr>
                                        <p:cTn id="97" dur="1000" fill="hold"/>
                                        <p:tgtEl>
                                          <p:spTgt spid="66"/>
                                        </p:tgtEl>
                                        <p:attrNameLst>
                                          <p:attrName>ppt_x</p:attrName>
                                        </p:attrNameLst>
                                      </p:cBhvr>
                                      <p:tavLst>
                                        <p:tav tm="0">
                                          <p:val>
                                            <p:strVal val="#ppt_x"/>
                                          </p:val>
                                        </p:tav>
                                        <p:tav tm="100000">
                                          <p:val>
                                            <p:strVal val="#ppt_x"/>
                                          </p:val>
                                        </p:tav>
                                      </p:tavLst>
                                    </p:anim>
                                    <p:anim calcmode="lin" valueType="num">
                                      <p:cBhvr>
                                        <p:cTn id="98" dur="1000" fill="hold"/>
                                        <p:tgtEl>
                                          <p:spTgt spid="66"/>
                                        </p:tgtEl>
                                        <p:attrNameLst>
                                          <p:attrName>ppt_y</p:attrName>
                                        </p:attrNameLst>
                                      </p:cBhvr>
                                      <p:tavLst>
                                        <p:tav tm="0">
                                          <p:val>
                                            <p:strVal val="#ppt_y-.1"/>
                                          </p:val>
                                        </p:tav>
                                        <p:tav tm="100000">
                                          <p:val>
                                            <p:strVal val="#ppt_y"/>
                                          </p:val>
                                        </p:tav>
                                      </p:tavLst>
                                    </p:anim>
                                  </p:childTnLst>
                                </p:cTn>
                              </p:par>
                            </p:childTnLst>
                          </p:cTn>
                        </p:par>
                        <p:par>
                          <p:cTn id="99" fill="hold">
                            <p:stCondLst>
                              <p:cond delay="10000"/>
                            </p:stCondLst>
                            <p:childTnLst>
                              <p:par>
                                <p:cTn id="100" presetID="10" presetClass="entr" presetSubtype="0" fill="hold" grpId="0" nodeType="afterEffect">
                                  <p:stCondLst>
                                    <p:cond delay="0"/>
                                  </p:stCondLst>
                                  <p:childTnLst>
                                    <p:set>
                                      <p:cBhvr>
                                        <p:cTn id="101" dur="1" fill="hold">
                                          <p:stCondLst>
                                            <p:cond delay="0"/>
                                          </p:stCondLst>
                                        </p:cTn>
                                        <p:tgtEl>
                                          <p:spTgt spid="59"/>
                                        </p:tgtEl>
                                        <p:attrNameLst>
                                          <p:attrName>style.visibility</p:attrName>
                                        </p:attrNameLst>
                                      </p:cBhvr>
                                      <p:to>
                                        <p:strVal val="visible"/>
                                      </p:to>
                                    </p:set>
                                    <p:animEffect transition="in" filter="fade">
                                      <p:cBhvr>
                                        <p:cTn id="102" dur="7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38" grpId="0"/>
      <p:bldP spid="56" grpId="0"/>
      <p:bldP spid="57" grpId="0"/>
      <p:bldP spid="59" grpId="0"/>
      <p:bldP spid="6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18"/>
          <p:cNvPicPr>
            <a:picLocks noChangeAspect="1"/>
          </p:cNvPicPr>
          <p:nvPr/>
        </p:nvPicPr>
        <p:blipFill>
          <a:blip r:embed="rId3"/>
          <a:stretch>
            <a:fillRect/>
          </a:stretch>
        </p:blipFill>
        <p:spPr>
          <a:xfrm>
            <a:off x="4397057" y="1193432"/>
            <a:ext cx="3395772" cy="3395772"/>
          </a:xfrm>
          <a:prstGeom prst="diamond">
            <a:avLst/>
          </a:prstGeom>
          <a:blipFill>
            <a:blip r:embed="rId4" cstate="email"/>
            <a:stretch>
              <a:fillRect/>
            </a:stretch>
          </a:blipFill>
          <a:ln>
            <a:solidFill>
              <a:sysClr val="window" lastClr="FFFFFF">
                <a:lumMod val="65000"/>
              </a:sysClr>
            </a:solidFill>
          </a:ln>
        </p:spPr>
      </p:pic>
      <p:pic>
        <p:nvPicPr>
          <p:cNvPr id="38" name="Picture Placeholder 19"/>
          <p:cNvPicPr>
            <a:picLocks noChangeAspect="1"/>
          </p:cNvPicPr>
          <p:nvPr/>
        </p:nvPicPr>
        <p:blipFill>
          <a:blip r:embed="rId5" cstate="email"/>
          <a:stretch>
            <a:fillRect/>
          </a:stretch>
        </p:blipFill>
        <p:spPr>
          <a:xfrm>
            <a:off x="2479106" y="1941658"/>
            <a:ext cx="1893401" cy="1893401"/>
          </a:xfrm>
          <a:prstGeom prst="diamond">
            <a:avLst/>
          </a:prstGeom>
          <a:ln>
            <a:solidFill>
              <a:sysClr val="window" lastClr="FFFFFF">
                <a:lumMod val="65000"/>
              </a:sysClr>
            </a:solidFill>
          </a:ln>
        </p:spPr>
      </p:pic>
      <p:pic>
        <p:nvPicPr>
          <p:cNvPr id="39" name="Picture Placeholder 20"/>
          <p:cNvPicPr>
            <a:picLocks noChangeAspect="1"/>
          </p:cNvPicPr>
          <p:nvPr/>
        </p:nvPicPr>
        <p:blipFill>
          <a:blip r:embed="rId6" cstate="email"/>
          <a:stretch>
            <a:fillRect/>
          </a:stretch>
        </p:blipFill>
        <p:spPr>
          <a:xfrm>
            <a:off x="577239" y="1941658"/>
            <a:ext cx="1893401" cy="1893401"/>
          </a:xfrm>
          <a:prstGeom prst="diamond">
            <a:avLst/>
          </a:prstGeom>
          <a:blipFill>
            <a:blip r:embed="rId7" cstate="email"/>
            <a:stretch>
              <a:fillRect/>
            </a:stretch>
          </a:blipFill>
          <a:ln>
            <a:solidFill>
              <a:sysClr val="window" lastClr="FFFFFF">
                <a:lumMod val="65000"/>
              </a:sysClr>
            </a:solidFill>
          </a:ln>
        </p:spPr>
      </p:pic>
      <p:pic>
        <p:nvPicPr>
          <p:cNvPr id="40" name="Picture Placeholder 22"/>
          <p:cNvPicPr>
            <a:picLocks noChangeAspect="1"/>
          </p:cNvPicPr>
          <p:nvPr/>
        </p:nvPicPr>
        <p:blipFill>
          <a:blip r:embed="rId8" cstate="email"/>
          <a:stretch>
            <a:fillRect/>
          </a:stretch>
        </p:blipFill>
        <p:spPr>
          <a:xfrm>
            <a:off x="9694698" y="1941658"/>
            <a:ext cx="1893401" cy="1893401"/>
          </a:xfrm>
          <a:prstGeom prst="diamond">
            <a:avLst/>
          </a:prstGeom>
          <a:ln>
            <a:solidFill>
              <a:sysClr val="window" lastClr="FFFFFF">
                <a:lumMod val="65000"/>
              </a:sysClr>
            </a:solidFill>
          </a:ln>
        </p:spPr>
      </p:pic>
      <p:pic>
        <p:nvPicPr>
          <p:cNvPr id="41" name="Picture Placeholder 21"/>
          <p:cNvPicPr>
            <a:picLocks noChangeAspect="1"/>
          </p:cNvPicPr>
          <p:nvPr/>
        </p:nvPicPr>
        <p:blipFill>
          <a:blip r:embed="rId9" cstate="email"/>
          <a:stretch>
            <a:fillRect/>
          </a:stretch>
        </p:blipFill>
        <p:spPr>
          <a:xfrm>
            <a:off x="7792830" y="1941658"/>
            <a:ext cx="1893401" cy="1893401"/>
          </a:xfrm>
          <a:prstGeom prst="diamond">
            <a:avLst/>
          </a:prstGeom>
          <a:ln>
            <a:solidFill>
              <a:sysClr val="window" lastClr="FFFFFF">
                <a:lumMod val="65000"/>
              </a:sysClr>
            </a:solidFill>
          </a:ln>
        </p:spPr>
      </p:pic>
      <p:sp>
        <p:nvSpPr>
          <p:cNvPr id="42" name="TextBox 41"/>
          <p:cNvSpPr txBox="1"/>
          <p:nvPr/>
        </p:nvSpPr>
        <p:spPr>
          <a:xfrm>
            <a:off x="4520260" y="4881386"/>
            <a:ext cx="3322920" cy="410241"/>
          </a:xfrm>
          <a:prstGeom prst="rect">
            <a:avLst/>
          </a:prstGeom>
          <a:noFill/>
        </p:spPr>
        <p:txBody>
          <a:bodyPr wrap="square" lIns="0" tIns="0" rIns="0" bIns="0" rtlCol="0">
            <a:spAutoFit/>
          </a:bodyPr>
          <a:lstStyle/>
          <a:p>
            <a:pPr algn="ctr" defTabSz="1218565">
              <a:defRPr/>
            </a:pPr>
            <a:r>
              <a:rPr lang="zh-CN" altLang="en-US" sz="2665" b="1" kern="0" dirty="0">
                <a:solidFill>
                  <a:sysClr val="windowText" lastClr="000000">
                    <a:lumMod val="65000"/>
                    <a:lumOff val="35000"/>
                  </a:sysClr>
                </a:solidFill>
                <a:latin typeface="微软雅黑" panose="020B0503020204020204" pitchFamily="34" charset="-122"/>
                <a:ea typeface="微软雅黑" panose="020B0503020204020204" pitchFamily="34" charset="-122"/>
              </a:rPr>
              <a:t>添加相关文字内容</a:t>
            </a:r>
          </a:p>
        </p:txBody>
      </p:sp>
      <p:sp>
        <p:nvSpPr>
          <p:cNvPr id="43" name="TextBox 42"/>
          <p:cNvSpPr txBox="1"/>
          <p:nvPr/>
        </p:nvSpPr>
        <p:spPr>
          <a:xfrm>
            <a:off x="1321216" y="5293571"/>
            <a:ext cx="9721009" cy="1352358"/>
          </a:xfrm>
          <a:prstGeom prst="rect">
            <a:avLst/>
          </a:prstGeom>
          <a:noFill/>
        </p:spPr>
        <p:txBody>
          <a:bodyPr wrap="square" lIns="0" tIns="0" rIns="0" bIns="0" rtlCol="0">
            <a:spAutoFit/>
          </a:bodyPr>
          <a:lstStyle>
            <a:defPPr>
              <a:defRPr lang="zh-CN"/>
            </a:defPPr>
            <a:lvl1pPr algn="just">
              <a:lnSpc>
                <a:spcPts val="14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defTabSz="1218565">
              <a:lnSpc>
                <a:spcPct val="150000"/>
              </a:lnSpc>
              <a:defRPr/>
            </a:pPr>
            <a:r>
              <a:rPr lang="zh-CN" altLang="en-US" sz="1200" kern="0" dirty="0">
                <a:solidFill>
                  <a:sysClr val="windowText" lastClr="000000">
                    <a:lumMod val="65000"/>
                    <a:lumOff val="35000"/>
                  </a:sysClr>
                </a:solidFill>
              </a:rPr>
              <a:t> 点击输入本栏的具体文字，简明扼要的说明分项内容，点击输入本栏的具体文字，简明扼要的说明分项内容，点击输入本栏的具体文字，简明扼要的说明分项内容。 点击输入本栏的具体文字，简明扼要的说明分项内容，点击输入本栏的具体文字，简明扼要的说明分项内容，点击输入本栏的具体文字，简明扼要的说明分项内容。</a:t>
            </a:r>
            <a:endParaRPr lang="en-US" altLang="zh-CN" sz="1200" kern="0" dirty="0">
              <a:solidFill>
                <a:sysClr val="windowText" lastClr="000000">
                  <a:lumMod val="65000"/>
                  <a:lumOff val="35000"/>
                </a:sysClr>
              </a:solidFill>
            </a:endParaRPr>
          </a:p>
          <a:p>
            <a:pPr algn="ctr" defTabSz="1218565">
              <a:lnSpc>
                <a:spcPct val="150000"/>
              </a:lnSpc>
              <a:defRPr/>
            </a:pPr>
            <a:endParaRPr lang="en-US" altLang="zh-CN" sz="1200" kern="0" dirty="0">
              <a:solidFill>
                <a:sysClr val="windowText" lastClr="000000">
                  <a:lumMod val="65000"/>
                  <a:lumOff val="35000"/>
                </a:sysClr>
              </a:solidFill>
            </a:endParaRPr>
          </a:p>
          <a:p>
            <a:pPr algn="ctr" defTabSz="1218565">
              <a:lnSpc>
                <a:spcPct val="150000"/>
              </a:lnSpc>
              <a:defRPr/>
            </a:pPr>
            <a:endParaRPr lang="en-US" altLang="zh-CN" sz="1200" kern="0" dirty="0">
              <a:solidFill>
                <a:sysClr val="windowText" lastClr="000000">
                  <a:lumMod val="65000"/>
                  <a:lumOff val="35000"/>
                </a:sys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8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48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48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8" presetClass="emph" presetSubtype="0" repeatCount="2000" fill="hold" nodeType="withEffect">
                                      <p:stCondLst>
                                        <p:cond delay="0"/>
                                      </p:stCondLst>
                                      <p:childTnLst>
                                        <p:animRot by="21600000">
                                          <p:cBhvr>
                                            <p:cTn id="10" dur="500" fill="hold"/>
                                            <p:tgtEl>
                                              <p:spTgt spid="37"/>
                                            </p:tgtEl>
                                            <p:attrNameLst>
                                              <p:attrName>r</p:attrName>
                                            </p:attrNameLst>
                                          </p:cBhvr>
                                        </p:animRot>
                                      </p:childTnLst>
                                    </p:cTn>
                                  </p:par>
                                  <p:par>
                                    <p:cTn id="11" presetID="2" presetClass="entr" presetSubtype="9" fill="hold" nodeType="withEffect" p14:presetBounceEnd="48000">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14:bounceEnd="48000">
                                          <p:cBhvr additive="base">
                                            <p:cTn id="13" dur="500" fill="hold"/>
                                            <p:tgtEl>
                                              <p:spTgt spid="38"/>
                                            </p:tgtEl>
                                            <p:attrNameLst>
                                              <p:attrName>ppt_x</p:attrName>
                                            </p:attrNameLst>
                                          </p:cBhvr>
                                          <p:tavLst>
                                            <p:tav tm="0">
                                              <p:val>
                                                <p:strVal val="0-#ppt_w/2"/>
                                              </p:val>
                                            </p:tav>
                                            <p:tav tm="100000">
                                              <p:val>
                                                <p:strVal val="#ppt_x"/>
                                              </p:val>
                                            </p:tav>
                                          </p:tavLst>
                                        </p:anim>
                                        <p:anim calcmode="lin" valueType="num" p14:bounceEnd="48000">
                                          <p:cBhvr additive="base">
                                            <p:cTn id="14" dur="500" fill="hold"/>
                                            <p:tgtEl>
                                              <p:spTgt spid="38"/>
                                            </p:tgtEl>
                                            <p:attrNameLst>
                                              <p:attrName>ppt_y</p:attrName>
                                            </p:attrNameLst>
                                          </p:cBhvr>
                                          <p:tavLst>
                                            <p:tav tm="0">
                                              <p:val>
                                                <p:strVal val="0-#ppt_h/2"/>
                                              </p:val>
                                            </p:tav>
                                            <p:tav tm="100000">
                                              <p:val>
                                                <p:strVal val="#ppt_y"/>
                                              </p:val>
                                            </p:tav>
                                          </p:tavLst>
                                        </p:anim>
                                      </p:childTnLst>
                                    </p:cTn>
                                  </p:par>
                                  <p:par>
                                    <p:cTn id="15" presetID="8" presetClass="emph" presetSubtype="0" repeatCount="2000" fill="hold" nodeType="withEffect">
                                      <p:stCondLst>
                                        <p:cond delay="0"/>
                                      </p:stCondLst>
                                      <p:childTnLst>
                                        <p:animRot by="21600000">
                                          <p:cBhvr>
                                            <p:cTn id="16" dur="500" fill="hold"/>
                                            <p:tgtEl>
                                              <p:spTgt spid="38"/>
                                            </p:tgtEl>
                                            <p:attrNameLst>
                                              <p:attrName>r</p:attrName>
                                            </p:attrNameLst>
                                          </p:cBhvr>
                                        </p:animRot>
                                      </p:childTnLst>
                                    </p:cTn>
                                  </p:par>
                                  <p:par>
                                    <p:cTn id="17" presetID="2" presetClass="entr" presetSubtype="3" fill="hold" nodeType="withEffect" p14:presetBounceEnd="48000">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14:bounceEnd="48000">
                                          <p:cBhvr additive="base">
                                            <p:cTn id="19" dur="500" fill="hold"/>
                                            <p:tgtEl>
                                              <p:spTgt spid="41"/>
                                            </p:tgtEl>
                                            <p:attrNameLst>
                                              <p:attrName>ppt_x</p:attrName>
                                            </p:attrNameLst>
                                          </p:cBhvr>
                                          <p:tavLst>
                                            <p:tav tm="0">
                                              <p:val>
                                                <p:strVal val="1+#ppt_w/2"/>
                                              </p:val>
                                            </p:tav>
                                            <p:tav tm="100000">
                                              <p:val>
                                                <p:strVal val="#ppt_x"/>
                                              </p:val>
                                            </p:tav>
                                          </p:tavLst>
                                        </p:anim>
                                        <p:anim calcmode="lin" valueType="num" p14:bounceEnd="48000">
                                          <p:cBhvr additive="base">
                                            <p:cTn id="20" dur="500" fill="hold"/>
                                            <p:tgtEl>
                                              <p:spTgt spid="41"/>
                                            </p:tgtEl>
                                            <p:attrNameLst>
                                              <p:attrName>ppt_y</p:attrName>
                                            </p:attrNameLst>
                                          </p:cBhvr>
                                          <p:tavLst>
                                            <p:tav tm="0">
                                              <p:val>
                                                <p:strVal val="0-#ppt_h/2"/>
                                              </p:val>
                                            </p:tav>
                                            <p:tav tm="100000">
                                              <p:val>
                                                <p:strVal val="#ppt_y"/>
                                              </p:val>
                                            </p:tav>
                                          </p:tavLst>
                                        </p:anim>
                                      </p:childTnLst>
                                    </p:cTn>
                                  </p:par>
                                  <p:par>
                                    <p:cTn id="21" presetID="8" presetClass="emph" presetSubtype="0" repeatCount="2000" fill="hold" nodeType="withEffect">
                                      <p:stCondLst>
                                        <p:cond delay="0"/>
                                      </p:stCondLst>
                                      <p:childTnLst>
                                        <p:animRot by="21600000">
                                          <p:cBhvr>
                                            <p:cTn id="22" dur="500" fill="hold"/>
                                            <p:tgtEl>
                                              <p:spTgt spid="41"/>
                                            </p:tgtEl>
                                            <p:attrNameLst>
                                              <p:attrName>r</p:attrName>
                                            </p:attrNameLst>
                                          </p:cBhvr>
                                        </p:animRot>
                                      </p:childTnLst>
                                    </p:cTn>
                                  </p:par>
                                  <p:par>
                                    <p:cTn id="23" presetID="2" presetClass="entr" presetSubtype="8" fill="hold" nodeType="withEffect" p14:presetBounceEnd="48000">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14:bounceEnd="48000">
                                          <p:cBhvr additive="base">
                                            <p:cTn id="25" dur="500" fill="hold"/>
                                            <p:tgtEl>
                                              <p:spTgt spid="39"/>
                                            </p:tgtEl>
                                            <p:attrNameLst>
                                              <p:attrName>ppt_x</p:attrName>
                                            </p:attrNameLst>
                                          </p:cBhvr>
                                          <p:tavLst>
                                            <p:tav tm="0">
                                              <p:val>
                                                <p:strVal val="0-#ppt_w/2"/>
                                              </p:val>
                                            </p:tav>
                                            <p:tav tm="100000">
                                              <p:val>
                                                <p:strVal val="#ppt_x"/>
                                              </p:val>
                                            </p:tav>
                                          </p:tavLst>
                                        </p:anim>
                                        <p:anim calcmode="lin" valueType="num" p14:bounceEnd="48000">
                                          <p:cBhvr additive="base">
                                            <p:cTn id="26" dur="500" fill="hold"/>
                                            <p:tgtEl>
                                              <p:spTgt spid="39"/>
                                            </p:tgtEl>
                                            <p:attrNameLst>
                                              <p:attrName>ppt_y</p:attrName>
                                            </p:attrNameLst>
                                          </p:cBhvr>
                                          <p:tavLst>
                                            <p:tav tm="0">
                                              <p:val>
                                                <p:strVal val="#ppt_y"/>
                                              </p:val>
                                            </p:tav>
                                            <p:tav tm="100000">
                                              <p:val>
                                                <p:strVal val="#ppt_y"/>
                                              </p:val>
                                            </p:tav>
                                          </p:tavLst>
                                        </p:anim>
                                      </p:childTnLst>
                                    </p:cTn>
                                  </p:par>
                                  <p:par>
                                    <p:cTn id="27" presetID="8" presetClass="emph" presetSubtype="0" repeatCount="2000" fill="hold" nodeType="withEffect">
                                      <p:stCondLst>
                                        <p:cond delay="0"/>
                                      </p:stCondLst>
                                      <p:childTnLst>
                                        <p:animRot by="21600000">
                                          <p:cBhvr>
                                            <p:cTn id="28" dur="500" fill="hold"/>
                                            <p:tgtEl>
                                              <p:spTgt spid="39"/>
                                            </p:tgtEl>
                                            <p:attrNameLst>
                                              <p:attrName>r</p:attrName>
                                            </p:attrNameLst>
                                          </p:cBhvr>
                                        </p:animRot>
                                      </p:childTnLst>
                                    </p:cTn>
                                  </p:par>
                                  <p:par>
                                    <p:cTn id="29" presetID="2" presetClass="entr" presetSubtype="2" fill="hold" nodeType="withEffect" p14:presetBounceEnd="48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48000">
                                          <p:cBhvr additive="base">
                                            <p:cTn id="31" dur="500" fill="hold"/>
                                            <p:tgtEl>
                                              <p:spTgt spid="40"/>
                                            </p:tgtEl>
                                            <p:attrNameLst>
                                              <p:attrName>ppt_x</p:attrName>
                                            </p:attrNameLst>
                                          </p:cBhvr>
                                          <p:tavLst>
                                            <p:tav tm="0">
                                              <p:val>
                                                <p:strVal val="1+#ppt_w/2"/>
                                              </p:val>
                                            </p:tav>
                                            <p:tav tm="100000">
                                              <p:val>
                                                <p:strVal val="#ppt_x"/>
                                              </p:val>
                                            </p:tav>
                                          </p:tavLst>
                                        </p:anim>
                                        <p:anim calcmode="lin" valueType="num" p14:bounceEnd="48000">
                                          <p:cBhvr additive="base">
                                            <p:cTn id="32" dur="500" fill="hold"/>
                                            <p:tgtEl>
                                              <p:spTgt spid="40"/>
                                            </p:tgtEl>
                                            <p:attrNameLst>
                                              <p:attrName>ppt_y</p:attrName>
                                            </p:attrNameLst>
                                          </p:cBhvr>
                                          <p:tavLst>
                                            <p:tav tm="0">
                                              <p:val>
                                                <p:strVal val="#ppt_y"/>
                                              </p:val>
                                            </p:tav>
                                            <p:tav tm="100000">
                                              <p:val>
                                                <p:strVal val="#ppt_y"/>
                                              </p:val>
                                            </p:tav>
                                          </p:tavLst>
                                        </p:anim>
                                      </p:childTnLst>
                                    </p:cTn>
                                  </p:par>
                                  <p:par>
                                    <p:cTn id="33" presetID="8" presetClass="emph" presetSubtype="0" repeatCount="2000" fill="hold" nodeType="withEffect">
                                      <p:stCondLst>
                                        <p:cond delay="0"/>
                                      </p:stCondLst>
                                      <p:childTnLst>
                                        <p:animRot by="21600000">
                                          <p:cBhvr>
                                            <p:cTn id="34" dur="500" fill="hold"/>
                                            <p:tgtEl>
                                              <p:spTgt spid="40"/>
                                            </p:tgtEl>
                                            <p:attrNameLst>
                                              <p:attrName>r</p:attrName>
                                            </p:attrNameLst>
                                          </p:cBhvr>
                                        </p:animRo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arn(inVertical)">
                                          <p:cBhvr>
                                            <p:cTn id="38" dur="1400"/>
                                            <p:tgtEl>
                                              <p:spTgt spid="42"/>
                                            </p:tgtEl>
                                          </p:cBhvr>
                                        </p:animEffect>
                                      </p:childTnLst>
                                    </p:cTn>
                                  </p:par>
                                </p:childTnLst>
                              </p:cTn>
                            </p:par>
                            <p:par>
                              <p:cTn id="39" fill="hold">
                                <p:stCondLst>
                                  <p:cond delay="2000"/>
                                </p:stCondLst>
                                <p:childTnLst>
                                  <p:par>
                                    <p:cTn id="40" presetID="14" presetClass="entr" presetSubtype="10" fill="hold" grpId="0"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randombar(horizontal)">
                                          <p:cBhvr>
                                            <p:cTn id="42" dur="8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8" presetClass="emph" presetSubtype="0" repeatCount="2000" fill="hold" nodeType="withEffect">
                                      <p:stCondLst>
                                        <p:cond delay="0"/>
                                      </p:stCondLst>
                                      <p:childTnLst>
                                        <p:animRot by="21600000">
                                          <p:cBhvr>
                                            <p:cTn id="10" dur="500" fill="hold"/>
                                            <p:tgtEl>
                                              <p:spTgt spid="37"/>
                                            </p:tgtEl>
                                            <p:attrNameLst>
                                              <p:attrName>r</p:attrName>
                                            </p:attrNameLst>
                                          </p:cBhvr>
                                        </p:animRot>
                                      </p:childTnLst>
                                    </p:cTn>
                                  </p:par>
                                  <p:par>
                                    <p:cTn id="11" presetID="2" presetClass="entr" presetSubtype="9"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0-#ppt_w/2"/>
                                              </p:val>
                                            </p:tav>
                                            <p:tav tm="100000">
                                              <p:val>
                                                <p:strVal val="#ppt_x"/>
                                              </p:val>
                                            </p:tav>
                                          </p:tavLst>
                                        </p:anim>
                                        <p:anim calcmode="lin" valueType="num">
                                          <p:cBhvr additive="base">
                                            <p:cTn id="14" dur="500" fill="hold"/>
                                            <p:tgtEl>
                                              <p:spTgt spid="38"/>
                                            </p:tgtEl>
                                            <p:attrNameLst>
                                              <p:attrName>ppt_y</p:attrName>
                                            </p:attrNameLst>
                                          </p:cBhvr>
                                          <p:tavLst>
                                            <p:tav tm="0">
                                              <p:val>
                                                <p:strVal val="0-#ppt_h/2"/>
                                              </p:val>
                                            </p:tav>
                                            <p:tav tm="100000">
                                              <p:val>
                                                <p:strVal val="#ppt_y"/>
                                              </p:val>
                                            </p:tav>
                                          </p:tavLst>
                                        </p:anim>
                                      </p:childTnLst>
                                    </p:cTn>
                                  </p:par>
                                  <p:par>
                                    <p:cTn id="15" presetID="8" presetClass="emph" presetSubtype="0" repeatCount="2000" fill="hold" nodeType="withEffect">
                                      <p:stCondLst>
                                        <p:cond delay="0"/>
                                      </p:stCondLst>
                                      <p:childTnLst>
                                        <p:animRot by="21600000">
                                          <p:cBhvr>
                                            <p:cTn id="16" dur="500" fill="hold"/>
                                            <p:tgtEl>
                                              <p:spTgt spid="38"/>
                                            </p:tgtEl>
                                            <p:attrNameLst>
                                              <p:attrName>r</p:attrName>
                                            </p:attrNameLst>
                                          </p:cBhvr>
                                        </p:animRot>
                                      </p:childTnLst>
                                    </p:cTn>
                                  </p:par>
                                  <p:par>
                                    <p:cTn id="17" presetID="2" presetClass="entr" presetSubtype="3"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1+#ppt_w/2"/>
                                              </p:val>
                                            </p:tav>
                                            <p:tav tm="100000">
                                              <p:val>
                                                <p:strVal val="#ppt_x"/>
                                              </p:val>
                                            </p:tav>
                                          </p:tavLst>
                                        </p:anim>
                                        <p:anim calcmode="lin" valueType="num">
                                          <p:cBhvr additive="base">
                                            <p:cTn id="20" dur="500" fill="hold"/>
                                            <p:tgtEl>
                                              <p:spTgt spid="41"/>
                                            </p:tgtEl>
                                            <p:attrNameLst>
                                              <p:attrName>ppt_y</p:attrName>
                                            </p:attrNameLst>
                                          </p:cBhvr>
                                          <p:tavLst>
                                            <p:tav tm="0">
                                              <p:val>
                                                <p:strVal val="0-#ppt_h/2"/>
                                              </p:val>
                                            </p:tav>
                                            <p:tav tm="100000">
                                              <p:val>
                                                <p:strVal val="#ppt_y"/>
                                              </p:val>
                                            </p:tav>
                                          </p:tavLst>
                                        </p:anim>
                                      </p:childTnLst>
                                    </p:cTn>
                                  </p:par>
                                  <p:par>
                                    <p:cTn id="21" presetID="8" presetClass="emph" presetSubtype="0" repeatCount="2000" fill="hold" nodeType="withEffect">
                                      <p:stCondLst>
                                        <p:cond delay="0"/>
                                      </p:stCondLst>
                                      <p:childTnLst>
                                        <p:animRot by="21600000">
                                          <p:cBhvr>
                                            <p:cTn id="22" dur="500" fill="hold"/>
                                            <p:tgtEl>
                                              <p:spTgt spid="41"/>
                                            </p:tgtEl>
                                            <p:attrNameLst>
                                              <p:attrName>r</p:attrName>
                                            </p:attrNameLst>
                                          </p:cBhvr>
                                        </p:animRot>
                                      </p:childTnLst>
                                    </p:cTn>
                                  </p:par>
                                  <p:par>
                                    <p:cTn id="23" presetID="2" presetClass="entr" presetSubtype="8"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0-#ppt_w/2"/>
                                              </p:val>
                                            </p:tav>
                                            <p:tav tm="100000">
                                              <p:val>
                                                <p:strVal val="#ppt_x"/>
                                              </p:val>
                                            </p:tav>
                                          </p:tavLst>
                                        </p:anim>
                                        <p:anim calcmode="lin" valueType="num">
                                          <p:cBhvr additive="base">
                                            <p:cTn id="26" dur="500" fill="hold"/>
                                            <p:tgtEl>
                                              <p:spTgt spid="39"/>
                                            </p:tgtEl>
                                            <p:attrNameLst>
                                              <p:attrName>ppt_y</p:attrName>
                                            </p:attrNameLst>
                                          </p:cBhvr>
                                          <p:tavLst>
                                            <p:tav tm="0">
                                              <p:val>
                                                <p:strVal val="#ppt_y"/>
                                              </p:val>
                                            </p:tav>
                                            <p:tav tm="100000">
                                              <p:val>
                                                <p:strVal val="#ppt_y"/>
                                              </p:val>
                                            </p:tav>
                                          </p:tavLst>
                                        </p:anim>
                                      </p:childTnLst>
                                    </p:cTn>
                                  </p:par>
                                  <p:par>
                                    <p:cTn id="27" presetID="8" presetClass="emph" presetSubtype="0" repeatCount="2000" fill="hold" nodeType="withEffect">
                                      <p:stCondLst>
                                        <p:cond delay="0"/>
                                      </p:stCondLst>
                                      <p:childTnLst>
                                        <p:animRot by="21600000">
                                          <p:cBhvr>
                                            <p:cTn id="28" dur="500" fill="hold"/>
                                            <p:tgtEl>
                                              <p:spTgt spid="39"/>
                                            </p:tgtEl>
                                            <p:attrNameLst>
                                              <p:attrName>r</p:attrName>
                                            </p:attrNameLst>
                                          </p:cBhvr>
                                        </p:animRot>
                                      </p:childTnLst>
                                    </p:cTn>
                                  </p:par>
                                  <p:par>
                                    <p:cTn id="29" presetID="2" presetClass="entr" presetSubtype="2"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1+#ppt_w/2"/>
                                              </p:val>
                                            </p:tav>
                                            <p:tav tm="100000">
                                              <p:val>
                                                <p:strVal val="#ppt_x"/>
                                              </p:val>
                                            </p:tav>
                                          </p:tavLst>
                                        </p:anim>
                                        <p:anim calcmode="lin" valueType="num">
                                          <p:cBhvr additive="base">
                                            <p:cTn id="32" dur="500" fill="hold"/>
                                            <p:tgtEl>
                                              <p:spTgt spid="40"/>
                                            </p:tgtEl>
                                            <p:attrNameLst>
                                              <p:attrName>ppt_y</p:attrName>
                                            </p:attrNameLst>
                                          </p:cBhvr>
                                          <p:tavLst>
                                            <p:tav tm="0">
                                              <p:val>
                                                <p:strVal val="#ppt_y"/>
                                              </p:val>
                                            </p:tav>
                                            <p:tav tm="100000">
                                              <p:val>
                                                <p:strVal val="#ppt_y"/>
                                              </p:val>
                                            </p:tav>
                                          </p:tavLst>
                                        </p:anim>
                                      </p:childTnLst>
                                    </p:cTn>
                                  </p:par>
                                  <p:par>
                                    <p:cTn id="33" presetID="8" presetClass="emph" presetSubtype="0" repeatCount="2000" fill="hold" nodeType="withEffect">
                                      <p:stCondLst>
                                        <p:cond delay="0"/>
                                      </p:stCondLst>
                                      <p:childTnLst>
                                        <p:animRot by="21600000">
                                          <p:cBhvr>
                                            <p:cTn id="34" dur="500" fill="hold"/>
                                            <p:tgtEl>
                                              <p:spTgt spid="40"/>
                                            </p:tgtEl>
                                            <p:attrNameLst>
                                              <p:attrName>r</p:attrName>
                                            </p:attrNameLst>
                                          </p:cBhvr>
                                        </p:animRo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arn(inVertical)">
                                          <p:cBhvr>
                                            <p:cTn id="38" dur="1400"/>
                                            <p:tgtEl>
                                              <p:spTgt spid="42"/>
                                            </p:tgtEl>
                                          </p:cBhvr>
                                        </p:animEffect>
                                      </p:childTnLst>
                                    </p:cTn>
                                  </p:par>
                                </p:childTnLst>
                              </p:cTn>
                            </p:par>
                            <p:par>
                              <p:cTn id="39" fill="hold">
                                <p:stCondLst>
                                  <p:cond delay="2000"/>
                                </p:stCondLst>
                                <p:childTnLst>
                                  <p:par>
                                    <p:cTn id="40" presetID="14" presetClass="entr" presetSubtype="10" fill="hold" grpId="0"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randombar(horizontal)">
                                          <p:cBhvr>
                                            <p:cTn id="42" dur="8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
          <p:cNvPicPr>
            <a:picLocks noChangeAspect="1" noChangeArrowheads="1"/>
          </p:cNvPicPr>
          <p:nvPr/>
        </p:nvPicPr>
        <p:blipFill>
          <a:blip r:embed="rId3" cstate="email"/>
          <a:stretch>
            <a:fillRect/>
          </a:stretch>
        </p:blipFill>
        <p:spPr bwMode="auto">
          <a:xfrm>
            <a:off x="1418548" y="2093980"/>
            <a:ext cx="2385485" cy="219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264453" y="2762370"/>
            <a:ext cx="665486" cy="666550"/>
          </a:xfrm>
          <a:prstGeom prst="rect">
            <a:avLst/>
          </a:prstGeom>
          <a:noFill/>
        </p:spPr>
        <p:txBody>
          <a:bodyPr wrap="none" lIns="91400" tIns="45699" rIns="91400" bIns="45699" rtlCol="0">
            <a:spAutoFit/>
          </a:bodyPr>
          <a:lstStyle/>
          <a:p>
            <a:pPr algn="ctr" defTabSz="1218565" fontAlgn="base">
              <a:spcBef>
                <a:spcPct val="0"/>
              </a:spcBef>
              <a:spcAft>
                <a:spcPct val="0"/>
              </a:spcAft>
            </a:pPr>
            <a:r>
              <a:rPr lang="zh-CN" altLang="en-US" sz="2800" b="1" baseline="-25000" dirty="0">
                <a:solidFill>
                  <a:srgbClr val="333333"/>
                </a:solidFill>
                <a:latin typeface="楷体" panose="02010609060101010101" pitchFamily="49" charset="-122"/>
                <a:ea typeface="楷体" panose="02010609060101010101" pitchFamily="49" charset="-122"/>
              </a:rPr>
              <a:t>添加</a:t>
            </a:r>
            <a:endParaRPr lang="en-US" altLang="zh-CN" sz="2800" b="1" baseline="-25000" dirty="0">
              <a:solidFill>
                <a:srgbClr val="333333"/>
              </a:solidFill>
              <a:latin typeface="楷体" panose="02010609060101010101" pitchFamily="49" charset="-122"/>
              <a:ea typeface="楷体" panose="02010609060101010101" pitchFamily="49" charset="-122"/>
            </a:endParaRPr>
          </a:p>
          <a:p>
            <a:pPr algn="ctr" defTabSz="1218565" fontAlgn="base">
              <a:spcBef>
                <a:spcPct val="0"/>
              </a:spcBef>
              <a:spcAft>
                <a:spcPct val="0"/>
              </a:spcAft>
            </a:pPr>
            <a:r>
              <a:rPr lang="zh-CN" altLang="en-US" sz="2800" b="1" baseline="-25000" dirty="0">
                <a:solidFill>
                  <a:srgbClr val="333333"/>
                </a:solidFill>
                <a:latin typeface="楷体" panose="02010609060101010101" pitchFamily="49" charset="-122"/>
                <a:ea typeface="楷体" panose="02010609060101010101" pitchFamily="49" charset="-122"/>
              </a:rPr>
              <a:t>文字</a:t>
            </a:r>
          </a:p>
        </p:txBody>
      </p:sp>
      <p:pic>
        <p:nvPicPr>
          <p:cNvPr id="15" name="图片 4"/>
          <p:cNvPicPr>
            <a:picLocks noChangeAspect="1" noChangeArrowheads="1"/>
          </p:cNvPicPr>
          <p:nvPr/>
        </p:nvPicPr>
        <p:blipFill>
          <a:blip r:embed="rId3" cstate="email"/>
          <a:stretch>
            <a:fillRect/>
          </a:stretch>
        </p:blipFill>
        <p:spPr bwMode="auto">
          <a:xfrm>
            <a:off x="4877917" y="2093980"/>
            <a:ext cx="2385485" cy="219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5723823" y="2762370"/>
            <a:ext cx="665486" cy="666550"/>
          </a:xfrm>
          <a:prstGeom prst="rect">
            <a:avLst/>
          </a:prstGeom>
          <a:noFill/>
        </p:spPr>
        <p:txBody>
          <a:bodyPr wrap="none" lIns="91400" tIns="45699" rIns="91400" bIns="45699" rtlCol="0">
            <a:spAutoFit/>
          </a:bodyPr>
          <a:lstStyle/>
          <a:p>
            <a:pPr algn="ctr" defTabSz="1218565" fontAlgn="base">
              <a:spcBef>
                <a:spcPct val="0"/>
              </a:spcBef>
              <a:spcAft>
                <a:spcPct val="0"/>
              </a:spcAft>
            </a:pPr>
            <a:r>
              <a:rPr lang="zh-CN" altLang="en-US" sz="2800" b="1" baseline="-25000" dirty="0">
                <a:solidFill>
                  <a:srgbClr val="333333"/>
                </a:solidFill>
                <a:latin typeface="楷体" panose="02010609060101010101" pitchFamily="49" charset="-122"/>
                <a:ea typeface="楷体" panose="02010609060101010101" pitchFamily="49" charset="-122"/>
              </a:rPr>
              <a:t>添加</a:t>
            </a:r>
            <a:endParaRPr lang="en-US" altLang="zh-CN" sz="2800" b="1" baseline="-25000" dirty="0">
              <a:solidFill>
                <a:srgbClr val="333333"/>
              </a:solidFill>
              <a:latin typeface="楷体" panose="02010609060101010101" pitchFamily="49" charset="-122"/>
              <a:ea typeface="楷体" panose="02010609060101010101" pitchFamily="49" charset="-122"/>
            </a:endParaRPr>
          </a:p>
          <a:p>
            <a:pPr algn="ctr" defTabSz="1218565" fontAlgn="base">
              <a:spcBef>
                <a:spcPct val="0"/>
              </a:spcBef>
              <a:spcAft>
                <a:spcPct val="0"/>
              </a:spcAft>
            </a:pPr>
            <a:r>
              <a:rPr lang="zh-CN" altLang="en-US" sz="2800" b="1" baseline="-25000" dirty="0">
                <a:solidFill>
                  <a:srgbClr val="333333"/>
                </a:solidFill>
                <a:latin typeface="楷体" panose="02010609060101010101" pitchFamily="49" charset="-122"/>
                <a:ea typeface="楷体" panose="02010609060101010101" pitchFamily="49" charset="-122"/>
              </a:rPr>
              <a:t>文字</a:t>
            </a:r>
          </a:p>
        </p:txBody>
      </p:sp>
      <p:pic>
        <p:nvPicPr>
          <p:cNvPr id="17" name="图片 4"/>
          <p:cNvPicPr>
            <a:picLocks noChangeAspect="1" noChangeArrowheads="1"/>
          </p:cNvPicPr>
          <p:nvPr/>
        </p:nvPicPr>
        <p:blipFill>
          <a:blip r:embed="rId3" cstate="email"/>
          <a:stretch>
            <a:fillRect/>
          </a:stretch>
        </p:blipFill>
        <p:spPr bwMode="auto">
          <a:xfrm>
            <a:off x="8337286" y="2093980"/>
            <a:ext cx="2385485" cy="219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9183191" y="2762370"/>
            <a:ext cx="665486" cy="666550"/>
          </a:xfrm>
          <a:prstGeom prst="rect">
            <a:avLst/>
          </a:prstGeom>
          <a:noFill/>
        </p:spPr>
        <p:txBody>
          <a:bodyPr wrap="none" lIns="91400" tIns="45699" rIns="91400" bIns="45699" rtlCol="0">
            <a:spAutoFit/>
          </a:bodyPr>
          <a:lstStyle/>
          <a:p>
            <a:pPr algn="ctr" defTabSz="1218565" fontAlgn="base">
              <a:spcBef>
                <a:spcPct val="0"/>
              </a:spcBef>
              <a:spcAft>
                <a:spcPct val="0"/>
              </a:spcAft>
            </a:pPr>
            <a:r>
              <a:rPr lang="zh-CN" altLang="en-US" sz="2800" b="1" baseline="-25000" dirty="0">
                <a:solidFill>
                  <a:srgbClr val="333333"/>
                </a:solidFill>
                <a:latin typeface="楷体" panose="02010609060101010101" pitchFamily="49" charset="-122"/>
                <a:ea typeface="楷体" panose="02010609060101010101" pitchFamily="49" charset="-122"/>
              </a:rPr>
              <a:t>添加</a:t>
            </a:r>
            <a:endParaRPr lang="en-US" altLang="zh-CN" sz="2800" b="1" baseline="-25000" dirty="0">
              <a:solidFill>
                <a:srgbClr val="333333"/>
              </a:solidFill>
              <a:latin typeface="楷体" panose="02010609060101010101" pitchFamily="49" charset="-122"/>
              <a:ea typeface="楷体" panose="02010609060101010101" pitchFamily="49" charset="-122"/>
            </a:endParaRPr>
          </a:p>
          <a:p>
            <a:pPr algn="ctr" defTabSz="1218565" fontAlgn="base">
              <a:spcBef>
                <a:spcPct val="0"/>
              </a:spcBef>
              <a:spcAft>
                <a:spcPct val="0"/>
              </a:spcAft>
            </a:pPr>
            <a:r>
              <a:rPr lang="zh-CN" altLang="en-US" sz="2800" b="1" baseline="-25000" dirty="0">
                <a:solidFill>
                  <a:srgbClr val="333333"/>
                </a:solidFill>
                <a:latin typeface="楷体" panose="02010609060101010101" pitchFamily="49" charset="-122"/>
                <a:ea typeface="楷体" panose="02010609060101010101" pitchFamily="49" charset="-122"/>
              </a:rPr>
              <a:t>文字</a:t>
            </a:r>
          </a:p>
        </p:txBody>
      </p:sp>
      <p:pic>
        <p:nvPicPr>
          <p:cNvPr id="20" name="图片 19"/>
          <p:cNvPicPr>
            <a:picLocks noChangeAspect="1"/>
          </p:cNvPicPr>
          <p:nvPr/>
        </p:nvPicPr>
        <p:blipFill>
          <a:blip r:embed="rId4" cstate="email"/>
          <a:stretch>
            <a:fillRect/>
          </a:stretch>
        </p:blipFill>
        <p:spPr>
          <a:xfrm rot="7900401" flipH="1" flipV="1">
            <a:off x="3832986" y="2670638"/>
            <a:ext cx="871706" cy="883338"/>
          </a:xfrm>
          <a:prstGeom prst="rect">
            <a:avLst/>
          </a:prstGeom>
        </p:spPr>
      </p:pic>
      <p:pic>
        <p:nvPicPr>
          <p:cNvPr id="21" name="图片 20"/>
          <p:cNvPicPr>
            <a:picLocks noChangeAspect="1"/>
          </p:cNvPicPr>
          <p:nvPr/>
        </p:nvPicPr>
        <p:blipFill>
          <a:blip r:embed="rId4" cstate="email"/>
          <a:stretch>
            <a:fillRect/>
          </a:stretch>
        </p:blipFill>
        <p:spPr>
          <a:xfrm rot="7900401" flipH="1" flipV="1">
            <a:off x="7281929" y="2670638"/>
            <a:ext cx="871706" cy="883338"/>
          </a:xfrm>
          <a:prstGeom prst="rect">
            <a:avLst/>
          </a:prstGeom>
        </p:spPr>
      </p:pic>
      <p:pic>
        <p:nvPicPr>
          <p:cNvPr id="11" name="Picture 2" descr="\\Sy\e\我图PPT\00001PNG素材\中国风\横着的毛笔.png"/>
          <p:cNvPicPr>
            <a:picLocks noChangeAspect="1" noChangeArrowheads="1"/>
          </p:cNvPicPr>
          <p:nvPr/>
        </p:nvPicPr>
        <p:blipFill>
          <a:blip r:embed="rId5" cstate="email"/>
          <a:srcRect/>
          <a:stretch>
            <a:fillRect/>
          </a:stretch>
        </p:blipFill>
        <p:spPr bwMode="auto">
          <a:xfrm>
            <a:off x="6666908" y="4382904"/>
            <a:ext cx="5698051" cy="114021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38"/>
          <p:cNvSpPr>
            <a:spLocks noChangeArrowheads="1"/>
          </p:cNvSpPr>
          <p:nvPr/>
        </p:nvSpPr>
        <p:spPr bwMode="auto">
          <a:xfrm>
            <a:off x="1537198" y="4444687"/>
            <a:ext cx="6180583" cy="1582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218565">
              <a:lnSpc>
                <a:spcPct val="120000"/>
              </a:lnSpc>
              <a:defRPr/>
            </a:pPr>
            <a:r>
              <a:rPr lang="zh-CN" altLang="en-US" sz="1865" kern="0" dirty="0">
                <a:solidFill>
                  <a:sysClr val="windowText" lastClr="000000"/>
                </a:solidFill>
                <a:latin typeface="楷体" panose="02010609060101010101" pitchFamily="49" charset="-122"/>
                <a:ea typeface="楷体" panose="02010609060101010101" pitchFamily="49" charset="-122"/>
              </a:rPr>
              <a:t>单击此处添加段落文字内容单击此处添加段落文字内容</a:t>
            </a:r>
          </a:p>
          <a:p>
            <a:pPr algn="ctr" defTabSz="1218565">
              <a:lnSpc>
                <a:spcPct val="120000"/>
              </a:lnSpc>
              <a:defRPr/>
            </a:pPr>
            <a:r>
              <a:rPr lang="zh-CN" altLang="en-US" sz="1865" kern="0" dirty="0">
                <a:solidFill>
                  <a:sysClr val="windowText" lastClr="000000"/>
                </a:solidFill>
                <a:latin typeface="楷体" panose="02010609060101010101" pitchFamily="49" charset="-122"/>
                <a:ea typeface="楷体" panose="02010609060101010101" pitchFamily="49" charset="-122"/>
              </a:rPr>
              <a:t>单击此处添加段落文字内容单击此处添加段落文字内容</a:t>
            </a:r>
          </a:p>
          <a:p>
            <a:pPr algn="ctr" defTabSz="1218565">
              <a:lnSpc>
                <a:spcPct val="120000"/>
              </a:lnSpc>
              <a:defRPr/>
            </a:pPr>
            <a:r>
              <a:rPr lang="zh-CN" altLang="en-US" sz="1865" kern="0" dirty="0">
                <a:solidFill>
                  <a:sysClr val="windowText" lastClr="000000"/>
                </a:solidFill>
                <a:latin typeface="楷体" panose="02010609060101010101" pitchFamily="49" charset="-122"/>
                <a:ea typeface="楷体" panose="02010609060101010101" pitchFamily="49" charset="-122"/>
              </a:rPr>
              <a:t>单击此处添加段落文字内容单击此处添加段落文字内容</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0-#ppt_w/2"/>
                                          </p:val>
                                        </p:tav>
                                        <p:tav tm="100000">
                                          <p:val>
                                            <p:strVal val="#ppt_x"/>
                                          </p:val>
                                        </p:tav>
                                      </p:tavLst>
                                    </p:anim>
                                    <p:anim calcmode="lin" valueType="num">
                                      <p:cBhvr additive="base">
                                        <p:cTn id="19" dur="500" fill="hold"/>
                                        <p:tgtEl>
                                          <p:spTgt spid="20"/>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31"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par>
                          <p:cTn id="27" fill="hold">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par>
                          <p:cTn id="31" fill="hold">
                            <p:stCondLst>
                              <p:cond delay="3500"/>
                            </p:stCondLst>
                            <p:childTnLst>
                              <p:par>
                                <p:cTn id="32" presetID="2" presetClass="entr" presetSubtype="8"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0-#ppt_w/2"/>
                                          </p:val>
                                        </p:tav>
                                        <p:tav tm="100000">
                                          <p:val>
                                            <p:strVal val="#ppt_x"/>
                                          </p:val>
                                        </p:tav>
                                      </p:tavLst>
                                    </p:anim>
                                    <p:anim calcmode="lin" valueType="num">
                                      <p:cBhvr additive="base">
                                        <p:cTn id="35" dur="500" fill="hold"/>
                                        <p:tgtEl>
                                          <p:spTgt spid="21"/>
                                        </p:tgtEl>
                                        <p:attrNameLst>
                                          <p:attrName>ppt_y</p:attrName>
                                        </p:attrNameLst>
                                      </p:cBhvr>
                                      <p:tavLst>
                                        <p:tav tm="0">
                                          <p:val>
                                            <p:strVal val="#ppt_y"/>
                                          </p:val>
                                        </p:tav>
                                        <p:tav tm="100000">
                                          <p:val>
                                            <p:strVal val="#ppt_y"/>
                                          </p:val>
                                        </p:tav>
                                      </p:tavLst>
                                    </p:anim>
                                  </p:childTnLst>
                                </p:cTn>
                              </p:par>
                            </p:childTnLst>
                          </p:cTn>
                        </p:par>
                        <p:par>
                          <p:cTn id="36" fill="hold">
                            <p:stCondLst>
                              <p:cond delay="4000"/>
                            </p:stCondLst>
                            <p:childTnLst>
                              <p:par>
                                <p:cTn id="37" presetID="31"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ppt_w</p:attrName>
                                        </p:attrNameLst>
                                      </p:cBhvr>
                                      <p:tavLst>
                                        <p:tav tm="0">
                                          <p:val>
                                            <p:fltVal val="0"/>
                                          </p:val>
                                        </p:tav>
                                        <p:tav tm="100000">
                                          <p:val>
                                            <p:strVal val="#ppt_w"/>
                                          </p:val>
                                        </p:tav>
                                      </p:tavLst>
                                    </p:anim>
                                    <p:anim calcmode="lin" valueType="num">
                                      <p:cBhvr>
                                        <p:cTn id="40" dur="1000" fill="hold"/>
                                        <p:tgtEl>
                                          <p:spTgt spid="17"/>
                                        </p:tgtEl>
                                        <p:attrNameLst>
                                          <p:attrName>ppt_h</p:attrName>
                                        </p:attrNameLst>
                                      </p:cBhvr>
                                      <p:tavLst>
                                        <p:tav tm="0">
                                          <p:val>
                                            <p:fltVal val="0"/>
                                          </p:val>
                                        </p:tav>
                                        <p:tav tm="100000">
                                          <p:val>
                                            <p:strVal val="#ppt_h"/>
                                          </p:val>
                                        </p:tav>
                                      </p:tavLst>
                                    </p:anim>
                                    <p:anim calcmode="lin" valueType="num">
                                      <p:cBhvr>
                                        <p:cTn id="41" dur="1000" fill="hold"/>
                                        <p:tgtEl>
                                          <p:spTgt spid="17"/>
                                        </p:tgtEl>
                                        <p:attrNameLst>
                                          <p:attrName>style.rotation</p:attrName>
                                        </p:attrNameLst>
                                      </p:cBhvr>
                                      <p:tavLst>
                                        <p:tav tm="0">
                                          <p:val>
                                            <p:fltVal val="90"/>
                                          </p:val>
                                        </p:tav>
                                        <p:tav tm="100000">
                                          <p:val>
                                            <p:fltVal val="0"/>
                                          </p:val>
                                        </p:tav>
                                      </p:tavLst>
                                    </p:anim>
                                    <p:animEffect transition="in" filter="fade">
                                      <p:cBhvr>
                                        <p:cTn id="42" dur="1000"/>
                                        <p:tgtEl>
                                          <p:spTgt spid="17"/>
                                        </p:tgtEl>
                                      </p:cBhvr>
                                    </p:animEffect>
                                  </p:childTnLst>
                                </p:cTn>
                              </p:par>
                            </p:childTnLst>
                          </p:cTn>
                        </p:par>
                        <p:par>
                          <p:cTn id="43" fill="hold">
                            <p:stCondLst>
                              <p:cond delay="5000"/>
                            </p:stCondLst>
                            <p:childTnLst>
                              <p:par>
                                <p:cTn id="44" presetID="22" presetClass="entr" presetSubtype="4"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42"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14" presetClass="entr" presetSubtype="1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randombar(horizontal)">
                                      <p:cBhvr>
                                        <p:cTn id="54" dur="11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6705412" y="1193431"/>
            <a:ext cx="4164315" cy="4977922"/>
          </a:xfrm>
          <a:prstGeom prst="rect">
            <a:avLst/>
          </a:prstGeom>
          <a:blipFill>
            <a:blip r:embed="rId3" cstate="email">
              <a:extLst>
                <a:ext uri="{BEBA8EAE-BF5A-486C-A8C5-ECC9F3942E4B}">
                  <a14:imgProps xmlns:a14="http://schemas.microsoft.com/office/drawing/2010/main">
                    <a14:imgLayer r:embed="rId4">
                      <a14:imgEffect>
                        <a14:brightnessContrast bright="7000"/>
                      </a14:imgEffect>
                    </a14:imgLayer>
                  </a14:imgProps>
                </a:ext>
              </a:extLst>
            </a:blip>
            <a:srcRect/>
            <a:stretch>
              <a:fillRect/>
            </a:stretch>
          </a:blip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fontAlgn="base">
              <a:spcBef>
                <a:spcPct val="0"/>
              </a:spcBef>
              <a:spcAft>
                <a:spcPct val="0"/>
              </a:spcAft>
            </a:pPr>
            <a:endParaRPr lang="zh-CN" altLang="en-US" sz="2135" baseline="-25000">
              <a:solidFill>
                <a:srgbClr val="D7E4BE"/>
              </a:solidFill>
              <a:latin typeface="Verdana" panose="020B0604030504040204"/>
            </a:endParaRPr>
          </a:p>
        </p:txBody>
      </p:sp>
      <p:sp>
        <p:nvSpPr>
          <p:cNvPr id="29" name="流程图: 多文档 28"/>
          <p:cNvSpPr/>
          <p:nvPr/>
        </p:nvSpPr>
        <p:spPr>
          <a:xfrm>
            <a:off x="1322274" y="1193432"/>
            <a:ext cx="4875295" cy="3656471"/>
          </a:xfrm>
          <a:prstGeom prst="flowChartMultidocument">
            <a:avLst/>
          </a:prstGeom>
          <a:blipFill>
            <a:blip r:embed="rId5">
              <a:extLst>
                <a:ext uri="{BEBA8EAE-BF5A-486C-A8C5-ECC9F3942E4B}">
                  <a14:imgProps xmlns:a14="http://schemas.microsoft.com/office/drawing/2010/main">
                    <a14:imgLayer r:embed="rId6">
                      <a14:imgEffect>
                        <a14:brightnessContrast bright="10000"/>
                      </a14:imgEffect>
                    </a14:imgLayer>
                  </a14:imgProps>
                </a:ext>
              </a:extLst>
            </a:blip>
            <a:stretch>
              <a:fillRect/>
            </a:stretch>
          </a:blip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fontAlgn="base">
              <a:spcBef>
                <a:spcPct val="0"/>
              </a:spcBef>
              <a:spcAft>
                <a:spcPct val="0"/>
              </a:spcAft>
            </a:pPr>
            <a:endParaRPr lang="zh-CN" altLang="en-US" sz="2135" baseline="-25000">
              <a:solidFill>
                <a:srgbClr val="D7E4BE"/>
              </a:solidFill>
              <a:latin typeface="Verdana" panose="020B0604030504040204"/>
            </a:endParaRPr>
          </a:p>
        </p:txBody>
      </p:sp>
      <p:sp>
        <p:nvSpPr>
          <p:cNvPr id="30" name="TextBox 29"/>
          <p:cNvSpPr txBox="1"/>
          <p:nvPr/>
        </p:nvSpPr>
        <p:spPr>
          <a:xfrm>
            <a:off x="1322273" y="4951472"/>
            <a:ext cx="4875297" cy="709105"/>
          </a:xfrm>
          <a:prstGeom prst="rect">
            <a:avLst/>
          </a:prstGeom>
          <a:noFill/>
        </p:spPr>
        <p:txBody>
          <a:bodyPr wrap="square" lIns="0" tIns="0" rIns="0" bIns="0" rtlCol="0">
            <a:spAutoFit/>
          </a:bodyPr>
          <a:lstStyle>
            <a:defPPr>
              <a:defRPr lang="en-US"/>
            </a:defPPr>
            <a:lvl1pPr marL="0" marR="0" lvl="0" indent="0" defTabSz="914400" eaLnBrk="1" fontAlgn="auto" latinLnBrk="0" hangingPunct="1">
              <a:lnSpc>
                <a:spcPct val="150000"/>
              </a:lnSpc>
              <a:spcBef>
                <a:spcPts val="0"/>
              </a:spcBef>
              <a:spcAft>
                <a:spcPts val="0"/>
              </a:spcAft>
              <a:buClrTx/>
              <a:buSzTx/>
              <a:buFontTx/>
              <a:buNone/>
              <a:defRPr kumimoji="0" sz="800" b="0" i="0" u="none" strike="noStrike" kern="0" cap="none" spc="0" normalizeH="0" baseline="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defRPr>
            </a:lvl1pPr>
          </a:lstStyle>
          <a:p>
            <a:pPr algn="ctr" defTabSz="1218565"/>
            <a:r>
              <a:rPr lang="zh-CN" altLang="en-US" sz="1065" dirty="0"/>
              <a:t> 点击输入本栏的具体文字，简明扼要的说明分项内容，点击输入本栏的具体文字，简明扼要的说明分项内容，点击输入本栏的具体文字，简明扼要的说明分项内容。</a:t>
            </a:r>
            <a:endParaRPr lang="en-US" altLang="zh-CN" sz="1065" dirty="0"/>
          </a:p>
          <a:p>
            <a:pPr algn="ctr" defTabSz="1218565"/>
            <a:endParaRPr lang="en-US" altLang="zh-CN" sz="1065" dirty="0"/>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1400"/>
                                        <p:tgtEl>
                                          <p:spTgt spid="28"/>
                                        </p:tgtEl>
                                      </p:cBhvr>
                                    </p:animEffect>
                                  </p:childTnLst>
                                </p:cTn>
                              </p:par>
                            </p:childTnLst>
                          </p:cTn>
                        </p:par>
                        <p:par>
                          <p:cTn id="8" fill="hold">
                            <p:stCondLst>
                              <p:cond delay="1500"/>
                            </p:stCondLst>
                            <p:childTnLst>
                              <p:par>
                                <p:cTn id="9" presetID="35"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000"/>
                                        <p:tgtEl>
                                          <p:spTgt spid="29"/>
                                        </p:tgtEl>
                                      </p:cBhvr>
                                    </p:animEffect>
                                    <p:anim calcmode="lin" valueType="num">
                                      <p:cBhvr>
                                        <p:cTn id="12" dur="2000" fill="hold"/>
                                        <p:tgtEl>
                                          <p:spTgt spid="29"/>
                                        </p:tgtEl>
                                        <p:attrNameLst>
                                          <p:attrName>style.rotation</p:attrName>
                                        </p:attrNameLst>
                                      </p:cBhvr>
                                      <p:tavLst>
                                        <p:tav tm="0">
                                          <p:val>
                                            <p:fltVal val="720"/>
                                          </p:val>
                                        </p:tav>
                                        <p:tav tm="100000">
                                          <p:val>
                                            <p:fltVal val="0"/>
                                          </p:val>
                                        </p:tav>
                                      </p:tavLst>
                                    </p:anim>
                                    <p:anim calcmode="lin" valueType="num">
                                      <p:cBhvr>
                                        <p:cTn id="13" dur="2000" fill="hold"/>
                                        <p:tgtEl>
                                          <p:spTgt spid="29"/>
                                        </p:tgtEl>
                                        <p:attrNameLst>
                                          <p:attrName>ppt_h</p:attrName>
                                        </p:attrNameLst>
                                      </p:cBhvr>
                                      <p:tavLst>
                                        <p:tav tm="0">
                                          <p:val>
                                            <p:fltVal val="0"/>
                                          </p:val>
                                        </p:tav>
                                        <p:tav tm="100000">
                                          <p:val>
                                            <p:strVal val="#ppt_h"/>
                                          </p:val>
                                        </p:tav>
                                      </p:tavLst>
                                    </p:anim>
                                    <p:anim calcmode="lin" valueType="num">
                                      <p:cBhvr>
                                        <p:cTn id="14" dur="2000" fill="hold"/>
                                        <p:tgtEl>
                                          <p:spTgt spid="29"/>
                                        </p:tgtEl>
                                        <p:attrNameLst>
                                          <p:attrName>ppt_w</p:attrName>
                                        </p:attrNameLst>
                                      </p:cBhvr>
                                      <p:tavLst>
                                        <p:tav tm="0">
                                          <p:val>
                                            <p:fltVal val="0"/>
                                          </p:val>
                                        </p:tav>
                                        <p:tav tm="100000">
                                          <p:val>
                                            <p:strVal val="#ppt_w"/>
                                          </p:val>
                                        </p:tav>
                                      </p:tavLst>
                                    </p:anim>
                                  </p:childTnLst>
                                </p:cTn>
                              </p:par>
                            </p:childTnLst>
                          </p:cTn>
                        </p:par>
                        <p:par>
                          <p:cTn id="15" fill="hold">
                            <p:stCondLst>
                              <p:cond delay="35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6" descr="E:\水墨图表素材\01.png"/>
          <p:cNvPicPr>
            <a:picLocks noChangeAspect="1" noChangeArrowheads="1"/>
          </p:cNvPicPr>
          <p:nvPr/>
        </p:nvPicPr>
        <p:blipFill>
          <a:blip r:embed="rId3" cstate="email"/>
          <a:srcRect/>
          <a:stretch>
            <a:fillRect/>
          </a:stretch>
        </p:blipFill>
        <p:spPr bwMode="auto">
          <a:xfrm>
            <a:off x="528041" y="3039507"/>
            <a:ext cx="10619925" cy="199206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20"/>
          <p:cNvSpPr>
            <a:spLocks noChangeArrowheads="1"/>
          </p:cNvSpPr>
          <p:nvPr/>
        </p:nvSpPr>
        <p:spPr bwMode="auto">
          <a:xfrm>
            <a:off x="888332" y="1989428"/>
            <a:ext cx="2423160" cy="84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8565" fontAlgn="base">
              <a:lnSpc>
                <a:spcPct val="120000"/>
              </a:lnSpc>
              <a:spcBef>
                <a:spcPct val="0"/>
              </a:spcBef>
              <a:spcAft>
                <a:spcPct val="0"/>
              </a:spcAft>
              <a:defRPr/>
            </a:pPr>
            <a:r>
              <a:rPr lang="zh-CN" altLang="en-US" sz="2135" kern="0" baseline="-25000" dirty="0">
                <a:solidFill>
                  <a:prstClr val="black"/>
                </a:solidFill>
                <a:latin typeface="楷体" panose="02010609060101010101" pitchFamily="49" charset="-122"/>
                <a:ea typeface="楷体" panose="02010609060101010101" pitchFamily="49" charset="-122"/>
              </a:rPr>
              <a:t>单击添加文字</a:t>
            </a:r>
          </a:p>
          <a:p>
            <a:pPr algn="ctr" defTabSz="1218565" fontAlgn="base">
              <a:lnSpc>
                <a:spcPct val="120000"/>
              </a:lnSpc>
              <a:spcBef>
                <a:spcPct val="0"/>
              </a:spcBef>
              <a:spcAft>
                <a:spcPct val="0"/>
              </a:spcAft>
              <a:defRPr/>
            </a:pPr>
            <a:r>
              <a:rPr lang="zh-CN" altLang="en-US" sz="2135" kern="0" baseline="-25000" dirty="0">
                <a:solidFill>
                  <a:prstClr val="black"/>
                </a:solidFill>
                <a:latin typeface="楷体" panose="02010609060101010101" pitchFamily="49" charset="-122"/>
                <a:ea typeface="楷体" panose="02010609060101010101" pitchFamily="49" charset="-122"/>
              </a:rPr>
              <a:t>单击此处添加文字</a:t>
            </a:r>
          </a:p>
          <a:p>
            <a:pPr algn="ctr" defTabSz="1218565" fontAlgn="base">
              <a:lnSpc>
                <a:spcPct val="120000"/>
              </a:lnSpc>
              <a:spcBef>
                <a:spcPct val="0"/>
              </a:spcBef>
              <a:spcAft>
                <a:spcPct val="0"/>
              </a:spcAft>
              <a:defRPr/>
            </a:pPr>
            <a:r>
              <a:rPr lang="zh-CN" altLang="en-US" sz="2135" kern="0" baseline="-25000" dirty="0">
                <a:solidFill>
                  <a:prstClr val="black"/>
                </a:solidFill>
                <a:latin typeface="楷体" panose="02010609060101010101" pitchFamily="49" charset="-122"/>
                <a:ea typeface="楷体" panose="02010609060101010101" pitchFamily="49" charset="-122"/>
              </a:rPr>
              <a:t>单击此处添加文字</a:t>
            </a:r>
          </a:p>
        </p:txBody>
      </p:sp>
      <p:sp>
        <p:nvSpPr>
          <p:cNvPr id="38" name="Line 21"/>
          <p:cNvSpPr>
            <a:spLocks noChangeShapeType="1"/>
          </p:cNvSpPr>
          <p:nvPr/>
        </p:nvSpPr>
        <p:spPr bwMode="auto">
          <a:xfrm flipV="1">
            <a:off x="876952" y="2007040"/>
            <a:ext cx="0" cy="1518514"/>
          </a:xfrm>
          <a:prstGeom prst="line">
            <a:avLst/>
          </a:prstGeom>
          <a:gradFill>
            <a:gsLst>
              <a:gs pos="0">
                <a:srgbClr val="C00000">
                  <a:lumMod val="40000"/>
                  <a:lumOff val="60000"/>
                </a:srgbClr>
              </a:gs>
              <a:gs pos="50000">
                <a:srgbClr val="C00000"/>
              </a:gs>
              <a:gs pos="100000">
                <a:srgbClr val="C00000">
                  <a:lumMod val="75000"/>
                </a:srgbClr>
              </a:gs>
            </a:gsLst>
            <a:lin ang="5400000" scaled="0"/>
          </a:gradFill>
          <a:ln w="9525" cap="rnd">
            <a:solidFill>
              <a:sysClr val="windowText" lastClr="000000"/>
            </a:solidFill>
            <a:prstDash val="solid"/>
            <a:round/>
            <a:headEnd type="none" w="med" len="med"/>
            <a:tailEnd type="triangle" w="med" len="med"/>
          </a:ln>
        </p:spPr>
        <p:txBody>
          <a:bodyPr anchor="ctr"/>
          <a:lstStyle/>
          <a:p>
            <a:pPr algn="ctr" defTabSz="1218565" fontAlgn="base">
              <a:spcBef>
                <a:spcPct val="0"/>
              </a:spcBef>
              <a:spcAft>
                <a:spcPct val="0"/>
              </a:spcAft>
              <a:defRPr/>
            </a:pPr>
            <a:endParaRPr lang="zh-CN" altLang="en-US" sz="2665" kern="0">
              <a:solidFill>
                <a:prstClr val="black"/>
              </a:solidFill>
              <a:latin typeface="微软雅黑" panose="020B0503020204020204" pitchFamily="34" charset="-122"/>
              <a:ea typeface="微软雅黑" panose="020B0503020204020204" pitchFamily="34" charset="-122"/>
            </a:endParaRPr>
          </a:p>
        </p:txBody>
      </p:sp>
      <p:pic>
        <p:nvPicPr>
          <p:cNvPr id="39" name="Picture 4" descr="\\Sy\e\我图PPT\00001PNG素材\中国风\68.png"/>
          <p:cNvPicPr>
            <a:picLocks noChangeAspect="1" noChangeArrowheads="1"/>
          </p:cNvPicPr>
          <p:nvPr/>
        </p:nvPicPr>
        <p:blipFill>
          <a:blip r:embed="rId4" cstate="email"/>
          <a:srcRect/>
          <a:stretch>
            <a:fillRect/>
          </a:stretch>
        </p:blipFill>
        <p:spPr bwMode="auto">
          <a:xfrm>
            <a:off x="579652" y="3664831"/>
            <a:ext cx="594600" cy="54402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Sy\e\我图PPT\00001PNG素材\中国风\68.png"/>
          <p:cNvPicPr>
            <a:picLocks noChangeAspect="1" noChangeArrowheads="1"/>
          </p:cNvPicPr>
          <p:nvPr/>
        </p:nvPicPr>
        <p:blipFill>
          <a:blip r:embed="rId4" cstate="email"/>
          <a:srcRect/>
          <a:stretch>
            <a:fillRect/>
          </a:stretch>
        </p:blipFill>
        <p:spPr bwMode="auto">
          <a:xfrm>
            <a:off x="2177111" y="4510617"/>
            <a:ext cx="594600" cy="544024"/>
          </a:xfrm>
          <a:prstGeom prst="rect">
            <a:avLst/>
          </a:prstGeom>
          <a:noFill/>
          <a:extLst>
            <a:ext uri="{909E8E84-426E-40DD-AFC4-6F175D3DCCD1}">
              <a14:hiddenFill xmlns:a14="http://schemas.microsoft.com/office/drawing/2010/main">
                <a:solidFill>
                  <a:srgbClr val="FFFFFF"/>
                </a:solidFill>
              </a14:hiddenFill>
            </a:ext>
          </a:extLst>
        </p:spPr>
      </p:pic>
      <p:sp>
        <p:nvSpPr>
          <p:cNvPr id="41" name="Line 27"/>
          <p:cNvSpPr>
            <a:spLocks noChangeShapeType="1"/>
          </p:cNvSpPr>
          <p:nvPr/>
        </p:nvSpPr>
        <p:spPr bwMode="auto">
          <a:xfrm>
            <a:off x="2474411" y="5038942"/>
            <a:ext cx="0" cy="1195858"/>
          </a:xfrm>
          <a:prstGeom prst="line">
            <a:avLst/>
          </a:prstGeom>
          <a:gradFill>
            <a:gsLst>
              <a:gs pos="0">
                <a:srgbClr val="C00000">
                  <a:lumMod val="40000"/>
                  <a:lumOff val="60000"/>
                </a:srgbClr>
              </a:gs>
              <a:gs pos="50000">
                <a:srgbClr val="C00000"/>
              </a:gs>
              <a:gs pos="100000">
                <a:srgbClr val="C00000">
                  <a:lumMod val="75000"/>
                </a:srgbClr>
              </a:gs>
            </a:gsLst>
            <a:lin ang="5400000" scaled="0"/>
          </a:gradFill>
          <a:ln w="9525" cap="rnd">
            <a:solidFill>
              <a:sysClr val="windowText" lastClr="000000"/>
            </a:solidFill>
            <a:prstDash val="solid"/>
            <a:round/>
            <a:headEnd type="none" w="med" len="med"/>
            <a:tailEnd type="triangle" w="med" len="med"/>
          </a:ln>
        </p:spPr>
        <p:txBody>
          <a:bodyPr anchor="ctr"/>
          <a:lstStyle/>
          <a:p>
            <a:pPr algn="ctr" defTabSz="1218565" fontAlgn="base">
              <a:spcBef>
                <a:spcPct val="0"/>
              </a:spcBef>
              <a:spcAft>
                <a:spcPct val="0"/>
              </a:spcAft>
              <a:defRPr/>
            </a:pPr>
            <a:endParaRPr lang="zh-CN" altLang="en-US" sz="2665" kern="0">
              <a:solidFill>
                <a:prstClr val="black"/>
              </a:solidFill>
              <a:latin typeface="微软雅黑" panose="020B0503020204020204" pitchFamily="34" charset="-122"/>
              <a:ea typeface="微软雅黑" panose="020B0503020204020204" pitchFamily="34" charset="-122"/>
            </a:endParaRPr>
          </a:p>
        </p:txBody>
      </p:sp>
      <p:sp>
        <p:nvSpPr>
          <p:cNvPr id="42" name="Rectangle 26"/>
          <p:cNvSpPr>
            <a:spLocks noChangeArrowheads="1"/>
          </p:cNvSpPr>
          <p:nvPr/>
        </p:nvSpPr>
        <p:spPr bwMode="auto">
          <a:xfrm>
            <a:off x="2568976" y="5083027"/>
            <a:ext cx="2470175" cy="84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8565" fontAlgn="base">
              <a:lnSpc>
                <a:spcPct val="120000"/>
              </a:lnSpc>
              <a:spcBef>
                <a:spcPct val="0"/>
              </a:spcBef>
              <a:spcAft>
                <a:spcPct val="0"/>
              </a:spcAft>
              <a:defRPr/>
            </a:pPr>
            <a:r>
              <a:rPr lang="zh-CN" altLang="en-US" sz="2135" kern="0" baseline="-25000" dirty="0">
                <a:solidFill>
                  <a:prstClr val="black"/>
                </a:solidFill>
                <a:latin typeface="楷体" panose="02010609060101010101" pitchFamily="49" charset="-122"/>
                <a:ea typeface="楷体" panose="02010609060101010101" pitchFamily="49" charset="-122"/>
              </a:rPr>
              <a:t>单击添加文字</a:t>
            </a:r>
          </a:p>
          <a:p>
            <a:pPr algn="ctr" defTabSz="1218565" fontAlgn="base">
              <a:lnSpc>
                <a:spcPct val="120000"/>
              </a:lnSpc>
              <a:spcBef>
                <a:spcPct val="0"/>
              </a:spcBef>
              <a:spcAft>
                <a:spcPct val="0"/>
              </a:spcAft>
              <a:defRPr/>
            </a:pPr>
            <a:r>
              <a:rPr lang="zh-CN" altLang="en-US" sz="2135" kern="0" baseline="-25000" dirty="0">
                <a:solidFill>
                  <a:prstClr val="black"/>
                </a:solidFill>
                <a:latin typeface="楷体" panose="02010609060101010101" pitchFamily="49" charset="-122"/>
                <a:ea typeface="楷体" panose="02010609060101010101" pitchFamily="49" charset="-122"/>
              </a:rPr>
              <a:t>单击此处添加文字</a:t>
            </a:r>
          </a:p>
          <a:p>
            <a:pPr algn="ctr" defTabSz="1218565" fontAlgn="base">
              <a:lnSpc>
                <a:spcPct val="120000"/>
              </a:lnSpc>
              <a:spcBef>
                <a:spcPct val="0"/>
              </a:spcBef>
              <a:spcAft>
                <a:spcPct val="0"/>
              </a:spcAft>
              <a:defRPr/>
            </a:pPr>
            <a:r>
              <a:rPr lang="zh-CN" altLang="en-US" sz="2135" kern="0" baseline="-25000" dirty="0">
                <a:solidFill>
                  <a:prstClr val="black"/>
                </a:solidFill>
                <a:latin typeface="楷体" panose="02010609060101010101" pitchFamily="49" charset="-122"/>
                <a:ea typeface="楷体" panose="02010609060101010101" pitchFamily="49" charset="-122"/>
              </a:rPr>
              <a:t>单击此处添加文字</a:t>
            </a:r>
          </a:p>
        </p:txBody>
      </p:sp>
      <p:pic>
        <p:nvPicPr>
          <p:cNvPr id="43" name="Picture 4" descr="\\Sy\e\我图PPT\00001PNG素材\中国风\68.png"/>
          <p:cNvPicPr>
            <a:picLocks noChangeAspect="1" noChangeArrowheads="1"/>
          </p:cNvPicPr>
          <p:nvPr/>
        </p:nvPicPr>
        <p:blipFill>
          <a:blip r:embed="rId4" cstate="email"/>
          <a:srcRect/>
          <a:stretch>
            <a:fillRect/>
          </a:stretch>
        </p:blipFill>
        <p:spPr bwMode="auto">
          <a:xfrm>
            <a:off x="4485333" y="3283909"/>
            <a:ext cx="594600" cy="544024"/>
          </a:xfrm>
          <a:prstGeom prst="rect">
            <a:avLst/>
          </a:prstGeom>
          <a:noFill/>
          <a:extLst>
            <a:ext uri="{909E8E84-426E-40DD-AFC4-6F175D3DCCD1}">
              <a14:hiddenFill xmlns:a14="http://schemas.microsoft.com/office/drawing/2010/main">
                <a:solidFill>
                  <a:srgbClr val="FFFFFF"/>
                </a:solidFill>
              </a14:hiddenFill>
            </a:ext>
          </a:extLst>
        </p:spPr>
      </p:pic>
      <p:sp>
        <p:nvSpPr>
          <p:cNvPr id="44" name="Line 23"/>
          <p:cNvSpPr>
            <a:spLocks noChangeShapeType="1"/>
          </p:cNvSpPr>
          <p:nvPr/>
        </p:nvSpPr>
        <p:spPr bwMode="auto">
          <a:xfrm flipV="1">
            <a:off x="4775608" y="1600765"/>
            <a:ext cx="0" cy="1547977"/>
          </a:xfrm>
          <a:prstGeom prst="line">
            <a:avLst/>
          </a:prstGeom>
          <a:gradFill>
            <a:gsLst>
              <a:gs pos="0">
                <a:srgbClr val="C00000">
                  <a:lumMod val="40000"/>
                  <a:lumOff val="60000"/>
                </a:srgbClr>
              </a:gs>
              <a:gs pos="50000">
                <a:srgbClr val="C00000"/>
              </a:gs>
              <a:gs pos="100000">
                <a:srgbClr val="C00000">
                  <a:lumMod val="75000"/>
                </a:srgbClr>
              </a:gs>
            </a:gsLst>
            <a:lin ang="5400000" scaled="0"/>
          </a:gradFill>
          <a:ln w="9525" cap="rnd">
            <a:solidFill>
              <a:sysClr val="windowText" lastClr="000000"/>
            </a:solidFill>
            <a:prstDash val="solid"/>
            <a:round/>
            <a:headEnd type="none" w="med" len="med"/>
            <a:tailEnd type="triangle" w="med" len="med"/>
          </a:ln>
        </p:spPr>
        <p:txBody>
          <a:bodyPr anchor="ctr"/>
          <a:lstStyle/>
          <a:p>
            <a:pPr algn="ctr" defTabSz="1218565" fontAlgn="base">
              <a:spcBef>
                <a:spcPct val="0"/>
              </a:spcBef>
              <a:spcAft>
                <a:spcPct val="0"/>
              </a:spcAft>
              <a:defRPr/>
            </a:pPr>
            <a:endParaRPr lang="zh-CN" altLang="en-US" sz="2665" kern="0">
              <a:solidFill>
                <a:prstClr val="black"/>
              </a:solidFill>
              <a:latin typeface="楷体" panose="02010609060101010101" pitchFamily="49" charset="-122"/>
              <a:ea typeface="楷体" panose="02010609060101010101" pitchFamily="49" charset="-122"/>
            </a:endParaRPr>
          </a:p>
        </p:txBody>
      </p:sp>
      <p:sp>
        <p:nvSpPr>
          <p:cNvPr id="45" name="Rectangle 22"/>
          <p:cNvSpPr>
            <a:spLocks noChangeArrowheads="1"/>
          </p:cNvSpPr>
          <p:nvPr/>
        </p:nvSpPr>
        <p:spPr bwMode="auto">
          <a:xfrm>
            <a:off x="4725042" y="1709477"/>
            <a:ext cx="2470175" cy="84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8565" fontAlgn="base">
              <a:lnSpc>
                <a:spcPct val="120000"/>
              </a:lnSpc>
              <a:spcBef>
                <a:spcPct val="0"/>
              </a:spcBef>
              <a:spcAft>
                <a:spcPct val="0"/>
              </a:spcAft>
              <a:defRPr/>
            </a:pPr>
            <a:r>
              <a:rPr lang="zh-CN" altLang="en-US" sz="2135" kern="0" baseline="-25000" dirty="0">
                <a:solidFill>
                  <a:prstClr val="black"/>
                </a:solidFill>
                <a:latin typeface="楷体" panose="02010609060101010101" pitchFamily="49" charset="-122"/>
                <a:ea typeface="楷体" panose="02010609060101010101" pitchFamily="49" charset="-122"/>
              </a:rPr>
              <a:t>单击添加文字</a:t>
            </a:r>
          </a:p>
          <a:p>
            <a:pPr algn="ctr" defTabSz="1218565" fontAlgn="base">
              <a:lnSpc>
                <a:spcPct val="120000"/>
              </a:lnSpc>
              <a:spcBef>
                <a:spcPct val="0"/>
              </a:spcBef>
              <a:spcAft>
                <a:spcPct val="0"/>
              </a:spcAft>
              <a:defRPr/>
            </a:pPr>
            <a:r>
              <a:rPr lang="zh-CN" altLang="en-US" sz="2135" kern="0" baseline="-25000" dirty="0">
                <a:solidFill>
                  <a:prstClr val="black"/>
                </a:solidFill>
                <a:latin typeface="楷体" panose="02010609060101010101" pitchFamily="49" charset="-122"/>
                <a:ea typeface="楷体" panose="02010609060101010101" pitchFamily="49" charset="-122"/>
              </a:rPr>
              <a:t>单击此处添加文字</a:t>
            </a:r>
          </a:p>
          <a:p>
            <a:pPr algn="ctr" defTabSz="1218565" fontAlgn="base">
              <a:lnSpc>
                <a:spcPct val="120000"/>
              </a:lnSpc>
              <a:spcBef>
                <a:spcPct val="0"/>
              </a:spcBef>
              <a:spcAft>
                <a:spcPct val="0"/>
              </a:spcAft>
              <a:defRPr/>
            </a:pPr>
            <a:r>
              <a:rPr lang="zh-CN" altLang="en-US" sz="2135" kern="0" baseline="-25000" dirty="0">
                <a:solidFill>
                  <a:prstClr val="black"/>
                </a:solidFill>
                <a:latin typeface="楷体" panose="02010609060101010101" pitchFamily="49" charset="-122"/>
                <a:ea typeface="楷体" panose="02010609060101010101" pitchFamily="49" charset="-122"/>
              </a:rPr>
              <a:t>单击此处添加文字</a:t>
            </a:r>
          </a:p>
        </p:txBody>
      </p:sp>
      <p:pic>
        <p:nvPicPr>
          <p:cNvPr id="46" name="Picture 4" descr="\\Sy\e\我图PPT\00001PNG素材\中国风\68.png"/>
          <p:cNvPicPr>
            <a:picLocks noChangeAspect="1" noChangeArrowheads="1"/>
          </p:cNvPicPr>
          <p:nvPr/>
        </p:nvPicPr>
        <p:blipFill>
          <a:blip r:embed="rId4" cstate="email"/>
          <a:srcRect/>
          <a:stretch>
            <a:fillRect/>
          </a:stretch>
        </p:blipFill>
        <p:spPr bwMode="auto">
          <a:xfrm>
            <a:off x="5798700" y="3842616"/>
            <a:ext cx="594600" cy="544024"/>
          </a:xfrm>
          <a:prstGeom prst="rect">
            <a:avLst/>
          </a:prstGeom>
          <a:noFill/>
          <a:extLst>
            <a:ext uri="{909E8E84-426E-40DD-AFC4-6F175D3DCCD1}">
              <a14:hiddenFill xmlns:a14="http://schemas.microsoft.com/office/drawing/2010/main">
                <a:solidFill>
                  <a:srgbClr val="FFFFFF"/>
                </a:solidFill>
              </a14:hiddenFill>
            </a:ext>
          </a:extLst>
        </p:spPr>
      </p:pic>
      <p:sp>
        <p:nvSpPr>
          <p:cNvPr id="47" name="Line 29"/>
          <p:cNvSpPr>
            <a:spLocks noChangeShapeType="1"/>
          </p:cNvSpPr>
          <p:nvPr/>
        </p:nvSpPr>
        <p:spPr bwMode="auto">
          <a:xfrm>
            <a:off x="6096000" y="4499500"/>
            <a:ext cx="0" cy="1735299"/>
          </a:xfrm>
          <a:prstGeom prst="line">
            <a:avLst/>
          </a:prstGeom>
          <a:gradFill>
            <a:gsLst>
              <a:gs pos="0">
                <a:srgbClr val="C00000">
                  <a:lumMod val="40000"/>
                  <a:lumOff val="60000"/>
                </a:srgbClr>
              </a:gs>
              <a:gs pos="50000">
                <a:srgbClr val="C00000"/>
              </a:gs>
              <a:gs pos="100000">
                <a:srgbClr val="C00000">
                  <a:lumMod val="75000"/>
                </a:srgbClr>
              </a:gs>
            </a:gsLst>
            <a:lin ang="5400000" scaled="0"/>
          </a:gradFill>
          <a:ln w="9525" cap="rnd">
            <a:solidFill>
              <a:sysClr val="windowText" lastClr="000000"/>
            </a:solidFill>
            <a:prstDash val="solid"/>
            <a:round/>
            <a:headEnd type="none" w="med" len="med"/>
            <a:tailEnd type="triangle" w="med" len="med"/>
          </a:ln>
        </p:spPr>
        <p:txBody>
          <a:bodyPr anchor="ctr"/>
          <a:lstStyle/>
          <a:p>
            <a:pPr algn="ctr" defTabSz="1218565" fontAlgn="base">
              <a:spcBef>
                <a:spcPct val="0"/>
              </a:spcBef>
              <a:spcAft>
                <a:spcPct val="0"/>
              </a:spcAft>
              <a:defRPr/>
            </a:pPr>
            <a:endParaRPr lang="zh-CN" altLang="en-US" sz="2665" kern="0">
              <a:solidFill>
                <a:prstClr val="black"/>
              </a:solidFill>
              <a:latin typeface="楷体" panose="02010609060101010101" pitchFamily="49" charset="-122"/>
              <a:ea typeface="楷体" panose="02010609060101010101" pitchFamily="49" charset="-122"/>
            </a:endParaRPr>
          </a:p>
        </p:txBody>
      </p:sp>
      <p:sp>
        <p:nvSpPr>
          <p:cNvPr id="48" name="Rectangle 28"/>
          <p:cNvSpPr>
            <a:spLocks noChangeArrowheads="1"/>
          </p:cNvSpPr>
          <p:nvPr/>
        </p:nvSpPr>
        <p:spPr bwMode="auto">
          <a:xfrm>
            <a:off x="5806999" y="5254963"/>
            <a:ext cx="2470175" cy="58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8565" fontAlgn="base">
              <a:lnSpc>
                <a:spcPct val="120000"/>
              </a:lnSpc>
              <a:spcBef>
                <a:spcPct val="0"/>
              </a:spcBef>
              <a:spcAft>
                <a:spcPct val="0"/>
              </a:spcAft>
              <a:defRPr/>
            </a:pPr>
            <a:r>
              <a:rPr lang="zh-CN" altLang="en-US" sz="2135" kern="0" baseline="-25000" dirty="0">
                <a:solidFill>
                  <a:prstClr val="black"/>
                </a:solidFill>
                <a:latin typeface="楷体" panose="02010609060101010101" pitchFamily="49" charset="-122"/>
                <a:ea typeface="楷体" panose="02010609060101010101" pitchFamily="49" charset="-122"/>
              </a:rPr>
              <a:t>单击添加文字</a:t>
            </a:r>
          </a:p>
          <a:p>
            <a:pPr algn="ctr" defTabSz="1218565" fontAlgn="base">
              <a:lnSpc>
                <a:spcPct val="120000"/>
              </a:lnSpc>
              <a:spcBef>
                <a:spcPct val="0"/>
              </a:spcBef>
              <a:spcAft>
                <a:spcPct val="0"/>
              </a:spcAft>
              <a:defRPr/>
            </a:pPr>
            <a:r>
              <a:rPr lang="zh-CN" altLang="en-US" sz="2135" kern="0" baseline="-25000" dirty="0">
                <a:solidFill>
                  <a:prstClr val="black"/>
                </a:solidFill>
                <a:latin typeface="楷体" panose="02010609060101010101" pitchFamily="49" charset="-122"/>
                <a:ea typeface="楷体" panose="02010609060101010101" pitchFamily="49" charset="-122"/>
              </a:rPr>
              <a:t>单击此处添加文字</a:t>
            </a:r>
          </a:p>
        </p:txBody>
      </p:sp>
      <p:pic>
        <p:nvPicPr>
          <p:cNvPr id="49" name="Picture 4" descr="\\Sy\e\我图PPT\00001PNG素材\中国风\68.png"/>
          <p:cNvPicPr>
            <a:picLocks noChangeAspect="1" noChangeArrowheads="1"/>
          </p:cNvPicPr>
          <p:nvPr/>
        </p:nvPicPr>
        <p:blipFill>
          <a:blip r:embed="rId4" cstate="email"/>
          <a:srcRect/>
          <a:stretch>
            <a:fillRect/>
          </a:stretch>
        </p:blipFill>
        <p:spPr bwMode="auto">
          <a:xfrm>
            <a:off x="7516871" y="3842616"/>
            <a:ext cx="594600" cy="544024"/>
          </a:xfrm>
          <a:prstGeom prst="rect">
            <a:avLst/>
          </a:prstGeom>
          <a:noFill/>
          <a:extLst>
            <a:ext uri="{909E8E84-426E-40DD-AFC4-6F175D3DCCD1}">
              <a14:hiddenFill xmlns:a14="http://schemas.microsoft.com/office/drawing/2010/main">
                <a:solidFill>
                  <a:srgbClr val="FFFFFF"/>
                </a:solidFill>
              </a14:hiddenFill>
            </a:ext>
          </a:extLst>
        </p:spPr>
      </p:pic>
      <p:sp>
        <p:nvSpPr>
          <p:cNvPr id="50" name="Line 25"/>
          <p:cNvSpPr>
            <a:spLocks noChangeShapeType="1"/>
          </p:cNvSpPr>
          <p:nvPr/>
        </p:nvSpPr>
        <p:spPr bwMode="auto">
          <a:xfrm flipH="1" flipV="1">
            <a:off x="7814161" y="1749350"/>
            <a:ext cx="9" cy="1882787"/>
          </a:xfrm>
          <a:prstGeom prst="line">
            <a:avLst/>
          </a:prstGeom>
          <a:gradFill>
            <a:gsLst>
              <a:gs pos="0">
                <a:srgbClr val="C00000">
                  <a:lumMod val="40000"/>
                  <a:lumOff val="60000"/>
                </a:srgbClr>
              </a:gs>
              <a:gs pos="50000">
                <a:srgbClr val="C00000"/>
              </a:gs>
              <a:gs pos="100000">
                <a:srgbClr val="C00000">
                  <a:lumMod val="75000"/>
                </a:srgbClr>
              </a:gs>
            </a:gsLst>
            <a:lin ang="5400000" scaled="0"/>
          </a:gradFill>
          <a:ln w="9525" cap="rnd">
            <a:solidFill>
              <a:sysClr val="windowText" lastClr="000000"/>
            </a:solidFill>
            <a:prstDash val="solid"/>
            <a:round/>
            <a:headEnd type="none" w="med" len="med"/>
            <a:tailEnd type="triangle" w="med" len="med"/>
          </a:ln>
        </p:spPr>
        <p:txBody>
          <a:bodyPr anchor="ctr"/>
          <a:lstStyle/>
          <a:p>
            <a:pPr algn="ctr" defTabSz="1218565" fontAlgn="base">
              <a:spcBef>
                <a:spcPct val="0"/>
              </a:spcBef>
              <a:spcAft>
                <a:spcPct val="0"/>
              </a:spcAft>
              <a:defRPr/>
            </a:pPr>
            <a:endParaRPr lang="zh-CN" altLang="en-US" sz="2665" kern="0">
              <a:solidFill>
                <a:prstClr val="black"/>
              </a:solidFill>
              <a:latin typeface="微软雅黑" panose="020B0503020204020204" pitchFamily="34" charset="-122"/>
              <a:ea typeface="微软雅黑" panose="020B0503020204020204" pitchFamily="34" charset="-122"/>
            </a:endParaRPr>
          </a:p>
        </p:txBody>
      </p:sp>
      <p:sp>
        <p:nvSpPr>
          <p:cNvPr id="51" name="Rectangle 24"/>
          <p:cNvSpPr>
            <a:spLocks noChangeArrowheads="1"/>
          </p:cNvSpPr>
          <p:nvPr/>
        </p:nvSpPr>
        <p:spPr bwMode="auto">
          <a:xfrm>
            <a:off x="7814172" y="1613496"/>
            <a:ext cx="2470175" cy="84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8565" fontAlgn="base">
              <a:lnSpc>
                <a:spcPct val="120000"/>
              </a:lnSpc>
              <a:spcBef>
                <a:spcPct val="0"/>
              </a:spcBef>
              <a:spcAft>
                <a:spcPct val="0"/>
              </a:spcAft>
              <a:defRPr/>
            </a:pPr>
            <a:r>
              <a:rPr lang="zh-CN" altLang="en-US" sz="2135" kern="0" baseline="-25000" dirty="0">
                <a:solidFill>
                  <a:prstClr val="black"/>
                </a:solidFill>
                <a:latin typeface="楷体" panose="02010609060101010101" pitchFamily="49" charset="-122"/>
                <a:ea typeface="楷体" panose="02010609060101010101" pitchFamily="49" charset="-122"/>
              </a:rPr>
              <a:t>单击添加文字</a:t>
            </a:r>
          </a:p>
          <a:p>
            <a:pPr algn="ctr" defTabSz="1218565" fontAlgn="base">
              <a:lnSpc>
                <a:spcPct val="120000"/>
              </a:lnSpc>
              <a:spcBef>
                <a:spcPct val="0"/>
              </a:spcBef>
              <a:spcAft>
                <a:spcPct val="0"/>
              </a:spcAft>
              <a:defRPr/>
            </a:pPr>
            <a:r>
              <a:rPr lang="zh-CN" altLang="en-US" sz="2135" kern="0" baseline="-25000" dirty="0">
                <a:solidFill>
                  <a:prstClr val="black"/>
                </a:solidFill>
                <a:latin typeface="楷体" panose="02010609060101010101" pitchFamily="49" charset="-122"/>
                <a:ea typeface="楷体" panose="02010609060101010101" pitchFamily="49" charset="-122"/>
              </a:rPr>
              <a:t>单击此处添加文字</a:t>
            </a:r>
          </a:p>
          <a:p>
            <a:pPr algn="ctr" defTabSz="1218565" fontAlgn="base">
              <a:lnSpc>
                <a:spcPct val="120000"/>
              </a:lnSpc>
              <a:spcBef>
                <a:spcPct val="0"/>
              </a:spcBef>
              <a:spcAft>
                <a:spcPct val="0"/>
              </a:spcAft>
              <a:defRPr/>
            </a:pPr>
            <a:r>
              <a:rPr lang="zh-CN" altLang="en-US" sz="2135" kern="0" baseline="-25000" dirty="0">
                <a:solidFill>
                  <a:prstClr val="black"/>
                </a:solidFill>
                <a:latin typeface="楷体" panose="02010609060101010101" pitchFamily="49" charset="-122"/>
                <a:ea typeface="楷体" panose="02010609060101010101" pitchFamily="49" charset="-122"/>
              </a:rPr>
              <a:t>单击此处添加文字</a:t>
            </a:r>
          </a:p>
        </p:txBody>
      </p:sp>
      <p:pic>
        <p:nvPicPr>
          <p:cNvPr id="52" name="Picture 4" descr="\\Sy\e\我图PPT\00001PNG素材\中国风\68.png"/>
          <p:cNvPicPr>
            <a:picLocks noChangeAspect="1" noChangeArrowheads="1"/>
          </p:cNvPicPr>
          <p:nvPr/>
        </p:nvPicPr>
        <p:blipFill>
          <a:blip r:embed="rId4" cstate="email"/>
          <a:srcRect/>
          <a:stretch>
            <a:fillRect/>
          </a:stretch>
        </p:blipFill>
        <p:spPr bwMode="auto">
          <a:xfrm>
            <a:off x="8764298" y="3182340"/>
            <a:ext cx="594600" cy="544024"/>
          </a:xfrm>
          <a:prstGeom prst="rect">
            <a:avLst/>
          </a:prstGeom>
          <a:noFill/>
          <a:extLst>
            <a:ext uri="{909E8E84-426E-40DD-AFC4-6F175D3DCCD1}">
              <a14:hiddenFill xmlns:a14="http://schemas.microsoft.com/office/drawing/2010/main">
                <a:solidFill>
                  <a:srgbClr val="FFFFFF"/>
                </a:solidFill>
              </a14:hiddenFill>
            </a:ext>
          </a:extLst>
        </p:spPr>
      </p:pic>
      <p:sp>
        <p:nvSpPr>
          <p:cNvPr id="53" name="Line 31"/>
          <p:cNvSpPr>
            <a:spLocks noChangeShapeType="1"/>
          </p:cNvSpPr>
          <p:nvPr/>
        </p:nvSpPr>
        <p:spPr bwMode="auto">
          <a:xfrm>
            <a:off x="9049258" y="3835275"/>
            <a:ext cx="12340" cy="2250279"/>
          </a:xfrm>
          <a:prstGeom prst="line">
            <a:avLst/>
          </a:prstGeom>
          <a:gradFill>
            <a:gsLst>
              <a:gs pos="0">
                <a:srgbClr val="C00000">
                  <a:lumMod val="40000"/>
                  <a:lumOff val="60000"/>
                </a:srgbClr>
              </a:gs>
              <a:gs pos="50000">
                <a:srgbClr val="C00000"/>
              </a:gs>
              <a:gs pos="100000">
                <a:srgbClr val="C00000">
                  <a:lumMod val="75000"/>
                </a:srgbClr>
              </a:gs>
            </a:gsLst>
            <a:lin ang="5400000" scaled="0"/>
          </a:gradFill>
          <a:ln w="9525" cap="rnd">
            <a:solidFill>
              <a:sysClr val="windowText" lastClr="000000"/>
            </a:solidFill>
            <a:prstDash val="solid"/>
            <a:round/>
            <a:headEnd type="none" w="med" len="med"/>
            <a:tailEnd type="triangle" w="med" len="med"/>
          </a:ln>
        </p:spPr>
        <p:txBody>
          <a:bodyPr anchor="ctr"/>
          <a:lstStyle/>
          <a:p>
            <a:pPr algn="ctr" defTabSz="1218565" fontAlgn="base">
              <a:spcBef>
                <a:spcPct val="0"/>
              </a:spcBef>
              <a:spcAft>
                <a:spcPct val="0"/>
              </a:spcAft>
              <a:defRPr/>
            </a:pPr>
            <a:endParaRPr lang="zh-CN" altLang="en-US" sz="2665" kern="0">
              <a:solidFill>
                <a:prstClr val="black"/>
              </a:solidFill>
              <a:latin typeface="微软雅黑" panose="020B0503020204020204" pitchFamily="34" charset="-122"/>
              <a:ea typeface="微软雅黑" panose="020B0503020204020204" pitchFamily="34" charset="-122"/>
            </a:endParaRPr>
          </a:p>
        </p:txBody>
      </p:sp>
      <p:sp>
        <p:nvSpPr>
          <p:cNvPr id="54" name="Rectangle 30"/>
          <p:cNvSpPr>
            <a:spLocks noChangeArrowheads="1"/>
          </p:cNvSpPr>
          <p:nvPr/>
        </p:nvSpPr>
        <p:spPr bwMode="auto">
          <a:xfrm>
            <a:off x="9049258" y="5105713"/>
            <a:ext cx="2470175" cy="58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8565" fontAlgn="base">
              <a:lnSpc>
                <a:spcPct val="120000"/>
              </a:lnSpc>
              <a:spcBef>
                <a:spcPct val="0"/>
              </a:spcBef>
              <a:spcAft>
                <a:spcPct val="0"/>
              </a:spcAft>
              <a:defRPr/>
            </a:pPr>
            <a:r>
              <a:rPr lang="zh-CN" altLang="en-US" sz="2135" kern="0" baseline="-25000" dirty="0">
                <a:solidFill>
                  <a:prstClr val="black"/>
                </a:solidFill>
                <a:latin typeface="楷体" panose="02010609060101010101" pitchFamily="49" charset="-122"/>
                <a:ea typeface="楷体" panose="02010609060101010101" pitchFamily="49" charset="-122"/>
              </a:rPr>
              <a:t>单击添加文字</a:t>
            </a:r>
          </a:p>
          <a:p>
            <a:pPr algn="ctr" defTabSz="1218565" fontAlgn="base">
              <a:lnSpc>
                <a:spcPct val="120000"/>
              </a:lnSpc>
              <a:spcBef>
                <a:spcPct val="0"/>
              </a:spcBef>
              <a:spcAft>
                <a:spcPct val="0"/>
              </a:spcAft>
              <a:defRPr/>
            </a:pPr>
            <a:r>
              <a:rPr lang="zh-CN" altLang="en-US" sz="2135" kern="0" baseline="-25000" dirty="0">
                <a:solidFill>
                  <a:prstClr val="black"/>
                </a:solidFill>
                <a:latin typeface="楷体" panose="02010609060101010101" pitchFamily="49" charset="-122"/>
                <a:ea typeface="楷体" panose="02010609060101010101" pitchFamily="49" charset="-122"/>
              </a:rPr>
              <a:t>单击此处添加文字</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500" fill="hold"/>
                                        <p:tgtEl>
                                          <p:spTgt spid="39"/>
                                        </p:tgtEl>
                                        <p:attrNameLst>
                                          <p:attrName>ppt_w</p:attrName>
                                        </p:attrNameLst>
                                      </p:cBhvr>
                                      <p:tavLst>
                                        <p:tav tm="0">
                                          <p:val>
                                            <p:fltVal val="0"/>
                                          </p:val>
                                        </p:tav>
                                        <p:tav tm="100000">
                                          <p:val>
                                            <p:strVal val="#ppt_w"/>
                                          </p:val>
                                        </p:tav>
                                      </p:tavLst>
                                    </p:anim>
                                    <p:anim calcmode="lin" valueType="num">
                                      <p:cBhvr>
                                        <p:cTn id="12" dur="500" fill="hold"/>
                                        <p:tgtEl>
                                          <p:spTgt spid="39"/>
                                        </p:tgtEl>
                                        <p:attrNameLst>
                                          <p:attrName>ppt_h</p:attrName>
                                        </p:attrNameLst>
                                      </p:cBhvr>
                                      <p:tavLst>
                                        <p:tav tm="0">
                                          <p:val>
                                            <p:fltVal val="0"/>
                                          </p:val>
                                        </p:tav>
                                        <p:tav tm="100000">
                                          <p:val>
                                            <p:strVal val="#ppt_h"/>
                                          </p:val>
                                        </p:tav>
                                      </p:tavLst>
                                    </p:anim>
                                    <p:animEffect transition="in" filter="fade">
                                      <p:cBhvr>
                                        <p:cTn id="13" dur="500"/>
                                        <p:tgtEl>
                                          <p:spTgt spid="39"/>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p:tgtEl>
                                          <p:spTgt spid="37"/>
                                        </p:tgtEl>
                                        <p:attrNameLst>
                                          <p:attrName>ppt_y</p:attrName>
                                        </p:attrNameLst>
                                      </p:cBhvr>
                                      <p:tavLst>
                                        <p:tav tm="0">
                                          <p:val>
                                            <p:strVal val="#ppt_y+#ppt_h*1.125000"/>
                                          </p:val>
                                        </p:tav>
                                        <p:tav tm="100000">
                                          <p:val>
                                            <p:strVal val="#ppt_y"/>
                                          </p:val>
                                        </p:tav>
                                      </p:tavLst>
                                    </p:anim>
                                    <p:animEffect transition="in" filter="wipe(up)">
                                      <p:cBhvr>
                                        <p:cTn id="21" dur="500"/>
                                        <p:tgtEl>
                                          <p:spTgt spid="3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p:cTn id="25" dur="500" fill="hold"/>
                                        <p:tgtEl>
                                          <p:spTgt spid="40"/>
                                        </p:tgtEl>
                                        <p:attrNameLst>
                                          <p:attrName>ppt_w</p:attrName>
                                        </p:attrNameLst>
                                      </p:cBhvr>
                                      <p:tavLst>
                                        <p:tav tm="0">
                                          <p:val>
                                            <p:fltVal val="0"/>
                                          </p:val>
                                        </p:tav>
                                        <p:tav tm="100000">
                                          <p:val>
                                            <p:strVal val="#ppt_w"/>
                                          </p:val>
                                        </p:tav>
                                      </p:tavLst>
                                    </p:anim>
                                    <p:anim calcmode="lin" valueType="num">
                                      <p:cBhvr>
                                        <p:cTn id="26" dur="500" fill="hold"/>
                                        <p:tgtEl>
                                          <p:spTgt spid="40"/>
                                        </p:tgtEl>
                                        <p:attrNameLst>
                                          <p:attrName>ppt_h</p:attrName>
                                        </p:attrNameLst>
                                      </p:cBhvr>
                                      <p:tavLst>
                                        <p:tav tm="0">
                                          <p:val>
                                            <p:fltVal val="0"/>
                                          </p:val>
                                        </p:tav>
                                        <p:tav tm="100000">
                                          <p:val>
                                            <p:strVal val="#ppt_h"/>
                                          </p:val>
                                        </p:tav>
                                      </p:tavLst>
                                    </p:anim>
                                    <p:animEffect transition="in" filter="fade">
                                      <p:cBhvr>
                                        <p:cTn id="27" dur="500"/>
                                        <p:tgtEl>
                                          <p:spTgt spid="40"/>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500"/>
                                        <p:tgtEl>
                                          <p:spTgt spid="4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p:cTn id="34" dur="500" fill="hold"/>
                                        <p:tgtEl>
                                          <p:spTgt spid="42"/>
                                        </p:tgtEl>
                                        <p:attrNameLst>
                                          <p:attrName>ppt_w</p:attrName>
                                        </p:attrNameLst>
                                      </p:cBhvr>
                                      <p:tavLst>
                                        <p:tav tm="0">
                                          <p:val>
                                            <p:fltVal val="0"/>
                                          </p:val>
                                        </p:tav>
                                        <p:tav tm="100000">
                                          <p:val>
                                            <p:strVal val="#ppt_w"/>
                                          </p:val>
                                        </p:tav>
                                      </p:tavLst>
                                    </p:anim>
                                    <p:anim calcmode="lin" valueType="num">
                                      <p:cBhvr>
                                        <p:cTn id="35" dur="500" fill="hold"/>
                                        <p:tgtEl>
                                          <p:spTgt spid="42"/>
                                        </p:tgtEl>
                                        <p:attrNameLst>
                                          <p:attrName>ppt_h</p:attrName>
                                        </p:attrNameLst>
                                      </p:cBhvr>
                                      <p:tavLst>
                                        <p:tav tm="0">
                                          <p:val>
                                            <p:fltVal val="0"/>
                                          </p:val>
                                        </p:tav>
                                        <p:tav tm="100000">
                                          <p:val>
                                            <p:strVal val="#ppt_h"/>
                                          </p:val>
                                        </p:tav>
                                      </p:tavLst>
                                    </p:anim>
                                    <p:animEffect transition="in" filter="fade">
                                      <p:cBhvr>
                                        <p:cTn id="36" dur="500"/>
                                        <p:tgtEl>
                                          <p:spTgt spid="42"/>
                                        </p:tgtEl>
                                      </p:cBhvr>
                                    </p:animEffect>
                                  </p:childTnLst>
                                </p:cTn>
                              </p:par>
                            </p:childTnLst>
                          </p:cTn>
                        </p:par>
                        <p:par>
                          <p:cTn id="37" fill="hold">
                            <p:stCondLst>
                              <p:cond delay="2500"/>
                            </p:stCondLst>
                            <p:childTnLst>
                              <p:par>
                                <p:cTn id="38" presetID="53" presetClass="entr" presetSubtype="16"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500" fill="hold"/>
                                        <p:tgtEl>
                                          <p:spTgt spid="43"/>
                                        </p:tgtEl>
                                        <p:attrNameLst>
                                          <p:attrName>ppt_w</p:attrName>
                                        </p:attrNameLst>
                                      </p:cBhvr>
                                      <p:tavLst>
                                        <p:tav tm="0">
                                          <p:val>
                                            <p:fltVal val="0"/>
                                          </p:val>
                                        </p:tav>
                                        <p:tav tm="100000">
                                          <p:val>
                                            <p:strVal val="#ppt_w"/>
                                          </p:val>
                                        </p:tav>
                                      </p:tavLst>
                                    </p:anim>
                                    <p:anim calcmode="lin" valueType="num">
                                      <p:cBhvr>
                                        <p:cTn id="41" dur="500" fill="hold"/>
                                        <p:tgtEl>
                                          <p:spTgt spid="43"/>
                                        </p:tgtEl>
                                        <p:attrNameLst>
                                          <p:attrName>ppt_h</p:attrName>
                                        </p:attrNameLst>
                                      </p:cBhvr>
                                      <p:tavLst>
                                        <p:tav tm="0">
                                          <p:val>
                                            <p:fltVal val="0"/>
                                          </p:val>
                                        </p:tav>
                                        <p:tav tm="100000">
                                          <p:val>
                                            <p:strVal val="#ppt_h"/>
                                          </p:val>
                                        </p:tav>
                                      </p:tavLst>
                                    </p:anim>
                                    <p:animEffect transition="in" filter="fade">
                                      <p:cBhvr>
                                        <p:cTn id="42" dur="500"/>
                                        <p:tgtEl>
                                          <p:spTgt spid="43"/>
                                        </p:tgtEl>
                                      </p:cBhvr>
                                    </p:animEffect>
                                  </p:childTnLst>
                                </p:cTn>
                              </p:par>
                            </p:childTnLst>
                          </p:cTn>
                        </p:par>
                        <p:par>
                          <p:cTn id="43" fill="hold">
                            <p:stCondLst>
                              <p:cond delay="3000"/>
                            </p:stCondLst>
                            <p:childTnLst>
                              <p:par>
                                <p:cTn id="44" presetID="22" presetClass="entr" presetSubtype="4" fill="hold" grpId="0" nodeType="after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down)">
                                      <p:cBhvr>
                                        <p:cTn id="46" dur="500"/>
                                        <p:tgtEl>
                                          <p:spTgt spid="44"/>
                                        </p:tgtEl>
                                      </p:cBhvr>
                                    </p:animEffect>
                                  </p:childTnLst>
                                </p:cTn>
                              </p:par>
                              <p:par>
                                <p:cTn id="47" presetID="12" presetClass="entr" presetSubtype="1"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p:tgtEl>
                                          <p:spTgt spid="45"/>
                                        </p:tgtEl>
                                        <p:attrNameLst>
                                          <p:attrName>ppt_y</p:attrName>
                                        </p:attrNameLst>
                                      </p:cBhvr>
                                      <p:tavLst>
                                        <p:tav tm="0">
                                          <p:val>
                                            <p:strVal val="#ppt_y-#ppt_h*1.125000"/>
                                          </p:val>
                                        </p:tav>
                                        <p:tav tm="100000">
                                          <p:val>
                                            <p:strVal val="#ppt_y"/>
                                          </p:val>
                                        </p:tav>
                                      </p:tavLst>
                                    </p:anim>
                                    <p:animEffect transition="in" filter="wipe(down)">
                                      <p:cBhvr>
                                        <p:cTn id="50" dur="500"/>
                                        <p:tgtEl>
                                          <p:spTgt spid="45"/>
                                        </p:tgtEl>
                                      </p:cBhvr>
                                    </p:animEffect>
                                  </p:childTnLst>
                                </p:cTn>
                              </p:par>
                            </p:childTnLst>
                          </p:cTn>
                        </p:par>
                        <p:par>
                          <p:cTn id="51" fill="hold">
                            <p:stCondLst>
                              <p:cond delay="3500"/>
                            </p:stCondLst>
                            <p:childTnLst>
                              <p:par>
                                <p:cTn id="52" presetID="53" presetClass="entr" presetSubtype="16" fill="hold" nodeType="after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animEffect transition="in" filter="fade">
                                      <p:cBhvr>
                                        <p:cTn id="56" dur="500"/>
                                        <p:tgtEl>
                                          <p:spTgt spid="46"/>
                                        </p:tgtEl>
                                      </p:cBhvr>
                                    </p:animEffect>
                                  </p:childTnLst>
                                </p:cTn>
                              </p:par>
                            </p:childTnLst>
                          </p:cTn>
                        </p:par>
                        <p:par>
                          <p:cTn id="57" fill="hold">
                            <p:stCondLst>
                              <p:cond delay="4000"/>
                            </p:stCondLst>
                            <p:childTnLst>
                              <p:par>
                                <p:cTn id="58" presetID="22" presetClass="entr" presetSubtype="1" fill="hold" grpId="0" nodeType="after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wipe(up)">
                                      <p:cBhvr>
                                        <p:cTn id="60" dur="500"/>
                                        <p:tgtEl>
                                          <p:spTgt spid="47"/>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p:cTn id="63" dur="500" fill="hold"/>
                                        <p:tgtEl>
                                          <p:spTgt spid="48"/>
                                        </p:tgtEl>
                                        <p:attrNameLst>
                                          <p:attrName>ppt_w</p:attrName>
                                        </p:attrNameLst>
                                      </p:cBhvr>
                                      <p:tavLst>
                                        <p:tav tm="0">
                                          <p:val>
                                            <p:fltVal val="0"/>
                                          </p:val>
                                        </p:tav>
                                        <p:tav tm="100000">
                                          <p:val>
                                            <p:strVal val="#ppt_w"/>
                                          </p:val>
                                        </p:tav>
                                      </p:tavLst>
                                    </p:anim>
                                    <p:anim calcmode="lin" valueType="num">
                                      <p:cBhvr>
                                        <p:cTn id="64" dur="500" fill="hold"/>
                                        <p:tgtEl>
                                          <p:spTgt spid="48"/>
                                        </p:tgtEl>
                                        <p:attrNameLst>
                                          <p:attrName>ppt_h</p:attrName>
                                        </p:attrNameLst>
                                      </p:cBhvr>
                                      <p:tavLst>
                                        <p:tav tm="0">
                                          <p:val>
                                            <p:fltVal val="0"/>
                                          </p:val>
                                        </p:tav>
                                        <p:tav tm="100000">
                                          <p:val>
                                            <p:strVal val="#ppt_h"/>
                                          </p:val>
                                        </p:tav>
                                      </p:tavLst>
                                    </p:anim>
                                    <p:animEffect transition="in" filter="fade">
                                      <p:cBhvr>
                                        <p:cTn id="65" dur="500"/>
                                        <p:tgtEl>
                                          <p:spTgt spid="48"/>
                                        </p:tgtEl>
                                      </p:cBhvr>
                                    </p:animEffect>
                                  </p:childTnLst>
                                </p:cTn>
                              </p:par>
                            </p:childTnLst>
                          </p:cTn>
                        </p:par>
                        <p:par>
                          <p:cTn id="66" fill="hold">
                            <p:stCondLst>
                              <p:cond delay="4500"/>
                            </p:stCondLst>
                            <p:childTnLst>
                              <p:par>
                                <p:cTn id="67" presetID="53" presetClass="entr" presetSubtype="16" fill="hold" nodeType="afterEffect">
                                  <p:stCondLst>
                                    <p:cond delay="0"/>
                                  </p:stCondLst>
                                  <p:childTnLst>
                                    <p:set>
                                      <p:cBhvr>
                                        <p:cTn id="68" dur="1" fill="hold">
                                          <p:stCondLst>
                                            <p:cond delay="0"/>
                                          </p:stCondLst>
                                        </p:cTn>
                                        <p:tgtEl>
                                          <p:spTgt spid="49"/>
                                        </p:tgtEl>
                                        <p:attrNameLst>
                                          <p:attrName>style.visibility</p:attrName>
                                        </p:attrNameLst>
                                      </p:cBhvr>
                                      <p:to>
                                        <p:strVal val="visible"/>
                                      </p:to>
                                    </p:set>
                                    <p:anim calcmode="lin" valueType="num">
                                      <p:cBhvr>
                                        <p:cTn id="69" dur="500" fill="hold"/>
                                        <p:tgtEl>
                                          <p:spTgt spid="49"/>
                                        </p:tgtEl>
                                        <p:attrNameLst>
                                          <p:attrName>ppt_w</p:attrName>
                                        </p:attrNameLst>
                                      </p:cBhvr>
                                      <p:tavLst>
                                        <p:tav tm="0">
                                          <p:val>
                                            <p:fltVal val="0"/>
                                          </p:val>
                                        </p:tav>
                                        <p:tav tm="100000">
                                          <p:val>
                                            <p:strVal val="#ppt_w"/>
                                          </p:val>
                                        </p:tav>
                                      </p:tavLst>
                                    </p:anim>
                                    <p:anim calcmode="lin" valueType="num">
                                      <p:cBhvr>
                                        <p:cTn id="70" dur="500" fill="hold"/>
                                        <p:tgtEl>
                                          <p:spTgt spid="49"/>
                                        </p:tgtEl>
                                        <p:attrNameLst>
                                          <p:attrName>ppt_h</p:attrName>
                                        </p:attrNameLst>
                                      </p:cBhvr>
                                      <p:tavLst>
                                        <p:tav tm="0">
                                          <p:val>
                                            <p:fltVal val="0"/>
                                          </p:val>
                                        </p:tav>
                                        <p:tav tm="100000">
                                          <p:val>
                                            <p:strVal val="#ppt_h"/>
                                          </p:val>
                                        </p:tav>
                                      </p:tavLst>
                                    </p:anim>
                                    <p:animEffect transition="in" filter="fade">
                                      <p:cBhvr>
                                        <p:cTn id="71" dur="500"/>
                                        <p:tgtEl>
                                          <p:spTgt spid="49"/>
                                        </p:tgtEl>
                                      </p:cBhvr>
                                    </p:animEffect>
                                  </p:childTnLst>
                                </p:cTn>
                              </p:par>
                            </p:childTnLst>
                          </p:cTn>
                        </p:par>
                        <p:par>
                          <p:cTn id="72" fill="hold">
                            <p:stCondLst>
                              <p:cond delay="5000"/>
                            </p:stCondLst>
                            <p:childTnLst>
                              <p:par>
                                <p:cTn id="73" presetID="22" presetClass="entr" presetSubtype="4" fill="hold" grpId="0" nodeType="after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down)">
                                      <p:cBhvr>
                                        <p:cTn id="75" dur="500"/>
                                        <p:tgtEl>
                                          <p:spTgt spid="50"/>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51"/>
                                        </p:tgtEl>
                                        <p:attrNameLst>
                                          <p:attrName>style.visibility</p:attrName>
                                        </p:attrNameLst>
                                      </p:cBhvr>
                                      <p:to>
                                        <p:strVal val="visible"/>
                                      </p:to>
                                    </p:set>
                                    <p:anim calcmode="lin" valueType="num">
                                      <p:cBhvr additive="base">
                                        <p:cTn id="78" dur="500"/>
                                        <p:tgtEl>
                                          <p:spTgt spid="51"/>
                                        </p:tgtEl>
                                        <p:attrNameLst>
                                          <p:attrName>ppt_y</p:attrName>
                                        </p:attrNameLst>
                                      </p:cBhvr>
                                      <p:tavLst>
                                        <p:tav tm="0">
                                          <p:val>
                                            <p:strVal val="#ppt_y+#ppt_h*1.125000"/>
                                          </p:val>
                                        </p:tav>
                                        <p:tav tm="100000">
                                          <p:val>
                                            <p:strVal val="#ppt_y"/>
                                          </p:val>
                                        </p:tav>
                                      </p:tavLst>
                                    </p:anim>
                                    <p:animEffect transition="in" filter="wipe(up)">
                                      <p:cBhvr>
                                        <p:cTn id="79" dur="500"/>
                                        <p:tgtEl>
                                          <p:spTgt spid="51"/>
                                        </p:tgtEl>
                                      </p:cBhvr>
                                    </p:animEffect>
                                  </p:childTnLst>
                                </p:cTn>
                              </p:par>
                            </p:childTnLst>
                          </p:cTn>
                        </p:par>
                        <p:par>
                          <p:cTn id="80" fill="hold">
                            <p:stCondLst>
                              <p:cond delay="5500"/>
                            </p:stCondLst>
                            <p:childTnLst>
                              <p:par>
                                <p:cTn id="81" presetID="53" presetClass="entr" presetSubtype="16" fill="hold" nodeType="afterEffect">
                                  <p:stCondLst>
                                    <p:cond delay="0"/>
                                  </p:stCondLst>
                                  <p:childTnLst>
                                    <p:set>
                                      <p:cBhvr>
                                        <p:cTn id="82" dur="1" fill="hold">
                                          <p:stCondLst>
                                            <p:cond delay="0"/>
                                          </p:stCondLst>
                                        </p:cTn>
                                        <p:tgtEl>
                                          <p:spTgt spid="52"/>
                                        </p:tgtEl>
                                        <p:attrNameLst>
                                          <p:attrName>style.visibility</p:attrName>
                                        </p:attrNameLst>
                                      </p:cBhvr>
                                      <p:to>
                                        <p:strVal val="visible"/>
                                      </p:to>
                                    </p:set>
                                    <p:anim calcmode="lin" valueType="num">
                                      <p:cBhvr>
                                        <p:cTn id="83" dur="500" fill="hold"/>
                                        <p:tgtEl>
                                          <p:spTgt spid="52"/>
                                        </p:tgtEl>
                                        <p:attrNameLst>
                                          <p:attrName>ppt_w</p:attrName>
                                        </p:attrNameLst>
                                      </p:cBhvr>
                                      <p:tavLst>
                                        <p:tav tm="0">
                                          <p:val>
                                            <p:fltVal val="0"/>
                                          </p:val>
                                        </p:tav>
                                        <p:tav tm="100000">
                                          <p:val>
                                            <p:strVal val="#ppt_w"/>
                                          </p:val>
                                        </p:tav>
                                      </p:tavLst>
                                    </p:anim>
                                    <p:anim calcmode="lin" valueType="num">
                                      <p:cBhvr>
                                        <p:cTn id="84" dur="500" fill="hold"/>
                                        <p:tgtEl>
                                          <p:spTgt spid="52"/>
                                        </p:tgtEl>
                                        <p:attrNameLst>
                                          <p:attrName>ppt_h</p:attrName>
                                        </p:attrNameLst>
                                      </p:cBhvr>
                                      <p:tavLst>
                                        <p:tav tm="0">
                                          <p:val>
                                            <p:fltVal val="0"/>
                                          </p:val>
                                        </p:tav>
                                        <p:tav tm="100000">
                                          <p:val>
                                            <p:strVal val="#ppt_h"/>
                                          </p:val>
                                        </p:tav>
                                      </p:tavLst>
                                    </p:anim>
                                    <p:animEffect transition="in" filter="fade">
                                      <p:cBhvr>
                                        <p:cTn id="85" dur="500"/>
                                        <p:tgtEl>
                                          <p:spTgt spid="52"/>
                                        </p:tgtEl>
                                      </p:cBhvr>
                                    </p:animEffect>
                                  </p:childTnLst>
                                </p:cTn>
                              </p:par>
                            </p:childTnLst>
                          </p:cTn>
                        </p:par>
                        <p:par>
                          <p:cTn id="86" fill="hold">
                            <p:stCondLst>
                              <p:cond delay="6000"/>
                            </p:stCondLst>
                            <p:childTnLst>
                              <p:par>
                                <p:cTn id="87" presetID="22" presetClass="entr" presetSubtype="1" fill="hold" grpId="0" nodeType="after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wipe(up)">
                                      <p:cBhvr>
                                        <p:cTn id="89" dur="500"/>
                                        <p:tgtEl>
                                          <p:spTgt spid="53"/>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54"/>
                                        </p:tgtEl>
                                        <p:attrNameLst>
                                          <p:attrName>style.visibility</p:attrName>
                                        </p:attrNameLst>
                                      </p:cBhvr>
                                      <p:to>
                                        <p:strVal val="visible"/>
                                      </p:to>
                                    </p:set>
                                    <p:anim calcmode="lin" valueType="num">
                                      <p:cBhvr>
                                        <p:cTn id="92" dur="500" fill="hold"/>
                                        <p:tgtEl>
                                          <p:spTgt spid="54"/>
                                        </p:tgtEl>
                                        <p:attrNameLst>
                                          <p:attrName>ppt_w</p:attrName>
                                        </p:attrNameLst>
                                      </p:cBhvr>
                                      <p:tavLst>
                                        <p:tav tm="0">
                                          <p:val>
                                            <p:fltVal val="0"/>
                                          </p:val>
                                        </p:tav>
                                        <p:tav tm="100000">
                                          <p:val>
                                            <p:strVal val="#ppt_w"/>
                                          </p:val>
                                        </p:tav>
                                      </p:tavLst>
                                    </p:anim>
                                    <p:anim calcmode="lin" valueType="num">
                                      <p:cBhvr>
                                        <p:cTn id="93" dur="500" fill="hold"/>
                                        <p:tgtEl>
                                          <p:spTgt spid="54"/>
                                        </p:tgtEl>
                                        <p:attrNameLst>
                                          <p:attrName>ppt_h</p:attrName>
                                        </p:attrNameLst>
                                      </p:cBhvr>
                                      <p:tavLst>
                                        <p:tav tm="0">
                                          <p:val>
                                            <p:fltVal val="0"/>
                                          </p:val>
                                        </p:tav>
                                        <p:tav tm="100000">
                                          <p:val>
                                            <p:strVal val="#ppt_h"/>
                                          </p:val>
                                        </p:tav>
                                      </p:tavLst>
                                    </p:anim>
                                    <p:animEffect transition="in" filter="fade">
                                      <p:cBhvr>
                                        <p:cTn id="9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41" grpId="0" animBg="1"/>
      <p:bldP spid="42" grpId="0"/>
      <p:bldP spid="44" grpId="0" animBg="1"/>
      <p:bldP spid="45" grpId="0"/>
      <p:bldP spid="47" grpId="0" animBg="1"/>
      <p:bldP spid="48" grpId="0"/>
      <p:bldP spid="50" grpId="0" animBg="1"/>
      <p:bldP spid="51" grpId="0"/>
      <p:bldP spid="53" grpId="0" animBg="1"/>
      <p:bldP spid="5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水墨图表素材\QQ截图20140520234444.png"/>
          <p:cNvPicPr>
            <a:picLocks noChangeAspect="1" noChangeArrowheads="1"/>
          </p:cNvPicPr>
          <p:nvPr/>
        </p:nvPicPr>
        <p:blipFill>
          <a:blip r:embed="rId3" cstate="email"/>
          <a:srcRect/>
          <a:stretch>
            <a:fillRect/>
          </a:stretch>
        </p:blipFill>
        <p:spPr bwMode="auto">
          <a:xfrm>
            <a:off x="2543643" y="356548"/>
            <a:ext cx="6363244" cy="614414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8"/>
          <p:cNvSpPr>
            <a:spLocks noChangeArrowheads="1"/>
          </p:cNvSpPr>
          <p:nvPr/>
        </p:nvSpPr>
        <p:spPr bwMode="auto">
          <a:xfrm>
            <a:off x="5056707" y="1598339"/>
            <a:ext cx="1648706" cy="803425"/>
          </a:xfrm>
          <a:prstGeom prst="rect">
            <a:avLst/>
          </a:prstGeom>
          <a:noFill/>
          <a:ln w="9525">
            <a:noFill/>
            <a:miter lim="800000"/>
          </a:ln>
          <a:effectLst/>
        </p:spPr>
        <p:txBody>
          <a:bodyPr wrap="square">
            <a:spAutoFit/>
          </a:bodyPr>
          <a:lstStyle/>
          <a:p>
            <a:pPr algn="ctr" defTabSz="1218565" eaLnBrk="0" fontAlgn="base" hangingPunct="0">
              <a:spcBef>
                <a:spcPct val="0"/>
              </a:spcBef>
              <a:spcAft>
                <a:spcPct val="0"/>
              </a:spcAft>
            </a:pPr>
            <a:r>
              <a:rPr lang="zh-CN" altLang="en-US" sz="3465" b="1" baseline="-25000" dirty="0">
                <a:solidFill>
                  <a:prstClr val="black"/>
                </a:solidFill>
                <a:latin typeface="方正楷体简体" pitchFamily="65" charset="-122"/>
                <a:ea typeface="方正楷体简体" pitchFamily="65" charset="-122"/>
              </a:rPr>
              <a:t>点击输入文字</a:t>
            </a:r>
          </a:p>
        </p:txBody>
      </p:sp>
      <p:sp>
        <p:nvSpPr>
          <p:cNvPr id="12" name="Text Box 9"/>
          <p:cNvSpPr txBox="1">
            <a:spLocks noChangeArrowheads="1"/>
          </p:cNvSpPr>
          <p:nvPr/>
        </p:nvSpPr>
        <p:spPr bwMode="auto">
          <a:xfrm>
            <a:off x="7325555" y="1499196"/>
            <a:ext cx="2405908" cy="1835952"/>
          </a:xfrm>
          <a:prstGeom prst="rect">
            <a:avLst/>
          </a:prstGeom>
          <a:noFill/>
          <a:ln w="9525">
            <a:noFill/>
            <a:miter lim="800000"/>
          </a:ln>
          <a:effectLst/>
        </p:spPr>
        <p:txBody>
          <a:bodyPr>
            <a:spAutoFit/>
          </a:bodyPr>
          <a:lstStyle/>
          <a:p>
            <a:pPr algn="ctr" defTabSz="1218565" eaLnBrk="0" fontAlgn="base" hangingPunct="0">
              <a:spcBef>
                <a:spcPct val="0"/>
              </a:spcBef>
              <a:spcAft>
                <a:spcPct val="0"/>
              </a:spcAft>
            </a:pPr>
            <a:r>
              <a:rPr lang="zh-CN" altLang="en-US" sz="3330" b="1" baseline="-25000" dirty="0">
                <a:solidFill>
                  <a:prstClr val="black"/>
                </a:solidFill>
                <a:latin typeface="方正楷体简体" pitchFamily="65" charset="-122"/>
                <a:ea typeface="方正楷体简体" pitchFamily="65" charset="-122"/>
              </a:rPr>
              <a:t> 点击输入文本</a:t>
            </a:r>
          </a:p>
          <a:p>
            <a:pPr algn="ctr" defTabSz="1218565" eaLnBrk="0" fontAlgn="base" hangingPunct="0">
              <a:spcBef>
                <a:spcPct val="0"/>
              </a:spcBef>
              <a:spcAft>
                <a:spcPct val="0"/>
              </a:spcAft>
            </a:pPr>
            <a:endParaRPr lang="zh-CN" altLang="en-US" sz="3330" b="1" baseline="-25000" dirty="0">
              <a:solidFill>
                <a:prstClr val="black"/>
              </a:solidFill>
              <a:latin typeface="方正楷体简体" pitchFamily="65" charset="-122"/>
              <a:ea typeface="方正楷体简体" pitchFamily="65" charset="-122"/>
            </a:endParaRPr>
          </a:p>
          <a:p>
            <a:pPr algn="ctr" defTabSz="1218565" fontAlgn="base">
              <a:lnSpc>
                <a:spcPct val="60000"/>
              </a:lnSpc>
              <a:spcBef>
                <a:spcPct val="50000"/>
              </a:spcBef>
              <a:spcAft>
                <a:spcPct val="0"/>
              </a:spcAft>
              <a:buClr>
                <a:srgbClr val="1F3F5F"/>
              </a:buClr>
            </a:pPr>
            <a:r>
              <a:rPr lang="zh-CN" altLang="en-US" sz="3330" baseline="-25000" dirty="0">
                <a:solidFill>
                  <a:prstClr val="black"/>
                </a:solidFill>
                <a:latin typeface="方正楷体简体" pitchFamily="65" charset="-122"/>
                <a:ea typeface="方正楷体简体" pitchFamily="65" charset="-122"/>
              </a:rPr>
              <a:t>点击输入文字</a:t>
            </a:r>
          </a:p>
          <a:p>
            <a:pPr algn="ctr" defTabSz="1218565" fontAlgn="base">
              <a:spcBef>
                <a:spcPct val="0"/>
              </a:spcBef>
              <a:spcAft>
                <a:spcPct val="0"/>
              </a:spcAft>
            </a:pPr>
            <a:r>
              <a:rPr lang="zh-CN" altLang="en-US" sz="3330" baseline="-25000" dirty="0">
                <a:solidFill>
                  <a:prstClr val="black"/>
                </a:solidFill>
                <a:latin typeface="方正楷体简体" pitchFamily="65" charset="-122"/>
                <a:ea typeface="方正楷体简体" pitchFamily="65" charset="-122"/>
              </a:rPr>
              <a:t>点击输入文字</a:t>
            </a:r>
          </a:p>
          <a:p>
            <a:pPr algn="ctr" defTabSz="1218565" fontAlgn="base">
              <a:spcBef>
                <a:spcPct val="0"/>
              </a:spcBef>
              <a:spcAft>
                <a:spcPct val="0"/>
              </a:spcAft>
            </a:pPr>
            <a:r>
              <a:rPr lang="zh-CN" altLang="en-US" sz="3330" baseline="-25000" dirty="0">
                <a:solidFill>
                  <a:prstClr val="black"/>
                </a:solidFill>
                <a:latin typeface="方正楷体简体" pitchFamily="65" charset="-122"/>
                <a:ea typeface="方正楷体简体" pitchFamily="65" charset="-122"/>
              </a:rPr>
              <a:t>点击输入文字</a:t>
            </a:r>
          </a:p>
        </p:txBody>
      </p:sp>
      <p:sp>
        <p:nvSpPr>
          <p:cNvPr id="13" name="Rectangle 10"/>
          <p:cNvSpPr>
            <a:spLocks noChangeArrowheads="1"/>
          </p:cNvSpPr>
          <p:nvPr/>
        </p:nvSpPr>
        <p:spPr bwMode="auto">
          <a:xfrm>
            <a:off x="3455216" y="4604627"/>
            <a:ext cx="1648706" cy="803425"/>
          </a:xfrm>
          <a:prstGeom prst="rect">
            <a:avLst/>
          </a:prstGeom>
          <a:noFill/>
          <a:ln w="9525">
            <a:noFill/>
            <a:miter lim="800000"/>
          </a:ln>
          <a:effectLst/>
        </p:spPr>
        <p:txBody>
          <a:bodyPr wrap="square">
            <a:spAutoFit/>
          </a:bodyPr>
          <a:lstStyle/>
          <a:p>
            <a:pPr algn="ctr" defTabSz="1218565" eaLnBrk="0" fontAlgn="base" hangingPunct="0">
              <a:spcBef>
                <a:spcPct val="0"/>
              </a:spcBef>
              <a:spcAft>
                <a:spcPct val="0"/>
              </a:spcAft>
            </a:pPr>
            <a:r>
              <a:rPr lang="zh-CN" altLang="en-US" sz="3465" b="1" baseline="-25000" dirty="0">
                <a:solidFill>
                  <a:prstClr val="black"/>
                </a:solidFill>
                <a:latin typeface="方正楷体简体" pitchFamily="65" charset="-122"/>
                <a:ea typeface="方正楷体简体" pitchFamily="65" charset="-122"/>
              </a:rPr>
              <a:t>点击输入文字</a:t>
            </a:r>
          </a:p>
        </p:txBody>
      </p:sp>
      <p:sp>
        <p:nvSpPr>
          <p:cNvPr id="14" name="Rectangle 11"/>
          <p:cNvSpPr>
            <a:spLocks noChangeArrowheads="1"/>
          </p:cNvSpPr>
          <p:nvPr/>
        </p:nvSpPr>
        <p:spPr bwMode="auto">
          <a:xfrm>
            <a:off x="6705412" y="4602321"/>
            <a:ext cx="1648706" cy="803425"/>
          </a:xfrm>
          <a:prstGeom prst="rect">
            <a:avLst/>
          </a:prstGeom>
          <a:noFill/>
          <a:ln w="9525">
            <a:noFill/>
            <a:miter lim="800000"/>
          </a:ln>
          <a:effectLst/>
        </p:spPr>
        <p:txBody>
          <a:bodyPr wrap="square">
            <a:spAutoFit/>
          </a:bodyPr>
          <a:lstStyle/>
          <a:p>
            <a:pPr algn="ctr" defTabSz="1218565" eaLnBrk="0" fontAlgn="base" hangingPunct="0">
              <a:spcBef>
                <a:spcPct val="0"/>
              </a:spcBef>
              <a:spcAft>
                <a:spcPct val="0"/>
              </a:spcAft>
            </a:pPr>
            <a:r>
              <a:rPr lang="zh-CN" altLang="en-US" sz="3465" b="1" baseline="-25000" dirty="0">
                <a:solidFill>
                  <a:prstClr val="black"/>
                </a:solidFill>
                <a:latin typeface="方正楷体简体" pitchFamily="65" charset="-122"/>
                <a:ea typeface="方正楷体简体" pitchFamily="65" charset="-122"/>
              </a:rPr>
              <a:t>点击输入文字</a:t>
            </a:r>
          </a:p>
        </p:txBody>
      </p:sp>
      <p:sp>
        <p:nvSpPr>
          <p:cNvPr id="15" name="Text Box 12"/>
          <p:cNvSpPr txBox="1">
            <a:spLocks noChangeArrowheads="1"/>
          </p:cNvSpPr>
          <p:nvPr/>
        </p:nvSpPr>
        <p:spPr bwMode="auto">
          <a:xfrm>
            <a:off x="8743234" y="4103193"/>
            <a:ext cx="2405907" cy="1801775"/>
          </a:xfrm>
          <a:prstGeom prst="rect">
            <a:avLst/>
          </a:prstGeom>
          <a:noFill/>
          <a:ln w="9525">
            <a:noFill/>
            <a:miter lim="800000"/>
          </a:ln>
          <a:effectLst/>
        </p:spPr>
        <p:txBody>
          <a:bodyPr>
            <a:spAutoFit/>
          </a:bodyPr>
          <a:lstStyle>
            <a:defPPr>
              <a:defRPr lang="en-US"/>
            </a:defPPr>
            <a:lvl1pPr eaLnBrk="0" hangingPunct="0">
              <a:defRPr sz="2500" b="1">
                <a:solidFill>
                  <a:prstClr val="black"/>
                </a:solidFill>
                <a:latin typeface="方正楷体简体" pitchFamily="65" charset="-122"/>
                <a:ea typeface="方正楷体简体" pitchFamily="65" charset="-122"/>
              </a:defRPr>
            </a:lvl1pPr>
          </a:lstStyle>
          <a:p>
            <a:pPr algn="ctr" defTabSz="1218565" fontAlgn="base">
              <a:spcBef>
                <a:spcPct val="0"/>
              </a:spcBef>
              <a:spcAft>
                <a:spcPct val="0"/>
              </a:spcAft>
            </a:pPr>
            <a:r>
              <a:rPr lang="zh-CN" altLang="en-US" sz="3330" baseline="-25000" dirty="0"/>
              <a:t> 点击输入文本</a:t>
            </a:r>
          </a:p>
          <a:p>
            <a:pPr algn="ctr" defTabSz="1218565" fontAlgn="base">
              <a:spcBef>
                <a:spcPct val="0"/>
              </a:spcBef>
              <a:spcAft>
                <a:spcPct val="0"/>
              </a:spcAft>
            </a:pPr>
            <a:endParaRPr lang="zh-CN" altLang="en-US" sz="3330" baseline="-25000" dirty="0"/>
          </a:p>
          <a:p>
            <a:pPr algn="ctr" defTabSz="1218565" fontAlgn="base">
              <a:spcBef>
                <a:spcPct val="0"/>
              </a:spcBef>
              <a:spcAft>
                <a:spcPct val="0"/>
              </a:spcAft>
            </a:pPr>
            <a:r>
              <a:rPr lang="zh-CN" altLang="en-US" sz="3330" b="0" baseline="-25000" dirty="0"/>
              <a:t>点击输入文字</a:t>
            </a:r>
          </a:p>
          <a:p>
            <a:pPr algn="ctr" defTabSz="1218565" fontAlgn="base">
              <a:spcBef>
                <a:spcPct val="0"/>
              </a:spcBef>
              <a:spcAft>
                <a:spcPct val="0"/>
              </a:spcAft>
            </a:pPr>
            <a:r>
              <a:rPr lang="zh-CN" altLang="en-US" sz="3330" b="0" baseline="-25000" dirty="0"/>
              <a:t>点击输入文字</a:t>
            </a:r>
          </a:p>
          <a:p>
            <a:pPr algn="ctr" defTabSz="1218565" fontAlgn="base">
              <a:spcBef>
                <a:spcPct val="0"/>
              </a:spcBef>
              <a:spcAft>
                <a:spcPct val="0"/>
              </a:spcAft>
            </a:pPr>
            <a:r>
              <a:rPr lang="zh-CN" altLang="en-US" sz="3330" b="0" baseline="-25000" dirty="0"/>
              <a:t>点击输入文字</a:t>
            </a:r>
          </a:p>
        </p:txBody>
      </p:sp>
      <p:sp>
        <p:nvSpPr>
          <p:cNvPr id="16" name="Text Box 13"/>
          <p:cNvSpPr txBox="1">
            <a:spLocks noChangeArrowheads="1"/>
          </p:cNvSpPr>
          <p:nvPr/>
        </p:nvSpPr>
        <p:spPr bwMode="auto">
          <a:xfrm>
            <a:off x="917159" y="3744838"/>
            <a:ext cx="2405907" cy="1801775"/>
          </a:xfrm>
          <a:prstGeom prst="rect">
            <a:avLst/>
          </a:prstGeom>
          <a:noFill/>
          <a:ln w="9525">
            <a:noFill/>
            <a:miter lim="800000"/>
          </a:ln>
          <a:effectLst/>
        </p:spPr>
        <p:txBody>
          <a:bodyPr>
            <a:spAutoFit/>
          </a:bodyPr>
          <a:lstStyle>
            <a:defPPr>
              <a:defRPr lang="en-US"/>
            </a:defPPr>
            <a:lvl1pPr eaLnBrk="0" hangingPunct="0">
              <a:defRPr sz="2500" b="1">
                <a:solidFill>
                  <a:prstClr val="black"/>
                </a:solidFill>
                <a:latin typeface="方正楷体简体" pitchFamily="65" charset="-122"/>
                <a:ea typeface="方正楷体简体" pitchFamily="65" charset="-122"/>
              </a:defRPr>
            </a:lvl1pPr>
          </a:lstStyle>
          <a:p>
            <a:pPr algn="ctr" defTabSz="1218565" fontAlgn="base">
              <a:spcBef>
                <a:spcPct val="0"/>
              </a:spcBef>
              <a:spcAft>
                <a:spcPct val="0"/>
              </a:spcAft>
            </a:pPr>
            <a:r>
              <a:rPr lang="zh-CN" altLang="en-US" sz="3330" baseline="-25000" dirty="0"/>
              <a:t> 点击输入文本</a:t>
            </a:r>
          </a:p>
          <a:p>
            <a:pPr algn="ctr" defTabSz="1218565" fontAlgn="base">
              <a:spcBef>
                <a:spcPct val="0"/>
              </a:spcBef>
              <a:spcAft>
                <a:spcPct val="0"/>
              </a:spcAft>
            </a:pPr>
            <a:endParaRPr lang="zh-CN" altLang="en-US" sz="3330" baseline="-25000" dirty="0"/>
          </a:p>
          <a:p>
            <a:pPr algn="ctr" defTabSz="1218565" fontAlgn="base">
              <a:spcBef>
                <a:spcPct val="0"/>
              </a:spcBef>
              <a:spcAft>
                <a:spcPct val="0"/>
              </a:spcAft>
            </a:pPr>
            <a:r>
              <a:rPr lang="zh-CN" altLang="en-US" sz="3330" b="0" baseline="-25000" dirty="0"/>
              <a:t>点击输入文字</a:t>
            </a:r>
          </a:p>
          <a:p>
            <a:pPr algn="ctr" defTabSz="1218565" fontAlgn="base">
              <a:spcBef>
                <a:spcPct val="0"/>
              </a:spcBef>
              <a:spcAft>
                <a:spcPct val="0"/>
              </a:spcAft>
            </a:pPr>
            <a:r>
              <a:rPr lang="zh-CN" altLang="en-US" sz="3330" b="0" baseline="-25000" dirty="0"/>
              <a:t>点击输入文字</a:t>
            </a:r>
          </a:p>
          <a:p>
            <a:pPr algn="ctr" defTabSz="1218565" fontAlgn="base">
              <a:spcBef>
                <a:spcPct val="0"/>
              </a:spcBef>
              <a:spcAft>
                <a:spcPct val="0"/>
              </a:spcAft>
            </a:pPr>
            <a:r>
              <a:rPr lang="zh-CN" altLang="en-US" sz="3330" b="0" baseline="-25000" dirty="0"/>
              <a:t>点击输入文字</a:t>
            </a:r>
          </a:p>
        </p:txBody>
      </p:sp>
      <p:sp>
        <p:nvSpPr>
          <p:cNvPr id="17" name="Text Box 14"/>
          <p:cNvSpPr txBox="1">
            <a:spLocks noChangeArrowheads="1"/>
          </p:cNvSpPr>
          <p:nvPr/>
        </p:nvSpPr>
        <p:spPr bwMode="auto">
          <a:xfrm>
            <a:off x="4829577" y="3768337"/>
            <a:ext cx="1977404" cy="358303"/>
          </a:xfrm>
          <a:prstGeom prst="rect">
            <a:avLst/>
          </a:prstGeom>
          <a:noFill/>
          <a:ln w="9525">
            <a:noFill/>
            <a:miter lim="800000"/>
          </a:ln>
          <a:effectLst/>
        </p:spPr>
        <p:txBody>
          <a:bodyPr wrap="square">
            <a:spAutoFit/>
          </a:bodyPr>
          <a:lstStyle/>
          <a:p>
            <a:pPr algn="ctr" defTabSz="1218565" fontAlgn="base">
              <a:lnSpc>
                <a:spcPct val="60000"/>
              </a:lnSpc>
              <a:spcBef>
                <a:spcPct val="50000"/>
              </a:spcBef>
              <a:spcAft>
                <a:spcPct val="0"/>
              </a:spcAft>
              <a:buClr>
                <a:srgbClr val="1F3F5F"/>
              </a:buClr>
            </a:pPr>
            <a:r>
              <a:rPr lang="zh-CN" altLang="en-US" sz="4000" b="1" baseline="-25000" dirty="0">
                <a:solidFill>
                  <a:prstClr val="black"/>
                </a:solidFill>
                <a:latin typeface="方正楷体简体" pitchFamily="65" charset="-122"/>
                <a:ea typeface="方正楷体简体" pitchFamily="65" charset="-122"/>
              </a:rPr>
              <a:t>填加标题</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childTnLst>
                          </p:cTn>
                        </p:par>
                        <p:par>
                          <p:cTn id="8" fill="hold">
                            <p:stCondLst>
                              <p:cond delay="2000"/>
                            </p:stCondLst>
                            <p:childTnLst>
                              <p:par>
                                <p:cTn id="9" presetID="1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slide(fromBottom)">
                                      <p:cBhvr>
                                        <p:cTn id="11" dur="500"/>
                                        <p:tgtEl>
                                          <p:spTgt spid="17"/>
                                        </p:tgtEl>
                                      </p:cBhvr>
                                    </p:animEffect>
                                  </p:childTnLst>
                                </p:cTn>
                              </p:par>
                            </p:childTnLst>
                          </p:cTn>
                        </p:par>
                        <p:par>
                          <p:cTn id="12" fill="hold">
                            <p:stCondLst>
                              <p:cond delay="2500"/>
                            </p:stCondLst>
                            <p:childTnLst>
                              <p:par>
                                <p:cTn id="13" presetID="53" presetClass="entr" presetSubtype="16"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3000"/>
                            </p:stCondLst>
                            <p:childTnLst>
                              <p:par>
                                <p:cTn id="29" presetID="37"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900" decel="100000" fill="hold"/>
                                        <p:tgtEl>
                                          <p:spTgt spid="1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35" fill="hold">
                            <p:stCondLst>
                              <p:cond delay="4000"/>
                            </p:stCondLst>
                            <p:childTnLst>
                              <p:par>
                                <p:cTn id="36" presetID="37"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900" decel="100000" fill="hold"/>
                                        <p:tgtEl>
                                          <p:spTgt spid="12"/>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2" fill="hold">
                            <p:stCondLst>
                              <p:cond delay="5000"/>
                            </p:stCondLst>
                            <p:childTnLst>
                              <p:par>
                                <p:cTn id="43" presetID="37"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900" decel="100000" fill="hold"/>
                                        <p:tgtEl>
                                          <p:spTgt spid="15"/>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hinkpad\Desktop\PNG\1_0003_图层-9.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77000"/>
                    </a14:imgEffect>
                  </a14:imgLayer>
                </a14:imgProps>
              </a:ext>
            </a:extLst>
          </a:blip>
          <a:srcRect/>
          <a:stretch>
            <a:fillRect/>
          </a:stretch>
        </p:blipFill>
        <p:spPr bwMode="auto">
          <a:xfrm>
            <a:off x="2945257" y="2561435"/>
            <a:ext cx="8229176" cy="17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a:spLocks noChangeArrowheads="1"/>
          </p:cNvSpPr>
          <p:nvPr/>
        </p:nvSpPr>
        <p:spPr bwMode="auto">
          <a:xfrm>
            <a:off x="4407421" y="3079858"/>
            <a:ext cx="1197764" cy="6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218565" fontAlgn="base">
              <a:lnSpc>
                <a:spcPct val="125000"/>
              </a:lnSpc>
              <a:spcBef>
                <a:spcPct val="0"/>
              </a:spcBef>
              <a:spcAft>
                <a:spcPct val="0"/>
              </a:spcAft>
            </a:pPr>
            <a:r>
              <a:rPr lang="en-US" altLang="zh-CN" sz="3200" b="1" dirty="0">
                <a:solidFill>
                  <a:srgbClr val="FFFFFF"/>
                </a:solidFill>
                <a:latin typeface="方正古隶简体" pitchFamily="65" charset="-122"/>
                <a:ea typeface="方正古隶简体" pitchFamily="65" charset="-122"/>
              </a:rPr>
              <a:t>2015</a:t>
            </a:r>
            <a:endParaRPr lang="zh-CN" altLang="en-US" sz="3200" b="1" dirty="0">
              <a:solidFill>
                <a:srgbClr val="FFFFFF"/>
              </a:solidFill>
              <a:latin typeface="方正古隶简体" pitchFamily="65" charset="-122"/>
              <a:ea typeface="方正古隶简体" pitchFamily="65" charset="-122"/>
            </a:endParaRPr>
          </a:p>
        </p:txBody>
      </p:sp>
      <p:sp>
        <p:nvSpPr>
          <p:cNvPr id="11" name="矩形 10"/>
          <p:cNvSpPr>
            <a:spLocks noChangeArrowheads="1"/>
          </p:cNvSpPr>
          <p:nvPr/>
        </p:nvSpPr>
        <p:spPr bwMode="auto">
          <a:xfrm>
            <a:off x="6153133" y="3026958"/>
            <a:ext cx="1197764" cy="6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218565" fontAlgn="base">
              <a:lnSpc>
                <a:spcPct val="125000"/>
              </a:lnSpc>
              <a:spcBef>
                <a:spcPct val="0"/>
              </a:spcBef>
              <a:spcAft>
                <a:spcPct val="0"/>
              </a:spcAft>
            </a:pPr>
            <a:r>
              <a:rPr lang="en-US" altLang="zh-CN" sz="3200" b="1" dirty="0">
                <a:solidFill>
                  <a:srgbClr val="FFFFFF"/>
                </a:solidFill>
                <a:latin typeface="方正古隶简体" pitchFamily="65" charset="-122"/>
                <a:ea typeface="方正古隶简体" pitchFamily="65" charset="-122"/>
              </a:rPr>
              <a:t>2016</a:t>
            </a:r>
            <a:endParaRPr lang="zh-CN" altLang="en-US" sz="3200" b="1" dirty="0">
              <a:solidFill>
                <a:srgbClr val="FFFFFF"/>
              </a:solidFill>
              <a:latin typeface="方正古隶简体" pitchFamily="65" charset="-122"/>
              <a:ea typeface="方正古隶简体" pitchFamily="65" charset="-122"/>
            </a:endParaRPr>
          </a:p>
        </p:txBody>
      </p:sp>
      <p:sp>
        <p:nvSpPr>
          <p:cNvPr id="12" name="矩形 11"/>
          <p:cNvSpPr>
            <a:spLocks noChangeArrowheads="1"/>
          </p:cNvSpPr>
          <p:nvPr/>
        </p:nvSpPr>
        <p:spPr bwMode="auto">
          <a:xfrm>
            <a:off x="8078705" y="3026958"/>
            <a:ext cx="1287532" cy="65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218565" fontAlgn="base">
              <a:lnSpc>
                <a:spcPct val="125000"/>
              </a:lnSpc>
              <a:spcBef>
                <a:spcPct val="0"/>
              </a:spcBef>
              <a:spcAft>
                <a:spcPct val="0"/>
              </a:spcAft>
            </a:pPr>
            <a:r>
              <a:rPr lang="en-US" altLang="zh-CN" sz="3200" b="1" dirty="0" smtClean="0">
                <a:solidFill>
                  <a:srgbClr val="FFFFFF"/>
                </a:solidFill>
                <a:latin typeface="方正古隶简体" pitchFamily="65" charset="-122"/>
                <a:ea typeface="方正古隶简体" pitchFamily="65" charset="-122"/>
              </a:rPr>
              <a:t>20XX</a:t>
            </a:r>
            <a:endParaRPr lang="zh-CN" altLang="en-US" sz="3200" b="1" dirty="0">
              <a:solidFill>
                <a:srgbClr val="FFFFFF"/>
              </a:solidFill>
              <a:latin typeface="方正古隶简体" pitchFamily="65" charset="-122"/>
              <a:ea typeface="方正古隶简体" pitchFamily="65" charset="-122"/>
            </a:endParaRPr>
          </a:p>
        </p:txBody>
      </p:sp>
      <p:cxnSp>
        <p:nvCxnSpPr>
          <p:cNvPr id="14" name="直接连接符 13"/>
          <p:cNvCxnSpPr>
            <a:cxnSpLocks noChangeShapeType="1"/>
          </p:cNvCxnSpPr>
          <p:nvPr/>
        </p:nvCxnSpPr>
        <p:spPr bwMode="auto">
          <a:xfrm>
            <a:off x="4405306" y="1729840"/>
            <a:ext cx="0" cy="1415614"/>
          </a:xfrm>
          <a:prstGeom prst="line">
            <a:avLst/>
          </a:prstGeom>
          <a:noFill/>
          <a:ln w="9525" algn="ctr">
            <a:solidFill>
              <a:srgbClr val="888888"/>
            </a:solidFill>
            <a:prstDash val="dash"/>
            <a:round/>
            <a:headEnd type="oval" w="med" len="med"/>
            <a:tailEnd type="oval" w="med" len="med"/>
          </a:ln>
          <a:extLst>
            <a:ext uri="{909E8E84-426E-40DD-AFC4-6F175D3DCCD1}">
              <a14:hiddenFill xmlns:a14="http://schemas.microsoft.com/office/drawing/2010/main">
                <a:noFill/>
              </a14:hiddenFill>
            </a:ext>
          </a:extLst>
        </p:spPr>
      </p:cxnSp>
      <p:sp>
        <p:nvSpPr>
          <p:cNvPr id="15" name="TextBox 14"/>
          <p:cNvSpPr txBox="1"/>
          <p:nvPr/>
        </p:nvSpPr>
        <p:spPr>
          <a:xfrm>
            <a:off x="4405306" y="1581720"/>
            <a:ext cx="2970883" cy="1159163"/>
          </a:xfrm>
          <a:prstGeom prst="rect">
            <a:avLst/>
          </a:prstGeom>
          <a:noFill/>
        </p:spPr>
        <p:txBody>
          <a:bodyPr>
            <a:spAutoFit/>
          </a:bodyPr>
          <a:lstStyle>
            <a:defPPr>
              <a:defRPr lang="zh-CN"/>
            </a:defPPr>
            <a:lvl1pPr>
              <a:lnSpc>
                <a:spcPct val="130000"/>
              </a:lnSpc>
              <a:defRPr sz="1400" kern="0" spc="-150">
                <a:solidFill>
                  <a:schemeClr val="tx1">
                    <a:lumMod val="95000"/>
                    <a:lumOff val="5000"/>
                  </a:schemeClr>
                </a:solidFill>
                <a:latin typeface="楷体" panose="02010609060101010101" pitchFamily="49" charset="-122"/>
                <a:ea typeface="楷体" panose="02010609060101010101" pitchFamily="49" charset="-122"/>
              </a:defRPr>
            </a:lvl1pPr>
          </a:lstStyle>
          <a:p>
            <a:pPr defTabSz="1218565">
              <a:defRPr/>
            </a:pPr>
            <a:r>
              <a:rPr lang="zh-CN" altLang="en-US" sz="1865" b="1" spc="-200" dirty="0">
                <a:solidFill>
                  <a:srgbClr val="333333"/>
                </a:solidFill>
              </a:rPr>
              <a:t>此处添加标题</a:t>
            </a:r>
            <a:endParaRPr lang="en-US" altLang="zh-CN" sz="1865" b="1" spc="-200" dirty="0">
              <a:solidFill>
                <a:srgbClr val="333333"/>
              </a:solidFill>
            </a:endParaRPr>
          </a:p>
          <a:p>
            <a:pPr defTabSz="1218565">
              <a:defRPr/>
            </a:pPr>
            <a:r>
              <a:rPr lang="zh-CN" altLang="en-US" sz="1865" spc="-200" dirty="0">
                <a:solidFill>
                  <a:srgbClr val="333333"/>
                </a:solidFill>
              </a:rPr>
              <a:t>点击此处添加文本</a:t>
            </a:r>
          </a:p>
          <a:p>
            <a:pPr defTabSz="1218565">
              <a:defRPr/>
            </a:pPr>
            <a:r>
              <a:rPr lang="zh-CN" altLang="en-US" sz="1865" spc="-200" dirty="0">
                <a:solidFill>
                  <a:srgbClr val="333333"/>
                </a:solidFill>
              </a:rPr>
              <a:t>点击此处添加文本</a:t>
            </a:r>
          </a:p>
        </p:txBody>
      </p:sp>
      <p:cxnSp>
        <p:nvCxnSpPr>
          <p:cNvPr id="17" name="直接连接符 16"/>
          <p:cNvCxnSpPr>
            <a:cxnSpLocks noChangeShapeType="1"/>
          </p:cNvCxnSpPr>
          <p:nvPr/>
        </p:nvCxnSpPr>
        <p:spPr bwMode="auto">
          <a:xfrm>
            <a:off x="8021572" y="1649432"/>
            <a:ext cx="0" cy="1413497"/>
          </a:xfrm>
          <a:prstGeom prst="line">
            <a:avLst/>
          </a:prstGeom>
          <a:noFill/>
          <a:ln w="9525" algn="ctr">
            <a:solidFill>
              <a:srgbClr val="888888"/>
            </a:solidFill>
            <a:prstDash val="dash"/>
            <a:round/>
            <a:headEnd type="oval" w="med" len="med"/>
            <a:tailEnd type="oval" w="med" len="med"/>
          </a:ln>
          <a:extLst>
            <a:ext uri="{909E8E84-426E-40DD-AFC4-6F175D3DCCD1}">
              <a14:hiddenFill xmlns:a14="http://schemas.microsoft.com/office/drawing/2010/main">
                <a:noFill/>
              </a14:hiddenFill>
            </a:ext>
          </a:extLst>
        </p:spPr>
      </p:cxnSp>
      <p:sp>
        <p:nvSpPr>
          <p:cNvPr id="18" name="TextBox 17"/>
          <p:cNvSpPr txBox="1"/>
          <p:nvPr/>
        </p:nvSpPr>
        <p:spPr>
          <a:xfrm>
            <a:off x="8021573" y="1499196"/>
            <a:ext cx="2807951" cy="1159163"/>
          </a:xfrm>
          <a:prstGeom prst="rect">
            <a:avLst/>
          </a:prstGeom>
          <a:noFill/>
        </p:spPr>
        <p:txBody>
          <a:bodyPr>
            <a:spAutoFit/>
          </a:bodyPr>
          <a:lstStyle>
            <a:defPPr>
              <a:defRPr lang="zh-CN"/>
            </a:defPPr>
            <a:lvl1pPr>
              <a:lnSpc>
                <a:spcPct val="130000"/>
              </a:lnSpc>
              <a:defRPr sz="1400" kern="0" spc="-150">
                <a:solidFill>
                  <a:schemeClr val="tx1">
                    <a:lumMod val="95000"/>
                    <a:lumOff val="5000"/>
                  </a:schemeClr>
                </a:solidFill>
                <a:latin typeface="楷体" panose="02010609060101010101" pitchFamily="49" charset="-122"/>
                <a:ea typeface="楷体" panose="02010609060101010101" pitchFamily="49" charset="-122"/>
              </a:defRPr>
            </a:lvl1pPr>
          </a:lstStyle>
          <a:p>
            <a:pPr defTabSz="1218565">
              <a:defRPr/>
            </a:pPr>
            <a:r>
              <a:rPr lang="zh-CN" altLang="en-US" sz="1865" b="1" spc="-200" dirty="0">
                <a:solidFill>
                  <a:srgbClr val="333333"/>
                </a:solidFill>
              </a:rPr>
              <a:t>此处添加标题</a:t>
            </a:r>
            <a:endParaRPr lang="en-US" altLang="zh-CN" sz="1865" b="1" spc="-200" dirty="0">
              <a:solidFill>
                <a:srgbClr val="333333"/>
              </a:solidFill>
            </a:endParaRPr>
          </a:p>
          <a:p>
            <a:pPr defTabSz="1218565">
              <a:defRPr/>
            </a:pPr>
            <a:r>
              <a:rPr lang="zh-CN" altLang="en-US" sz="1865" spc="-200" dirty="0">
                <a:solidFill>
                  <a:srgbClr val="333333"/>
                </a:solidFill>
              </a:rPr>
              <a:t>点击此处添加文本</a:t>
            </a:r>
          </a:p>
          <a:p>
            <a:pPr defTabSz="1218565">
              <a:defRPr/>
            </a:pPr>
            <a:r>
              <a:rPr lang="zh-CN" altLang="en-US" sz="1865" spc="-200" dirty="0">
                <a:solidFill>
                  <a:srgbClr val="333333"/>
                </a:solidFill>
              </a:rPr>
              <a:t>点击此处添加文本</a:t>
            </a:r>
          </a:p>
        </p:txBody>
      </p:sp>
      <p:cxnSp>
        <p:nvCxnSpPr>
          <p:cNvPr id="20" name="直接连接符 19"/>
          <p:cNvCxnSpPr>
            <a:cxnSpLocks noChangeShapeType="1"/>
          </p:cNvCxnSpPr>
          <p:nvPr/>
        </p:nvCxnSpPr>
        <p:spPr bwMode="auto">
          <a:xfrm>
            <a:off x="6134088" y="3860667"/>
            <a:ext cx="0" cy="1413497"/>
          </a:xfrm>
          <a:prstGeom prst="line">
            <a:avLst/>
          </a:prstGeom>
          <a:noFill/>
          <a:ln w="9525" algn="ctr">
            <a:solidFill>
              <a:srgbClr val="888888"/>
            </a:solidFill>
            <a:prstDash val="dash"/>
            <a:round/>
            <a:headEnd type="oval" w="med" len="med"/>
            <a:tailEnd type="oval" w="med" len="med"/>
          </a:ln>
          <a:extLst>
            <a:ext uri="{909E8E84-426E-40DD-AFC4-6F175D3DCCD1}">
              <a14:hiddenFill xmlns:a14="http://schemas.microsoft.com/office/drawing/2010/main">
                <a:noFill/>
              </a14:hiddenFill>
            </a:ext>
          </a:extLst>
        </p:spPr>
      </p:cxnSp>
      <p:sp>
        <p:nvSpPr>
          <p:cNvPr id="21" name="TextBox 20"/>
          <p:cNvSpPr txBox="1"/>
          <p:nvPr/>
        </p:nvSpPr>
        <p:spPr>
          <a:xfrm>
            <a:off x="6134089" y="4169605"/>
            <a:ext cx="3070336" cy="1159163"/>
          </a:xfrm>
          <a:prstGeom prst="rect">
            <a:avLst/>
          </a:prstGeom>
          <a:noFill/>
        </p:spPr>
        <p:txBody>
          <a:bodyPr>
            <a:spAutoFit/>
          </a:bodyPr>
          <a:lstStyle>
            <a:defPPr>
              <a:defRPr lang="zh-CN"/>
            </a:defPPr>
            <a:lvl1pPr>
              <a:lnSpc>
                <a:spcPct val="130000"/>
              </a:lnSpc>
              <a:defRPr sz="1400" kern="0" spc="-150">
                <a:solidFill>
                  <a:schemeClr val="tx1">
                    <a:lumMod val="95000"/>
                    <a:lumOff val="5000"/>
                  </a:schemeClr>
                </a:solidFill>
                <a:latin typeface="楷体" panose="02010609060101010101" pitchFamily="49" charset="-122"/>
                <a:ea typeface="楷体" panose="02010609060101010101" pitchFamily="49" charset="-122"/>
              </a:defRPr>
            </a:lvl1pPr>
          </a:lstStyle>
          <a:p>
            <a:pPr defTabSz="1218565">
              <a:defRPr/>
            </a:pPr>
            <a:r>
              <a:rPr lang="zh-CN" altLang="en-US" sz="1865" b="1" spc="-200" dirty="0">
                <a:solidFill>
                  <a:srgbClr val="333333"/>
                </a:solidFill>
              </a:rPr>
              <a:t>此处添加标题</a:t>
            </a:r>
            <a:endParaRPr lang="en-US" altLang="zh-CN" sz="1865" b="1" spc="-200" dirty="0">
              <a:solidFill>
                <a:srgbClr val="333333"/>
              </a:solidFill>
            </a:endParaRPr>
          </a:p>
          <a:p>
            <a:pPr defTabSz="1218565">
              <a:defRPr/>
            </a:pPr>
            <a:r>
              <a:rPr lang="zh-CN" altLang="en-US" sz="1865" spc="-200" dirty="0">
                <a:solidFill>
                  <a:srgbClr val="333333"/>
                </a:solidFill>
              </a:rPr>
              <a:t>点击此处添加文本</a:t>
            </a:r>
          </a:p>
          <a:p>
            <a:pPr defTabSz="1218565">
              <a:defRPr/>
            </a:pPr>
            <a:r>
              <a:rPr lang="zh-CN" altLang="en-US" sz="1865" spc="-200" dirty="0">
                <a:solidFill>
                  <a:srgbClr val="333333"/>
                </a:solidFill>
              </a:rPr>
              <a:t>点击此处添加文本</a:t>
            </a:r>
          </a:p>
        </p:txBody>
      </p:sp>
      <p:pic>
        <p:nvPicPr>
          <p:cNvPr id="19" name="Picture 2" descr="C:\Users\Administrator\Desktop\端午素材\duanwujie02.png"/>
          <p:cNvPicPr>
            <a:picLocks noChangeAspect="1" noChangeArrowheads="1"/>
          </p:cNvPicPr>
          <p:nvPr/>
        </p:nvPicPr>
        <p:blipFill rotWithShape="1">
          <a:blip r:embed="rId5" cstate="email"/>
          <a:srcRect/>
          <a:stretch>
            <a:fillRect/>
          </a:stretch>
        </p:blipFill>
        <p:spPr bwMode="auto">
          <a:xfrm>
            <a:off x="-1420080" y="2437647"/>
            <a:ext cx="5304424" cy="44203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300"/>
                                  </p:stCondLst>
                                  <p:childTnLst>
                                    <p:set>
                                      <p:cBhvr>
                                        <p:cTn id="10" dur="1" fill="hold">
                                          <p:stCondLst>
                                            <p:cond delay="0"/>
                                          </p:stCondLst>
                                        </p:cTn>
                                        <p:tgtEl>
                                          <p:spTgt spid="3074"/>
                                        </p:tgtEl>
                                        <p:attrNameLst>
                                          <p:attrName>style.visibility</p:attrName>
                                        </p:attrNameLst>
                                      </p:cBhvr>
                                      <p:to>
                                        <p:strVal val="visible"/>
                                      </p:to>
                                    </p:set>
                                    <p:animEffect transition="in" filter="wipe(left)">
                                      <p:cBhvr>
                                        <p:cTn id="11" dur="1250"/>
                                        <p:tgtEl>
                                          <p:spTgt spid="3074"/>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style.rotation</p:attrName>
                                        </p:attrNameLst>
                                      </p:cBhvr>
                                      <p:tavLst>
                                        <p:tav tm="0">
                                          <p:val>
                                            <p:fltVal val="360"/>
                                          </p:val>
                                        </p:tav>
                                        <p:tav tm="100000">
                                          <p:val>
                                            <p:fltVal val="0"/>
                                          </p:val>
                                        </p:tav>
                                      </p:tavLst>
                                    </p:anim>
                                    <p:animEffect transition="in" filter="fade">
                                      <p:cBhvr>
                                        <p:cTn id="18" dur="500"/>
                                        <p:tgtEl>
                                          <p:spTgt spid="10"/>
                                        </p:tgtEl>
                                      </p:cBhvr>
                                    </p:animEffect>
                                  </p:childTnLst>
                                </p:cTn>
                              </p:par>
                              <p:par>
                                <p:cTn id="19" presetID="49" presetClass="entr" presetSubtype="0" decel="10000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360"/>
                                          </p:val>
                                        </p:tav>
                                        <p:tav tm="100000">
                                          <p:val>
                                            <p:fltVal val="0"/>
                                          </p:val>
                                        </p:tav>
                                      </p:tavLst>
                                    </p:anim>
                                    <p:animEffect transition="in" filter="fade">
                                      <p:cBhvr>
                                        <p:cTn id="24" dur="500"/>
                                        <p:tgtEl>
                                          <p:spTgt spid="11"/>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360"/>
                                          </p:val>
                                        </p:tav>
                                        <p:tav tm="100000">
                                          <p:val>
                                            <p:fltVal val="0"/>
                                          </p:val>
                                        </p:tav>
                                      </p:tavLst>
                                    </p:anim>
                                    <p:animEffect transition="in" filter="fade">
                                      <p:cBhvr>
                                        <p:cTn id="30" dur="500"/>
                                        <p:tgtEl>
                                          <p:spTgt spid="12"/>
                                        </p:tgtEl>
                                      </p:cBhvr>
                                    </p:animEffect>
                                  </p:childTnLst>
                                </p:cTn>
                              </p:par>
                            </p:childTnLst>
                          </p:cTn>
                        </p:par>
                        <p:par>
                          <p:cTn id="31" fill="hold">
                            <p:stCondLst>
                              <p:cond delay="1500"/>
                            </p:stCondLst>
                            <p:childTnLst>
                              <p:par>
                                <p:cTn id="32" presetID="22" presetClass="entr" presetSubtype="4"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par>
                          <p:cTn id="35" fill="hold">
                            <p:stCondLst>
                              <p:cond delay="2000"/>
                            </p:stCondLst>
                            <p:childTnLst>
                              <p:par>
                                <p:cTn id="36" presetID="21" presetClass="entr" presetSubtype="1"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heel(1)">
                                      <p:cBhvr>
                                        <p:cTn id="38" dur="500"/>
                                        <p:tgtEl>
                                          <p:spTgt spid="15"/>
                                        </p:tgtEl>
                                      </p:cBhvr>
                                    </p:animEffect>
                                  </p:childTnLst>
                                </p:cTn>
                              </p:par>
                            </p:childTnLst>
                          </p:cTn>
                        </p:par>
                        <p:par>
                          <p:cTn id="39" fill="hold">
                            <p:stCondLst>
                              <p:cond delay="2500"/>
                            </p:stCondLst>
                            <p:childTnLst>
                              <p:par>
                                <p:cTn id="40" presetID="22" presetClass="entr" presetSubtype="1"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par>
                          <p:cTn id="43" fill="hold">
                            <p:stCondLst>
                              <p:cond delay="3000"/>
                            </p:stCondLst>
                            <p:childTnLst>
                              <p:par>
                                <p:cTn id="44" presetID="21" presetClass="entr" presetSubtype="1"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500"/>
                                        <p:tgtEl>
                                          <p:spTgt spid="21"/>
                                        </p:tgtEl>
                                      </p:cBhvr>
                                    </p:animEffect>
                                  </p:childTnLst>
                                </p:cTn>
                              </p:par>
                            </p:childTnLst>
                          </p:cTn>
                        </p:par>
                        <p:par>
                          <p:cTn id="47" fill="hold">
                            <p:stCondLst>
                              <p:cond delay="3500"/>
                            </p:stCondLst>
                            <p:childTnLst>
                              <p:par>
                                <p:cTn id="48" presetID="22" presetClass="entr" presetSubtype="4"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childTnLst>
                          </p:cTn>
                        </p:par>
                        <p:par>
                          <p:cTn id="51" fill="hold">
                            <p:stCondLst>
                              <p:cond delay="4000"/>
                            </p:stCondLst>
                            <p:childTnLst>
                              <p:par>
                                <p:cTn id="52" presetID="21" presetClass="entr" presetSubtype="1"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heel(1)">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8"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5588157" y="1737260"/>
            <a:ext cx="4194392" cy="2199583"/>
            <a:chOff x="4913185" y="561513"/>
            <a:chExt cx="3146765" cy="1650197"/>
          </a:xfrm>
        </p:grpSpPr>
        <p:pic>
          <p:nvPicPr>
            <p:cNvPr id="24" name="Picture 3" descr="E:\水墨图表素材\74.png"/>
            <p:cNvPicPr>
              <a:picLocks noChangeAspect="1" noChangeArrowheads="1"/>
            </p:cNvPicPr>
            <p:nvPr/>
          </p:nvPicPr>
          <p:blipFill>
            <a:blip r:embed="rId3" cstate="email"/>
            <a:srcRect/>
            <a:stretch>
              <a:fillRect/>
            </a:stretch>
          </p:blipFill>
          <p:spPr bwMode="auto">
            <a:xfrm>
              <a:off x="4913185" y="561513"/>
              <a:ext cx="1486205" cy="165019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47"/>
            <p:cNvSpPr txBox="1">
              <a:spLocks noChangeArrowheads="1"/>
            </p:cNvSpPr>
            <p:nvPr/>
          </p:nvSpPr>
          <p:spPr bwMode="auto">
            <a:xfrm>
              <a:off x="5162936" y="1257459"/>
              <a:ext cx="1048562" cy="31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3130" eaLnBrk="0" hangingPunct="0">
                <a:defRPr>
                  <a:solidFill>
                    <a:schemeClr val="tx1"/>
                  </a:solidFill>
                  <a:latin typeface="Arial" panose="020B0604020202020204" pitchFamily="34" charset="0"/>
                  <a:ea typeface="宋体" panose="02010600030101010101" pitchFamily="2" charset="-122"/>
                </a:defRPr>
              </a:lvl1pPr>
              <a:lvl2pPr marL="742950" indent="-285750" defTabSz="913130" eaLnBrk="0" hangingPunct="0">
                <a:defRPr>
                  <a:solidFill>
                    <a:schemeClr val="tx1"/>
                  </a:solidFill>
                  <a:latin typeface="Arial" panose="020B0604020202020204" pitchFamily="34" charset="0"/>
                  <a:ea typeface="宋体" panose="02010600030101010101" pitchFamily="2" charset="-122"/>
                </a:defRPr>
              </a:lvl2pPr>
              <a:lvl3pPr marL="1143000" indent="-228600" defTabSz="913130" eaLnBrk="0" hangingPunct="0">
                <a:defRPr>
                  <a:solidFill>
                    <a:schemeClr val="tx1"/>
                  </a:solidFill>
                  <a:latin typeface="Arial" panose="020B0604020202020204" pitchFamily="34" charset="0"/>
                  <a:ea typeface="宋体" panose="02010600030101010101" pitchFamily="2" charset="-122"/>
                </a:defRPr>
              </a:lvl3pPr>
              <a:lvl4pPr marL="1600200" indent="-228600" defTabSz="913130" eaLnBrk="0" hangingPunct="0">
                <a:defRPr>
                  <a:solidFill>
                    <a:schemeClr val="tx1"/>
                  </a:solidFill>
                  <a:latin typeface="Arial" panose="020B0604020202020204" pitchFamily="34" charset="0"/>
                  <a:ea typeface="宋体" panose="02010600030101010101" pitchFamily="2" charset="-122"/>
                </a:defRPr>
              </a:lvl4pPr>
              <a:lvl5pPr marL="2057400" indent="-228600" defTabSz="913130" eaLnBrk="0" hangingPunct="0">
                <a:defRPr>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6660" fontAlgn="ctr">
                <a:buClr>
                  <a:srgbClr val="FF0000"/>
                </a:buClr>
                <a:buSzPct val="70000"/>
                <a:defRPr/>
              </a:pPr>
              <a:r>
                <a:rPr lang="zh-CN" altLang="en-US" sz="2135" b="1" kern="0" dirty="0">
                  <a:solidFill>
                    <a:prstClr val="black"/>
                  </a:solidFill>
                  <a:latin typeface="宋体" panose="02010600030101010101" pitchFamily="2" charset="-122"/>
                  <a:ea typeface="宋体" panose="02010600030101010101" pitchFamily="2" charset="-122"/>
                </a:rPr>
                <a:t>添加文本</a:t>
              </a:r>
            </a:p>
          </p:txBody>
        </p:sp>
        <p:sp>
          <p:nvSpPr>
            <p:cNvPr id="26" name="矩形 87"/>
            <p:cNvSpPr>
              <a:spLocks noChangeArrowheads="1"/>
            </p:cNvSpPr>
            <p:nvPr/>
          </p:nvSpPr>
          <p:spPr bwMode="auto">
            <a:xfrm>
              <a:off x="6361296" y="892242"/>
              <a:ext cx="1698654" cy="28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8565" eaLnBrk="0" fontAlgn="ctr" hangingPunct="0">
                <a:buClr>
                  <a:srgbClr val="FF0000"/>
                </a:buClr>
                <a:buSzPct val="70000"/>
                <a:defRPr/>
              </a:pPr>
              <a:r>
                <a:rPr lang="zh-CN" altLang="en-US" sz="1865" b="1" kern="0" dirty="0">
                  <a:solidFill>
                    <a:prstClr val="black"/>
                  </a:solidFill>
                  <a:latin typeface="楷体" panose="02010609060101010101" pitchFamily="49" charset="-122"/>
                  <a:ea typeface="楷体" panose="02010609060101010101" pitchFamily="49" charset="-122"/>
                </a:rPr>
                <a:t>点击添加文本内容</a:t>
              </a:r>
              <a:endParaRPr lang="en-US" sz="1865" b="1" kern="0" dirty="0">
                <a:solidFill>
                  <a:prstClr val="black"/>
                </a:solidFill>
                <a:latin typeface="楷体" panose="02010609060101010101" pitchFamily="49" charset="-122"/>
                <a:ea typeface="楷体" panose="02010609060101010101" pitchFamily="49" charset="-122"/>
              </a:endParaRPr>
            </a:p>
          </p:txBody>
        </p:sp>
        <p:sp>
          <p:nvSpPr>
            <p:cNvPr id="27" name="Line 22"/>
            <p:cNvSpPr>
              <a:spLocks noChangeShapeType="1"/>
            </p:cNvSpPr>
            <p:nvPr/>
          </p:nvSpPr>
          <p:spPr bwMode="auto">
            <a:xfrm rot="16200000">
              <a:off x="7194125" y="472672"/>
              <a:ext cx="0" cy="1447278"/>
            </a:xfrm>
            <a:prstGeom prst="line">
              <a:avLst/>
            </a:prstGeom>
            <a:noFill/>
            <a:ln w="9525">
              <a:solidFill>
                <a:srgbClr val="000000"/>
              </a:solidFill>
              <a:prstDash val="dash"/>
              <a:round/>
            </a:ln>
            <a:extLst>
              <a:ext uri="{909E8E84-426E-40DD-AFC4-6F175D3DCCD1}">
                <a14:hiddenFill xmlns:a14="http://schemas.microsoft.com/office/drawing/2010/main">
                  <a:noFill/>
                </a14:hiddenFill>
              </a:ext>
            </a:extLst>
          </p:spPr>
          <p:txBody>
            <a:bodyPr wrap="none" anchor="ctr"/>
            <a:lstStyle/>
            <a:p>
              <a:pPr algn="ctr" defTabSz="1218565">
                <a:defRPr/>
              </a:pPr>
              <a:endParaRPr lang="zh-CN" altLang="en-US" sz="2400" kern="0">
                <a:solidFill>
                  <a:prstClr val="black"/>
                </a:solidFill>
                <a:latin typeface="宋体" panose="02010600030101010101" pitchFamily="2" charset="-122"/>
                <a:ea typeface="宋体" panose="02010600030101010101" pitchFamily="2" charset="-122"/>
              </a:endParaRPr>
            </a:p>
          </p:txBody>
        </p:sp>
        <p:sp>
          <p:nvSpPr>
            <p:cNvPr id="28" name="矩形 87"/>
            <p:cNvSpPr>
              <a:spLocks noChangeArrowheads="1"/>
            </p:cNvSpPr>
            <p:nvPr/>
          </p:nvSpPr>
          <p:spPr bwMode="auto">
            <a:xfrm>
              <a:off x="6361296" y="1255861"/>
              <a:ext cx="1698654" cy="28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8565" eaLnBrk="0" fontAlgn="ctr" hangingPunct="0">
                <a:buClr>
                  <a:srgbClr val="FF0000"/>
                </a:buClr>
                <a:buSzPct val="70000"/>
                <a:defRPr/>
              </a:pPr>
              <a:r>
                <a:rPr lang="zh-CN" altLang="en-US" sz="1865" b="1" kern="0" dirty="0">
                  <a:solidFill>
                    <a:prstClr val="black"/>
                  </a:solidFill>
                  <a:latin typeface="楷体" panose="02010609060101010101" pitchFamily="49" charset="-122"/>
                  <a:ea typeface="楷体" panose="02010609060101010101" pitchFamily="49" charset="-122"/>
                </a:rPr>
                <a:t>点击添加文本内容</a:t>
              </a:r>
              <a:endParaRPr lang="en-US" sz="1865" b="1" kern="0" dirty="0">
                <a:solidFill>
                  <a:prstClr val="black"/>
                </a:solidFill>
                <a:latin typeface="楷体" panose="02010609060101010101" pitchFamily="49" charset="-122"/>
                <a:ea typeface="楷体" panose="02010609060101010101" pitchFamily="49" charset="-122"/>
              </a:endParaRPr>
            </a:p>
          </p:txBody>
        </p:sp>
        <p:sp>
          <p:nvSpPr>
            <p:cNvPr id="29" name="Line 22"/>
            <p:cNvSpPr>
              <a:spLocks noChangeShapeType="1"/>
            </p:cNvSpPr>
            <p:nvPr/>
          </p:nvSpPr>
          <p:spPr bwMode="auto">
            <a:xfrm rot="16200000">
              <a:off x="7194125" y="836290"/>
              <a:ext cx="0" cy="1447278"/>
            </a:xfrm>
            <a:prstGeom prst="line">
              <a:avLst/>
            </a:prstGeom>
            <a:noFill/>
            <a:ln w="9525">
              <a:solidFill>
                <a:srgbClr val="000000"/>
              </a:solidFill>
              <a:prstDash val="dash"/>
              <a:round/>
            </a:ln>
            <a:extLst>
              <a:ext uri="{909E8E84-426E-40DD-AFC4-6F175D3DCCD1}">
                <a14:hiddenFill xmlns:a14="http://schemas.microsoft.com/office/drawing/2010/main">
                  <a:noFill/>
                </a14:hiddenFill>
              </a:ext>
            </a:extLst>
          </p:spPr>
          <p:txBody>
            <a:bodyPr wrap="none" anchor="ctr"/>
            <a:lstStyle/>
            <a:p>
              <a:pPr algn="ctr" defTabSz="1218565">
                <a:defRPr/>
              </a:pPr>
              <a:endParaRPr lang="zh-CN" altLang="en-US" sz="2400" kern="0">
                <a:solidFill>
                  <a:prstClr val="black"/>
                </a:solidFill>
                <a:latin typeface="宋体" panose="02010600030101010101" pitchFamily="2" charset="-122"/>
                <a:ea typeface="宋体" panose="02010600030101010101" pitchFamily="2" charset="-122"/>
              </a:endParaRPr>
            </a:p>
          </p:txBody>
        </p:sp>
        <p:sp>
          <p:nvSpPr>
            <p:cNvPr id="30" name="矩形 87"/>
            <p:cNvSpPr>
              <a:spLocks noChangeArrowheads="1"/>
            </p:cNvSpPr>
            <p:nvPr/>
          </p:nvSpPr>
          <p:spPr bwMode="auto">
            <a:xfrm>
              <a:off x="6361295" y="1615901"/>
              <a:ext cx="1698654" cy="28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8565" eaLnBrk="0" fontAlgn="ctr" hangingPunct="0">
                <a:buClr>
                  <a:srgbClr val="FF0000"/>
                </a:buClr>
                <a:buSzPct val="70000"/>
                <a:defRPr/>
              </a:pPr>
              <a:r>
                <a:rPr lang="zh-CN" altLang="en-US" sz="1865" b="1" kern="0" dirty="0">
                  <a:solidFill>
                    <a:prstClr val="black"/>
                  </a:solidFill>
                  <a:latin typeface="楷体" panose="02010609060101010101" pitchFamily="49" charset="-122"/>
                  <a:ea typeface="楷体" panose="02010609060101010101" pitchFamily="49" charset="-122"/>
                </a:rPr>
                <a:t>点击添加文本内容</a:t>
              </a:r>
              <a:endParaRPr lang="en-US" sz="1865" b="1" kern="0" dirty="0">
                <a:solidFill>
                  <a:prstClr val="black"/>
                </a:solidFill>
                <a:latin typeface="楷体" panose="02010609060101010101" pitchFamily="49" charset="-122"/>
                <a:ea typeface="楷体" panose="02010609060101010101" pitchFamily="49" charset="-122"/>
              </a:endParaRPr>
            </a:p>
          </p:txBody>
        </p:sp>
      </p:grpSp>
      <p:grpSp>
        <p:nvGrpSpPr>
          <p:cNvPr id="39" name="组合 38"/>
          <p:cNvGrpSpPr/>
          <p:nvPr/>
        </p:nvGrpSpPr>
        <p:grpSpPr>
          <a:xfrm>
            <a:off x="1527725" y="4123317"/>
            <a:ext cx="8982345" cy="1608170"/>
            <a:chOff x="3937000" y="1573213"/>
            <a:chExt cx="4146550" cy="1206500"/>
          </a:xfrm>
        </p:grpSpPr>
        <p:sp>
          <p:nvSpPr>
            <p:cNvPr id="40" name="AutoShape 19"/>
            <p:cNvSpPr>
              <a:spLocks noChangeArrowheads="1"/>
            </p:cNvSpPr>
            <p:nvPr/>
          </p:nvSpPr>
          <p:spPr bwMode="auto">
            <a:xfrm>
              <a:off x="3937000" y="1573213"/>
              <a:ext cx="4146550" cy="1206500"/>
            </a:xfrm>
            <a:prstGeom prst="roundRect">
              <a:avLst>
                <a:gd name="adj" fmla="val 50000"/>
              </a:avLst>
            </a:prstGeom>
            <a:noFill/>
            <a:ln w="19050" cmpd="sng">
              <a:solidFill>
                <a:sysClr val="windowText" lastClr="00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8565">
                <a:defRPr/>
              </a:pPr>
              <a:endParaRPr lang="zh-CN" altLang="en-US" sz="2400" kern="0">
                <a:solidFill>
                  <a:sysClr val="windowText" lastClr="000000"/>
                </a:solidFill>
                <a:latin typeface="Arial" panose="020B0604020202020204" pitchFamily="34" charset="0"/>
                <a:ea typeface="宋体" panose="02010600030101010101" pitchFamily="2" charset="-122"/>
              </a:endParaRPr>
            </a:p>
          </p:txBody>
        </p:sp>
        <p:sp>
          <p:nvSpPr>
            <p:cNvPr id="41" name="Rectangle 38"/>
            <p:cNvSpPr>
              <a:spLocks noChangeArrowheads="1"/>
            </p:cNvSpPr>
            <p:nvPr/>
          </p:nvSpPr>
          <p:spPr bwMode="auto">
            <a:xfrm>
              <a:off x="4698690" y="1592263"/>
              <a:ext cx="28531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218565">
                <a:lnSpc>
                  <a:spcPct val="120000"/>
                </a:lnSpc>
                <a:defRPr/>
              </a:pPr>
              <a:r>
                <a:rPr lang="zh-CN" altLang="en-US" sz="1865" kern="0" dirty="0">
                  <a:solidFill>
                    <a:sysClr val="windowText" lastClr="000000"/>
                  </a:solidFill>
                  <a:latin typeface="楷体" panose="02010609060101010101" pitchFamily="49" charset="-122"/>
                  <a:ea typeface="楷体" panose="02010609060101010101" pitchFamily="49" charset="-122"/>
                </a:rPr>
                <a:t>单击此处添加段落文字内容单击此处添加段落文字内容</a:t>
              </a:r>
            </a:p>
            <a:p>
              <a:pPr algn="ctr" defTabSz="1218565">
                <a:lnSpc>
                  <a:spcPct val="120000"/>
                </a:lnSpc>
                <a:defRPr/>
              </a:pPr>
              <a:r>
                <a:rPr lang="zh-CN" altLang="en-US" sz="1865" kern="0" dirty="0">
                  <a:solidFill>
                    <a:sysClr val="windowText" lastClr="000000"/>
                  </a:solidFill>
                  <a:latin typeface="楷体" panose="02010609060101010101" pitchFamily="49" charset="-122"/>
                  <a:ea typeface="楷体" panose="02010609060101010101" pitchFamily="49" charset="-122"/>
                </a:rPr>
                <a:t>单击此处添加段落文字内容单击此处添加段落文字内容</a:t>
              </a:r>
            </a:p>
            <a:p>
              <a:pPr algn="ctr" defTabSz="1218565">
                <a:lnSpc>
                  <a:spcPct val="120000"/>
                </a:lnSpc>
                <a:defRPr/>
              </a:pPr>
              <a:r>
                <a:rPr lang="zh-CN" altLang="en-US" sz="1865" kern="0" dirty="0">
                  <a:solidFill>
                    <a:sysClr val="windowText" lastClr="000000"/>
                  </a:solidFill>
                  <a:latin typeface="楷体" panose="02010609060101010101" pitchFamily="49" charset="-122"/>
                  <a:ea typeface="楷体" panose="02010609060101010101" pitchFamily="49" charset="-122"/>
                </a:rPr>
                <a:t>单击此处添加段落文字内容单击此处添加段落文字内容</a:t>
              </a:r>
            </a:p>
          </p:txBody>
        </p:sp>
      </p:grpSp>
      <p:pic>
        <p:nvPicPr>
          <p:cNvPr id="42" name="图片 41"/>
          <p:cNvPicPr>
            <a:picLocks noChangeAspect="1"/>
          </p:cNvPicPr>
          <p:nvPr/>
        </p:nvPicPr>
        <p:blipFill>
          <a:blip r:embed="rId4" cstate="email"/>
          <a:stretch>
            <a:fillRect/>
          </a:stretch>
        </p:blipFill>
        <p:spPr>
          <a:xfrm>
            <a:off x="1626979" y="1466074"/>
            <a:ext cx="3758040" cy="26739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900"/>
                                        <p:tgtEl>
                                          <p:spTgt spid="42"/>
                                        </p:tgtEl>
                                        <p:attrNameLst>
                                          <p:attrName>ppt_x</p:attrName>
                                        </p:attrNameLst>
                                      </p:cBhvr>
                                      <p:tavLst>
                                        <p:tav tm="0">
                                          <p:val>
                                            <p:strVal val="#ppt_x+#ppt_w*1.125000"/>
                                          </p:val>
                                        </p:tav>
                                        <p:tav tm="100000">
                                          <p:val>
                                            <p:strVal val="#ppt_x"/>
                                          </p:val>
                                        </p:tav>
                                      </p:tavLst>
                                    </p:anim>
                                    <p:animEffect transition="in" filter="wipe(left)">
                                      <p:cBhvr>
                                        <p:cTn id="8" dur="1900"/>
                                        <p:tgtEl>
                                          <p:spTgt spid="42"/>
                                        </p:tgtEl>
                                      </p:cBhvr>
                                    </p:animEffect>
                                  </p:childTnLst>
                                </p:cTn>
                              </p:par>
                            </p:childTnLst>
                          </p:cTn>
                        </p:par>
                        <p:par>
                          <p:cTn id="9" fill="hold">
                            <p:stCondLst>
                              <p:cond delay="2000"/>
                            </p:stCondLst>
                            <p:childTnLst>
                              <p:par>
                                <p:cTn id="10" presetID="2" presetClass="entr" presetSubtype="2"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1+#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16" presetClass="entr" presetSubtype="21"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16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email"/>
          <a:stretch>
            <a:fillRect/>
          </a:stretch>
        </p:blipFill>
        <p:spPr bwMode="auto">
          <a:xfrm>
            <a:off x="823" y="-27384"/>
            <a:ext cx="12190355" cy="68853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istrator\Desktop\端午素材\65115.png"/>
          <p:cNvPicPr>
            <a:picLocks noChangeAspect="1" noChangeArrowheads="1"/>
          </p:cNvPicPr>
          <p:nvPr/>
        </p:nvPicPr>
        <p:blipFill>
          <a:blip r:embed="rId4" cstate="email"/>
          <a:srcRect/>
          <a:stretch>
            <a:fillRect/>
          </a:stretch>
        </p:blipFill>
        <p:spPr bwMode="auto">
          <a:xfrm>
            <a:off x="-810668" y="-125903"/>
            <a:ext cx="6714821" cy="71178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13"/>
          <p:cNvSpPr txBox="1">
            <a:spLocks noChangeArrowheads="1"/>
          </p:cNvSpPr>
          <p:nvPr/>
        </p:nvSpPr>
        <p:spPr bwMode="auto">
          <a:xfrm>
            <a:off x="4265648" y="2616451"/>
            <a:ext cx="8026040" cy="1107649"/>
          </a:xfrm>
          <a:prstGeom prst="rect">
            <a:avLst/>
          </a:prstGeom>
          <a:noFill/>
          <a:ln w="9525">
            <a:noFill/>
            <a:miter lim="800000"/>
          </a:ln>
        </p:spPr>
        <p:txBody>
          <a:bodyPr lIns="121893" tIns="60947" rIns="121893" bIns="60947">
            <a:spAutoFit/>
          </a:bodyPr>
          <a:lstStyle/>
          <a:p>
            <a:pPr algn="ctr" defTabSz="1218565" fontAlgn="base">
              <a:spcBef>
                <a:spcPct val="0"/>
              </a:spcBef>
              <a:spcAft>
                <a:spcPct val="0"/>
              </a:spcAft>
            </a:pPr>
            <a:r>
              <a:rPr lang="zh-CN" altLang="en-US" sz="6400" dirty="0">
                <a:solidFill>
                  <a:srgbClr val="333333"/>
                </a:solidFill>
                <a:latin typeface="方正字迹-吕建德字体" pitchFamily="2" charset="-122"/>
                <a:ea typeface="方正字迹-吕建德字体" pitchFamily="2" charset="-122"/>
                <a:cs typeface="方正吕建德字体"/>
              </a:rPr>
              <a:t>谢谢观看</a:t>
            </a:r>
          </a:p>
        </p:txBody>
      </p:sp>
      <p:sp>
        <p:nvSpPr>
          <p:cNvPr id="19" name="Text Box 12"/>
          <p:cNvSpPr txBox="1">
            <a:spLocks noChangeArrowheads="1"/>
          </p:cNvSpPr>
          <p:nvPr/>
        </p:nvSpPr>
        <p:spPr bwMode="auto">
          <a:xfrm>
            <a:off x="4379913" y="3682922"/>
            <a:ext cx="7477992" cy="533325"/>
          </a:xfrm>
          <a:prstGeom prst="rect">
            <a:avLst/>
          </a:prstGeom>
          <a:noFill/>
          <a:ln w="9525">
            <a:noFill/>
            <a:miter lim="800000"/>
          </a:ln>
        </p:spPr>
        <p:txBody>
          <a:bodyPr lIns="121893" tIns="60947" rIns="121893" bIns="60947">
            <a:spAutoFit/>
          </a:bodyPr>
          <a:lstStyle/>
          <a:p>
            <a:pPr algn="ctr" defTabSz="1218565" fontAlgn="base">
              <a:spcBef>
                <a:spcPct val="0"/>
              </a:spcBef>
              <a:spcAft>
                <a:spcPct val="0"/>
              </a:spcAft>
            </a:pPr>
            <a:r>
              <a:rPr lang="zh-CN" altLang="en-US" sz="2665" b="1" dirty="0">
                <a:solidFill>
                  <a:srgbClr val="333333"/>
                </a:solidFill>
                <a:latin typeface="楷体" panose="02010609060101010101" pitchFamily="49" charset="-122"/>
                <a:ea typeface="楷体" panose="02010609060101010101" pitchFamily="49" charset="-122"/>
              </a:rPr>
              <a:t>中国风</a:t>
            </a:r>
            <a:r>
              <a:rPr lang="en-US" altLang="zh-CN" sz="2665" b="1" dirty="0">
                <a:solidFill>
                  <a:srgbClr val="333333"/>
                </a:solidFill>
                <a:latin typeface="楷体" panose="02010609060101010101" pitchFamily="49" charset="-122"/>
                <a:ea typeface="楷体" panose="02010609060101010101" pitchFamily="49" charset="-122"/>
              </a:rPr>
              <a:t>/</a:t>
            </a:r>
            <a:r>
              <a:rPr lang="zh-CN" altLang="en-US" sz="2665" b="1" dirty="0">
                <a:solidFill>
                  <a:srgbClr val="333333"/>
                </a:solidFill>
                <a:latin typeface="楷体" panose="02010609060101010101" pitchFamily="49" charset="-122"/>
                <a:ea typeface="楷体" panose="02010609060101010101" pitchFamily="49" charset="-122"/>
              </a:rPr>
              <a:t>工作报告</a:t>
            </a:r>
            <a:r>
              <a:rPr lang="en-US" altLang="zh-CN" sz="2665" b="1" dirty="0">
                <a:solidFill>
                  <a:srgbClr val="333333"/>
                </a:solidFill>
                <a:latin typeface="楷体" panose="02010609060101010101" pitchFamily="49" charset="-122"/>
                <a:ea typeface="楷体" panose="02010609060101010101" pitchFamily="49" charset="-122"/>
              </a:rPr>
              <a:t>/</a:t>
            </a:r>
            <a:r>
              <a:rPr lang="zh-CN" altLang="en-US" sz="2665" b="1" dirty="0">
                <a:solidFill>
                  <a:srgbClr val="333333"/>
                </a:solidFill>
                <a:latin typeface="楷体" panose="02010609060101010101" pitchFamily="49" charset="-122"/>
                <a:ea typeface="楷体" panose="02010609060101010101" pitchFamily="49" charset="-122"/>
              </a:rPr>
              <a:t>传统文化教学</a:t>
            </a:r>
            <a:r>
              <a:rPr lang="en-US" altLang="zh-CN" sz="2665" b="1" dirty="0">
                <a:solidFill>
                  <a:srgbClr val="333333"/>
                </a:solidFill>
                <a:latin typeface="楷体" panose="02010609060101010101" pitchFamily="49" charset="-122"/>
                <a:ea typeface="楷体" panose="02010609060101010101" pitchFamily="49" charset="-122"/>
              </a:rPr>
              <a:t>/</a:t>
            </a:r>
            <a:r>
              <a:rPr lang="zh-CN" altLang="en-US" sz="2665" b="1" dirty="0">
                <a:solidFill>
                  <a:srgbClr val="333333"/>
                </a:solidFill>
                <a:latin typeface="楷体" panose="02010609060101010101" pitchFamily="49" charset="-122"/>
                <a:ea typeface="楷体" panose="02010609060101010101" pitchFamily="49" charset="-122"/>
              </a:rPr>
              <a:t>通用</a:t>
            </a:r>
            <a:r>
              <a:rPr lang="en-US" altLang="zh-CN" sz="2665" b="1" dirty="0">
                <a:solidFill>
                  <a:srgbClr val="333333"/>
                </a:solidFill>
                <a:latin typeface="楷体" panose="02010609060101010101" pitchFamily="49" charset="-122"/>
                <a:ea typeface="楷体" panose="02010609060101010101" pitchFamily="49" charset="-122"/>
              </a:rPr>
              <a:t>PPT</a:t>
            </a:r>
            <a:r>
              <a:rPr lang="zh-CN" altLang="en-US" sz="2665" b="1" dirty="0">
                <a:solidFill>
                  <a:srgbClr val="333333"/>
                </a:solidFill>
                <a:latin typeface="楷体" panose="02010609060101010101" pitchFamily="49" charset="-122"/>
                <a:ea typeface="楷体" panose="02010609060101010101" pitchFamily="49" charset="-122"/>
              </a:rPr>
              <a:t>模版</a:t>
            </a:r>
            <a:endParaRPr lang="en-US" altLang="zh-CN" sz="2665" b="1" dirty="0">
              <a:solidFill>
                <a:srgbClr val="333333"/>
              </a:solidFill>
              <a:latin typeface="楷体" panose="02010609060101010101" pitchFamily="49" charset="-122"/>
              <a:ea typeface="楷体" panose="02010609060101010101" pitchFamily="49" charset="-122"/>
            </a:endParaRPr>
          </a:p>
        </p:txBody>
      </p:sp>
      <p:cxnSp>
        <p:nvCxnSpPr>
          <p:cNvPr id="20" name="直接连接符 19"/>
          <p:cNvCxnSpPr/>
          <p:nvPr/>
        </p:nvCxnSpPr>
        <p:spPr>
          <a:xfrm>
            <a:off x="4352404" y="3687154"/>
            <a:ext cx="7533008" cy="0"/>
          </a:xfrm>
          <a:prstGeom prst="line">
            <a:avLst/>
          </a:prstGeom>
          <a:noFill/>
          <a:ln w="9525" cap="flat" cmpd="sng" algn="ctr">
            <a:solidFill>
              <a:sysClr val="windowText" lastClr="000000"/>
            </a:solidFill>
            <a:prstDash val="solid"/>
            <a:headEnd type="diamond" w="sm" len="sm"/>
            <a:tailEnd type="diamond" w="sm" len="sm"/>
          </a:ln>
          <a:effectLst/>
        </p:spPr>
      </p:cxnSp>
      <p:cxnSp>
        <p:nvCxnSpPr>
          <p:cNvPr id="21" name="直接连接符 20"/>
          <p:cNvCxnSpPr/>
          <p:nvPr/>
        </p:nvCxnSpPr>
        <p:spPr>
          <a:xfrm>
            <a:off x="4352404" y="4205578"/>
            <a:ext cx="7533008" cy="0"/>
          </a:xfrm>
          <a:prstGeom prst="line">
            <a:avLst/>
          </a:prstGeom>
          <a:noFill/>
          <a:ln w="9525" cap="flat" cmpd="sng" algn="ctr">
            <a:solidFill>
              <a:sysClr val="windowText" lastClr="000000"/>
            </a:solidFill>
            <a:prstDash val="solid"/>
            <a:headEnd type="diamond" w="sm" len="sm"/>
            <a:tailEnd type="diamond" w="sm" len="sm"/>
          </a:ln>
          <a:effectLst/>
        </p:spPr>
      </p:cxnSp>
      <p:pic>
        <p:nvPicPr>
          <p:cNvPr id="22" name="Picture 272" descr="28"/>
          <p:cNvPicPr>
            <a:picLocks noChangeAspect="1" noChangeArrowheads="1"/>
          </p:cNvPicPr>
          <p:nvPr/>
        </p:nvPicPr>
        <p:blipFill>
          <a:blip r:embed="rId5" cstate="email"/>
          <a:srcRect/>
          <a:stretch>
            <a:fillRect/>
          </a:stretch>
        </p:blipFill>
        <p:spPr bwMode="auto">
          <a:xfrm>
            <a:off x="4282575" y="1803902"/>
            <a:ext cx="2573073" cy="196577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200"/>
                                        <p:tgtEl>
                                          <p:spTgt spid="10"/>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63" presetClass="path" presetSubtype="0" accel="50000" fill="hold" nodeType="withEffect">
                                  <p:stCondLst>
                                    <p:cond delay="0"/>
                                  </p:stCondLst>
                                  <p:childTnLst>
                                    <p:animMotion origin="layout" path="M -0.06945 0.00092 L 0.5467 0.00092 " pathEditMode="relative" rAng="0" ptsTypes="AA">
                                      <p:cBhvr>
                                        <p:cTn id="13" dur="2500" fill="hold"/>
                                        <p:tgtEl>
                                          <p:spTgt spid="22"/>
                                        </p:tgtEl>
                                        <p:attrNameLst>
                                          <p:attrName>ppt_x</p:attrName>
                                          <p:attrName>ppt_y</p:attrName>
                                        </p:attrNameLst>
                                      </p:cBhvr>
                                      <p:rCtr x="30799" y="0"/>
                                    </p:animMotion>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3250"/>
                                        <p:tgtEl>
                                          <p:spTgt spid="18"/>
                                        </p:tgtEl>
                                      </p:cBhvr>
                                    </p:animEffect>
                                  </p:childTnLst>
                                </p:cTn>
                              </p:par>
                            </p:childTnLst>
                          </p:cTn>
                        </p:par>
                        <p:par>
                          <p:cTn id="17" fill="hold">
                            <p:stCondLst>
                              <p:cond delay="2000"/>
                            </p:stCondLst>
                            <p:childTnLst>
                              <p:par>
                                <p:cTn id="18" presetID="10" presetClass="exit" presetSubtype="0" fill="hold" nodeType="afterEffect">
                                  <p:stCondLst>
                                    <p:cond delay="0"/>
                                  </p:stCondLst>
                                  <p:childTnLst>
                                    <p:animEffect transition="out" filter="fade">
                                      <p:cBhvr>
                                        <p:cTn id="19" dur="1000"/>
                                        <p:tgtEl>
                                          <p:spTgt spid="22"/>
                                        </p:tgtEl>
                                      </p:cBhvr>
                                    </p:animEffect>
                                    <p:set>
                                      <p:cBhvr>
                                        <p:cTn id="20" dur="1" fill="hold">
                                          <p:stCondLst>
                                            <p:cond delay="999"/>
                                          </p:stCondLst>
                                        </p:cTn>
                                        <p:tgtEl>
                                          <p:spTgt spid="22"/>
                                        </p:tgtEl>
                                        <p:attrNameLst>
                                          <p:attrName>style.visibility</p:attrName>
                                        </p:attrNameLst>
                                      </p:cBhvr>
                                      <p:to>
                                        <p:strVal val="hidden"/>
                                      </p:to>
                                    </p:set>
                                  </p:childTnLst>
                                </p:cTn>
                              </p:par>
                            </p:childTnLst>
                          </p:cTn>
                        </p:par>
                        <p:par>
                          <p:cTn id="21" fill="hold">
                            <p:stCondLst>
                              <p:cond delay="3000"/>
                            </p:stCondLst>
                            <p:childTnLst>
                              <p:par>
                                <p:cTn id="22" presetID="22" presetClass="entr" presetSubtype="8"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1000"/>
                                        <p:tgtEl>
                                          <p:spTgt spid="20"/>
                                        </p:tgtEl>
                                      </p:cBhvr>
                                    </p:animEffect>
                                  </p:childTnLst>
                                </p:cTn>
                              </p:par>
                              <p:par>
                                <p:cTn id="25" presetID="22" presetClass="entr" presetSubtype="2"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1000"/>
                                        <p:tgtEl>
                                          <p:spTgt spid="21"/>
                                        </p:tgtEl>
                                      </p:cBhvr>
                                    </p:animEffect>
                                  </p:childTnLst>
                                </p:cTn>
                              </p:par>
                            </p:childTnLst>
                          </p:cTn>
                        </p:par>
                        <p:par>
                          <p:cTn id="28" fill="hold">
                            <p:stCondLst>
                              <p:cond delay="4000"/>
                            </p:stCondLst>
                            <p:childTnLst>
                              <p:par>
                                <p:cTn id="29" presetID="14" presetClass="entr" presetSubtype="1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1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email"/>
          <a:stretch>
            <a:fillRect/>
          </a:stretch>
        </p:blipFill>
        <p:spPr bwMode="auto">
          <a:xfrm>
            <a:off x="823" y="-27384"/>
            <a:ext cx="12190355" cy="688538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Administrator\Desktop\端午素材\龙3211.png"/>
          <p:cNvPicPr>
            <a:picLocks noChangeAspect="1" noChangeArrowheads="1"/>
          </p:cNvPicPr>
          <p:nvPr/>
        </p:nvPicPr>
        <p:blipFill>
          <a:blip r:embed="rId4" cstate="email"/>
          <a:srcRect/>
          <a:stretch>
            <a:fillRect/>
          </a:stretch>
        </p:blipFill>
        <p:spPr bwMode="auto">
          <a:xfrm>
            <a:off x="1641734" y="2718019"/>
            <a:ext cx="9431130" cy="54602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istrator\Desktop\端午素材\端午02888.png"/>
          <p:cNvPicPr>
            <a:picLocks noChangeAspect="1" noChangeArrowheads="1"/>
          </p:cNvPicPr>
          <p:nvPr/>
        </p:nvPicPr>
        <p:blipFill>
          <a:blip r:embed="rId5" cstate="email"/>
          <a:srcRect/>
          <a:stretch>
            <a:fillRect/>
          </a:stretch>
        </p:blipFill>
        <p:spPr bwMode="auto">
          <a:xfrm>
            <a:off x="8564216" y="863136"/>
            <a:ext cx="2914923" cy="1651746"/>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p:cNvSpPr/>
          <p:nvPr/>
        </p:nvSpPr>
        <p:spPr>
          <a:xfrm>
            <a:off x="4399597" y="1301867"/>
            <a:ext cx="3262432" cy="1076833"/>
          </a:xfrm>
          <a:prstGeom prst="rect">
            <a:avLst/>
          </a:prstGeom>
        </p:spPr>
        <p:txBody>
          <a:bodyPr wrap="none">
            <a:spAutoFit/>
          </a:bodyPr>
          <a:lstStyle/>
          <a:p>
            <a:pPr algn="ctr" defTabSz="1218565">
              <a:lnSpc>
                <a:spcPct val="80000"/>
              </a:lnSpc>
              <a:defRPr/>
            </a:pPr>
            <a:r>
              <a:rPr lang="zh-CN" altLang="en-US" sz="7995" kern="0" dirty="0">
                <a:solidFill>
                  <a:srgbClr val="333333"/>
                </a:solidFill>
                <a:latin typeface="方正字迹-吕建德字体" pitchFamily="2" charset="-122"/>
                <a:ea typeface="方正字迹-吕建德字体" pitchFamily="2" charset="-122"/>
              </a:rPr>
              <a:t>第一章</a:t>
            </a:r>
            <a:endParaRPr lang="en-US" altLang="zh-CN" sz="7995" kern="0" dirty="0">
              <a:solidFill>
                <a:srgbClr val="333333"/>
              </a:solidFill>
              <a:latin typeface="方正字迹-吕建德字体" pitchFamily="2" charset="-122"/>
              <a:ea typeface="方正字迹-吕建德字体" pitchFamily="2" charset="-122"/>
            </a:endParaRPr>
          </a:p>
        </p:txBody>
      </p:sp>
      <p:pic>
        <p:nvPicPr>
          <p:cNvPr id="24" name="Picture 2" descr="\\Sy\e\我图PPT\00001PNG素材\中国风\古典边框.png"/>
          <p:cNvPicPr>
            <a:picLocks noChangeAspect="1" noChangeArrowheads="1"/>
          </p:cNvPicPr>
          <p:nvPr/>
        </p:nvPicPr>
        <p:blipFill>
          <a:blip r:embed="rId6" cstate="email">
            <a:duotone>
              <a:prstClr val="black"/>
              <a:srgbClr val="D9C3A5">
                <a:tint val="50000"/>
                <a:satMod val="180000"/>
              </a:srgbClr>
            </a:duotone>
          </a:blip>
          <a:srcRect/>
          <a:stretch>
            <a:fillRect/>
          </a:stretch>
        </p:blipFill>
        <p:spPr bwMode="auto">
          <a:xfrm>
            <a:off x="2771756" y="2343656"/>
            <a:ext cx="6168167" cy="1091151"/>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p:cNvSpPr/>
          <p:nvPr/>
        </p:nvSpPr>
        <p:spPr>
          <a:xfrm>
            <a:off x="3764286" y="2687108"/>
            <a:ext cx="4288353" cy="584647"/>
          </a:xfrm>
          <a:prstGeom prst="rect">
            <a:avLst/>
          </a:prstGeom>
        </p:spPr>
        <p:txBody>
          <a:bodyPr wrap="none">
            <a:spAutoFit/>
          </a:bodyPr>
          <a:lstStyle/>
          <a:p>
            <a:pPr algn="ctr" defTabSz="1218565">
              <a:lnSpc>
                <a:spcPct val="80000"/>
              </a:lnSpc>
              <a:defRPr/>
            </a:pPr>
            <a:r>
              <a:rPr lang="zh-CN" altLang="en-US" sz="4000" kern="0" dirty="0">
                <a:solidFill>
                  <a:srgbClr val="333333"/>
                </a:solidFill>
                <a:latin typeface="方正康体简体" pitchFamily="65" charset="-122"/>
                <a:ea typeface="方正康体简体" pitchFamily="65" charset="-122"/>
              </a:rPr>
              <a:t>添加标题文字内容</a:t>
            </a:r>
            <a:endParaRPr lang="en-US" altLang="zh-CN" sz="4000" kern="0" dirty="0">
              <a:solidFill>
                <a:srgbClr val="333333"/>
              </a:solidFill>
              <a:latin typeface="方正康体简体" pitchFamily="65" charset="-122"/>
              <a:ea typeface="方正康体简体" pitchFamily="65" charset="-122"/>
            </a:endParaRPr>
          </a:p>
        </p:txBody>
      </p:sp>
      <p:pic>
        <p:nvPicPr>
          <p:cNvPr id="31" name="Picture 5" descr="毛笔2"/>
          <p:cNvPicPr>
            <a:picLocks noChangeAspect="1" noChangeArrowheads="1"/>
          </p:cNvPicPr>
          <p:nvPr/>
        </p:nvPicPr>
        <p:blipFill>
          <a:blip r:embed="rId7" cstate="email"/>
          <a:srcRect/>
          <a:stretch>
            <a:fillRect/>
          </a:stretch>
        </p:blipFill>
        <p:spPr bwMode="auto">
          <a:xfrm>
            <a:off x="3570208" y="1305936"/>
            <a:ext cx="2553313" cy="178683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15"/>
          <p:cNvSpPr txBox="1">
            <a:spLocks noChangeArrowheads="1"/>
          </p:cNvSpPr>
          <p:nvPr/>
        </p:nvSpPr>
        <p:spPr bwMode="auto">
          <a:xfrm>
            <a:off x="4166196" y="3536377"/>
            <a:ext cx="3250197" cy="979307"/>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20000"/>
              </a:lnSpc>
              <a:defRPr sz="1200" b="0" kern="0">
                <a:solidFill>
                  <a:schemeClr val="accent3">
                    <a:lumMod val="50000"/>
                  </a:schemeClr>
                </a:solidFill>
                <a:latin typeface="微软雅黑" panose="020B0503020204020204" pitchFamily="34" charset="-122"/>
                <a:ea typeface="微软雅黑" panose="020B0503020204020204" pitchFamily="34" charset="-122"/>
              </a:defRPr>
            </a:lvl1pPr>
          </a:lstStyle>
          <a:p>
            <a:pPr marL="228600" indent="-228600" algn="ctr" defTabSz="1218565">
              <a:lnSpc>
                <a:spcPct val="150000"/>
              </a:lnSpc>
              <a:buFont typeface="Wingdings" panose="05000000000000000000" pitchFamily="2" charset="2"/>
              <a:buChar char="Ø"/>
            </a:pPr>
            <a:r>
              <a:rPr lang="zh-CN" altLang="en-US" sz="1335" dirty="0">
                <a:solidFill>
                  <a:srgbClr val="7F7F7F">
                    <a:lumMod val="50000"/>
                  </a:srgbClr>
                </a:solidFill>
              </a:rPr>
              <a:t>点击添加相关的文字内容</a:t>
            </a:r>
          </a:p>
          <a:p>
            <a:pPr marL="228600" indent="-228600" algn="ctr" defTabSz="1218565">
              <a:lnSpc>
                <a:spcPct val="150000"/>
              </a:lnSpc>
              <a:buFont typeface="Wingdings" panose="05000000000000000000" pitchFamily="2" charset="2"/>
              <a:buChar char="Ø"/>
            </a:pPr>
            <a:r>
              <a:rPr lang="zh-CN" altLang="en-US" sz="1335" dirty="0">
                <a:solidFill>
                  <a:srgbClr val="7F7F7F">
                    <a:lumMod val="50000"/>
                  </a:srgbClr>
                </a:solidFill>
              </a:rPr>
              <a:t>点击添加相关的文字内容</a:t>
            </a:r>
          </a:p>
          <a:p>
            <a:pPr marL="228600" indent="-228600" algn="ctr" defTabSz="1218565">
              <a:lnSpc>
                <a:spcPct val="150000"/>
              </a:lnSpc>
              <a:buFont typeface="Wingdings" panose="05000000000000000000" pitchFamily="2" charset="2"/>
              <a:buChar char="Ø"/>
            </a:pPr>
            <a:r>
              <a:rPr lang="zh-CN" altLang="en-US" sz="1335" dirty="0">
                <a:solidFill>
                  <a:srgbClr val="7F7F7F">
                    <a:lumMod val="50000"/>
                  </a:srgbClr>
                </a:solidFill>
              </a:rPr>
              <a:t>点击添加相关的文字内容</a:t>
            </a:r>
          </a:p>
        </p:txBody>
      </p:sp>
      <p:pic>
        <p:nvPicPr>
          <p:cNvPr id="28" name="Picture 2" descr="C:\Users\Thinkpad\Desktop\7777.png"/>
          <p:cNvPicPr>
            <a:picLocks noChangeAspect="1" noChangeArrowheads="1"/>
          </p:cNvPicPr>
          <p:nvPr/>
        </p:nvPicPr>
        <p:blipFill>
          <a:blip r:embed="rId8" cstate="email"/>
          <a:srcRect/>
          <a:stretch>
            <a:fillRect/>
          </a:stretch>
        </p:blipFill>
        <p:spPr bwMode="auto">
          <a:xfrm rot="18489089">
            <a:off x="9792827" y="-989249"/>
            <a:ext cx="255897" cy="3491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Thinkpad\Desktop\32.png"/>
          <p:cNvPicPr>
            <a:picLocks noChangeAspect="1" noChangeArrowheads="1"/>
          </p:cNvPicPr>
          <p:nvPr/>
        </p:nvPicPr>
        <p:blipFill>
          <a:blip r:embed="rId9" cstate="email"/>
          <a:srcRect/>
          <a:stretch>
            <a:fillRect/>
          </a:stretch>
        </p:blipFill>
        <p:spPr bwMode="auto">
          <a:xfrm rot="15918163">
            <a:off x="9239620" y="-595965"/>
            <a:ext cx="241236" cy="13327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Users\Thinkpad\Desktop\33.png"/>
          <p:cNvPicPr>
            <a:picLocks noChangeAspect="1" noChangeArrowheads="1"/>
          </p:cNvPicPr>
          <p:nvPr/>
        </p:nvPicPr>
        <p:blipFill>
          <a:blip r:embed="rId10" cstate="email"/>
          <a:srcRect/>
          <a:stretch>
            <a:fillRect/>
          </a:stretch>
        </p:blipFill>
        <p:spPr bwMode="auto">
          <a:xfrm>
            <a:off x="8716567" y="-389228"/>
            <a:ext cx="134612" cy="2132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C:\Users\Thinkpad\Desktop\55.png"/>
          <p:cNvPicPr>
            <a:picLocks noChangeAspect="1" noChangeArrowheads="1"/>
          </p:cNvPicPr>
          <p:nvPr/>
        </p:nvPicPr>
        <p:blipFill>
          <a:blip r:embed="rId11" cstate="email"/>
          <a:srcRect/>
          <a:stretch>
            <a:fillRect/>
          </a:stretch>
        </p:blipFill>
        <p:spPr bwMode="auto">
          <a:xfrm rot="4580517">
            <a:off x="9399906" y="-316786"/>
            <a:ext cx="265395" cy="19823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Users\Thinkpad\Desktop\54.png"/>
          <p:cNvPicPr>
            <a:picLocks noChangeAspect="1" noChangeArrowheads="1"/>
          </p:cNvPicPr>
          <p:nvPr/>
        </p:nvPicPr>
        <p:blipFill>
          <a:blip r:embed="rId12" cstate="email"/>
          <a:srcRect/>
          <a:stretch>
            <a:fillRect/>
          </a:stretch>
        </p:blipFill>
        <p:spPr bwMode="auto">
          <a:xfrm rot="18694191">
            <a:off x="9996332" y="-398534"/>
            <a:ext cx="280553" cy="15260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 descr="C:\Users\Thinkpad\Desktop\555.png"/>
          <p:cNvPicPr>
            <a:picLocks noChangeAspect="1" noChangeArrowheads="1"/>
          </p:cNvPicPr>
          <p:nvPr/>
        </p:nvPicPr>
        <p:blipFill>
          <a:blip r:embed="rId13" cstate="email"/>
          <a:srcRect/>
          <a:stretch>
            <a:fillRect/>
          </a:stretch>
        </p:blipFill>
        <p:spPr bwMode="auto">
          <a:xfrm>
            <a:off x="10648073" y="-444612"/>
            <a:ext cx="149940" cy="1679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1200" fill="hold"/>
                                        <p:tgtEl>
                                          <p:spTgt spid="5122"/>
                                        </p:tgtEl>
                                        <p:attrNameLst>
                                          <p:attrName>ppt_x</p:attrName>
                                        </p:attrNameLst>
                                      </p:cBhvr>
                                      <p:tavLst>
                                        <p:tav tm="0">
                                          <p:val>
                                            <p:strVal val="0-#ppt_w/2"/>
                                          </p:val>
                                        </p:tav>
                                        <p:tav tm="100000">
                                          <p:val>
                                            <p:strVal val="#ppt_x"/>
                                          </p:val>
                                        </p:tav>
                                      </p:tavLst>
                                    </p:anim>
                                    <p:anim calcmode="lin" valueType="num">
                                      <p:cBhvr additive="base">
                                        <p:cTn id="8" dur="1200" fill="hold"/>
                                        <p:tgtEl>
                                          <p:spTgt spid="512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0" presetClass="path" presetSubtype="0" accel="50000" decel="50000" fill="hold" nodeType="afterEffect">
                                  <p:stCondLst>
                                    <p:cond delay="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16" dur="5750" fill="hold"/>
                                        <p:tgtEl>
                                          <p:spTgt spid="45"/>
                                        </p:tgtEl>
                                        <p:attrNameLst>
                                          <p:attrName>ppt_x</p:attrName>
                                          <p:attrName>ppt_y</p:attrName>
                                        </p:attrNameLst>
                                      </p:cBhvr>
                                      <p:rCtr x="-21649" y="54416"/>
                                    </p:animMotion>
                                  </p:childTnLst>
                                </p:cTn>
                              </p:par>
                              <p:par>
                                <p:cTn id="17" presetID="8" presetClass="emph" presetSubtype="0" fill="hold" nodeType="withEffect">
                                  <p:stCondLst>
                                    <p:cond delay="0"/>
                                  </p:stCondLst>
                                  <p:childTnLst>
                                    <p:animRot by="21600000">
                                      <p:cBhvr>
                                        <p:cTn id="18" dur="6000" fill="hold"/>
                                        <p:tgtEl>
                                          <p:spTgt spid="45"/>
                                        </p:tgtEl>
                                        <p:attrNameLst>
                                          <p:attrName>r</p:attrName>
                                        </p:attrNameLst>
                                      </p:cBhvr>
                                    </p:animRot>
                                  </p:childTnLst>
                                </p:cTn>
                              </p:par>
                              <p:par>
                                <p:cTn id="19" presetID="0" presetClass="path" presetSubtype="0" accel="50000" decel="50000" fill="hold" nodeType="withEffect">
                                  <p:stCondLst>
                                    <p:cond delay="25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20" dur="5750" fill="hold"/>
                                        <p:tgtEl>
                                          <p:spTgt spid="44"/>
                                        </p:tgtEl>
                                        <p:attrNameLst>
                                          <p:attrName>ppt_x</p:attrName>
                                          <p:attrName>ppt_y</p:attrName>
                                        </p:attrNameLst>
                                      </p:cBhvr>
                                      <p:rCtr x="-21649" y="54416"/>
                                    </p:animMotion>
                                  </p:childTnLst>
                                </p:cTn>
                              </p:par>
                              <p:par>
                                <p:cTn id="21" presetID="8" presetClass="emph" presetSubtype="0" fill="hold" nodeType="withEffect">
                                  <p:stCondLst>
                                    <p:cond delay="250"/>
                                  </p:stCondLst>
                                  <p:childTnLst>
                                    <p:animRot by="21600000">
                                      <p:cBhvr>
                                        <p:cTn id="22" dur="6000" fill="hold"/>
                                        <p:tgtEl>
                                          <p:spTgt spid="44"/>
                                        </p:tgtEl>
                                        <p:attrNameLst>
                                          <p:attrName>r</p:attrName>
                                        </p:attrNameLst>
                                      </p:cBhvr>
                                    </p:animRot>
                                  </p:childTnLst>
                                </p:cTn>
                              </p:par>
                              <p:par>
                                <p:cTn id="23" presetID="0" presetClass="path" presetSubtype="0" accel="50000" decel="50000" fill="hold" nodeType="withEffect">
                                  <p:stCondLst>
                                    <p:cond delay="1250"/>
                                  </p:stCondLst>
                                  <p:childTnLst>
                                    <p:animMotion origin="layout" path="M -0.00034 0.00031 C -0.00972 0.01143 0.00174 -0.00308 -0.0085 0.01452 C -0.01962 0.03367 -0.02413 0.0383 -0.03281 0.06115 C -0.03646 0.07011 -0.04027 0.07659 -0.04392 0.08524 C -0.04583 0.08957 -0.0493 0.09914 -0.0493 0.09945 C -0.05139 0.11304 -0.05677 0.12014 -0.06024 0.13218 C -0.06337 0.1433 -0.06545 0.15195 -0.06979 0.16276 C -0.08159 0.19241 -0.06788 0.1572 -0.07656 0.17944 C -0.0776 0.18191 -0.07934 0.18654 -0.07934 0.18685 C -0.08142 0.20167 -0.08923 0.21186 -0.09288 0.22669 C -0.09496 0.23503 -0.10121 0.25016 -0.10121 0.25047 C -0.10312 0.26004 -0.10659 0.26684 -0.10937 0.27641 C -0.11597 0.29926 -0.11892 0.32798 -0.12708 0.34929 C -0.12986 0.37431 -0.13663 0.39747 -0.13923 0.42249 C -0.14097 0.44164 -0.14253 0.46325 -0.146 0.48178 C -0.14705 0.50433 -0.14826 0.52842 -0.15295 0.55004 C -0.15712 0.59296 -0.15729 0.63774 -0.16389 0.68005 C -0.16597 0.69364 -0.16805 0.70661 -0.17066 0.71989 C -0.1717 0.72453 -0.17239 0.72947 -0.17343 0.7341 C -0.17378 0.73657 -0.17465 0.7412 -0.17465 0.74151 C -0.17656 0.76931 -0.18038 0.79463 -0.18559 0.8215 C -0.1875 0.83107 -0.19149 0.84219 -0.19375 0.85238 C -0.20052 0.88234 -0.20677 0.91477 -0.21701 0.94164 C -0.21944 0.95862 -0.22517 0.97128 -0.22934 0.98672 C -0.23107 0.99321 -0.23229 1 -0.23472 1.00556 C -0.23646 1.0102 -0.2401 1.01977 -0.2401 1.02008 C -0.24288 1.0383 -0.24774 1.05529 -0.25104 1.07412 C -0.25382 1.0908 -0.25364 1.08277 -0.25364 1.0908 " pathEditMode="relative" rAng="0" ptsTypes="fffffffffffffffffffffffffffA">
                                      <p:cBhvr>
                                        <p:cTn id="24" dur="5750" fill="hold"/>
                                        <p:tgtEl>
                                          <p:spTgt spid="43"/>
                                        </p:tgtEl>
                                        <p:attrNameLst>
                                          <p:attrName>ppt_x</p:attrName>
                                          <p:attrName>ppt_y</p:attrName>
                                        </p:attrNameLst>
                                      </p:cBhvr>
                                      <p:rCtr x="-12569" y="54355"/>
                                    </p:animMotion>
                                  </p:childTnLst>
                                </p:cTn>
                              </p:par>
                              <p:par>
                                <p:cTn id="25" presetID="8" presetClass="emph" presetSubtype="0" fill="hold" nodeType="withEffect">
                                  <p:stCondLst>
                                    <p:cond delay="1250"/>
                                  </p:stCondLst>
                                  <p:childTnLst>
                                    <p:animRot by="21600000">
                                      <p:cBhvr>
                                        <p:cTn id="26" dur="6000" fill="hold"/>
                                        <p:tgtEl>
                                          <p:spTgt spid="43"/>
                                        </p:tgtEl>
                                        <p:attrNameLst>
                                          <p:attrName>r</p:attrName>
                                        </p:attrNameLst>
                                      </p:cBhvr>
                                    </p:animRot>
                                  </p:childTnLst>
                                </p:cTn>
                              </p:par>
                              <p:par>
                                <p:cTn id="27" presetID="0" presetClass="path" presetSubtype="0" accel="50000" decel="50000" fill="hold" nodeType="withEffect">
                                  <p:stCondLst>
                                    <p:cond delay="3000"/>
                                  </p:stCondLst>
                                  <p:childTnLst>
                                    <p:animMotion origin="layout" path="M 1.66667E-6 2.77949E-6 C -0.00729 0.01606 -0.01493 0.03088 -0.02136 0.04818 C -0.02274 0.05126 -0.0217 0.0559 -0.02274 0.05929 C -0.02518 0.06887 -0.0382 0.08246 -0.04271 0.08894 C -0.04757 0.09574 -0.05122 0.10562 -0.05677 0.10902 C -0.06129 0.12106 -0.06754 0.13218 -0.07431 0.14052 C -0.08299 0.16553 -0.09479 0.18653 -0.10452 0.21124 C -0.11181 0.22977 -0.11563 0.25417 -0.12465 0.27053 C -0.12743 0.28598 -0.12361 0.26714 -0.12969 0.28629 C -0.1342 0.30111 -0.12622 0.28412 -0.13333 0.30204 C -0.13646 0.30976 -0.13872 0.31346 -0.14097 0.32242 C -0.14167 0.32582 -0.14236 0.3289 -0.1434 0.33199 C -0.14497 0.33662 -0.14861 0.34558 -0.14861 0.34589 C -0.15018 0.35423 -0.1533 0.36164 -0.15486 0.37029 C -0.15799 0.38696 -0.16181 0.40457 -0.16615 0.42032 C -0.17292 0.47158 -0.18125 0.5352 -0.19757 0.57937 C -0.20139 0.59018 -0.20417 0.60469 -0.20903 0.61365 C -0.21198 0.63002 -0.20781 0.61056 -0.21406 0.62724 C -0.21476 0.6294 -0.21458 0.63218 -0.21528 0.63403 C -0.2184 0.64299 -0.22344 0.65349 -0.22778 0.66121 C -0.23021 0.67418 -0.23768 0.68591 -0.24288 0.69549 C -0.2467 0.70259 -0.24792 0.7063 -0.25313 0.70939 C -0.26545 0.72421 -0.27604 0.74212 -0.2882 0.75695 C -0.30156 0.77301 -0.31649 0.78598 -0.32969 0.80234 C -0.33229 0.80574 -0.33577 0.80451 -0.33854 0.80698 C -0.34653 0.81501 -0.3533 0.82551 -0.3625 0.82952 C -0.37049 0.8394 -0.3809 0.84218 -0.38889 0.85238 C -0.39028 0.85423 -0.39115 0.85763 -0.39254 0.85917 C -0.39531 0.86226 -0.39879 0.86288 -0.40139 0.86596 C -0.40538 0.86998 -0.40851 0.87677 -0.41285 0.87955 C -0.41875 0.88295 -0.4342 0.90024 -0.43924 0.9092 C -0.45052 0.92958 -0.46163 0.95028 -0.47205 0.97282 C -0.47795 0.98517 -0.48229 1.00741 -0.48958 1.01606 C -0.49288 1.0281 -0.49601 1.04076 -0.49965 1.05219 C -0.50104 1.05713 -0.50365 1.06084 -0.50452 1.06578 C -0.5066 1.07628 -0.5092 1.08554 -0.51354 1.09326 C -0.51511 1.10253 -0.51736 1.10685 -0.52101 1.11365 C -0.5224 1.12044 -0.52361 1.12724 -0.52483 1.13403 C -0.52535 1.13681 -0.52726 1.14113 -0.52726 1.14144 " pathEditMode="relative" rAng="0" ptsTypes="ffffffffffffffffffffffffffffffffffffffA">
                                      <p:cBhvr>
                                        <p:cTn id="28" dur="5750" fill="hold"/>
                                        <p:tgtEl>
                                          <p:spTgt spid="41"/>
                                        </p:tgtEl>
                                        <p:attrNameLst>
                                          <p:attrName>ppt_x</p:attrName>
                                          <p:attrName>ppt_y</p:attrName>
                                        </p:attrNameLst>
                                      </p:cBhvr>
                                      <p:rCtr x="-26372" y="57041"/>
                                    </p:animMotion>
                                  </p:childTnLst>
                                </p:cTn>
                              </p:par>
                              <p:par>
                                <p:cTn id="29" presetID="8" presetClass="emph" presetSubtype="0" fill="hold" nodeType="withEffect">
                                  <p:stCondLst>
                                    <p:cond delay="3000"/>
                                  </p:stCondLst>
                                  <p:childTnLst>
                                    <p:animRot by="21600000">
                                      <p:cBhvr>
                                        <p:cTn id="30" dur="6000" fill="hold"/>
                                        <p:tgtEl>
                                          <p:spTgt spid="41"/>
                                        </p:tgtEl>
                                        <p:attrNameLst>
                                          <p:attrName>r</p:attrName>
                                        </p:attrNameLst>
                                      </p:cBhvr>
                                    </p:animRot>
                                  </p:childTnLst>
                                </p:cTn>
                              </p:par>
                              <p:par>
                                <p:cTn id="31" presetID="0" presetClass="path" presetSubtype="0" accel="50000" decel="50000" fill="hold" nodeType="withEffect">
                                  <p:stCondLst>
                                    <p:cond delay="250"/>
                                  </p:stCondLst>
                                  <p:childTnLst>
                                    <p:animMotion origin="layout" path="M 4.72222E-6 4.93827E-7 C -0.00747 0.01697 -0.01511 0.03272 -0.02153 0.05093 C -0.02309 0.05401 -0.02188 0.05895 -0.02309 0.06265 C -0.02553 0.07253 -0.03855 0.08704 -0.04306 0.09383 C -0.04809 0.10093 -0.05174 0.11111 -0.0573 0.11481 C -0.06181 0.12716 -0.06823 0.13889 -0.075 0.14753 C -0.08369 0.17407 -0.09566 0.19599 -0.10539 0.22191 C -0.11285 0.24167 -0.11667 0.26759 -0.1257 0.28488 C -0.12848 0.30093 -0.12466 0.28117 -0.13073 0.30123 C -0.13542 0.31697 -0.12726 0.29907 -0.13455 0.3179 C -0.13768 0.32593 -0.13994 0.32994 -0.14219 0.3392 C -0.14289 0.3429 -0.14358 0.34599 -0.14462 0.34938 C -0.14619 0.35432 -0.14983 0.36358 -0.14983 0.36389 C -0.15139 0.37284 -0.15452 0.38056 -0.15625 0.38951 C -0.15938 0.4071 -0.1632 0.42562 -0.16754 0.44228 C -0.17431 0.4963 -0.18282 0.56296 -0.19914 0.60957 C -0.20313 0.62099 -0.20591 0.63611 -0.21077 0.64568 C -0.21372 0.66296 -0.20955 0.64228 -0.2158 0.65988 C -0.2165 0.66204 -0.21632 0.66512 -0.21702 0.66697 C -0.22014 0.67654 -0.22535 0.68765 -0.22969 0.69568 C -0.23212 0.70926 -0.23959 0.7216 -0.24497 0.73179 C -0.24879 0.7392 -0.25 0.74321 -0.25521 0.7463 C -0.26771 0.76204 -0.2783 0.78086 -0.29063 0.7966 C -0.304 0.81358 -0.3191 0.82716 -0.33247 0.84444 C -0.33507 0.84784 -0.33855 0.8466 -0.34132 0.84938 C -0.34931 0.85772 -0.35625 0.86883 -0.36546 0.87315 C -0.37344 0.88333 -0.38403 0.88642 -0.39202 0.89691 C -0.39341 0.89907 -0.39428 0.90247 -0.39566 0.90432 C -0.39844 0.90741 -0.40209 0.90802 -0.40469 0.91142 C -0.40869 0.91543 -0.41181 0.92284 -0.41615 0.92562 C -0.42223 0.92932 -0.43768 0.94753 -0.44271 0.95679 C -0.45417 0.97839 -0.46546 1 -0.47587 1.02376 C -0.48178 1.03673 -0.48612 1.06018 -0.49358 1.06914 C -0.49688 1.08179 -0.5 1.09506 -0.50365 1.1071 C -0.50504 1.11235 -0.50764 1.11636 -0.50851 1.1216 C -0.51077 1.13241 -0.51337 1.14228 -0.51771 1.15031 C -0.51928 1.16018 -0.52153 1.16481 -0.52518 1.17191 C -0.52657 1.17901 -0.52778 1.18611 -0.529 1.19321 C -0.52952 1.1963 -0.53143 1.20062 -0.53143 1.20123 " pathEditMode="relative" rAng="0" ptsTypes="ffffffffffffffffffffffffffffffffffffffA">
                                      <p:cBhvr>
                                        <p:cTn id="32" dur="5750" fill="hold"/>
                                        <p:tgtEl>
                                          <p:spTgt spid="28"/>
                                        </p:tgtEl>
                                        <p:attrNameLst>
                                          <p:attrName>ppt_x</p:attrName>
                                          <p:attrName>ppt_y</p:attrName>
                                        </p:attrNameLst>
                                      </p:cBhvr>
                                      <p:rCtr x="-26580" y="60062"/>
                                    </p:animMotion>
                                  </p:childTnLst>
                                </p:cTn>
                              </p:par>
                              <p:par>
                                <p:cTn id="33" presetID="8" presetClass="emph" presetSubtype="0" fill="hold" nodeType="withEffect">
                                  <p:stCondLst>
                                    <p:cond delay="250"/>
                                  </p:stCondLst>
                                  <p:childTnLst>
                                    <p:animRot by="21600000">
                                      <p:cBhvr>
                                        <p:cTn id="34" dur="6000" fill="hold"/>
                                        <p:tgtEl>
                                          <p:spTgt spid="28"/>
                                        </p:tgtEl>
                                        <p:attrNameLst>
                                          <p:attrName>r</p:attrName>
                                        </p:attrNameLst>
                                      </p:cBhvr>
                                    </p:animRot>
                                  </p:childTnLst>
                                </p:cTn>
                              </p:par>
                              <p:par>
                                <p:cTn id="35" presetID="0" presetClass="path" presetSubtype="0" accel="50000" decel="50000" fill="hold" nodeType="withEffect">
                                  <p:stCondLst>
                                    <p:cond delay="2250"/>
                                  </p:stCondLst>
                                  <p:childTnLst>
                                    <p:animMotion origin="layout" path="M -8.67362E-19 6.34342E-6 C -0.00729 0.00433 -0.01198 0.00958 -0.01841 0.01761 C -0.02309 0.02286 -0.02952 0.02626 -0.0342 0.03243 C -0.03559 0.03429 -0.03629 0.03737 -0.03785 0.03861 C -0.04393 0.0451 -0.05122 0.04757 -0.05729 0.05405 C -0.06268 0.05961 -0.06632 0.06579 -0.07205 0.06918 C -0.07552 0.07567 -0.08229 0.08216 -0.08664 0.08679 C -0.08907 0.08957 -0.09393 0.09544 -0.09393 0.09544 C -0.09479 0.0976 -0.09532 0.10007 -0.09636 0.10192 C -0.09861 0.10532 -0.10191 0.10655 -0.10365 0.11057 C -0.10834 0.12138 -0.1132 0.12879 -0.11962 0.13651 C -0.1224 0.15164 -0.13039 0.16461 -0.13664 0.17573 C -0.13785 0.17758 -0.1382 0.1816 -0.13907 0.18438 C -0.14254 0.19488 -0.14896 0.21063 -0.15365 0.21897 C -0.15539 0.22854 -0.15764 0.23503 -0.16111 0.24275 C -0.16441 0.26066 -0.15973 0.23873 -0.16476 0.25387 C -0.16736 0.2619 -0.16875 0.26962 -0.17205 0.27734 C -0.17587 0.29772 -0.16962 0.26807 -0.17691 0.29031 C -0.17778 0.29309 -0.17743 0.29649 -0.17813 0.29927 C -0.17986 0.30668 -0.18351 0.31347 -0.18542 0.32088 C -0.19427 0.3564 -0.18264 0.31378 -0.18907 0.34497 C -0.18959 0.34744 -0.1908 0.34899 -0.1915 0.35146 C -0.19358 0.35887 -0.19445 0.36752 -0.19636 0.37524 C -0.2 0.39006 -0.20087 0.40705 -0.20608 0.42064 C -0.20851 0.43824 -0.2132 0.45245 -0.21719 0.46851 C -0.22153 0.4858 -0.22327 0.50927 -0.23056 0.52286 C -0.23195 0.53305 -0.23368 0.53707 -0.23785 0.54417 C -0.24011 0.55652 -0.24497 0.56517 -0.24757 0.57691 C -0.25139 0.59358 -0.25729 0.60872 -0.26354 0.6223 C -0.26962 0.6362 -0.27361 0.65133 -0.28056 0.66369 C -0.28229 0.67326 -0.28785 0.67944 -0.2915 0.68747 C -0.29497 0.69488 -0.29532 0.70167 -0.3 0.70723 C -0.30782 0.72823 -0.31789 0.74615 -0.32691 0.7656 C -0.33282 0.77826 -0.33733 0.79309 -0.34393 0.80482 C -0.34532 0.81193 -0.35 0.82428 -0.35 0.82428 C -0.35035 0.82706 -0.35052 0.83015 -0.35122 0.83293 C -0.35261 0.83756 -0.35521 0.84096 -0.35608 0.8459 C -0.35816 0.85671 -0.36042 0.86752 -0.36233 0.87864 C -0.36372 0.89964 -0.36771 0.91847 -0.36962 0.93917 C -0.37118 0.95492 -0.37101 0.96387 -0.37205 0.98055 C -0.3724 0.98704 -0.37431 0.99321 -0.37448 1.00001 C -0.37483 1.02687 -0.37448 1.05343 -0.37448 1.0803 " pathEditMode="relative" ptsTypes="fffffffffffffffffffffffffffffffffffffffffA">
                                      <p:cBhvr>
                                        <p:cTn id="36" dur="5750" fill="hold"/>
                                        <p:tgtEl>
                                          <p:spTgt spid="42"/>
                                        </p:tgtEl>
                                        <p:attrNameLst>
                                          <p:attrName>ppt_x</p:attrName>
                                          <p:attrName>ppt_y</p:attrName>
                                        </p:attrNameLst>
                                      </p:cBhvr>
                                    </p:animMotion>
                                  </p:childTnLst>
                                </p:cTn>
                              </p:par>
                              <p:par>
                                <p:cTn id="37" presetID="8" presetClass="emph" presetSubtype="0" fill="hold" nodeType="withEffect">
                                  <p:stCondLst>
                                    <p:cond delay="2250"/>
                                  </p:stCondLst>
                                  <p:childTnLst>
                                    <p:animRot by="21600000">
                                      <p:cBhvr>
                                        <p:cTn id="38" dur="6000" fill="hold"/>
                                        <p:tgtEl>
                                          <p:spTgt spid="42"/>
                                        </p:tgtEl>
                                        <p:attrNameLst>
                                          <p:attrName>r</p:attrName>
                                        </p:attrNameLst>
                                      </p:cBhvr>
                                    </p:animRot>
                                  </p:childTnLst>
                                </p:cTn>
                              </p:par>
                              <p:par>
                                <p:cTn id="39" presetID="22" presetClass="entr" presetSubtype="8"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2750"/>
                                        <p:tgtEl>
                                          <p:spTgt spid="21"/>
                                        </p:tgtEl>
                                      </p:cBhvr>
                                    </p:animEffect>
                                  </p:childTnLst>
                                </p:cTn>
                              </p:par>
                              <p:par>
                                <p:cTn id="42" presetID="55"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strVal val="#ppt_w*0.70"/>
                                          </p:val>
                                        </p:tav>
                                        <p:tav tm="100000">
                                          <p:val>
                                            <p:strVal val="#ppt_w"/>
                                          </p:val>
                                        </p:tav>
                                      </p:tavLst>
                                    </p:anim>
                                    <p:anim calcmode="lin" valueType="num">
                                      <p:cBhvr>
                                        <p:cTn id="45" dur="1000" fill="hold"/>
                                        <p:tgtEl>
                                          <p:spTgt spid="24"/>
                                        </p:tgtEl>
                                        <p:attrNameLst>
                                          <p:attrName>ppt_h</p:attrName>
                                        </p:attrNameLst>
                                      </p:cBhvr>
                                      <p:tavLst>
                                        <p:tav tm="0">
                                          <p:val>
                                            <p:strVal val="#ppt_h"/>
                                          </p:val>
                                        </p:tav>
                                        <p:tav tm="100000">
                                          <p:val>
                                            <p:strVal val="#ppt_h"/>
                                          </p:val>
                                        </p:tav>
                                      </p:tavLst>
                                    </p:anim>
                                    <p:animEffect transition="in" filter="fade">
                                      <p:cBhvr>
                                        <p:cTn id="46" dur="1000"/>
                                        <p:tgtEl>
                                          <p:spTgt spid="24"/>
                                        </p:tgtEl>
                                      </p:cBhvr>
                                    </p:animEffect>
                                  </p:childTnLst>
                                </p:cTn>
                              </p:par>
                              <p:par>
                                <p:cTn id="47" presetID="10" presetClass="entr" presetSubtype="0" fill="hold" nodeType="withEffect">
                                  <p:stCondLst>
                                    <p:cond delay="80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0" presetClass="path" presetSubtype="0" accel="50000" decel="50000" fill="hold" nodeType="withEffect">
                                  <p:stCondLst>
                                    <p:cond delay="800"/>
                                  </p:stCondLst>
                                  <p:childTnLst>
                                    <p:animMotion origin="layout" path="M -2.5E-6 3.66698E-6 C 0.00226 0.01853 -2.5E-6 0.02409 0.01337 0.03058 C 0.025 0.02626 0.02934 0.02502 0.03837 0.0139 C 0.04184 0.00957 0.04844 3.66698E-6 0.04844 0.00031 C 0.04462 0.01482 0.04358 0.02502 0.03681 0.03985 C 0.03559 0.04232 0.03195 0.0451 0.03334 0.04695 C 0.03368 0.04757 0.04861 0.04047 0.05018 0.03985 C 0.05504 0.03274 0.05972 0.02904 0.06337 0.021 C 0.06146 0.03027 0.05938 0.03305 0.07188 0.02564 C 0.07934 0.02131 0.08611 0.01266 0.09202 0.00463 C 0.09271 0.00154 0.09375 -0.00773 0.09375 -0.00464 C 0.09375 0.00278 0.09097 0.01637 0.08854 0.02347 C 0.08768 0.02595 0.08351 0.02904 0.08525 0.03058 C 0.08681 0.03182 0.09618 0.02687 0.09861 0.02564 C 0.10261 0.00988 0.10243 0.02873 0.10365 0.03521 C 0.10625 0.08094 0.10226 0.06672 0.11372 0.05159 C 0.11632 0.04047 0.12413 0.03305 0.13212 0.03058 C 0.1382 0.02193 0.1382 0.01606 0.14375 0.02811 C 0.14566 0.02718 0.1474 0.02409 0.14879 0.02564 C 0.15365 0.02996 0.15677 0.05251 0.16059 0.06086 C 0.1842 0.05838 0.18438 0.06364 0.19393 0.03985 C 0.19341 0.03429 0.19236 0.02904 0.19236 0.02347 C 0.19236 0.01884 0.19236 0.03305 0.19393 0.03738 C 0.19479 0.03985 0.1974 0.04047 0.19913 0.04201 C 0.20191 0.04047 0.20504 0.03985 0.20747 0.03738 C 0.21146 0.03336 0.21094 0.02656 0.2125 0.021 C 0.21528 0.0105 0.21493 0.01266 0.22101 0.0071 C 0.23108 0.0105 0.23941 0.01853 0.24913 0.02347 C 0.25452 0.03398 0.25625 0.04201 0.24584 0.04695 C 0.24011 0.05869 0.24497 0.05344 0.23924 0.04695 C 0.23785 0.04541 0.23594 0.04541 0.2342 0.04448 C 0.22865 0.04541 0.22275 0.04448 0.21736 0.04695 C 0.21511 0.04788 0.22518 0.04603 0.22431 0.04912 C 0.22222 0.05499 0.21511 0.0519 0.21077 0.05375 C 0.20972 0.05622 0.20608 0.05869 0.20747 0.06086 C 0.2099 0.06425 0.21407 0.06364 0.21736 0.06333 C 0.22535 0.06271 0.23316 0.06024 0.24097 0.05838 C 0.24618 0.05715 0.25608 0.05375 0.25608 0.05406 C 0.26302 0.04881 0.26841 0.04664 0.27622 0.04448 C 0.28316 0.05962 0.29045 0.05591 0.30295 0.05375 C 0.38386 0.05591 0.68559 0.05715 0.76216 0.05777 " pathEditMode="relative" rAng="0" ptsTypes="fffffffffffffffffffffffffffffffffffffffff">
                                      <p:cBhvr>
                                        <p:cTn id="51" dur="2750" fill="hold"/>
                                        <p:tgtEl>
                                          <p:spTgt spid="31"/>
                                        </p:tgtEl>
                                        <p:attrNameLst>
                                          <p:attrName>ppt_x</p:attrName>
                                          <p:attrName>ppt_y</p:attrName>
                                        </p:attrNameLst>
                                      </p:cBhvr>
                                      <p:rCtr x="38108" y="3645"/>
                                    </p:animMotion>
                                  </p:childTnLst>
                                </p:cTn>
                              </p:par>
                              <p:par>
                                <p:cTn id="52" presetID="22" presetClass="entr" presetSubtype="8" fill="hold" grpId="0" nodeType="withEffect">
                                  <p:stCondLst>
                                    <p:cond delay="800"/>
                                  </p:stCondLst>
                                  <p:childTnLst>
                                    <p:set>
                                      <p:cBhvr>
                                        <p:cTn id="53" dur="1" fill="hold">
                                          <p:stCondLst>
                                            <p:cond delay="0"/>
                                          </p:stCondLst>
                                        </p:cTn>
                                        <p:tgtEl>
                                          <p:spTgt spid="30"/>
                                        </p:tgtEl>
                                        <p:attrNameLst>
                                          <p:attrName>style.visibility</p:attrName>
                                        </p:attrNameLst>
                                      </p:cBhvr>
                                      <p:to>
                                        <p:strVal val="visible"/>
                                      </p:to>
                                    </p:set>
                                    <p:animEffect transition="in" filter="wipe(left)">
                                      <p:cBhvr>
                                        <p:cTn id="54" dur="2750"/>
                                        <p:tgtEl>
                                          <p:spTgt spid="30"/>
                                        </p:tgtEl>
                                      </p:cBhvr>
                                    </p:animEffect>
                                  </p:childTnLst>
                                </p:cTn>
                              </p:par>
                              <p:par>
                                <p:cTn id="55" presetID="10" presetClass="exit" presetSubtype="0" fill="hold" nodeType="withEffect">
                                  <p:stCondLst>
                                    <p:cond delay="350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27" presetClass="entr" presetSubtype="0" fill="hold" grpId="0" nodeType="withEffect">
                                  <p:stCondLst>
                                    <p:cond delay="4000"/>
                                  </p:stCondLst>
                                  <p:iterate type="lt">
                                    <p:tmPct val="50000"/>
                                  </p:iterate>
                                  <p:childTnLst>
                                    <p:set>
                                      <p:cBhvr>
                                        <p:cTn id="59" dur="1" fill="hold">
                                          <p:stCondLst>
                                            <p:cond delay="0"/>
                                          </p:stCondLst>
                                        </p:cTn>
                                        <p:tgtEl>
                                          <p:spTgt spid="32"/>
                                        </p:tgtEl>
                                        <p:attrNameLst>
                                          <p:attrName>style.visibility</p:attrName>
                                        </p:attrNameLst>
                                      </p:cBhvr>
                                      <p:to>
                                        <p:strVal val="visible"/>
                                      </p:to>
                                    </p:set>
                                    <p:anim calcmode="discrete" valueType="clr">
                                      <p:cBhvr override="childStyle">
                                        <p:cTn id="60"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32"/>
                                        </p:tgtEl>
                                        <p:attrNameLst>
                                          <p:attrName>fillcolor</p:attrName>
                                        </p:attrNameLst>
                                      </p:cBhvr>
                                      <p:tavLst>
                                        <p:tav tm="0">
                                          <p:val>
                                            <p:clrVal>
                                              <a:schemeClr val="accent2"/>
                                            </p:clrVal>
                                          </p:val>
                                        </p:tav>
                                        <p:tav tm="50000">
                                          <p:val>
                                            <p:clrVal>
                                              <a:schemeClr val="hlink"/>
                                            </p:clrVal>
                                          </p:val>
                                        </p:tav>
                                      </p:tavLst>
                                    </p:anim>
                                    <p:set>
                                      <p:cBhvr>
                                        <p:cTn id="62" dur="80"/>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任意多边形 15"/>
          <p:cNvSpPr/>
          <p:nvPr/>
        </p:nvSpPr>
        <p:spPr bwMode="auto">
          <a:xfrm>
            <a:off x="6779505" y="601873"/>
            <a:ext cx="5422252" cy="6382030"/>
          </a:xfrm>
          <a:custGeom>
            <a:avLst/>
            <a:gdLst>
              <a:gd name="T0" fmla="*/ 3610310 w 5848350"/>
              <a:gd name="T1" fmla="*/ 0 h 6858000"/>
              <a:gd name="T2" fmla="*/ 4006162 w 5848350"/>
              <a:gd name="T3" fmla="*/ 0 h 6858000"/>
              <a:gd name="T4" fmla="*/ 5848350 w 5848350"/>
              <a:gd name="T5" fmla="*/ 1842188 h 6858000"/>
              <a:gd name="T6" fmla="*/ 5848350 w 5848350"/>
              <a:gd name="T7" fmla="*/ 5378432 h 6858000"/>
              <a:gd name="T8" fmla="*/ 4368782 w 5848350"/>
              <a:gd name="T9" fmla="*/ 6858000 h 6858000"/>
              <a:gd name="T10" fmla="*/ 3247690 w 5848350"/>
              <a:gd name="T11" fmla="*/ 6858000 h 6858000"/>
              <a:gd name="T12" fmla="*/ 0 w 5848350"/>
              <a:gd name="T13" fmla="*/ 3610310 h 6858000"/>
              <a:gd name="T14" fmla="*/ 3610310 w 5848350"/>
              <a:gd name="T15" fmla="*/ 0 h 68580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848350" h="6858000">
                <a:moveTo>
                  <a:pt x="3610310" y="0"/>
                </a:moveTo>
                <a:lnTo>
                  <a:pt x="4006162" y="0"/>
                </a:lnTo>
                <a:lnTo>
                  <a:pt x="5848350" y="1842188"/>
                </a:lnTo>
                <a:lnTo>
                  <a:pt x="5848350" y="5378432"/>
                </a:lnTo>
                <a:lnTo>
                  <a:pt x="4368782" y="6858000"/>
                </a:lnTo>
                <a:lnTo>
                  <a:pt x="3247690" y="6858000"/>
                </a:lnTo>
                <a:lnTo>
                  <a:pt x="0" y="3610310"/>
                </a:lnTo>
                <a:lnTo>
                  <a:pt x="3610310" y="0"/>
                </a:lnTo>
                <a:close/>
              </a:path>
            </a:pathLst>
          </a:custGeom>
          <a:blipFill dpi="0" rotWithShape="1">
            <a:blip r:embed="rId3">
              <a:extLst>
                <a:ext uri="{BEBA8EAE-BF5A-486C-A8C5-ECC9F3942E4B}">
                  <a14:imgProps xmlns:a14="http://schemas.microsoft.com/office/drawing/2010/main">
                    <a14:imgLayer r:embed="rId4">
                      <a14:imgEffect>
                        <a14:brightnessContrast bright="9000" contrast="21000"/>
                      </a14:imgEffect>
                    </a14:imgLayer>
                  </a14:imgProps>
                </a:ext>
              </a:extLst>
            </a:blip>
            <a:srcRect/>
            <a:stretch>
              <a:fillRect/>
            </a:stretch>
          </a:blipFill>
          <a:ln w="9525">
            <a:noFill/>
            <a:round/>
          </a:ln>
        </p:spPr>
        <p:txBody>
          <a:bodyPr anchor="ctr"/>
          <a:lstStyle/>
          <a:p>
            <a:pPr algn="ctr" defTabSz="1218565">
              <a:defRPr/>
            </a:pPr>
            <a:endParaRPr lang="zh-CN" altLang="en-US" sz="2400" kern="0">
              <a:solidFill>
                <a:sysClr val="windowText" lastClr="000000"/>
              </a:solidFill>
              <a:latin typeface="Arial" panose="020B0604020202020204" pitchFamily="34" charset="0"/>
              <a:ea typeface="宋体" panose="02010600030101010101" pitchFamily="2" charset="-122"/>
            </a:endParaRPr>
          </a:p>
        </p:txBody>
      </p:sp>
      <p:sp>
        <p:nvSpPr>
          <p:cNvPr id="39" name="KSO_Img2"/>
          <p:cNvSpPr/>
          <p:nvPr/>
        </p:nvSpPr>
        <p:spPr bwMode="auto">
          <a:xfrm>
            <a:off x="5229592" y="4062752"/>
            <a:ext cx="2862201" cy="2740617"/>
          </a:xfrm>
          <a:custGeom>
            <a:avLst/>
            <a:gdLst>
              <a:gd name="T0" fmla="*/ 1654663 w 4024203"/>
              <a:gd name="T1" fmla="*/ 0 h 3854260"/>
              <a:gd name="T2" fmla="*/ 3333056 w 4024203"/>
              <a:gd name="T3" fmla="*/ 1677520 h 3854260"/>
              <a:gd name="T4" fmla="*/ 1819150 w 4024203"/>
              <a:gd name="T5" fmla="*/ 3190640 h 3854260"/>
              <a:gd name="T6" fmla="*/ 1490177 w 4024203"/>
              <a:gd name="T7" fmla="*/ 3190640 h 3854260"/>
              <a:gd name="T8" fmla="*/ 0 w 4024203"/>
              <a:gd name="T9" fmla="*/ 1701239 h 3854260"/>
              <a:gd name="T10" fmla="*/ 0 w 4024203"/>
              <a:gd name="T11" fmla="*/ 1653803 h 3854260"/>
              <a:gd name="T12" fmla="*/ 1654663 w 4024203"/>
              <a:gd name="T13" fmla="*/ 0 h 38542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24203" h="3854260">
                <a:moveTo>
                  <a:pt x="1997776" y="0"/>
                </a:moveTo>
                <a:lnTo>
                  <a:pt x="4024203" y="2026428"/>
                </a:lnTo>
                <a:lnTo>
                  <a:pt x="2196371" y="3854260"/>
                </a:lnTo>
                <a:lnTo>
                  <a:pt x="1799181" y="3854260"/>
                </a:lnTo>
                <a:lnTo>
                  <a:pt x="0" y="2055080"/>
                </a:lnTo>
                <a:lnTo>
                  <a:pt x="0" y="1997776"/>
                </a:lnTo>
                <a:lnTo>
                  <a:pt x="1997776" y="0"/>
                </a:lnTo>
                <a:close/>
              </a:path>
            </a:pathLst>
          </a:custGeom>
          <a:blipFill dpi="0" rotWithShape="1">
            <a:blip r:embed="rId5" cstate="email"/>
            <a:srcRect/>
            <a:stretch>
              <a:fillRect/>
            </a:stretch>
          </a:blipFill>
          <a:ln w="9525">
            <a:noFill/>
            <a:round/>
          </a:ln>
        </p:spPr>
        <p:txBody>
          <a:bodyPr anchor="ctr"/>
          <a:lstStyle/>
          <a:p>
            <a:pPr algn="ctr" defTabSz="1218565">
              <a:defRPr/>
            </a:pPr>
            <a:endParaRPr lang="zh-CN" altLang="en-US" sz="2400" kern="0">
              <a:solidFill>
                <a:sysClr val="windowText" lastClr="000000"/>
              </a:solidFill>
              <a:latin typeface="Arial" panose="020B0604020202020204" pitchFamily="34" charset="0"/>
              <a:ea typeface="宋体" panose="02010600030101010101" pitchFamily="2" charset="-122"/>
            </a:endParaRPr>
          </a:p>
        </p:txBody>
      </p:sp>
      <p:sp>
        <p:nvSpPr>
          <p:cNvPr id="40" name="矩形 39"/>
          <p:cNvSpPr/>
          <p:nvPr/>
        </p:nvSpPr>
        <p:spPr>
          <a:xfrm rot="2700000">
            <a:off x="4698373" y="1923565"/>
            <a:ext cx="2259902" cy="2259902"/>
          </a:xfrm>
          <a:prstGeom prst="rect">
            <a:avLst/>
          </a:prstGeom>
          <a:blipFill dpi="0" rotWithShape="0">
            <a:blip r:embed="rId6"/>
            <a:srcRect/>
            <a:stretch>
              <a:fillRect/>
            </a:stretch>
          </a:blipFill>
          <a:ln w="12700" cap="flat" cmpd="sng" algn="ctr">
            <a:noFill/>
            <a:prstDash val="solid"/>
            <a:miter lim="800000"/>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41" name="矩形 40"/>
          <p:cNvSpPr/>
          <p:nvPr/>
        </p:nvSpPr>
        <p:spPr>
          <a:xfrm>
            <a:off x="-9246" y="2210176"/>
            <a:ext cx="4379234" cy="501912"/>
          </a:xfrm>
          <a:prstGeom prst="rect">
            <a:avLst/>
          </a:prstGeom>
          <a:solidFill>
            <a:schemeClr val="accent3">
              <a:lumMod val="25000"/>
            </a:schemeClr>
          </a:solidFill>
          <a:ln w="12700" cap="flat" cmpd="sng" algn="ctr">
            <a:noFill/>
            <a:prstDash val="solid"/>
            <a:miter lim="800000"/>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42" name="TextBox 41"/>
          <p:cNvSpPr txBox="1"/>
          <p:nvPr/>
        </p:nvSpPr>
        <p:spPr>
          <a:xfrm>
            <a:off x="576467" y="2260961"/>
            <a:ext cx="3322920" cy="348685"/>
          </a:xfrm>
          <a:prstGeom prst="rect">
            <a:avLst/>
          </a:prstGeom>
          <a:noFill/>
        </p:spPr>
        <p:txBody>
          <a:bodyPr wrap="square" lIns="0" tIns="0" rIns="0" bIns="0" rtlCol="0">
            <a:spAutoFit/>
          </a:bodyPr>
          <a:lstStyle/>
          <a:p>
            <a:pPr algn="ctr" defTabSz="1218565">
              <a:defRPr/>
            </a:pPr>
            <a:r>
              <a:rPr lang="zh-CN" altLang="en-US" sz="2265" b="1" kern="0" dirty="0">
                <a:solidFill>
                  <a:sysClr val="window" lastClr="FFFFFF"/>
                </a:solidFill>
                <a:latin typeface="微软雅黑" panose="020B0503020204020204" pitchFamily="34" charset="-122"/>
                <a:ea typeface="微软雅黑" panose="020B0503020204020204" pitchFamily="34" charset="-122"/>
              </a:rPr>
              <a:t>概述性文字观点</a:t>
            </a:r>
          </a:p>
        </p:txBody>
      </p:sp>
      <p:sp>
        <p:nvSpPr>
          <p:cNvPr id="43" name="TextBox 42"/>
          <p:cNvSpPr txBox="1"/>
          <p:nvPr/>
        </p:nvSpPr>
        <p:spPr>
          <a:xfrm>
            <a:off x="650950" y="3087343"/>
            <a:ext cx="3235740" cy="1352358"/>
          </a:xfrm>
          <a:prstGeom prst="rect">
            <a:avLst/>
          </a:prstGeom>
          <a:noFill/>
        </p:spPr>
        <p:txBody>
          <a:bodyPr wrap="square" lIns="0" tIns="0" rIns="0" bIns="0" rtlCol="0">
            <a:spAutoFit/>
          </a:bodyPr>
          <a:lstStyle>
            <a:defPPr>
              <a:defRPr lang="zh-CN"/>
            </a:defPPr>
            <a:lvl1pPr algn="just">
              <a:lnSpc>
                <a:spcPts val="14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1218565">
              <a:lnSpc>
                <a:spcPct val="150000"/>
              </a:lnSpc>
              <a:defRPr/>
            </a:pPr>
            <a:r>
              <a:rPr lang="zh-CN" altLang="en-US" sz="1200" kern="0" dirty="0">
                <a:solidFill>
                  <a:sysClr val="windowText" lastClr="000000">
                    <a:lumMod val="65000"/>
                    <a:lumOff val="35000"/>
                  </a:sysClr>
                </a:solidFill>
              </a:rPr>
              <a:t> 点击输入本栏的具体文字，简明扼要的说明分项内容，点击输入本栏的具体文字，简明扼要的说明分项内容，点击输入本栏的具体文字，简明扼要的说明分项内容。</a:t>
            </a:r>
            <a:endParaRPr lang="en-US" altLang="zh-CN" sz="1200" kern="0" dirty="0">
              <a:solidFill>
                <a:sysClr val="windowText" lastClr="000000">
                  <a:lumMod val="65000"/>
                  <a:lumOff val="35000"/>
                </a:sysClr>
              </a:solidFill>
            </a:endParaRPr>
          </a:p>
          <a:p>
            <a:pPr defTabSz="1218565">
              <a:lnSpc>
                <a:spcPct val="150000"/>
              </a:lnSpc>
              <a:defRPr/>
            </a:pPr>
            <a:endParaRPr lang="en-US" altLang="zh-CN" sz="1200" kern="0" dirty="0">
              <a:solidFill>
                <a:sysClr val="windowText" lastClr="000000">
                  <a:lumMod val="65000"/>
                  <a:lumOff val="35000"/>
                </a:sysClr>
              </a:solidFill>
            </a:endParaRPr>
          </a:p>
        </p:txBody>
      </p:sp>
      <p:sp>
        <p:nvSpPr>
          <p:cNvPr id="44" name="TextBox 43"/>
          <p:cNvSpPr txBox="1"/>
          <p:nvPr/>
        </p:nvSpPr>
        <p:spPr>
          <a:xfrm>
            <a:off x="650950" y="4472874"/>
            <a:ext cx="3235740" cy="1352358"/>
          </a:xfrm>
          <a:prstGeom prst="rect">
            <a:avLst/>
          </a:prstGeom>
          <a:noFill/>
        </p:spPr>
        <p:txBody>
          <a:bodyPr wrap="square" lIns="0" tIns="0" rIns="0" bIns="0" rtlCol="0">
            <a:spAutoFit/>
          </a:bodyPr>
          <a:lstStyle>
            <a:defPPr>
              <a:defRPr lang="zh-CN"/>
            </a:defPPr>
            <a:lvl1pPr algn="just">
              <a:lnSpc>
                <a:spcPts val="14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1218565">
              <a:lnSpc>
                <a:spcPct val="150000"/>
              </a:lnSpc>
              <a:defRPr/>
            </a:pPr>
            <a:r>
              <a:rPr lang="zh-CN" altLang="en-US" sz="1200" kern="0" dirty="0">
                <a:solidFill>
                  <a:sysClr val="windowText" lastClr="000000">
                    <a:lumMod val="65000"/>
                    <a:lumOff val="35000"/>
                  </a:sysClr>
                </a:solidFill>
              </a:rPr>
              <a:t> 点击输入本栏的具体文字，简明扼要的说明分项内容，点击输入本栏的具体文字，简明扼要的说明分项内容，点击输入本栏的具体文字，简明扼要的说明分项内容。</a:t>
            </a:r>
            <a:endParaRPr lang="en-US" altLang="zh-CN" sz="1200" kern="0" dirty="0">
              <a:solidFill>
                <a:sysClr val="windowText" lastClr="000000">
                  <a:lumMod val="65000"/>
                  <a:lumOff val="35000"/>
                </a:sysClr>
              </a:solidFill>
            </a:endParaRPr>
          </a:p>
          <a:p>
            <a:pPr defTabSz="1218565">
              <a:lnSpc>
                <a:spcPct val="150000"/>
              </a:lnSpc>
              <a:defRPr/>
            </a:pPr>
            <a:endParaRPr lang="en-US" altLang="zh-CN" sz="1200" kern="0" dirty="0">
              <a:solidFill>
                <a:sysClr val="windowText" lastClr="000000">
                  <a:lumMod val="65000"/>
                  <a:lumOff val="35000"/>
                </a:sys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1000"/>
                                        <p:tgtEl>
                                          <p:spTgt spid="32"/>
                                        </p:tgtEl>
                                      </p:cBhvr>
                                    </p:animEffect>
                                  </p:childTnLst>
                                </p:cTn>
                              </p:par>
                            </p:childTnLst>
                          </p:cTn>
                        </p:par>
                        <p:par>
                          <p:cTn id="8" fill="hold">
                            <p:stCondLst>
                              <p:cond delay="1000"/>
                            </p:stCondLst>
                            <p:childTnLst>
                              <p:par>
                                <p:cTn id="9" presetID="45"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2000"/>
                                        <p:tgtEl>
                                          <p:spTgt spid="39"/>
                                        </p:tgtEl>
                                      </p:cBhvr>
                                    </p:animEffect>
                                    <p:anim calcmode="lin" valueType="num">
                                      <p:cBhvr>
                                        <p:cTn id="12" dur="2000" fill="hold"/>
                                        <p:tgtEl>
                                          <p:spTgt spid="39"/>
                                        </p:tgtEl>
                                        <p:attrNameLst>
                                          <p:attrName>ppt_w</p:attrName>
                                        </p:attrNameLst>
                                      </p:cBhvr>
                                      <p:tavLst>
                                        <p:tav tm="0" fmla="#ppt_w*sin(2.5*pi*$)">
                                          <p:val>
                                            <p:fltVal val="0"/>
                                          </p:val>
                                        </p:tav>
                                        <p:tav tm="100000">
                                          <p:val>
                                            <p:fltVal val="1"/>
                                          </p:val>
                                        </p:tav>
                                      </p:tavLst>
                                    </p:anim>
                                    <p:anim calcmode="lin" valueType="num">
                                      <p:cBhvr>
                                        <p:cTn id="13" dur="2000" fill="hold"/>
                                        <p:tgtEl>
                                          <p:spTgt spid="39"/>
                                        </p:tgtEl>
                                        <p:attrNameLst>
                                          <p:attrName>ppt_h</p:attrName>
                                        </p:attrNameLst>
                                      </p:cBhvr>
                                      <p:tavLst>
                                        <p:tav tm="0">
                                          <p:val>
                                            <p:strVal val="#ppt_h"/>
                                          </p:val>
                                        </p:tav>
                                        <p:tav tm="100000">
                                          <p:val>
                                            <p:strVal val="#ppt_h"/>
                                          </p:val>
                                        </p:tav>
                                      </p:tavLst>
                                    </p:anim>
                                  </p:childTnLst>
                                </p:cTn>
                              </p:par>
                            </p:childTnLst>
                          </p:cTn>
                        </p:par>
                        <p:par>
                          <p:cTn id="14" fill="hold">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childTnLst>
                                </p:cTn>
                              </p:par>
                            </p:childTnLst>
                          </p:cTn>
                        </p:par>
                        <p:par>
                          <p:cTn id="19" fill="hold">
                            <p:stCondLst>
                              <p:cond delay="3500"/>
                            </p:stCondLst>
                            <p:childTnLst>
                              <p:par>
                                <p:cTn id="20" presetID="16" presetClass="entr" presetSubtype="21"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par>
                          <p:cTn id="23" fill="hold">
                            <p:stCondLst>
                              <p:cond delay="4000"/>
                            </p:stCondLst>
                            <p:childTnLst>
                              <p:par>
                                <p:cTn id="24" presetID="22" presetClass="entr" presetSubtype="8"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left)">
                                      <p:cBhvr>
                                        <p:cTn id="26" dur="500"/>
                                        <p:tgtEl>
                                          <p:spTgt spid="42"/>
                                        </p:tgtEl>
                                      </p:cBhvr>
                                    </p:animEffect>
                                  </p:childTnLst>
                                </p:cTn>
                              </p:par>
                            </p:childTnLst>
                          </p:cTn>
                        </p:par>
                        <p:par>
                          <p:cTn id="27" fill="hold">
                            <p:stCondLst>
                              <p:cond delay="4500"/>
                            </p:stCondLst>
                            <p:childTnLst>
                              <p:par>
                                <p:cTn id="28" presetID="10" presetClass="entr" presetSubtype="0" fill="hold" grpId="0"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childTnLst>
                          </p:cTn>
                        </p:par>
                        <p:par>
                          <p:cTn id="31" fill="hold">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9" grpId="0" animBg="1"/>
      <p:bldP spid="40" grpId="0" animBg="1"/>
      <p:bldP spid="41" grpId="0" animBg="1"/>
      <p:bldP spid="42" grpId="0"/>
      <p:bldP spid="43"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Thinkpad\Desktop\PNG\1_0000_图层-11-副本.png"/>
          <p:cNvPicPr>
            <a:picLocks noChangeAspect="1" noChangeArrowheads="1"/>
          </p:cNvPicPr>
          <p:nvPr/>
        </p:nvPicPr>
        <p:blipFill>
          <a:blip r:embed="rId3" cstate="email"/>
          <a:srcRect/>
          <a:stretch>
            <a:fillRect/>
          </a:stretch>
        </p:blipFill>
        <p:spPr bwMode="auto">
          <a:xfrm>
            <a:off x="3960942" y="1971067"/>
            <a:ext cx="2541333" cy="206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descr="C:\Users\Thinkpad\Desktop\PNG\1_0001_图层-11.png"/>
          <p:cNvPicPr>
            <a:picLocks noChangeAspect="1" noChangeArrowheads="1"/>
          </p:cNvPicPr>
          <p:nvPr/>
        </p:nvPicPr>
        <p:blipFill>
          <a:blip r:embed="rId4" cstate="email"/>
          <a:srcRect/>
          <a:stretch>
            <a:fillRect/>
          </a:stretch>
        </p:blipFill>
        <p:spPr bwMode="auto">
          <a:xfrm>
            <a:off x="5905559" y="1971067"/>
            <a:ext cx="2541332" cy="206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53"/>
          <p:cNvSpPr txBox="1">
            <a:spLocks noChangeArrowheads="1"/>
          </p:cNvSpPr>
          <p:nvPr/>
        </p:nvSpPr>
        <p:spPr bwMode="auto">
          <a:xfrm>
            <a:off x="4494178" y="1833526"/>
            <a:ext cx="880369" cy="162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1218565" fontAlgn="base">
              <a:lnSpc>
                <a:spcPct val="125000"/>
              </a:lnSpc>
              <a:spcBef>
                <a:spcPct val="0"/>
              </a:spcBef>
              <a:spcAft>
                <a:spcPct val="0"/>
              </a:spcAft>
            </a:pPr>
            <a:r>
              <a:rPr lang="en-US" altLang="zh-CN" sz="8795" b="1" dirty="0">
                <a:solidFill>
                  <a:srgbClr val="000000"/>
                </a:solidFill>
                <a:latin typeface="方正古隶简体" pitchFamily="65" charset="-122"/>
                <a:ea typeface="方正古隶简体" pitchFamily="65" charset="-122"/>
              </a:rPr>
              <a:t>1</a:t>
            </a:r>
          </a:p>
        </p:txBody>
      </p:sp>
      <p:sp>
        <p:nvSpPr>
          <p:cNvPr id="25" name="Text Box 53"/>
          <p:cNvSpPr txBox="1">
            <a:spLocks noChangeArrowheads="1"/>
          </p:cNvSpPr>
          <p:nvPr/>
        </p:nvSpPr>
        <p:spPr bwMode="auto">
          <a:xfrm>
            <a:off x="7082063" y="1890659"/>
            <a:ext cx="880369" cy="162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1218565" fontAlgn="base">
              <a:lnSpc>
                <a:spcPct val="125000"/>
              </a:lnSpc>
              <a:spcBef>
                <a:spcPct val="0"/>
              </a:spcBef>
              <a:spcAft>
                <a:spcPct val="0"/>
              </a:spcAft>
            </a:pPr>
            <a:r>
              <a:rPr lang="en-US" altLang="zh-CN" sz="8795" b="1">
                <a:solidFill>
                  <a:srgbClr val="000000"/>
                </a:solidFill>
                <a:latin typeface="方正古隶简体" pitchFamily="65" charset="-122"/>
                <a:ea typeface="方正古隶简体" pitchFamily="65" charset="-122"/>
              </a:rPr>
              <a:t>2</a:t>
            </a:r>
          </a:p>
        </p:txBody>
      </p:sp>
      <p:sp>
        <p:nvSpPr>
          <p:cNvPr id="26" name="圆角矩形 25"/>
          <p:cNvSpPr>
            <a:spLocks noChangeArrowheads="1"/>
          </p:cNvSpPr>
          <p:nvPr/>
        </p:nvSpPr>
        <p:spPr bwMode="auto">
          <a:xfrm>
            <a:off x="1381522" y="2394271"/>
            <a:ext cx="2439763" cy="1424076"/>
          </a:xfrm>
          <a:prstGeom prst="roundRect">
            <a:avLst>
              <a:gd name="adj" fmla="val 16667"/>
            </a:avLst>
          </a:prstGeom>
          <a:noFill/>
          <a:ln w="9525" algn="ctr">
            <a:solidFill>
              <a:srgbClr val="000000"/>
            </a:solidFill>
            <a:prstDash val="dash"/>
            <a:round/>
          </a:ln>
          <a:extLst>
            <a:ext uri="{909E8E84-426E-40DD-AFC4-6F175D3DCCD1}">
              <a14:hiddenFill xmlns:a14="http://schemas.microsoft.com/office/drawing/2010/main">
                <a:solidFill>
                  <a:srgbClr val="FFFFFF"/>
                </a:solidFill>
              </a14:hiddenFill>
            </a:ext>
          </a:extLst>
        </p:spPr>
        <p:txBody>
          <a:bodyPr anchor="ctr"/>
          <a:lstStyle/>
          <a:p>
            <a:pPr algn="ctr" defTabSz="1218565">
              <a:defRPr/>
            </a:pPr>
            <a:endParaRPr lang="zh-CN" altLang="en-US" sz="2400">
              <a:solidFill>
                <a:srgbClr val="D7E4BE"/>
              </a:solidFill>
              <a:latin typeface="Verdana" panose="020B0604030504040204"/>
              <a:ea typeface="宋体" panose="02010600030101010101" pitchFamily="2" charset="-122"/>
            </a:endParaRPr>
          </a:p>
        </p:txBody>
      </p:sp>
      <p:grpSp>
        <p:nvGrpSpPr>
          <p:cNvPr id="27" name="组合 26"/>
          <p:cNvGrpSpPr/>
          <p:nvPr/>
        </p:nvGrpSpPr>
        <p:grpSpPr bwMode="auto">
          <a:xfrm>
            <a:off x="1174152" y="1702333"/>
            <a:ext cx="914118" cy="947975"/>
            <a:chOff x="611560" y="1470114"/>
            <a:chExt cx="864096" cy="895175"/>
          </a:xfrm>
        </p:grpSpPr>
        <p:pic>
          <p:nvPicPr>
            <p:cNvPr id="28" name="Picture 4" descr="C:\Users\Thinkpad\Desktop\PNG\1_0000_渐变映射-2-副本-9.png"/>
            <p:cNvPicPr>
              <a:picLocks noChangeAspect="1" noChangeArrowheads="1"/>
            </p:cNvPicPr>
            <p:nvPr/>
          </p:nvPicPr>
          <p:blipFill>
            <a:blip r:embed="rId5" cstate="email"/>
            <a:srcRect/>
            <a:stretch>
              <a:fillRect/>
            </a:stretch>
          </p:blipFill>
          <p:spPr bwMode="auto">
            <a:xfrm>
              <a:off x="611560" y="1599515"/>
              <a:ext cx="864096" cy="7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53"/>
            <p:cNvSpPr txBox="1">
              <a:spLocks noChangeArrowheads="1"/>
            </p:cNvSpPr>
            <p:nvPr/>
          </p:nvSpPr>
          <p:spPr bwMode="auto">
            <a:xfrm>
              <a:off x="755577" y="1470114"/>
              <a:ext cx="492771" cy="79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1218565" fontAlgn="base">
                <a:lnSpc>
                  <a:spcPct val="125000"/>
                </a:lnSpc>
                <a:spcBef>
                  <a:spcPct val="0"/>
                </a:spcBef>
                <a:spcAft>
                  <a:spcPct val="0"/>
                </a:spcAft>
              </a:pPr>
              <a:r>
                <a:rPr lang="en-US" altLang="zh-CN" sz="4265" b="1">
                  <a:solidFill>
                    <a:srgbClr val="FFFFFF"/>
                  </a:solidFill>
                  <a:latin typeface="方正古隶简体" pitchFamily="65" charset="-122"/>
                  <a:ea typeface="方正古隶简体" pitchFamily="65" charset="-122"/>
                </a:rPr>
                <a:t>1</a:t>
              </a:r>
            </a:p>
          </p:txBody>
        </p:sp>
      </p:grpSp>
      <p:sp>
        <p:nvSpPr>
          <p:cNvPr id="30" name="TextBox 29"/>
          <p:cNvSpPr txBox="1"/>
          <p:nvPr/>
        </p:nvSpPr>
        <p:spPr>
          <a:xfrm>
            <a:off x="1667183" y="2521231"/>
            <a:ext cx="2295875" cy="1159163"/>
          </a:xfrm>
          <a:prstGeom prst="rect">
            <a:avLst/>
          </a:prstGeom>
          <a:noFill/>
        </p:spPr>
        <p:txBody>
          <a:bodyPr>
            <a:spAutoFit/>
          </a:bodyPr>
          <a:lstStyle>
            <a:defPPr>
              <a:defRPr lang="zh-CN"/>
            </a:defPPr>
            <a:lvl1pPr>
              <a:lnSpc>
                <a:spcPct val="130000"/>
              </a:lnSpc>
              <a:defRPr sz="1400" kern="0" spc="-150">
                <a:solidFill>
                  <a:schemeClr val="tx1">
                    <a:lumMod val="95000"/>
                    <a:lumOff val="5000"/>
                  </a:schemeClr>
                </a:solidFill>
                <a:latin typeface="楷体" panose="02010609060101010101" pitchFamily="49" charset="-122"/>
                <a:ea typeface="楷体" panose="02010609060101010101" pitchFamily="49" charset="-122"/>
              </a:defRPr>
            </a:lvl1pPr>
          </a:lstStyle>
          <a:p>
            <a:pPr defTabSz="1218565">
              <a:defRPr/>
            </a:pPr>
            <a:r>
              <a:rPr lang="zh-CN" altLang="en-US" sz="1865" b="1" spc="-200" dirty="0">
                <a:solidFill>
                  <a:srgbClr val="454545"/>
                </a:solidFill>
              </a:rPr>
              <a:t>此处添加标题</a:t>
            </a:r>
            <a:endParaRPr lang="en-US" altLang="zh-CN" sz="1865" b="1" spc="-200" dirty="0">
              <a:solidFill>
                <a:srgbClr val="454545"/>
              </a:solidFill>
            </a:endParaRPr>
          </a:p>
          <a:p>
            <a:pPr defTabSz="1218565">
              <a:defRPr/>
            </a:pPr>
            <a:r>
              <a:rPr lang="zh-CN" altLang="en-US" sz="1865" spc="-200" dirty="0">
                <a:solidFill>
                  <a:srgbClr val="454545"/>
                </a:solidFill>
              </a:rPr>
              <a:t>点击此处添加文本</a:t>
            </a:r>
          </a:p>
          <a:p>
            <a:pPr defTabSz="1218565">
              <a:defRPr/>
            </a:pPr>
            <a:r>
              <a:rPr lang="zh-CN" altLang="en-US" sz="1865" spc="-200" dirty="0">
                <a:solidFill>
                  <a:srgbClr val="454545"/>
                </a:solidFill>
              </a:rPr>
              <a:t>点击此处添加文本</a:t>
            </a:r>
          </a:p>
        </p:txBody>
      </p:sp>
      <p:sp>
        <p:nvSpPr>
          <p:cNvPr id="31" name="圆角矩形 30"/>
          <p:cNvSpPr>
            <a:spLocks noChangeArrowheads="1"/>
          </p:cNvSpPr>
          <p:nvPr/>
        </p:nvSpPr>
        <p:spPr bwMode="auto">
          <a:xfrm>
            <a:off x="8652144" y="2394271"/>
            <a:ext cx="2437648" cy="1424076"/>
          </a:xfrm>
          <a:prstGeom prst="roundRect">
            <a:avLst>
              <a:gd name="adj" fmla="val 16667"/>
            </a:avLst>
          </a:prstGeom>
          <a:noFill/>
          <a:ln w="9525" algn="ctr">
            <a:solidFill>
              <a:srgbClr val="000000"/>
            </a:solidFill>
            <a:prstDash val="dash"/>
            <a:round/>
          </a:ln>
          <a:extLst>
            <a:ext uri="{909E8E84-426E-40DD-AFC4-6F175D3DCCD1}">
              <a14:hiddenFill xmlns:a14="http://schemas.microsoft.com/office/drawing/2010/main">
                <a:solidFill>
                  <a:srgbClr val="FFFFFF"/>
                </a:solidFill>
              </a14:hiddenFill>
            </a:ext>
          </a:extLst>
        </p:spPr>
        <p:txBody>
          <a:bodyPr anchor="ctr"/>
          <a:lstStyle/>
          <a:p>
            <a:pPr algn="ctr" defTabSz="1218565">
              <a:defRPr/>
            </a:pPr>
            <a:endParaRPr lang="zh-CN" altLang="en-US" sz="2400">
              <a:solidFill>
                <a:srgbClr val="D7E4BE"/>
              </a:solidFill>
              <a:latin typeface="Verdana" panose="020B0604030504040204"/>
              <a:ea typeface="宋体" panose="02010600030101010101" pitchFamily="2" charset="-122"/>
            </a:endParaRPr>
          </a:p>
        </p:txBody>
      </p:sp>
      <p:grpSp>
        <p:nvGrpSpPr>
          <p:cNvPr id="32" name="组合 31"/>
          <p:cNvGrpSpPr/>
          <p:nvPr/>
        </p:nvGrpSpPr>
        <p:grpSpPr bwMode="auto">
          <a:xfrm>
            <a:off x="8444775" y="1702333"/>
            <a:ext cx="914118" cy="947975"/>
            <a:chOff x="611560" y="1470114"/>
            <a:chExt cx="864096" cy="895175"/>
          </a:xfrm>
        </p:grpSpPr>
        <p:pic>
          <p:nvPicPr>
            <p:cNvPr id="35" name="Picture 4" descr="C:\Users\Thinkpad\Desktop\PNG\1_0000_渐变映射-2-副本-9.png"/>
            <p:cNvPicPr>
              <a:picLocks noChangeAspect="1" noChangeArrowheads="1"/>
            </p:cNvPicPr>
            <p:nvPr/>
          </p:nvPicPr>
          <p:blipFill>
            <a:blip r:embed="rId5" cstate="email"/>
            <a:srcRect/>
            <a:stretch>
              <a:fillRect/>
            </a:stretch>
          </p:blipFill>
          <p:spPr bwMode="auto">
            <a:xfrm>
              <a:off x="611560" y="1599515"/>
              <a:ext cx="864096" cy="7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53"/>
            <p:cNvSpPr txBox="1">
              <a:spLocks noChangeArrowheads="1"/>
            </p:cNvSpPr>
            <p:nvPr/>
          </p:nvSpPr>
          <p:spPr bwMode="auto">
            <a:xfrm>
              <a:off x="755577" y="1470114"/>
              <a:ext cx="492771" cy="79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1218565" fontAlgn="base">
                <a:lnSpc>
                  <a:spcPct val="125000"/>
                </a:lnSpc>
                <a:spcBef>
                  <a:spcPct val="0"/>
                </a:spcBef>
                <a:spcAft>
                  <a:spcPct val="0"/>
                </a:spcAft>
              </a:pPr>
              <a:r>
                <a:rPr lang="en-US" altLang="zh-CN" sz="4265" b="1">
                  <a:solidFill>
                    <a:srgbClr val="FFFFFF"/>
                  </a:solidFill>
                  <a:latin typeface="方正古隶简体" pitchFamily="65" charset="-122"/>
                  <a:ea typeface="方正古隶简体" pitchFamily="65" charset="-122"/>
                </a:rPr>
                <a:t>2</a:t>
              </a:r>
            </a:p>
          </p:txBody>
        </p:sp>
      </p:grpSp>
      <p:sp>
        <p:nvSpPr>
          <p:cNvPr id="37" name="TextBox 36"/>
          <p:cNvSpPr txBox="1"/>
          <p:nvPr/>
        </p:nvSpPr>
        <p:spPr>
          <a:xfrm>
            <a:off x="8935691" y="2521231"/>
            <a:ext cx="2340311" cy="1159163"/>
          </a:xfrm>
          <a:prstGeom prst="rect">
            <a:avLst/>
          </a:prstGeom>
          <a:noFill/>
        </p:spPr>
        <p:txBody>
          <a:bodyPr>
            <a:spAutoFit/>
          </a:bodyPr>
          <a:lstStyle>
            <a:defPPr>
              <a:defRPr lang="zh-CN"/>
            </a:defPPr>
            <a:lvl1pPr>
              <a:lnSpc>
                <a:spcPct val="130000"/>
              </a:lnSpc>
              <a:defRPr sz="1400" kern="0" spc="-150">
                <a:solidFill>
                  <a:schemeClr val="tx1">
                    <a:lumMod val="95000"/>
                    <a:lumOff val="5000"/>
                  </a:schemeClr>
                </a:solidFill>
                <a:latin typeface="楷体" panose="02010609060101010101" pitchFamily="49" charset="-122"/>
                <a:ea typeface="楷体" panose="02010609060101010101" pitchFamily="49" charset="-122"/>
              </a:defRPr>
            </a:lvl1pPr>
          </a:lstStyle>
          <a:p>
            <a:pPr defTabSz="1218565">
              <a:defRPr/>
            </a:pPr>
            <a:r>
              <a:rPr lang="zh-CN" altLang="en-US" sz="1865" b="1" spc="-200" dirty="0">
                <a:solidFill>
                  <a:srgbClr val="454545"/>
                </a:solidFill>
              </a:rPr>
              <a:t>此处添加标题</a:t>
            </a:r>
            <a:endParaRPr lang="en-US" altLang="zh-CN" sz="1865" b="1" spc="-200" dirty="0">
              <a:solidFill>
                <a:srgbClr val="454545"/>
              </a:solidFill>
            </a:endParaRPr>
          </a:p>
          <a:p>
            <a:pPr defTabSz="1218565">
              <a:defRPr/>
            </a:pPr>
            <a:r>
              <a:rPr lang="zh-CN" altLang="en-US" sz="1865" spc="-200" dirty="0">
                <a:solidFill>
                  <a:srgbClr val="454545"/>
                </a:solidFill>
              </a:rPr>
              <a:t>点击此处添加文本</a:t>
            </a:r>
          </a:p>
          <a:p>
            <a:pPr defTabSz="1218565">
              <a:defRPr/>
            </a:pPr>
            <a:r>
              <a:rPr lang="zh-CN" altLang="en-US" sz="1865" spc="-200" dirty="0">
                <a:solidFill>
                  <a:srgbClr val="454545"/>
                </a:solidFill>
              </a:rPr>
              <a:t>点击此处添加文本</a:t>
            </a:r>
          </a:p>
        </p:txBody>
      </p:sp>
      <p:pic>
        <p:nvPicPr>
          <p:cNvPr id="16" name="Picture 4" descr="C:\Users\Administrator\Desktop\225787.png"/>
          <p:cNvPicPr>
            <a:picLocks noChangeAspect="1" noChangeArrowheads="1"/>
          </p:cNvPicPr>
          <p:nvPr/>
        </p:nvPicPr>
        <p:blipFill>
          <a:blip r:embed="rId6"/>
          <a:srcRect/>
          <a:stretch>
            <a:fillRect/>
          </a:stretch>
        </p:blipFill>
        <p:spPr bwMode="auto">
          <a:xfrm>
            <a:off x="1017567" y="3124294"/>
            <a:ext cx="9714618" cy="3730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2000" fill="hold"/>
                                        <p:tgtEl>
                                          <p:spTgt spid="23"/>
                                        </p:tgtEl>
                                        <p:attrNameLst>
                                          <p:attrName>ppt_w</p:attrName>
                                        </p:attrNameLst>
                                      </p:cBhvr>
                                      <p:tavLst>
                                        <p:tav tm="0">
                                          <p:val>
                                            <p:fltVal val="0"/>
                                          </p:val>
                                        </p:tav>
                                        <p:tav tm="100000">
                                          <p:val>
                                            <p:strVal val="#ppt_w"/>
                                          </p:val>
                                        </p:tav>
                                      </p:tavLst>
                                    </p:anim>
                                    <p:anim calcmode="lin" valueType="num">
                                      <p:cBhvr>
                                        <p:cTn id="14" dur="2000" fill="hold"/>
                                        <p:tgtEl>
                                          <p:spTgt spid="23"/>
                                        </p:tgtEl>
                                        <p:attrNameLst>
                                          <p:attrName>ppt_h</p:attrName>
                                        </p:attrNameLst>
                                      </p:cBhvr>
                                      <p:tavLst>
                                        <p:tav tm="0">
                                          <p:val>
                                            <p:fltVal val="0"/>
                                          </p:val>
                                        </p:tav>
                                        <p:tav tm="100000">
                                          <p:val>
                                            <p:strVal val="#ppt_h"/>
                                          </p:val>
                                        </p:tav>
                                      </p:tavLst>
                                    </p:anim>
                                    <p:anim calcmode="lin" valueType="num">
                                      <p:cBhvr>
                                        <p:cTn id="15" dur="2000" fill="hold"/>
                                        <p:tgtEl>
                                          <p:spTgt spid="23"/>
                                        </p:tgtEl>
                                        <p:attrNameLst>
                                          <p:attrName>style.rotation</p:attrName>
                                        </p:attrNameLst>
                                      </p:cBhvr>
                                      <p:tavLst>
                                        <p:tav tm="0">
                                          <p:val>
                                            <p:fltVal val="90"/>
                                          </p:val>
                                        </p:tav>
                                        <p:tav tm="100000">
                                          <p:val>
                                            <p:fltVal val="0"/>
                                          </p:val>
                                        </p:tav>
                                      </p:tavLst>
                                    </p:anim>
                                    <p:animEffect transition="in" filter="fade">
                                      <p:cBhvr>
                                        <p:cTn id="16" dur="2000"/>
                                        <p:tgtEl>
                                          <p:spTgt spid="23"/>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2000" fill="hold"/>
                                        <p:tgtEl>
                                          <p:spTgt spid="22"/>
                                        </p:tgtEl>
                                        <p:attrNameLst>
                                          <p:attrName>ppt_w</p:attrName>
                                        </p:attrNameLst>
                                      </p:cBhvr>
                                      <p:tavLst>
                                        <p:tav tm="0">
                                          <p:val>
                                            <p:fltVal val="0"/>
                                          </p:val>
                                        </p:tav>
                                        <p:tav tm="100000">
                                          <p:val>
                                            <p:strVal val="#ppt_w"/>
                                          </p:val>
                                        </p:tav>
                                      </p:tavLst>
                                    </p:anim>
                                    <p:anim calcmode="lin" valueType="num">
                                      <p:cBhvr>
                                        <p:cTn id="20" dur="2000" fill="hold"/>
                                        <p:tgtEl>
                                          <p:spTgt spid="22"/>
                                        </p:tgtEl>
                                        <p:attrNameLst>
                                          <p:attrName>ppt_h</p:attrName>
                                        </p:attrNameLst>
                                      </p:cBhvr>
                                      <p:tavLst>
                                        <p:tav tm="0">
                                          <p:val>
                                            <p:fltVal val="0"/>
                                          </p:val>
                                        </p:tav>
                                        <p:tav tm="100000">
                                          <p:val>
                                            <p:strVal val="#ppt_h"/>
                                          </p:val>
                                        </p:tav>
                                      </p:tavLst>
                                    </p:anim>
                                    <p:anim calcmode="lin" valueType="num">
                                      <p:cBhvr>
                                        <p:cTn id="21" dur="2000" fill="hold"/>
                                        <p:tgtEl>
                                          <p:spTgt spid="22"/>
                                        </p:tgtEl>
                                        <p:attrNameLst>
                                          <p:attrName>style.rotation</p:attrName>
                                        </p:attrNameLst>
                                      </p:cBhvr>
                                      <p:tavLst>
                                        <p:tav tm="0">
                                          <p:val>
                                            <p:fltVal val="90"/>
                                          </p:val>
                                        </p:tav>
                                        <p:tav tm="100000">
                                          <p:val>
                                            <p:fltVal val="0"/>
                                          </p:val>
                                        </p:tav>
                                      </p:tavLst>
                                    </p:anim>
                                    <p:animEffect transition="in" filter="fade">
                                      <p:cBhvr>
                                        <p:cTn id="22" dur="2000"/>
                                        <p:tgtEl>
                                          <p:spTgt spid="22"/>
                                        </p:tgtEl>
                                      </p:cBhvr>
                                    </p:animEffect>
                                  </p:childTnLst>
                                </p:cTn>
                              </p:par>
                              <p:par>
                                <p:cTn id="23" presetID="3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200" decel="100000"/>
                                        <p:tgtEl>
                                          <p:spTgt spid="23"/>
                                        </p:tgtEl>
                                      </p:cBhvr>
                                    </p:animEffect>
                                    <p:anim calcmode="lin" valueType="num">
                                      <p:cBhvr>
                                        <p:cTn id="26" dur="1200" decel="100000" fill="hold"/>
                                        <p:tgtEl>
                                          <p:spTgt spid="23"/>
                                        </p:tgtEl>
                                        <p:attrNameLst>
                                          <p:attrName>style.rotation</p:attrName>
                                        </p:attrNameLst>
                                      </p:cBhvr>
                                      <p:tavLst>
                                        <p:tav tm="0">
                                          <p:val>
                                            <p:fltVal val="-90"/>
                                          </p:val>
                                        </p:tav>
                                        <p:tav tm="100000">
                                          <p:val>
                                            <p:fltVal val="0"/>
                                          </p:val>
                                        </p:tav>
                                      </p:tavLst>
                                    </p:anim>
                                    <p:anim calcmode="lin" valueType="num">
                                      <p:cBhvr>
                                        <p:cTn id="27" dur="1200" decel="100000" fill="hold"/>
                                        <p:tgtEl>
                                          <p:spTgt spid="23"/>
                                        </p:tgtEl>
                                        <p:attrNameLst>
                                          <p:attrName>ppt_x</p:attrName>
                                        </p:attrNameLst>
                                      </p:cBhvr>
                                      <p:tavLst>
                                        <p:tav tm="0">
                                          <p:val>
                                            <p:strVal val="#ppt_x+0.4"/>
                                          </p:val>
                                        </p:tav>
                                        <p:tav tm="100000">
                                          <p:val>
                                            <p:strVal val="#ppt_x-0.05"/>
                                          </p:val>
                                        </p:tav>
                                      </p:tavLst>
                                    </p:anim>
                                    <p:anim calcmode="lin" valueType="num">
                                      <p:cBhvr>
                                        <p:cTn id="28" dur="1200" decel="100000" fill="hold"/>
                                        <p:tgtEl>
                                          <p:spTgt spid="23"/>
                                        </p:tgtEl>
                                        <p:attrNameLst>
                                          <p:attrName>ppt_y</p:attrName>
                                        </p:attrNameLst>
                                      </p:cBhvr>
                                      <p:tavLst>
                                        <p:tav tm="0">
                                          <p:val>
                                            <p:strVal val="#ppt_y-0.4"/>
                                          </p:val>
                                        </p:tav>
                                        <p:tav tm="100000">
                                          <p:val>
                                            <p:strVal val="#ppt_y+0.1"/>
                                          </p:val>
                                        </p:tav>
                                      </p:tavLst>
                                    </p:anim>
                                    <p:anim calcmode="lin" valueType="num">
                                      <p:cBhvr>
                                        <p:cTn id="29" dur="300" accel="100000" fill="hold">
                                          <p:stCondLst>
                                            <p:cond delay="1200"/>
                                          </p:stCondLst>
                                        </p:cTn>
                                        <p:tgtEl>
                                          <p:spTgt spid="23"/>
                                        </p:tgtEl>
                                        <p:attrNameLst>
                                          <p:attrName>ppt_x</p:attrName>
                                        </p:attrNameLst>
                                      </p:cBhvr>
                                      <p:tavLst>
                                        <p:tav tm="0">
                                          <p:val>
                                            <p:strVal val="#ppt_x-0.05"/>
                                          </p:val>
                                        </p:tav>
                                        <p:tav tm="100000">
                                          <p:val>
                                            <p:strVal val="#ppt_x"/>
                                          </p:val>
                                        </p:tav>
                                      </p:tavLst>
                                    </p:anim>
                                    <p:anim calcmode="lin" valueType="num">
                                      <p:cBhvr>
                                        <p:cTn id="30" dur="300" accel="100000" fill="hold">
                                          <p:stCondLst>
                                            <p:cond delay="1200"/>
                                          </p:stCondLst>
                                        </p:cTn>
                                        <p:tgtEl>
                                          <p:spTgt spid="23"/>
                                        </p:tgtEl>
                                        <p:attrNameLst>
                                          <p:attrName>ppt_y</p:attrName>
                                        </p:attrNameLst>
                                      </p:cBhvr>
                                      <p:tavLst>
                                        <p:tav tm="0">
                                          <p:val>
                                            <p:strVal val="#ppt_y+0.1"/>
                                          </p:val>
                                        </p:tav>
                                        <p:tav tm="100000">
                                          <p:val>
                                            <p:strVal val="#ppt_y"/>
                                          </p:val>
                                        </p:tav>
                                      </p:tavLst>
                                    </p:anim>
                                  </p:childTnLst>
                                </p:cTn>
                              </p:par>
                              <p:par>
                                <p:cTn id="31" presetID="3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200" decel="100000"/>
                                        <p:tgtEl>
                                          <p:spTgt spid="22"/>
                                        </p:tgtEl>
                                      </p:cBhvr>
                                    </p:animEffect>
                                    <p:anim calcmode="lin" valueType="num">
                                      <p:cBhvr>
                                        <p:cTn id="34" dur="1200" decel="100000" fill="hold"/>
                                        <p:tgtEl>
                                          <p:spTgt spid="22"/>
                                        </p:tgtEl>
                                        <p:attrNameLst>
                                          <p:attrName>style.rotation</p:attrName>
                                        </p:attrNameLst>
                                      </p:cBhvr>
                                      <p:tavLst>
                                        <p:tav tm="0">
                                          <p:val>
                                            <p:fltVal val="-90"/>
                                          </p:val>
                                        </p:tav>
                                        <p:tav tm="100000">
                                          <p:val>
                                            <p:fltVal val="0"/>
                                          </p:val>
                                        </p:tav>
                                      </p:tavLst>
                                    </p:anim>
                                    <p:anim calcmode="lin" valueType="num">
                                      <p:cBhvr>
                                        <p:cTn id="35" dur="1200" decel="100000" fill="hold"/>
                                        <p:tgtEl>
                                          <p:spTgt spid="22"/>
                                        </p:tgtEl>
                                        <p:attrNameLst>
                                          <p:attrName>ppt_x</p:attrName>
                                        </p:attrNameLst>
                                      </p:cBhvr>
                                      <p:tavLst>
                                        <p:tav tm="0">
                                          <p:val>
                                            <p:strVal val="#ppt_x+0.4"/>
                                          </p:val>
                                        </p:tav>
                                        <p:tav tm="100000">
                                          <p:val>
                                            <p:strVal val="#ppt_x-0.05"/>
                                          </p:val>
                                        </p:tav>
                                      </p:tavLst>
                                    </p:anim>
                                    <p:anim calcmode="lin" valueType="num">
                                      <p:cBhvr>
                                        <p:cTn id="36" dur="1200" decel="100000" fill="hold"/>
                                        <p:tgtEl>
                                          <p:spTgt spid="22"/>
                                        </p:tgtEl>
                                        <p:attrNameLst>
                                          <p:attrName>ppt_y</p:attrName>
                                        </p:attrNameLst>
                                      </p:cBhvr>
                                      <p:tavLst>
                                        <p:tav tm="0">
                                          <p:val>
                                            <p:strVal val="#ppt_y-0.4"/>
                                          </p:val>
                                        </p:tav>
                                        <p:tav tm="100000">
                                          <p:val>
                                            <p:strVal val="#ppt_y+0.1"/>
                                          </p:val>
                                        </p:tav>
                                      </p:tavLst>
                                    </p:anim>
                                    <p:anim calcmode="lin" valueType="num">
                                      <p:cBhvr>
                                        <p:cTn id="37" dur="300" accel="100000" fill="hold">
                                          <p:stCondLst>
                                            <p:cond delay="1200"/>
                                          </p:stCondLst>
                                        </p:cTn>
                                        <p:tgtEl>
                                          <p:spTgt spid="22"/>
                                        </p:tgtEl>
                                        <p:attrNameLst>
                                          <p:attrName>ppt_x</p:attrName>
                                        </p:attrNameLst>
                                      </p:cBhvr>
                                      <p:tavLst>
                                        <p:tav tm="0">
                                          <p:val>
                                            <p:strVal val="#ppt_x-0.05"/>
                                          </p:val>
                                        </p:tav>
                                        <p:tav tm="100000">
                                          <p:val>
                                            <p:strVal val="#ppt_x"/>
                                          </p:val>
                                        </p:tav>
                                      </p:tavLst>
                                    </p:anim>
                                    <p:anim calcmode="lin" valueType="num">
                                      <p:cBhvr>
                                        <p:cTn id="38" dur="300" accel="100000" fill="hold">
                                          <p:stCondLst>
                                            <p:cond delay="1200"/>
                                          </p:stCondLst>
                                        </p:cTn>
                                        <p:tgtEl>
                                          <p:spTgt spid="22"/>
                                        </p:tgtEl>
                                        <p:attrNameLst>
                                          <p:attrName>ppt_y</p:attrName>
                                        </p:attrNameLst>
                                      </p:cBhvr>
                                      <p:tavLst>
                                        <p:tav tm="0">
                                          <p:val>
                                            <p:strVal val="#ppt_y+0.1"/>
                                          </p:val>
                                        </p:tav>
                                        <p:tav tm="100000">
                                          <p:val>
                                            <p:strVal val="#ppt_y"/>
                                          </p:val>
                                        </p:tav>
                                      </p:tavLst>
                                    </p:anim>
                                  </p:childTnLst>
                                </p:cTn>
                              </p:par>
                            </p:childTnLst>
                          </p:cTn>
                        </p:par>
                        <p:par>
                          <p:cTn id="39" fill="hold">
                            <p:stCondLst>
                              <p:cond delay="3000"/>
                            </p:stCondLst>
                            <p:childTnLst>
                              <p:par>
                                <p:cTn id="40" presetID="42"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53" presetClass="entr" presetSubtype="16"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p:cTn id="58" dur="500" fill="hold"/>
                                        <p:tgtEl>
                                          <p:spTgt spid="32"/>
                                        </p:tgtEl>
                                        <p:attrNameLst>
                                          <p:attrName>ppt_w</p:attrName>
                                        </p:attrNameLst>
                                      </p:cBhvr>
                                      <p:tavLst>
                                        <p:tav tm="0">
                                          <p:val>
                                            <p:fltVal val="0"/>
                                          </p:val>
                                        </p:tav>
                                        <p:tav tm="100000">
                                          <p:val>
                                            <p:strVal val="#ppt_w"/>
                                          </p:val>
                                        </p:tav>
                                      </p:tavLst>
                                    </p:anim>
                                    <p:anim calcmode="lin" valueType="num">
                                      <p:cBhvr>
                                        <p:cTn id="59" dur="500" fill="hold"/>
                                        <p:tgtEl>
                                          <p:spTgt spid="32"/>
                                        </p:tgtEl>
                                        <p:attrNameLst>
                                          <p:attrName>ppt_h</p:attrName>
                                        </p:attrNameLst>
                                      </p:cBhvr>
                                      <p:tavLst>
                                        <p:tav tm="0">
                                          <p:val>
                                            <p:fltVal val="0"/>
                                          </p:val>
                                        </p:tav>
                                        <p:tav tm="100000">
                                          <p:val>
                                            <p:strVal val="#ppt_h"/>
                                          </p:val>
                                        </p:tav>
                                      </p:tavLst>
                                    </p:anim>
                                    <p:animEffect transition="in" filter="fade">
                                      <p:cBhvr>
                                        <p:cTn id="60" dur="500"/>
                                        <p:tgtEl>
                                          <p:spTgt spid="3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500"/>
                                        <p:tgtEl>
                                          <p:spTgt spid="26"/>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500"/>
                                        <p:tgtEl>
                                          <p:spTgt spid="31"/>
                                        </p:tgtEl>
                                      </p:cBhvr>
                                    </p:animEffect>
                                  </p:childTnLst>
                                </p:cTn>
                              </p:par>
                            </p:childTnLst>
                          </p:cTn>
                        </p:par>
                        <p:par>
                          <p:cTn id="67" fill="hold">
                            <p:stCondLst>
                              <p:cond delay="4500"/>
                            </p:stCondLst>
                            <p:childTnLst>
                              <p:par>
                                <p:cTn id="68" presetID="14" presetClass="entr" presetSubtype="10" fill="hold" grpId="0" nodeType="after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randombar(horizontal)">
                                      <p:cBhvr>
                                        <p:cTn id="70" dur="500"/>
                                        <p:tgtEl>
                                          <p:spTgt spid="30"/>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randombar(horizontal)">
                                      <p:cBhvr>
                                        <p:cTn id="7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P spid="30" grpId="0"/>
      <p:bldP spid="31" grpId="0" animBg="1"/>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26"/>
          <p:cNvSpPr>
            <a:spLocks noChangeArrowheads="1"/>
          </p:cNvSpPr>
          <p:nvPr/>
        </p:nvSpPr>
        <p:spPr bwMode="auto">
          <a:xfrm>
            <a:off x="1571245" y="5142698"/>
            <a:ext cx="2822762" cy="8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8565" fontAlgn="base">
              <a:spcBef>
                <a:spcPct val="0"/>
              </a:spcBef>
              <a:spcAft>
                <a:spcPct val="0"/>
              </a:spcAft>
            </a:pPr>
            <a:r>
              <a:rPr lang="zh-CN" altLang="en-US" sz="2400" baseline="-25000" dirty="0">
                <a:solidFill>
                  <a:prstClr val="black"/>
                </a:solidFill>
                <a:latin typeface="方正楷体简体" pitchFamily="65" charset="-122"/>
                <a:ea typeface="方正楷体简体" pitchFamily="65" charset="-122"/>
              </a:rPr>
              <a:t>点击添加文字点击添加文字点击添加文字点击添加文字点击添加文字点击添加文字</a:t>
            </a:r>
          </a:p>
        </p:txBody>
      </p:sp>
      <p:sp>
        <p:nvSpPr>
          <p:cNvPr id="37" name="矩形 26"/>
          <p:cNvSpPr>
            <a:spLocks noChangeArrowheads="1"/>
          </p:cNvSpPr>
          <p:nvPr/>
        </p:nvSpPr>
        <p:spPr bwMode="auto">
          <a:xfrm>
            <a:off x="4675844" y="4343119"/>
            <a:ext cx="2822762" cy="8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8565" fontAlgn="base">
              <a:spcBef>
                <a:spcPct val="0"/>
              </a:spcBef>
              <a:spcAft>
                <a:spcPct val="0"/>
              </a:spcAft>
            </a:pPr>
            <a:r>
              <a:rPr lang="zh-CN" altLang="en-US" sz="2400" baseline="-25000" dirty="0">
                <a:solidFill>
                  <a:prstClr val="black"/>
                </a:solidFill>
                <a:latin typeface="方正楷体简体" pitchFamily="65" charset="-122"/>
                <a:ea typeface="方正楷体简体" pitchFamily="65" charset="-122"/>
              </a:rPr>
              <a:t>点击添加文字点击添加文字点击添加文字点击添加文字点击添加文字点击添加文字</a:t>
            </a:r>
          </a:p>
        </p:txBody>
      </p:sp>
      <p:sp>
        <p:nvSpPr>
          <p:cNvPr id="38" name="矩形 26"/>
          <p:cNvSpPr>
            <a:spLocks noChangeArrowheads="1"/>
          </p:cNvSpPr>
          <p:nvPr/>
        </p:nvSpPr>
        <p:spPr bwMode="auto">
          <a:xfrm>
            <a:off x="7992750" y="5165269"/>
            <a:ext cx="2822762" cy="8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8565" fontAlgn="base">
              <a:spcBef>
                <a:spcPct val="0"/>
              </a:spcBef>
              <a:spcAft>
                <a:spcPct val="0"/>
              </a:spcAft>
            </a:pPr>
            <a:r>
              <a:rPr lang="zh-CN" altLang="en-US" sz="2400" baseline="-25000" dirty="0">
                <a:solidFill>
                  <a:prstClr val="black"/>
                </a:solidFill>
                <a:latin typeface="方正楷体简体" pitchFamily="65" charset="-122"/>
                <a:ea typeface="方正楷体简体" pitchFamily="65" charset="-122"/>
              </a:rPr>
              <a:t>点击添加文字点击添加文字点击添加文字点击添加文字点击添加文字点击添加文字</a:t>
            </a:r>
          </a:p>
        </p:txBody>
      </p:sp>
      <p:grpSp>
        <p:nvGrpSpPr>
          <p:cNvPr id="2" name="组合 1"/>
          <p:cNvGrpSpPr/>
          <p:nvPr/>
        </p:nvGrpSpPr>
        <p:grpSpPr>
          <a:xfrm>
            <a:off x="1322274" y="1640246"/>
            <a:ext cx="3524709" cy="3536430"/>
            <a:chOff x="991394" y="1230564"/>
            <a:chExt cx="2644348" cy="2653141"/>
          </a:xfrm>
        </p:grpSpPr>
        <p:pic>
          <p:nvPicPr>
            <p:cNvPr id="8194" name="Picture 2" descr="C:\Users\Administrator\Desktop\053824.png"/>
            <p:cNvPicPr>
              <a:picLocks noChangeAspect="1" noChangeArrowheads="1"/>
            </p:cNvPicPr>
            <p:nvPr/>
          </p:nvPicPr>
          <p:blipFill>
            <a:blip r:embed="rId3" cstate="email"/>
            <a:srcRect/>
            <a:stretch>
              <a:fillRect/>
            </a:stretch>
          </p:blipFill>
          <p:spPr bwMode="auto">
            <a:xfrm>
              <a:off x="1244718" y="1712795"/>
              <a:ext cx="2032676" cy="203267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descr="E:\水墨图表素材\63.png"/>
            <p:cNvPicPr>
              <a:picLocks noChangeAspect="1" noChangeArrowheads="1"/>
            </p:cNvPicPr>
            <p:nvPr/>
          </p:nvPicPr>
          <p:blipFill>
            <a:blip r:embed="rId4" cstate="email"/>
            <a:srcRect/>
            <a:stretch>
              <a:fillRect/>
            </a:stretch>
          </p:blipFill>
          <p:spPr bwMode="auto">
            <a:xfrm>
              <a:off x="991394" y="1230564"/>
              <a:ext cx="2644348" cy="26531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E:\水墨图表素材\5356.png"/>
            <p:cNvPicPr>
              <a:picLocks noChangeAspect="1" noChangeArrowheads="1"/>
            </p:cNvPicPr>
            <p:nvPr/>
          </p:nvPicPr>
          <p:blipFill>
            <a:blip r:embed="rId5" cstate="email"/>
            <a:srcRect/>
            <a:stretch>
              <a:fillRect/>
            </a:stretch>
          </p:blipFill>
          <p:spPr bwMode="auto">
            <a:xfrm>
              <a:off x="1217899" y="1765046"/>
              <a:ext cx="659670" cy="628815"/>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39"/>
            <p:cNvSpPr txBox="1">
              <a:spLocks noChangeArrowheads="1"/>
            </p:cNvSpPr>
            <p:nvPr/>
          </p:nvSpPr>
          <p:spPr bwMode="auto">
            <a:xfrm>
              <a:off x="1078417" y="1800723"/>
              <a:ext cx="886669" cy="35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8565" eaLnBrk="1" fontAlgn="base" hangingPunct="1">
                <a:lnSpc>
                  <a:spcPct val="120000"/>
                </a:lnSpc>
                <a:spcBef>
                  <a:spcPct val="0"/>
                </a:spcBef>
                <a:spcAft>
                  <a:spcPct val="0"/>
                </a:spcAft>
              </a:pPr>
              <a:r>
                <a:rPr lang="en-US" altLang="zh-CN" sz="3330" b="1" baseline="-25000" dirty="0">
                  <a:solidFill>
                    <a:prstClr val="white"/>
                  </a:solidFill>
                  <a:latin typeface="Adobe 黑体 Std R" pitchFamily="34" charset="-122"/>
                  <a:ea typeface="Adobe 黑体 Std R" pitchFamily="34" charset="-122"/>
                </a:rPr>
                <a:t>1</a:t>
              </a:r>
              <a:endParaRPr lang="zh-CN" altLang="en-US" sz="3330" b="1" baseline="-25000" dirty="0">
                <a:solidFill>
                  <a:prstClr val="white"/>
                </a:solidFill>
                <a:latin typeface="Adobe 黑体 Std R" pitchFamily="34" charset="-122"/>
                <a:ea typeface="Adobe 黑体 Std R" pitchFamily="34" charset="-122"/>
              </a:endParaRPr>
            </a:p>
          </p:txBody>
        </p:sp>
        <p:sp>
          <p:nvSpPr>
            <p:cNvPr id="21" name="TextBox 20"/>
            <p:cNvSpPr txBox="1"/>
            <p:nvPr/>
          </p:nvSpPr>
          <p:spPr>
            <a:xfrm>
              <a:off x="1746571" y="2010782"/>
              <a:ext cx="997155" cy="1095221"/>
            </a:xfrm>
            <a:prstGeom prst="rect">
              <a:avLst/>
            </a:prstGeom>
            <a:noFill/>
          </p:spPr>
          <p:txBody>
            <a:bodyPr wrap="none" lIns="91400" tIns="45699" rIns="91400" bIns="45699" rtlCol="0">
              <a:spAutoFit/>
            </a:bodyPr>
            <a:lstStyle/>
            <a:p>
              <a:pPr algn="ctr" defTabSz="1218565" fontAlgn="base">
                <a:spcBef>
                  <a:spcPct val="0"/>
                </a:spcBef>
                <a:spcAft>
                  <a:spcPct val="0"/>
                </a:spcAft>
              </a:pPr>
              <a:r>
                <a:rPr lang="zh-CN" altLang="en-US" sz="6665" b="1" baseline="-25000" dirty="0">
                  <a:solidFill>
                    <a:srgbClr val="FFFFFF"/>
                  </a:solidFill>
                  <a:latin typeface="楷体" panose="02010609060101010101" pitchFamily="49" charset="-122"/>
                  <a:ea typeface="楷体" panose="02010609060101010101" pitchFamily="49" charset="-122"/>
                </a:rPr>
                <a:t>添加</a:t>
              </a:r>
              <a:endParaRPr lang="en-US" altLang="zh-CN" sz="6665" b="1" baseline="-25000" dirty="0">
                <a:solidFill>
                  <a:srgbClr val="FFFFFF"/>
                </a:solidFill>
                <a:latin typeface="楷体" panose="02010609060101010101" pitchFamily="49" charset="-122"/>
                <a:ea typeface="楷体" panose="02010609060101010101" pitchFamily="49" charset="-122"/>
              </a:endParaRPr>
            </a:p>
            <a:p>
              <a:pPr algn="ctr" defTabSz="1218565" fontAlgn="base">
                <a:spcBef>
                  <a:spcPct val="0"/>
                </a:spcBef>
                <a:spcAft>
                  <a:spcPct val="0"/>
                </a:spcAft>
              </a:pPr>
              <a:r>
                <a:rPr lang="zh-CN" altLang="en-US" sz="6665" b="1" baseline="-25000" dirty="0">
                  <a:solidFill>
                    <a:srgbClr val="FFFFFF"/>
                  </a:solidFill>
                  <a:latin typeface="楷体" panose="02010609060101010101" pitchFamily="49" charset="-122"/>
                  <a:ea typeface="楷体" panose="02010609060101010101" pitchFamily="49" charset="-122"/>
                </a:rPr>
                <a:t>文字</a:t>
              </a:r>
            </a:p>
          </p:txBody>
        </p:sp>
      </p:grpSp>
      <p:grpSp>
        <p:nvGrpSpPr>
          <p:cNvPr id="3" name="组合 2"/>
          <p:cNvGrpSpPr/>
          <p:nvPr/>
        </p:nvGrpSpPr>
        <p:grpSpPr>
          <a:xfrm>
            <a:off x="4501095" y="673678"/>
            <a:ext cx="3524709" cy="3536430"/>
            <a:chOff x="3376246" y="505414"/>
            <a:chExt cx="2644348" cy="2653141"/>
          </a:xfrm>
        </p:grpSpPr>
        <p:pic>
          <p:nvPicPr>
            <p:cNvPr id="8196" name="Picture 4" descr="C:\Users\Administrator\Desktop\553824.png"/>
            <p:cNvPicPr>
              <a:picLocks noChangeAspect="1" noChangeArrowheads="1"/>
            </p:cNvPicPr>
            <p:nvPr/>
          </p:nvPicPr>
          <p:blipFill>
            <a:blip r:embed="rId6" cstate="email"/>
            <a:srcRect/>
            <a:stretch>
              <a:fillRect/>
            </a:stretch>
          </p:blipFill>
          <p:spPr bwMode="auto">
            <a:xfrm>
              <a:off x="3670972" y="1029390"/>
              <a:ext cx="1966007" cy="196600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 descr="E:\水墨图表素材\63.png"/>
            <p:cNvPicPr>
              <a:picLocks noChangeAspect="1" noChangeArrowheads="1"/>
            </p:cNvPicPr>
            <p:nvPr/>
          </p:nvPicPr>
          <p:blipFill>
            <a:blip r:embed="rId4" cstate="email"/>
            <a:srcRect/>
            <a:stretch>
              <a:fillRect/>
            </a:stretch>
          </p:blipFill>
          <p:spPr bwMode="auto">
            <a:xfrm>
              <a:off x="3376246" y="505414"/>
              <a:ext cx="2644348" cy="26531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E:\水墨图表素材\5356.png"/>
            <p:cNvPicPr>
              <a:picLocks noChangeAspect="1" noChangeArrowheads="1"/>
            </p:cNvPicPr>
            <p:nvPr/>
          </p:nvPicPr>
          <p:blipFill>
            <a:blip r:embed="rId5" cstate="email"/>
            <a:srcRect/>
            <a:stretch>
              <a:fillRect/>
            </a:stretch>
          </p:blipFill>
          <p:spPr bwMode="auto">
            <a:xfrm>
              <a:off x="3602751" y="1039896"/>
              <a:ext cx="659670" cy="628815"/>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39"/>
            <p:cNvSpPr txBox="1">
              <a:spLocks noChangeArrowheads="1"/>
            </p:cNvSpPr>
            <p:nvPr/>
          </p:nvSpPr>
          <p:spPr bwMode="auto">
            <a:xfrm>
              <a:off x="3463269" y="1075573"/>
              <a:ext cx="886669" cy="35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8565" eaLnBrk="1" fontAlgn="base" hangingPunct="1">
                <a:lnSpc>
                  <a:spcPct val="120000"/>
                </a:lnSpc>
                <a:spcBef>
                  <a:spcPct val="0"/>
                </a:spcBef>
                <a:spcAft>
                  <a:spcPct val="0"/>
                </a:spcAft>
              </a:pPr>
              <a:r>
                <a:rPr lang="en-US" altLang="zh-CN" sz="3330" b="1" baseline="-25000" dirty="0">
                  <a:solidFill>
                    <a:prstClr val="white"/>
                  </a:solidFill>
                  <a:latin typeface="Adobe 黑体 Std R" pitchFamily="34" charset="-122"/>
                  <a:ea typeface="Adobe 黑体 Std R" pitchFamily="34" charset="-122"/>
                </a:rPr>
                <a:t>2</a:t>
              </a:r>
              <a:endParaRPr lang="zh-CN" altLang="en-US" sz="3330" b="1" baseline="-25000" dirty="0">
                <a:solidFill>
                  <a:prstClr val="white"/>
                </a:solidFill>
                <a:latin typeface="Adobe 黑体 Std R" pitchFamily="34" charset="-122"/>
                <a:ea typeface="Adobe 黑体 Std R" pitchFamily="34" charset="-122"/>
              </a:endParaRPr>
            </a:p>
          </p:txBody>
        </p:sp>
        <p:sp>
          <p:nvSpPr>
            <p:cNvPr id="22" name="TextBox 21"/>
            <p:cNvSpPr txBox="1"/>
            <p:nvPr/>
          </p:nvSpPr>
          <p:spPr>
            <a:xfrm>
              <a:off x="4155397" y="1277144"/>
              <a:ext cx="997155" cy="1095221"/>
            </a:xfrm>
            <a:prstGeom prst="rect">
              <a:avLst/>
            </a:prstGeom>
            <a:noFill/>
          </p:spPr>
          <p:txBody>
            <a:bodyPr wrap="none" lIns="91400" tIns="45699" rIns="91400" bIns="45699" rtlCol="0">
              <a:spAutoFit/>
            </a:bodyPr>
            <a:lstStyle/>
            <a:p>
              <a:pPr algn="ctr" defTabSz="1218565" fontAlgn="base">
                <a:spcBef>
                  <a:spcPct val="0"/>
                </a:spcBef>
                <a:spcAft>
                  <a:spcPct val="0"/>
                </a:spcAft>
              </a:pPr>
              <a:r>
                <a:rPr lang="zh-CN" altLang="en-US" sz="6665" b="1" baseline="-25000" dirty="0">
                  <a:solidFill>
                    <a:srgbClr val="FFFFFF"/>
                  </a:solidFill>
                  <a:latin typeface="楷体" panose="02010609060101010101" pitchFamily="49" charset="-122"/>
                  <a:ea typeface="楷体" panose="02010609060101010101" pitchFamily="49" charset="-122"/>
                </a:rPr>
                <a:t>添加</a:t>
              </a:r>
              <a:endParaRPr lang="en-US" altLang="zh-CN" sz="6665" b="1" baseline="-25000" dirty="0">
                <a:solidFill>
                  <a:srgbClr val="FFFFFF"/>
                </a:solidFill>
                <a:latin typeface="楷体" panose="02010609060101010101" pitchFamily="49" charset="-122"/>
                <a:ea typeface="楷体" panose="02010609060101010101" pitchFamily="49" charset="-122"/>
              </a:endParaRPr>
            </a:p>
            <a:p>
              <a:pPr algn="ctr" defTabSz="1218565" fontAlgn="base">
                <a:spcBef>
                  <a:spcPct val="0"/>
                </a:spcBef>
                <a:spcAft>
                  <a:spcPct val="0"/>
                </a:spcAft>
              </a:pPr>
              <a:r>
                <a:rPr lang="zh-CN" altLang="en-US" sz="6665" b="1" baseline="-25000" dirty="0">
                  <a:solidFill>
                    <a:srgbClr val="FFFFFF"/>
                  </a:solidFill>
                  <a:latin typeface="楷体" panose="02010609060101010101" pitchFamily="49" charset="-122"/>
                  <a:ea typeface="楷体" panose="02010609060101010101" pitchFamily="49" charset="-122"/>
                </a:rPr>
                <a:t>文字</a:t>
              </a:r>
            </a:p>
          </p:txBody>
        </p:sp>
      </p:grpSp>
      <p:grpSp>
        <p:nvGrpSpPr>
          <p:cNvPr id="4" name="组合 3"/>
          <p:cNvGrpSpPr/>
          <p:nvPr/>
        </p:nvGrpSpPr>
        <p:grpSpPr>
          <a:xfrm>
            <a:off x="7695557" y="1640246"/>
            <a:ext cx="3524709" cy="3536430"/>
            <a:chOff x="5772832" y="1230564"/>
            <a:chExt cx="2644348" cy="2653141"/>
          </a:xfrm>
        </p:grpSpPr>
        <p:pic>
          <p:nvPicPr>
            <p:cNvPr id="8195" name="Picture 3" descr="C:\Users\Administrator\Desktop\053824.png"/>
            <p:cNvPicPr>
              <a:picLocks noChangeAspect="1" noChangeArrowheads="1"/>
            </p:cNvPicPr>
            <p:nvPr/>
          </p:nvPicPr>
          <p:blipFill>
            <a:blip r:embed="rId7" cstate="email"/>
            <a:srcRect/>
            <a:stretch>
              <a:fillRect/>
            </a:stretch>
          </p:blipFill>
          <p:spPr bwMode="auto">
            <a:xfrm>
              <a:off x="6020594" y="1715644"/>
              <a:ext cx="1999900" cy="19999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E:\水墨图表素材\63.png"/>
            <p:cNvPicPr>
              <a:picLocks noChangeAspect="1" noChangeArrowheads="1"/>
            </p:cNvPicPr>
            <p:nvPr/>
          </p:nvPicPr>
          <p:blipFill>
            <a:blip r:embed="rId4" cstate="email"/>
            <a:srcRect/>
            <a:stretch>
              <a:fillRect/>
            </a:stretch>
          </p:blipFill>
          <p:spPr bwMode="auto">
            <a:xfrm>
              <a:off x="5772832" y="1230564"/>
              <a:ext cx="2644348" cy="265314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E:\水墨图表素材\5356.png"/>
            <p:cNvPicPr>
              <a:picLocks noChangeAspect="1" noChangeArrowheads="1"/>
            </p:cNvPicPr>
            <p:nvPr/>
          </p:nvPicPr>
          <p:blipFill>
            <a:blip r:embed="rId5" cstate="email"/>
            <a:srcRect/>
            <a:stretch>
              <a:fillRect/>
            </a:stretch>
          </p:blipFill>
          <p:spPr bwMode="auto">
            <a:xfrm>
              <a:off x="5999337" y="1765046"/>
              <a:ext cx="659670" cy="628815"/>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39"/>
            <p:cNvSpPr txBox="1">
              <a:spLocks noChangeArrowheads="1"/>
            </p:cNvSpPr>
            <p:nvPr/>
          </p:nvSpPr>
          <p:spPr bwMode="auto">
            <a:xfrm>
              <a:off x="5859855" y="1800723"/>
              <a:ext cx="886669" cy="35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8565" eaLnBrk="1" fontAlgn="base" hangingPunct="1">
                <a:lnSpc>
                  <a:spcPct val="120000"/>
                </a:lnSpc>
                <a:spcBef>
                  <a:spcPct val="0"/>
                </a:spcBef>
                <a:spcAft>
                  <a:spcPct val="0"/>
                </a:spcAft>
              </a:pPr>
              <a:r>
                <a:rPr lang="en-US" altLang="zh-CN" sz="3330" b="1" baseline="-25000" dirty="0">
                  <a:solidFill>
                    <a:prstClr val="white"/>
                  </a:solidFill>
                  <a:latin typeface="Adobe 黑体 Std R" pitchFamily="34" charset="-122"/>
                  <a:ea typeface="Adobe 黑体 Std R" pitchFamily="34" charset="-122"/>
                </a:rPr>
                <a:t>3</a:t>
              </a:r>
              <a:endParaRPr lang="zh-CN" altLang="en-US" sz="3330" b="1" baseline="-25000" dirty="0">
                <a:solidFill>
                  <a:prstClr val="white"/>
                </a:solidFill>
                <a:latin typeface="Adobe 黑体 Std R" pitchFamily="34" charset="-122"/>
                <a:ea typeface="Adobe 黑体 Std R" pitchFamily="34" charset="-122"/>
              </a:endParaRPr>
            </a:p>
          </p:txBody>
        </p:sp>
        <p:sp>
          <p:nvSpPr>
            <p:cNvPr id="23" name="TextBox 22"/>
            <p:cNvSpPr txBox="1"/>
            <p:nvPr/>
          </p:nvSpPr>
          <p:spPr>
            <a:xfrm>
              <a:off x="6554262" y="1962944"/>
              <a:ext cx="997155" cy="1095221"/>
            </a:xfrm>
            <a:prstGeom prst="rect">
              <a:avLst/>
            </a:prstGeom>
            <a:noFill/>
          </p:spPr>
          <p:txBody>
            <a:bodyPr wrap="none" lIns="91400" tIns="45699" rIns="91400" bIns="45699" rtlCol="0">
              <a:spAutoFit/>
            </a:bodyPr>
            <a:lstStyle/>
            <a:p>
              <a:pPr algn="ctr" defTabSz="1218565" fontAlgn="base">
                <a:spcBef>
                  <a:spcPct val="0"/>
                </a:spcBef>
                <a:spcAft>
                  <a:spcPct val="0"/>
                </a:spcAft>
              </a:pPr>
              <a:r>
                <a:rPr lang="zh-CN" altLang="en-US" sz="6665" b="1" baseline="-25000" dirty="0">
                  <a:solidFill>
                    <a:srgbClr val="FFFFFF"/>
                  </a:solidFill>
                  <a:latin typeface="楷体" panose="02010609060101010101" pitchFamily="49" charset="-122"/>
                  <a:ea typeface="楷体" panose="02010609060101010101" pitchFamily="49" charset="-122"/>
                </a:rPr>
                <a:t>添加</a:t>
              </a:r>
              <a:endParaRPr lang="en-US" altLang="zh-CN" sz="6665" b="1" baseline="-25000" dirty="0">
                <a:solidFill>
                  <a:srgbClr val="FFFFFF"/>
                </a:solidFill>
                <a:latin typeface="楷体" panose="02010609060101010101" pitchFamily="49" charset="-122"/>
                <a:ea typeface="楷体" panose="02010609060101010101" pitchFamily="49" charset="-122"/>
              </a:endParaRPr>
            </a:p>
            <a:p>
              <a:pPr algn="ctr" defTabSz="1218565" fontAlgn="base">
                <a:spcBef>
                  <a:spcPct val="0"/>
                </a:spcBef>
                <a:spcAft>
                  <a:spcPct val="0"/>
                </a:spcAft>
              </a:pPr>
              <a:r>
                <a:rPr lang="zh-CN" altLang="en-US" sz="6665" b="1" baseline="-25000" dirty="0">
                  <a:solidFill>
                    <a:srgbClr val="FFFFFF"/>
                  </a:solidFill>
                  <a:latin typeface="楷体" panose="02010609060101010101" pitchFamily="49" charset="-122"/>
                  <a:ea typeface="楷体" panose="02010609060101010101" pitchFamily="49" charset="-122"/>
                </a:rPr>
                <a:t>文字</a:t>
              </a:r>
            </a:p>
          </p:txBody>
        </p:sp>
      </p:gr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9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5314941" y="3537777"/>
            <a:ext cx="1300839" cy="1239993"/>
            <a:chOff x="2656978" y="1483785"/>
            <a:chExt cx="975930" cy="930282"/>
          </a:xfrm>
        </p:grpSpPr>
        <p:pic>
          <p:nvPicPr>
            <p:cNvPr id="51" name="Picture 2" descr="E:\水墨图表素材\07.png"/>
            <p:cNvPicPr>
              <a:picLocks noChangeAspect="1" noChangeArrowheads="1"/>
            </p:cNvPicPr>
            <p:nvPr/>
          </p:nvPicPr>
          <p:blipFill>
            <a:blip r:embed="rId3" cstate="email"/>
            <a:srcRect/>
            <a:stretch>
              <a:fillRect/>
            </a:stretch>
          </p:blipFill>
          <p:spPr bwMode="auto">
            <a:xfrm>
              <a:off x="2656978" y="1483785"/>
              <a:ext cx="975930" cy="930282"/>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36"/>
            <p:cNvSpPr txBox="1">
              <a:spLocks noChangeArrowheads="1"/>
            </p:cNvSpPr>
            <p:nvPr/>
          </p:nvSpPr>
          <p:spPr bwMode="auto">
            <a:xfrm>
              <a:off x="2916734" y="1733976"/>
              <a:ext cx="412740" cy="23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eaLnBrk="1" fontAlgn="base" hangingPunct="1">
                <a:spcBef>
                  <a:spcPct val="0"/>
                </a:spcBef>
                <a:spcAft>
                  <a:spcPct val="0"/>
                </a:spcAft>
              </a:pPr>
              <a:r>
                <a:rPr lang="zh-CN" altLang="en-US" sz="2135" b="1" baseline="-25000" dirty="0">
                  <a:solidFill>
                    <a:prstClr val="white"/>
                  </a:solidFill>
                  <a:latin typeface="宋体" panose="02010600030101010101" pitchFamily="2" charset="-122"/>
                  <a:ea typeface="宋体" panose="02010600030101010101" pitchFamily="2" charset="-122"/>
                </a:rPr>
                <a:t>文本</a:t>
              </a:r>
            </a:p>
          </p:txBody>
        </p:sp>
      </p:grpSp>
      <p:grpSp>
        <p:nvGrpSpPr>
          <p:cNvPr id="53" name="组合 52"/>
          <p:cNvGrpSpPr/>
          <p:nvPr/>
        </p:nvGrpSpPr>
        <p:grpSpPr>
          <a:xfrm>
            <a:off x="6572690" y="3537777"/>
            <a:ext cx="1300839" cy="1239993"/>
            <a:chOff x="2656978" y="1483785"/>
            <a:chExt cx="975930" cy="930282"/>
          </a:xfrm>
        </p:grpSpPr>
        <p:pic>
          <p:nvPicPr>
            <p:cNvPr id="54" name="Picture 2" descr="E:\水墨图表素材\07.png"/>
            <p:cNvPicPr>
              <a:picLocks noChangeAspect="1" noChangeArrowheads="1"/>
            </p:cNvPicPr>
            <p:nvPr/>
          </p:nvPicPr>
          <p:blipFill>
            <a:blip r:embed="rId3" cstate="email"/>
            <a:srcRect/>
            <a:stretch>
              <a:fillRect/>
            </a:stretch>
          </p:blipFill>
          <p:spPr bwMode="auto">
            <a:xfrm>
              <a:off x="2656978" y="1483785"/>
              <a:ext cx="975930" cy="930282"/>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36"/>
            <p:cNvSpPr txBox="1">
              <a:spLocks noChangeArrowheads="1"/>
            </p:cNvSpPr>
            <p:nvPr/>
          </p:nvSpPr>
          <p:spPr bwMode="auto">
            <a:xfrm>
              <a:off x="2916734" y="1733976"/>
              <a:ext cx="412740" cy="23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eaLnBrk="1" fontAlgn="base" hangingPunct="1">
                <a:spcBef>
                  <a:spcPct val="0"/>
                </a:spcBef>
                <a:spcAft>
                  <a:spcPct val="0"/>
                </a:spcAft>
              </a:pPr>
              <a:r>
                <a:rPr lang="zh-CN" altLang="en-US" sz="2135" b="1" baseline="-25000" dirty="0">
                  <a:solidFill>
                    <a:prstClr val="white"/>
                  </a:solidFill>
                  <a:latin typeface="宋体" panose="02010600030101010101" pitchFamily="2" charset="-122"/>
                  <a:ea typeface="宋体" panose="02010600030101010101" pitchFamily="2" charset="-122"/>
                </a:rPr>
                <a:t>文本</a:t>
              </a:r>
            </a:p>
          </p:txBody>
        </p:sp>
      </p:grpSp>
      <p:grpSp>
        <p:nvGrpSpPr>
          <p:cNvPr id="56" name="组合 55"/>
          <p:cNvGrpSpPr/>
          <p:nvPr/>
        </p:nvGrpSpPr>
        <p:grpSpPr>
          <a:xfrm>
            <a:off x="7816867" y="3537777"/>
            <a:ext cx="1300839" cy="1239993"/>
            <a:chOff x="2656978" y="1483785"/>
            <a:chExt cx="975930" cy="930282"/>
          </a:xfrm>
        </p:grpSpPr>
        <p:pic>
          <p:nvPicPr>
            <p:cNvPr id="57" name="Picture 2" descr="E:\水墨图表素材\07.png"/>
            <p:cNvPicPr>
              <a:picLocks noChangeAspect="1" noChangeArrowheads="1"/>
            </p:cNvPicPr>
            <p:nvPr/>
          </p:nvPicPr>
          <p:blipFill>
            <a:blip r:embed="rId3" cstate="email"/>
            <a:srcRect/>
            <a:stretch>
              <a:fillRect/>
            </a:stretch>
          </p:blipFill>
          <p:spPr bwMode="auto">
            <a:xfrm>
              <a:off x="2656978" y="1483785"/>
              <a:ext cx="975930" cy="930282"/>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36"/>
            <p:cNvSpPr txBox="1">
              <a:spLocks noChangeArrowheads="1"/>
            </p:cNvSpPr>
            <p:nvPr/>
          </p:nvSpPr>
          <p:spPr bwMode="auto">
            <a:xfrm>
              <a:off x="2916734" y="1733976"/>
              <a:ext cx="412740" cy="23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eaLnBrk="1" fontAlgn="base" hangingPunct="1">
                <a:spcBef>
                  <a:spcPct val="0"/>
                </a:spcBef>
                <a:spcAft>
                  <a:spcPct val="0"/>
                </a:spcAft>
              </a:pPr>
              <a:r>
                <a:rPr lang="zh-CN" altLang="en-US" sz="2135" b="1" baseline="-25000" dirty="0">
                  <a:solidFill>
                    <a:prstClr val="white"/>
                  </a:solidFill>
                  <a:latin typeface="宋体" panose="02010600030101010101" pitchFamily="2" charset="-122"/>
                  <a:ea typeface="宋体" panose="02010600030101010101" pitchFamily="2" charset="-122"/>
                </a:rPr>
                <a:t>文本</a:t>
              </a:r>
            </a:p>
          </p:txBody>
        </p:sp>
      </p:grpSp>
      <p:grpSp>
        <p:nvGrpSpPr>
          <p:cNvPr id="59" name="组合 58"/>
          <p:cNvGrpSpPr/>
          <p:nvPr/>
        </p:nvGrpSpPr>
        <p:grpSpPr>
          <a:xfrm>
            <a:off x="9061045" y="3537777"/>
            <a:ext cx="1300839" cy="1239993"/>
            <a:chOff x="2656978" y="1483785"/>
            <a:chExt cx="975930" cy="930282"/>
          </a:xfrm>
        </p:grpSpPr>
        <p:pic>
          <p:nvPicPr>
            <p:cNvPr id="60" name="Picture 2" descr="E:\水墨图表素材\07.png"/>
            <p:cNvPicPr>
              <a:picLocks noChangeAspect="1" noChangeArrowheads="1"/>
            </p:cNvPicPr>
            <p:nvPr/>
          </p:nvPicPr>
          <p:blipFill>
            <a:blip r:embed="rId3" cstate="email"/>
            <a:srcRect/>
            <a:stretch>
              <a:fillRect/>
            </a:stretch>
          </p:blipFill>
          <p:spPr bwMode="auto">
            <a:xfrm>
              <a:off x="2656978" y="1483785"/>
              <a:ext cx="975930" cy="930282"/>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36"/>
            <p:cNvSpPr txBox="1">
              <a:spLocks noChangeArrowheads="1"/>
            </p:cNvSpPr>
            <p:nvPr/>
          </p:nvSpPr>
          <p:spPr bwMode="auto">
            <a:xfrm>
              <a:off x="2916734" y="1733976"/>
              <a:ext cx="412740" cy="23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eaLnBrk="1" fontAlgn="base" hangingPunct="1">
                <a:spcBef>
                  <a:spcPct val="0"/>
                </a:spcBef>
                <a:spcAft>
                  <a:spcPct val="0"/>
                </a:spcAft>
              </a:pPr>
              <a:r>
                <a:rPr lang="zh-CN" altLang="en-US" sz="2135" b="1" baseline="-25000" dirty="0">
                  <a:solidFill>
                    <a:prstClr val="white"/>
                  </a:solidFill>
                  <a:latin typeface="宋体" panose="02010600030101010101" pitchFamily="2" charset="-122"/>
                  <a:ea typeface="宋体" panose="02010600030101010101" pitchFamily="2" charset="-122"/>
                </a:rPr>
                <a:t>文本</a:t>
              </a:r>
            </a:p>
          </p:txBody>
        </p:sp>
      </p:grpSp>
      <p:sp>
        <p:nvSpPr>
          <p:cNvPr id="65" name="AutoShape 19"/>
          <p:cNvSpPr>
            <a:spLocks noChangeArrowheads="1"/>
          </p:cNvSpPr>
          <p:nvPr/>
        </p:nvSpPr>
        <p:spPr bwMode="auto">
          <a:xfrm>
            <a:off x="3665620" y="1803902"/>
            <a:ext cx="7653640" cy="1608170"/>
          </a:xfrm>
          <a:prstGeom prst="roundRect">
            <a:avLst>
              <a:gd name="adj" fmla="val 50000"/>
            </a:avLst>
          </a:prstGeom>
          <a:noFill/>
          <a:ln w="9525" cmpd="sng">
            <a:solidFill>
              <a:sysClr val="windowText" lastClr="00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218565">
              <a:defRPr/>
            </a:pPr>
            <a:endParaRPr lang="zh-CN" altLang="en-US" sz="2400" kern="0">
              <a:solidFill>
                <a:sysClr val="windowText" lastClr="000000"/>
              </a:solidFill>
              <a:latin typeface="Arial" panose="020B0604020202020204" pitchFamily="34" charset="0"/>
              <a:ea typeface="宋体" panose="02010600030101010101" pitchFamily="2" charset="-122"/>
            </a:endParaRPr>
          </a:p>
        </p:txBody>
      </p:sp>
      <p:grpSp>
        <p:nvGrpSpPr>
          <p:cNvPr id="66" name="组合 65"/>
          <p:cNvGrpSpPr/>
          <p:nvPr/>
        </p:nvGrpSpPr>
        <p:grpSpPr>
          <a:xfrm>
            <a:off x="3658353" y="1847043"/>
            <a:ext cx="1677138" cy="1598693"/>
            <a:chOff x="1776875" y="2964156"/>
            <a:chExt cx="1258242" cy="1199390"/>
          </a:xfrm>
        </p:grpSpPr>
        <p:pic>
          <p:nvPicPr>
            <p:cNvPr id="67" name="Picture 2" descr="E:\水墨图表素材\07.png"/>
            <p:cNvPicPr>
              <a:picLocks noChangeAspect="1" noChangeArrowheads="1"/>
            </p:cNvPicPr>
            <p:nvPr/>
          </p:nvPicPr>
          <p:blipFill>
            <a:blip r:embed="rId4" cstate="email"/>
            <a:srcRect/>
            <a:stretch>
              <a:fillRect/>
            </a:stretch>
          </p:blipFill>
          <p:spPr bwMode="auto">
            <a:xfrm>
              <a:off x="1776875" y="2964156"/>
              <a:ext cx="1258242" cy="1199390"/>
            </a:xfrm>
            <a:prstGeom prst="rect">
              <a:avLst/>
            </a:prstGeom>
            <a:noFill/>
            <a:extLst>
              <a:ext uri="{909E8E84-426E-40DD-AFC4-6F175D3DCCD1}">
                <a14:hiddenFill xmlns:a14="http://schemas.microsoft.com/office/drawing/2010/main">
                  <a:solidFill>
                    <a:srgbClr val="FFFFFF"/>
                  </a:solidFill>
                </a14:hiddenFill>
              </a:ext>
            </a:extLst>
          </p:spPr>
        </p:pic>
        <p:sp>
          <p:nvSpPr>
            <p:cNvPr id="68" name="WordArt 26"/>
            <p:cNvSpPr>
              <a:spLocks noChangeArrowheads="1" noChangeShapeType="1"/>
            </p:cNvSpPr>
            <p:nvPr/>
          </p:nvSpPr>
          <p:spPr bwMode="auto">
            <a:xfrm>
              <a:off x="2034427" y="3323770"/>
              <a:ext cx="733849" cy="41875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1218565" fontAlgn="base">
                <a:spcBef>
                  <a:spcPct val="0"/>
                </a:spcBef>
                <a:spcAft>
                  <a:spcPct val="0"/>
                </a:spcAft>
                <a:defRPr/>
              </a:pPr>
              <a:r>
                <a:rPr lang="zh-CN" altLang="en-US" sz="3200" kern="0" baseline="-25000" dirty="0">
                  <a:ln w="9525" cmpd="sng">
                    <a:solidFill>
                      <a:srgbClr val="FFFFFF"/>
                    </a:solidFill>
                    <a:round/>
                  </a:ln>
                  <a:solidFill>
                    <a:srgbClr val="FFFFFF"/>
                  </a:solidFill>
                  <a:latin typeface="楷体" panose="02010609060101010101" pitchFamily="49" charset="-122"/>
                  <a:ea typeface="楷体" panose="02010609060101010101" pitchFamily="49" charset="-122"/>
                </a:rPr>
                <a:t>双击添加</a:t>
              </a:r>
            </a:p>
            <a:p>
              <a:pPr algn="ctr" defTabSz="1218565" fontAlgn="base">
                <a:spcBef>
                  <a:spcPct val="0"/>
                </a:spcBef>
                <a:spcAft>
                  <a:spcPct val="0"/>
                </a:spcAft>
                <a:defRPr/>
              </a:pPr>
              <a:r>
                <a:rPr lang="zh-CN" altLang="en-US" sz="3200" kern="0" baseline="-25000" dirty="0">
                  <a:ln w="9525" cmpd="sng">
                    <a:solidFill>
                      <a:srgbClr val="FFFFFF"/>
                    </a:solidFill>
                    <a:round/>
                  </a:ln>
                  <a:solidFill>
                    <a:srgbClr val="FFFFFF"/>
                  </a:solidFill>
                  <a:latin typeface="楷体" panose="02010609060101010101" pitchFamily="49" charset="-122"/>
                  <a:ea typeface="楷体" panose="02010609060101010101" pitchFamily="49" charset="-122"/>
                </a:rPr>
                <a:t>标题文字</a:t>
              </a:r>
            </a:p>
          </p:txBody>
        </p:sp>
      </p:grpSp>
      <p:sp>
        <p:nvSpPr>
          <p:cNvPr id="69" name="Rectangle 38"/>
          <p:cNvSpPr>
            <a:spLocks noChangeArrowheads="1"/>
          </p:cNvSpPr>
          <p:nvPr/>
        </p:nvSpPr>
        <p:spPr bwMode="auto">
          <a:xfrm>
            <a:off x="5212426" y="2213218"/>
            <a:ext cx="5937375" cy="1126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1218565">
              <a:lnSpc>
                <a:spcPct val="120000"/>
              </a:lnSpc>
              <a:defRPr/>
            </a:pPr>
            <a:r>
              <a:rPr lang="zh-CN" altLang="en-US" sz="1600" kern="0" dirty="0">
                <a:solidFill>
                  <a:sysClr val="windowText" lastClr="000000"/>
                </a:solidFill>
                <a:latin typeface="楷体" panose="02010609060101010101" pitchFamily="49" charset="-122"/>
                <a:ea typeface="楷体" panose="02010609060101010101" pitchFamily="49" charset="-122"/>
              </a:rPr>
              <a:t>单击此处添加段落文字内容单击此处添加段落文字内容</a:t>
            </a:r>
          </a:p>
          <a:p>
            <a:pPr algn="ctr" defTabSz="1218565">
              <a:lnSpc>
                <a:spcPct val="120000"/>
              </a:lnSpc>
              <a:defRPr/>
            </a:pPr>
            <a:r>
              <a:rPr lang="zh-CN" altLang="en-US" sz="1600" kern="0" dirty="0">
                <a:solidFill>
                  <a:sysClr val="windowText" lastClr="000000"/>
                </a:solidFill>
                <a:latin typeface="楷体" panose="02010609060101010101" pitchFamily="49" charset="-122"/>
                <a:ea typeface="楷体" panose="02010609060101010101" pitchFamily="49" charset="-122"/>
              </a:rPr>
              <a:t>单击此处添加段落文字内容单击此处添加段落文字内容</a:t>
            </a:r>
            <a:endParaRPr lang="en-US" altLang="zh-CN" sz="1600" kern="0" dirty="0">
              <a:solidFill>
                <a:sysClr val="windowText" lastClr="000000"/>
              </a:solidFill>
              <a:latin typeface="楷体" panose="02010609060101010101" pitchFamily="49" charset="-122"/>
              <a:ea typeface="楷体" panose="02010609060101010101" pitchFamily="49" charset="-122"/>
            </a:endParaRPr>
          </a:p>
          <a:p>
            <a:pPr algn="ctr" defTabSz="1218565">
              <a:lnSpc>
                <a:spcPct val="120000"/>
              </a:lnSpc>
              <a:defRPr/>
            </a:pPr>
            <a:r>
              <a:rPr lang="zh-CN" altLang="en-US" sz="1600" kern="0" dirty="0">
                <a:solidFill>
                  <a:sysClr val="windowText" lastClr="000000"/>
                </a:solidFill>
                <a:latin typeface="楷体" panose="02010609060101010101" pitchFamily="49" charset="-122"/>
                <a:ea typeface="楷体" panose="02010609060101010101" pitchFamily="49" charset="-122"/>
              </a:rPr>
              <a:t>单击此处添加段落文字内容单击此处添加段落文字内容</a:t>
            </a:r>
          </a:p>
          <a:p>
            <a:pPr algn="ctr" defTabSz="1218565">
              <a:lnSpc>
                <a:spcPct val="120000"/>
              </a:lnSpc>
              <a:defRPr/>
            </a:pPr>
            <a:endParaRPr lang="zh-CN" altLang="en-US" sz="1600" kern="0" dirty="0">
              <a:solidFill>
                <a:sysClr val="windowText" lastClr="000000"/>
              </a:solidFill>
              <a:latin typeface="楷体" panose="02010609060101010101" pitchFamily="49" charset="-122"/>
              <a:ea typeface="楷体" panose="02010609060101010101" pitchFamily="49" charset="-122"/>
            </a:endParaRPr>
          </a:p>
        </p:txBody>
      </p:sp>
      <p:pic>
        <p:nvPicPr>
          <p:cNvPr id="21" name="Picture 4" descr="E:\0000000我图PPT\00001PNG素材\包粽子本.png"/>
          <p:cNvPicPr>
            <a:picLocks noChangeAspect="1" noChangeArrowheads="1"/>
          </p:cNvPicPr>
          <p:nvPr/>
        </p:nvPicPr>
        <p:blipFill>
          <a:blip r:embed="rId5" cstate="email"/>
          <a:srcRect/>
          <a:stretch>
            <a:fillRect/>
          </a:stretch>
        </p:blipFill>
        <p:spPr bwMode="auto">
          <a:xfrm>
            <a:off x="-709099" y="1501310"/>
            <a:ext cx="5750978" cy="54825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down)">
                                      <p:cBhvr>
                                        <p:cTn id="13" dur="500"/>
                                        <p:tgtEl>
                                          <p:spTgt spid="6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wipe(left)">
                                      <p:cBhvr>
                                        <p:cTn id="21" dur="500"/>
                                        <p:tgtEl>
                                          <p:spTgt spid="69"/>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email"/>
          <a:stretch>
            <a:fillRect/>
          </a:stretch>
        </p:blipFill>
        <p:spPr bwMode="auto">
          <a:xfrm>
            <a:off x="-367789" y="-577883"/>
            <a:ext cx="5802534" cy="855653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cstate="email"/>
          <a:stretch>
            <a:fillRect/>
          </a:stretch>
        </p:blipFill>
        <p:spPr>
          <a:xfrm rot="21321410">
            <a:off x="5131356" y="1952498"/>
            <a:ext cx="914570" cy="838128"/>
          </a:xfrm>
          <a:prstGeom prst="rect">
            <a:avLst/>
          </a:prstGeom>
        </p:spPr>
      </p:pic>
      <p:grpSp>
        <p:nvGrpSpPr>
          <p:cNvPr id="7" name="组合 6"/>
          <p:cNvGrpSpPr/>
          <p:nvPr/>
        </p:nvGrpSpPr>
        <p:grpSpPr>
          <a:xfrm>
            <a:off x="6599726" y="1915180"/>
            <a:ext cx="3741962" cy="515029"/>
            <a:chOff x="6747247" y="1732623"/>
            <a:chExt cx="3744416" cy="515029"/>
          </a:xfrm>
        </p:grpSpPr>
        <p:grpSp>
          <p:nvGrpSpPr>
            <p:cNvPr id="8" name="组合 7"/>
            <p:cNvGrpSpPr/>
            <p:nvPr/>
          </p:nvGrpSpPr>
          <p:grpSpPr>
            <a:xfrm flipH="1">
              <a:off x="6747247" y="2103636"/>
              <a:ext cx="3744416" cy="144016"/>
              <a:chOff x="6891263" y="2116998"/>
              <a:chExt cx="3744416" cy="144016"/>
            </a:xfrm>
          </p:grpSpPr>
          <p:cxnSp>
            <p:nvCxnSpPr>
              <p:cNvPr id="10" name="直接连接符 9"/>
              <p:cNvCxnSpPr/>
              <p:nvPr/>
            </p:nvCxnSpPr>
            <p:spPr>
              <a:xfrm>
                <a:off x="7035279" y="2189006"/>
                <a:ext cx="3600400" cy="0"/>
              </a:xfrm>
              <a:prstGeom prst="line">
                <a:avLst/>
              </a:prstGeom>
              <a:ln w="41275">
                <a:solidFill>
                  <a:srgbClr val="828282"/>
                </a:solidFill>
              </a:ln>
              <a:effectLst>
                <a:outerShdw blurRad="88900" dist="25400" dir="5400000" algn="ctr" rotWithShape="0">
                  <a:schemeClr val="tx1">
                    <a:alpha val="49000"/>
                  </a:schemeClr>
                </a:outerShdw>
              </a:effectLst>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flipH="1">
                <a:off x="6891263" y="2116998"/>
                <a:ext cx="144016" cy="144016"/>
              </a:xfrm>
              <a:prstGeom prst="ellipse">
                <a:avLst/>
              </a:prstGeom>
              <a:noFill/>
              <a:ln w="47625" cmpd="sng">
                <a:solidFill>
                  <a:srgbClr val="828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fontAlgn="base">
                  <a:spcBef>
                    <a:spcPct val="0"/>
                  </a:spcBef>
                  <a:spcAft>
                    <a:spcPct val="0"/>
                  </a:spcAft>
                </a:pPr>
                <a:endParaRPr lang="zh-CN" altLang="en-US" sz="2135" baseline="-25000">
                  <a:solidFill>
                    <a:srgbClr val="D7E4BE"/>
                  </a:solidFill>
                  <a:latin typeface="Verdana" panose="020B0604030504040204"/>
                </a:endParaRPr>
              </a:p>
            </p:txBody>
          </p:sp>
        </p:grpSp>
        <p:sp>
          <p:nvSpPr>
            <p:cNvPr id="9" name="TextBox 8"/>
            <p:cNvSpPr txBox="1"/>
            <p:nvPr/>
          </p:nvSpPr>
          <p:spPr>
            <a:xfrm>
              <a:off x="7242494" y="1732623"/>
              <a:ext cx="2937344" cy="365869"/>
            </a:xfrm>
            <a:prstGeom prst="rect">
              <a:avLst/>
            </a:prstGeom>
            <a:noFill/>
          </p:spPr>
          <p:txBody>
            <a:bodyPr wrap="none" rtlCol="0">
              <a:spAutoFit/>
            </a:bodyPr>
            <a:lstStyle/>
            <a:p>
              <a:pPr algn="ctr" defTabSz="1218565" fontAlgn="base">
                <a:spcBef>
                  <a:spcPct val="0"/>
                </a:spcBef>
                <a:spcAft>
                  <a:spcPct val="0"/>
                </a:spcAft>
              </a:pPr>
              <a:r>
                <a:rPr lang="zh-CN" altLang="en-US" sz="2665" b="1" baseline="-25000" dirty="0">
                  <a:solidFill>
                    <a:srgbClr val="333333"/>
                  </a:solidFill>
                  <a:latin typeface="楷体" panose="02010609060101010101" pitchFamily="49" charset="-122"/>
                  <a:ea typeface="楷体" panose="02010609060101010101" pitchFamily="49" charset="-122"/>
                </a:rPr>
                <a:t>单击此处添加您的文本内容</a:t>
              </a:r>
              <a:endParaRPr lang="zh-CN" altLang="en-US" sz="2665" baseline="-25000" dirty="0">
                <a:solidFill>
                  <a:srgbClr val="333333"/>
                </a:solidFill>
                <a:latin typeface="楷体" panose="02010609060101010101" pitchFamily="49" charset="-122"/>
                <a:ea typeface="楷体" panose="02010609060101010101" pitchFamily="49" charset="-122"/>
              </a:endParaRPr>
            </a:p>
          </p:txBody>
        </p:sp>
      </p:grpSp>
      <p:pic>
        <p:nvPicPr>
          <p:cNvPr id="12" name="图片 11"/>
          <p:cNvPicPr>
            <a:picLocks noChangeAspect="1"/>
          </p:cNvPicPr>
          <p:nvPr/>
        </p:nvPicPr>
        <p:blipFill>
          <a:blip r:embed="rId4" cstate="email"/>
          <a:stretch>
            <a:fillRect/>
          </a:stretch>
        </p:blipFill>
        <p:spPr>
          <a:xfrm rot="21321410">
            <a:off x="5494793" y="2861959"/>
            <a:ext cx="914570" cy="838128"/>
          </a:xfrm>
          <a:prstGeom prst="rect">
            <a:avLst/>
          </a:prstGeom>
        </p:spPr>
      </p:pic>
      <p:pic>
        <p:nvPicPr>
          <p:cNvPr id="13" name="图片 12"/>
          <p:cNvPicPr>
            <a:picLocks noChangeAspect="1"/>
          </p:cNvPicPr>
          <p:nvPr/>
        </p:nvPicPr>
        <p:blipFill>
          <a:blip r:embed="rId4" cstate="email"/>
          <a:stretch>
            <a:fillRect/>
          </a:stretch>
        </p:blipFill>
        <p:spPr>
          <a:xfrm rot="21321410">
            <a:off x="5494791" y="3697690"/>
            <a:ext cx="914570" cy="838128"/>
          </a:xfrm>
          <a:prstGeom prst="rect">
            <a:avLst/>
          </a:prstGeom>
        </p:spPr>
      </p:pic>
      <p:pic>
        <p:nvPicPr>
          <p:cNvPr id="14" name="图片 13"/>
          <p:cNvPicPr>
            <a:picLocks noChangeAspect="1"/>
          </p:cNvPicPr>
          <p:nvPr/>
        </p:nvPicPr>
        <p:blipFill>
          <a:blip r:embed="rId4" cstate="email"/>
          <a:stretch>
            <a:fillRect/>
          </a:stretch>
        </p:blipFill>
        <p:spPr>
          <a:xfrm rot="21321410">
            <a:off x="5117315" y="4482971"/>
            <a:ext cx="914570" cy="838128"/>
          </a:xfrm>
          <a:prstGeom prst="rect">
            <a:avLst/>
          </a:prstGeom>
        </p:spPr>
      </p:pic>
      <p:grpSp>
        <p:nvGrpSpPr>
          <p:cNvPr id="15" name="组合 14"/>
          <p:cNvGrpSpPr/>
          <p:nvPr/>
        </p:nvGrpSpPr>
        <p:grpSpPr>
          <a:xfrm>
            <a:off x="6883933" y="2819590"/>
            <a:ext cx="3741963" cy="532010"/>
            <a:chOff x="6747247" y="1715642"/>
            <a:chExt cx="3744416" cy="532010"/>
          </a:xfrm>
        </p:grpSpPr>
        <p:grpSp>
          <p:nvGrpSpPr>
            <p:cNvPr id="16" name="组合 15"/>
            <p:cNvGrpSpPr/>
            <p:nvPr/>
          </p:nvGrpSpPr>
          <p:grpSpPr>
            <a:xfrm flipH="1">
              <a:off x="6747247" y="2103636"/>
              <a:ext cx="3744416" cy="144016"/>
              <a:chOff x="6891263" y="2116998"/>
              <a:chExt cx="3744416" cy="144016"/>
            </a:xfrm>
          </p:grpSpPr>
          <p:cxnSp>
            <p:nvCxnSpPr>
              <p:cNvPr id="18" name="直接连接符 17"/>
              <p:cNvCxnSpPr/>
              <p:nvPr/>
            </p:nvCxnSpPr>
            <p:spPr>
              <a:xfrm>
                <a:off x="7035279" y="2189006"/>
                <a:ext cx="3600400" cy="0"/>
              </a:xfrm>
              <a:prstGeom prst="line">
                <a:avLst/>
              </a:prstGeom>
              <a:ln w="41275">
                <a:solidFill>
                  <a:srgbClr val="828282"/>
                </a:solidFill>
              </a:ln>
              <a:effectLst>
                <a:outerShdw blurRad="88900" dist="25400" dir="5400000" algn="ctr" rotWithShape="0">
                  <a:schemeClr val="tx1">
                    <a:alpha val="49000"/>
                  </a:schemeClr>
                </a:outerShdw>
              </a:effectLst>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flipH="1">
                <a:off x="6891263" y="2116998"/>
                <a:ext cx="144016" cy="144016"/>
              </a:xfrm>
              <a:prstGeom prst="ellipse">
                <a:avLst/>
              </a:prstGeom>
              <a:noFill/>
              <a:ln w="47625" cmpd="sng">
                <a:solidFill>
                  <a:srgbClr val="828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fontAlgn="base">
                  <a:spcBef>
                    <a:spcPct val="0"/>
                  </a:spcBef>
                  <a:spcAft>
                    <a:spcPct val="0"/>
                  </a:spcAft>
                </a:pPr>
                <a:endParaRPr lang="zh-CN" altLang="en-US" sz="2135" baseline="-25000">
                  <a:solidFill>
                    <a:srgbClr val="D7E4BE"/>
                  </a:solidFill>
                  <a:latin typeface="Verdana" panose="020B0604030504040204"/>
                </a:endParaRPr>
              </a:p>
            </p:txBody>
          </p:sp>
        </p:grpSp>
        <p:sp>
          <p:nvSpPr>
            <p:cNvPr id="17" name="TextBox 16"/>
            <p:cNvSpPr txBox="1"/>
            <p:nvPr/>
          </p:nvSpPr>
          <p:spPr>
            <a:xfrm>
              <a:off x="7205548" y="1715642"/>
              <a:ext cx="2937343" cy="365869"/>
            </a:xfrm>
            <a:prstGeom prst="rect">
              <a:avLst/>
            </a:prstGeom>
            <a:noFill/>
          </p:spPr>
          <p:txBody>
            <a:bodyPr wrap="none" rtlCol="0">
              <a:spAutoFit/>
            </a:bodyPr>
            <a:lstStyle/>
            <a:p>
              <a:pPr algn="ctr" defTabSz="1218565" fontAlgn="base">
                <a:spcBef>
                  <a:spcPct val="0"/>
                </a:spcBef>
                <a:spcAft>
                  <a:spcPct val="0"/>
                </a:spcAft>
              </a:pPr>
              <a:r>
                <a:rPr lang="zh-CN" altLang="en-US" sz="2665" b="1" baseline="-25000" dirty="0">
                  <a:solidFill>
                    <a:srgbClr val="333333"/>
                  </a:solidFill>
                  <a:latin typeface="楷体" panose="02010609060101010101" pitchFamily="49" charset="-122"/>
                  <a:ea typeface="楷体" panose="02010609060101010101" pitchFamily="49" charset="-122"/>
                </a:rPr>
                <a:t>单击此处添加您的文本内容</a:t>
              </a:r>
              <a:endParaRPr lang="zh-CN" altLang="en-US" sz="2665" baseline="-25000" dirty="0">
                <a:solidFill>
                  <a:srgbClr val="333333"/>
                </a:solidFill>
                <a:latin typeface="楷体" panose="02010609060101010101" pitchFamily="49" charset="-122"/>
                <a:ea typeface="楷体" panose="02010609060101010101" pitchFamily="49" charset="-122"/>
              </a:endParaRPr>
            </a:p>
          </p:txBody>
        </p:sp>
      </p:grpSp>
      <p:grpSp>
        <p:nvGrpSpPr>
          <p:cNvPr id="20" name="组合 19"/>
          <p:cNvGrpSpPr/>
          <p:nvPr/>
        </p:nvGrpSpPr>
        <p:grpSpPr>
          <a:xfrm>
            <a:off x="6883932" y="3632139"/>
            <a:ext cx="3741962" cy="578455"/>
            <a:chOff x="6747247" y="1669198"/>
            <a:chExt cx="3744416" cy="578454"/>
          </a:xfrm>
        </p:grpSpPr>
        <p:grpSp>
          <p:nvGrpSpPr>
            <p:cNvPr id="21" name="组合 20"/>
            <p:cNvGrpSpPr/>
            <p:nvPr/>
          </p:nvGrpSpPr>
          <p:grpSpPr>
            <a:xfrm flipH="1">
              <a:off x="6747247" y="2103636"/>
              <a:ext cx="3744416" cy="144016"/>
              <a:chOff x="6891263" y="2116998"/>
              <a:chExt cx="3744416" cy="144016"/>
            </a:xfrm>
          </p:grpSpPr>
          <p:cxnSp>
            <p:nvCxnSpPr>
              <p:cNvPr id="23" name="直接连接符 22"/>
              <p:cNvCxnSpPr/>
              <p:nvPr/>
            </p:nvCxnSpPr>
            <p:spPr>
              <a:xfrm>
                <a:off x="7035279" y="2189006"/>
                <a:ext cx="3600400" cy="0"/>
              </a:xfrm>
              <a:prstGeom prst="line">
                <a:avLst/>
              </a:prstGeom>
              <a:ln w="41275">
                <a:solidFill>
                  <a:srgbClr val="828282"/>
                </a:solidFill>
              </a:ln>
              <a:effectLst>
                <a:outerShdw blurRad="88900" dist="25400" dir="5400000" algn="ctr" rotWithShape="0">
                  <a:schemeClr val="tx1">
                    <a:alpha val="49000"/>
                  </a:schemeClr>
                </a:outerShdw>
              </a:effectLst>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flipH="1">
                <a:off x="6891263" y="2116998"/>
                <a:ext cx="144016" cy="144016"/>
              </a:xfrm>
              <a:prstGeom prst="ellipse">
                <a:avLst/>
              </a:prstGeom>
              <a:noFill/>
              <a:ln w="47625" cmpd="sng">
                <a:solidFill>
                  <a:srgbClr val="828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fontAlgn="base">
                  <a:spcBef>
                    <a:spcPct val="0"/>
                  </a:spcBef>
                  <a:spcAft>
                    <a:spcPct val="0"/>
                  </a:spcAft>
                </a:pPr>
                <a:endParaRPr lang="zh-CN" altLang="en-US" sz="2135" baseline="-25000">
                  <a:solidFill>
                    <a:srgbClr val="D7E4BE"/>
                  </a:solidFill>
                  <a:latin typeface="Verdana" panose="020B0604030504040204"/>
                </a:endParaRPr>
              </a:p>
            </p:txBody>
          </p:sp>
        </p:grpSp>
        <p:sp>
          <p:nvSpPr>
            <p:cNvPr id="22" name="TextBox 21"/>
            <p:cNvSpPr txBox="1"/>
            <p:nvPr/>
          </p:nvSpPr>
          <p:spPr>
            <a:xfrm>
              <a:off x="7290391" y="1669198"/>
              <a:ext cx="2937344" cy="365868"/>
            </a:xfrm>
            <a:prstGeom prst="rect">
              <a:avLst/>
            </a:prstGeom>
            <a:noFill/>
          </p:spPr>
          <p:txBody>
            <a:bodyPr wrap="none" rtlCol="0">
              <a:spAutoFit/>
            </a:bodyPr>
            <a:lstStyle/>
            <a:p>
              <a:pPr algn="ctr" defTabSz="1218565" fontAlgn="base">
                <a:spcBef>
                  <a:spcPct val="0"/>
                </a:spcBef>
                <a:spcAft>
                  <a:spcPct val="0"/>
                </a:spcAft>
              </a:pPr>
              <a:r>
                <a:rPr lang="zh-CN" altLang="en-US" sz="2665" b="1" baseline="-25000" dirty="0">
                  <a:solidFill>
                    <a:srgbClr val="333333"/>
                  </a:solidFill>
                  <a:latin typeface="楷体" panose="02010609060101010101" pitchFamily="49" charset="-122"/>
                  <a:ea typeface="楷体" panose="02010609060101010101" pitchFamily="49" charset="-122"/>
                </a:rPr>
                <a:t>单击此处添加您的文本内容</a:t>
              </a:r>
              <a:endParaRPr lang="zh-CN" altLang="en-US" sz="2665" baseline="-25000" dirty="0">
                <a:solidFill>
                  <a:srgbClr val="333333"/>
                </a:solidFill>
                <a:latin typeface="楷体" panose="02010609060101010101" pitchFamily="49" charset="-122"/>
                <a:ea typeface="楷体" panose="02010609060101010101" pitchFamily="49" charset="-122"/>
              </a:endParaRPr>
            </a:p>
          </p:txBody>
        </p:sp>
      </p:grpSp>
      <p:grpSp>
        <p:nvGrpSpPr>
          <p:cNvPr id="25" name="组合 24"/>
          <p:cNvGrpSpPr/>
          <p:nvPr/>
        </p:nvGrpSpPr>
        <p:grpSpPr>
          <a:xfrm>
            <a:off x="6599726" y="4444686"/>
            <a:ext cx="3741962" cy="577810"/>
            <a:chOff x="6747247" y="1669842"/>
            <a:chExt cx="3744416" cy="577810"/>
          </a:xfrm>
        </p:grpSpPr>
        <p:grpSp>
          <p:nvGrpSpPr>
            <p:cNvPr id="26" name="组合 25"/>
            <p:cNvGrpSpPr/>
            <p:nvPr/>
          </p:nvGrpSpPr>
          <p:grpSpPr>
            <a:xfrm flipH="1">
              <a:off x="6747247" y="2103636"/>
              <a:ext cx="3744416" cy="144016"/>
              <a:chOff x="6891263" y="2116998"/>
              <a:chExt cx="3744416" cy="144016"/>
            </a:xfrm>
          </p:grpSpPr>
          <p:cxnSp>
            <p:nvCxnSpPr>
              <p:cNvPr id="28" name="直接连接符 27"/>
              <p:cNvCxnSpPr/>
              <p:nvPr/>
            </p:nvCxnSpPr>
            <p:spPr>
              <a:xfrm>
                <a:off x="7035279" y="2189006"/>
                <a:ext cx="3600400" cy="0"/>
              </a:xfrm>
              <a:prstGeom prst="line">
                <a:avLst/>
              </a:prstGeom>
              <a:ln w="41275">
                <a:solidFill>
                  <a:srgbClr val="828282"/>
                </a:solidFill>
              </a:ln>
              <a:effectLst>
                <a:outerShdw blurRad="88900" dist="25400" dir="5400000" algn="ctr" rotWithShape="0">
                  <a:schemeClr val="tx1">
                    <a:alpha val="49000"/>
                  </a:schemeClr>
                </a:outerShdw>
              </a:effectLst>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flipH="1">
                <a:off x="6891263" y="2116998"/>
                <a:ext cx="144016" cy="144016"/>
              </a:xfrm>
              <a:prstGeom prst="ellipse">
                <a:avLst/>
              </a:prstGeom>
              <a:noFill/>
              <a:ln w="47625" cmpd="sng">
                <a:solidFill>
                  <a:srgbClr val="828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fontAlgn="base">
                  <a:spcBef>
                    <a:spcPct val="0"/>
                  </a:spcBef>
                  <a:spcAft>
                    <a:spcPct val="0"/>
                  </a:spcAft>
                </a:pPr>
                <a:endParaRPr lang="zh-CN" altLang="en-US" sz="2135" baseline="-25000">
                  <a:solidFill>
                    <a:srgbClr val="D7E4BE"/>
                  </a:solidFill>
                  <a:latin typeface="Verdana" panose="020B0604030504040204"/>
                </a:endParaRPr>
              </a:p>
            </p:txBody>
          </p:sp>
        </p:grpSp>
        <p:sp>
          <p:nvSpPr>
            <p:cNvPr id="27" name="TextBox 26"/>
            <p:cNvSpPr txBox="1"/>
            <p:nvPr/>
          </p:nvSpPr>
          <p:spPr>
            <a:xfrm>
              <a:off x="7290391" y="1669842"/>
              <a:ext cx="2937344" cy="365869"/>
            </a:xfrm>
            <a:prstGeom prst="rect">
              <a:avLst/>
            </a:prstGeom>
            <a:noFill/>
          </p:spPr>
          <p:txBody>
            <a:bodyPr wrap="none" rtlCol="0">
              <a:spAutoFit/>
            </a:bodyPr>
            <a:lstStyle/>
            <a:p>
              <a:pPr algn="ctr" defTabSz="1218565" fontAlgn="base">
                <a:spcBef>
                  <a:spcPct val="0"/>
                </a:spcBef>
                <a:spcAft>
                  <a:spcPct val="0"/>
                </a:spcAft>
              </a:pPr>
              <a:r>
                <a:rPr lang="zh-CN" altLang="en-US" sz="2665" b="1" baseline="-25000" dirty="0">
                  <a:solidFill>
                    <a:srgbClr val="333333"/>
                  </a:solidFill>
                  <a:latin typeface="楷体" panose="02010609060101010101" pitchFamily="49" charset="-122"/>
                  <a:ea typeface="楷体" panose="02010609060101010101" pitchFamily="49" charset="-122"/>
                </a:rPr>
                <a:t>单击此处添加您的文本内容</a:t>
              </a:r>
              <a:endParaRPr lang="zh-CN" altLang="en-US" sz="2665" baseline="-25000" dirty="0">
                <a:solidFill>
                  <a:srgbClr val="333333"/>
                </a:solidFill>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dissolve">
                                      <p:cBhvr>
                                        <p:cTn id="7" dur="500"/>
                                        <p:tgtEl>
                                          <p:spTgt spid="7170"/>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31"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5500"/>
                            </p:stCondLst>
                            <p:childTnLst>
                              <p:par>
                                <p:cTn id="42" presetID="42"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par>
                          <p:cTn id="47" fill="hold">
                            <p:stCondLst>
                              <p:cond delay="6500"/>
                            </p:stCondLst>
                            <p:childTnLst>
                              <p:par>
                                <p:cTn id="48" presetID="31" presetClass="entr" presetSubtype="0"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1000" fill="hold"/>
                                        <p:tgtEl>
                                          <p:spTgt spid="14"/>
                                        </p:tgtEl>
                                        <p:attrNameLst>
                                          <p:attrName>ppt_w</p:attrName>
                                        </p:attrNameLst>
                                      </p:cBhvr>
                                      <p:tavLst>
                                        <p:tav tm="0">
                                          <p:val>
                                            <p:fltVal val="0"/>
                                          </p:val>
                                        </p:tav>
                                        <p:tav tm="100000">
                                          <p:val>
                                            <p:strVal val="#ppt_w"/>
                                          </p:val>
                                        </p:tav>
                                      </p:tavLst>
                                    </p:anim>
                                    <p:anim calcmode="lin" valueType="num">
                                      <p:cBhvr>
                                        <p:cTn id="51" dur="1000" fill="hold"/>
                                        <p:tgtEl>
                                          <p:spTgt spid="14"/>
                                        </p:tgtEl>
                                        <p:attrNameLst>
                                          <p:attrName>ppt_h</p:attrName>
                                        </p:attrNameLst>
                                      </p:cBhvr>
                                      <p:tavLst>
                                        <p:tav tm="0">
                                          <p:val>
                                            <p:fltVal val="0"/>
                                          </p:val>
                                        </p:tav>
                                        <p:tav tm="100000">
                                          <p:val>
                                            <p:strVal val="#ppt_h"/>
                                          </p:val>
                                        </p:tav>
                                      </p:tavLst>
                                    </p:anim>
                                    <p:anim calcmode="lin" valueType="num">
                                      <p:cBhvr>
                                        <p:cTn id="52" dur="1000" fill="hold"/>
                                        <p:tgtEl>
                                          <p:spTgt spid="14"/>
                                        </p:tgtEl>
                                        <p:attrNameLst>
                                          <p:attrName>style.rotation</p:attrName>
                                        </p:attrNameLst>
                                      </p:cBhvr>
                                      <p:tavLst>
                                        <p:tav tm="0">
                                          <p:val>
                                            <p:fltVal val="90"/>
                                          </p:val>
                                        </p:tav>
                                        <p:tav tm="100000">
                                          <p:val>
                                            <p:fltVal val="0"/>
                                          </p:val>
                                        </p:tav>
                                      </p:tavLst>
                                    </p:anim>
                                    <p:animEffect transition="in" filter="fade">
                                      <p:cBhvr>
                                        <p:cTn id="53" dur="1000"/>
                                        <p:tgtEl>
                                          <p:spTgt spid="14"/>
                                        </p:tgtEl>
                                      </p:cBhvr>
                                    </p:animEffect>
                                  </p:childTnLst>
                                </p:cTn>
                              </p:par>
                            </p:childTnLst>
                          </p:cTn>
                        </p:par>
                        <p:par>
                          <p:cTn id="54" fill="hold">
                            <p:stCondLst>
                              <p:cond delay="7500"/>
                            </p:stCondLst>
                            <p:childTnLst>
                              <p:par>
                                <p:cTn id="55" presetID="42" presetClass="entr" presetSubtype="0"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51204211211"/>
  <p:tag name="MH_LIBRARY" val="GRAPHIC"/>
  <p:tag name="MH_TYPE" val="Pictur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51204211211"/>
  <p:tag name="MH_LIBRARY" val="GRAPHIC"/>
  <p:tag name="MH_TYPE" val="Pictur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51204211211"/>
  <p:tag name="MH_LIBRARY" val="GRAPHIC"/>
  <p:tag name="MH_TYPE" val="Picture"/>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51204211211"/>
  <p:tag name="MH_LIBRARY" val="GRAPHIC"/>
  <p:tag name="MH_TYPE" val="Picture"/>
  <p:tag name="MH_ORDER" val="4"/>
</p:tagLst>
</file>

<file path=ppt/theme/theme1.xml><?xml version="1.0" encoding="utf-8"?>
<a:theme xmlns:a="http://schemas.openxmlformats.org/drawingml/2006/main" name=" www.2ppt.com">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15975" rtl="0" eaLnBrk="1" fontAlgn="base" latinLnBrk="0" hangingPunct="1">
          <a:lnSpc>
            <a:spcPct val="100000"/>
          </a:lnSpc>
          <a:spcBef>
            <a:spcPct val="0"/>
          </a:spcBef>
          <a:spcAft>
            <a:spcPct val="0"/>
          </a:spcAft>
          <a:buClrTx/>
          <a:buSzTx/>
          <a:buFontTx/>
          <a:buNone/>
          <a:defRPr kumimoji="0" lang="en-US" sz="1600" b="0" i="0" u="none" strike="noStrike" cap="none" normalizeH="0" baseline="-2500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15975" rtl="0" eaLnBrk="1" fontAlgn="base" latinLnBrk="0" hangingPunct="1">
          <a:lnSpc>
            <a:spcPct val="100000"/>
          </a:lnSpc>
          <a:spcBef>
            <a:spcPct val="0"/>
          </a:spcBef>
          <a:spcAft>
            <a:spcPct val="0"/>
          </a:spcAft>
          <a:buClrTx/>
          <a:buSzTx/>
          <a:buFontTx/>
          <a:buNone/>
          <a:defRPr kumimoji="0" lang="en-US" sz="1600" b="0" i="0" u="none" strike="noStrike" cap="none" normalizeH="0" baseline="-2500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2176</Words>
  <Application>Microsoft Office PowerPoint</Application>
  <PresentationFormat>宽屏</PresentationFormat>
  <Paragraphs>324</Paragraphs>
  <Slides>37</Slides>
  <Notes>37</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37</vt:i4>
      </vt:variant>
    </vt:vector>
  </HeadingPairs>
  <TitlesOfParts>
    <vt:vector size="57" baseType="lpstr">
      <vt:lpstr>Adobe 黑体 Std R</vt:lpstr>
      <vt:lpstr>等线</vt:lpstr>
      <vt:lpstr>方正古隶简体</vt:lpstr>
      <vt:lpstr>方正华隶简体</vt:lpstr>
      <vt:lpstr>方正楷体简体</vt:lpstr>
      <vt:lpstr>方正康体简体</vt:lpstr>
      <vt:lpstr>方正兰亭大黑_GBK</vt:lpstr>
      <vt:lpstr>方正吕建德字体</vt:lpstr>
      <vt:lpstr>方正宋黑简体</vt:lpstr>
      <vt:lpstr>方正字迹-吕建德字体</vt:lpstr>
      <vt:lpstr>黑体</vt:lpstr>
      <vt:lpstr>华文隶书</vt:lpstr>
      <vt:lpstr>楷体</vt:lpstr>
      <vt:lpstr>宋体</vt:lpstr>
      <vt:lpstr>微软雅黑</vt:lpstr>
      <vt:lpstr>Arial</vt:lpstr>
      <vt:lpstr>Calibri</vt:lpstr>
      <vt:lpstr>Verdana</vt:lpstr>
      <vt:lpstr>Wingdings</vt:lpstr>
      <vt:lpstr> 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3</cp:revision>
  <dcterms:created xsi:type="dcterms:W3CDTF">2022-03-04T02:39:41Z</dcterms:created>
  <dcterms:modified xsi:type="dcterms:W3CDTF">2023-01-10T06:33:37Z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2CB96FC436474FFA92856066185C2E55</vt:lpwstr>
  </property>
  <property fmtid="{D5CDD505-2E9C-101B-9397-08002B2CF9AE}" pid="3" name="KSOProductBuildVer">
    <vt:lpwstr>2052-11.1.0.10495</vt:lpwstr>
  </property>
  <property fmtid="{A09F084E-AD41-489F-8076-AA5BE3082BCA}" pid="100">
    <vt:ui4>5</vt:ui4>
  </property>
  <property fmtid="{64440492-4C8B-11D1-8B70-080036B11A03}" pid="11">
    <vt:lpwstr>www.2ppt.com-爱PPT提供资源下载</vt:lpwstr>
  </property>
</Properties>
</file>