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11" r:id="rId2"/>
    <p:sldId id="264" r:id="rId3"/>
    <p:sldId id="312" r:id="rId4"/>
    <p:sldId id="313" r:id="rId5"/>
    <p:sldId id="314" r:id="rId6"/>
    <p:sldId id="315" r:id="rId7"/>
    <p:sldId id="316" r:id="rId8"/>
    <p:sldId id="317" r:id="rId9"/>
    <p:sldId id="306" r:id="rId10"/>
    <p:sldId id="318" r:id="rId11"/>
    <p:sldId id="319" r:id="rId12"/>
    <p:sldId id="320" r:id="rId13"/>
    <p:sldId id="321" r:id="rId14"/>
    <p:sldId id="322" r:id="rId15"/>
    <p:sldId id="260" r:id="rId16"/>
    <p:sldId id="323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第七章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7.4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平行线的性质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__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2122"/>
            <a:ext cx="9144000" cy="1381125"/>
          </a:xfrm>
        </p:spPr>
        <p:txBody>
          <a:bodyPr/>
          <a:lstStyle/>
          <a:p>
            <a:r>
              <a:rPr lang="en-US" altLang="zh-CN" sz="4500" dirty="0"/>
              <a:t>7.4 </a:t>
            </a:r>
            <a:r>
              <a:rPr lang="zh-CN" altLang="zh-CN" sz="4500" dirty="0"/>
              <a:t>平行线的性质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7939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91179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/>
              <a:t>第七章 平行线的证明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65464" y="1239294"/>
            <a:ext cx="1972335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78.EPS" descr="id:214749828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97275" y="2804583"/>
            <a:ext cx="1492633" cy="109962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670214" y="158715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均为平面反光镜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在射线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上有一点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点射出一束光线经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点反射后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反射光线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恰好与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100°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29625" y="192872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064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甲、乙、丙、丁一起研究一道数学题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如果还知道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则能得到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AGD=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如果还知道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AGD=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则能得到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BFE.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一定大于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BFE.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他们四人中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说法正确的有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303.EPS" descr="id:214749829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854320" y="2093777"/>
            <a:ext cx="1188244" cy="155918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9268" y="287336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7198" y="196526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0983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是大众汽车的图标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是该图标抽象的几何图形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试猜想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84.EPS" descr="id:214749829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82540" y="2152471"/>
            <a:ext cx="2551659" cy="152657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96290" y="2405122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78032" y="1141398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在同一条直线上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AD=EB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AC=EF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BC=DF.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82.EPS" descr="id:214749830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254570" y="1726922"/>
            <a:ext cx="2411449" cy="166870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66800" y="1954222"/>
          <a:ext cx="6096000" cy="288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3839210" imgH="1818005" progId="Word.Document.12">
                  <p:embed/>
                </p:oleObj>
              </mc:Choice>
              <mc:Fallback>
                <p:oleObj name="Document" r:id="rId4" imgW="3839210" imgH="181800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54222"/>
                        <a:ext cx="6096000" cy="2882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71550" y="1037489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AMD=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83.EPS" descr="id:214749831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71047" y="1387057"/>
            <a:ext cx="1294772" cy="132712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148195" y="191748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148195" y="295534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EFG=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GFC=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125°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AMD=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14338" y="1122010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DFG=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请判断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的结论下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保持不变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上有一点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MFG=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存在怎样的数量关系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若移动点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MFG=n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请直接写出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的数量关系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305.EPS" descr="id:214749832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43262" y="2957036"/>
            <a:ext cx="4413642" cy="1489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48691" y="1152185"/>
          <a:ext cx="6096000" cy="448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3839210" imgH="2828290" progId="Word.Document.12">
                  <p:embed/>
                </p:oleObj>
              </mc:Choice>
              <mc:Fallback>
                <p:oleObj name="Document" r:id="rId3" imgW="3839210" imgH="282829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691" y="1152185"/>
                        <a:ext cx="6096000" cy="4484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0214" y="89553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平行线的性质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9.EPS" descr="id:214749822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727235" y="1844360"/>
            <a:ext cx="2068549" cy="130056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42950" y="343948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          B.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	D.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88855" y="122266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72787" y="113100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如图所示是一条街道的路线图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300.EPS" descr="id:214749822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58796" y="1795294"/>
            <a:ext cx="2714914" cy="122578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670472" y="333579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A.40°	B.50°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C.70°	D.130°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3123" y="150538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05296" y="1151789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下列推理及括号中所注明的推理依据错误的是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301.EPS" descr="id:214749823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104561" y="1829179"/>
            <a:ext cx="1683176" cy="102808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919595" y="3063252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同旁内角互补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15200" y="122295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162180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直角三角板的直角顶点落在直尺边上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74.EPS" descr="id:214749824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150901" y="1938575"/>
            <a:ext cx="1832726" cy="103694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48145" y="3547825"/>
            <a:ext cx="5668218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56°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44°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34°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79414" y="119905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5691" y="1135275"/>
            <a:ext cx="6096000" cy="38259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75.EPS" descr="id:214749824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5690" y="1778456"/>
            <a:ext cx="1977131" cy="118055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05691" y="3365044"/>
            <a:ext cx="577722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26636" y="123265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K276.EPS" descr="id:214749825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888922" y="2430708"/>
            <a:ext cx="1393594" cy="1188446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810491" y="173031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2914" y="181486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9295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射线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393.EPS" descr="id:214749826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355259" y="1881274"/>
            <a:ext cx="1793687" cy="122226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652649"/>
            <a:ext cx="577722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     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125°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155°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0830" y="148079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92333" y="147390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140°,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302.EPS" descr="id:214749827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88089" y="2153299"/>
            <a:ext cx="1110392" cy="144195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992333" y="3301778"/>
            <a:ext cx="366254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A.80°	B.40°    C.60°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无法确定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45453" y="155775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860</Words>
  <Application>Microsoft Office PowerPoint</Application>
  <PresentationFormat>全屏显示(16:9)</PresentationFormat>
  <Paragraphs>51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7.4 平行线的性质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7F558DF831524B7688B4A445A6B8BD22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