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8"/>
  </p:notesMasterIdLst>
  <p:handoutMasterIdLst>
    <p:handoutMasterId r:id="rId19"/>
  </p:handoutMasterIdLst>
  <p:sldIdLst>
    <p:sldId id="256" r:id="rId3"/>
    <p:sldId id="263" r:id="rId4"/>
    <p:sldId id="265" r:id="rId5"/>
    <p:sldId id="266" r:id="rId6"/>
    <p:sldId id="270" r:id="rId7"/>
    <p:sldId id="269" r:id="rId8"/>
    <p:sldId id="273" r:id="rId9"/>
    <p:sldId id="272" r:id="rId10"/>
    <p:sldId id="268" r:id="rId11"/>
    <p:sldId id="267" r:id="rId12"/>
    <p:sldId id="274" r:id="rId13"/>
    <p:sldId id="281" r:id="rId14"/>
    <p:sldId id="275" r:id="rId15"/>
    <p:sldId id="283" r:id="rId16"/>
    <p:sldId id="285" r:id="rId17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黑体" panose="02010609060101010101" pitchFamily="49" charset="-122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黑体" panose="02010609060101010101" pitchFamily="49" charset="-122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黑体" panose="02010609060101010101" pitchFamily="49" charset="-122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黑体" panose="02010609060101010101" pitchFamily="49" charset="-122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黑体" panose="02010609060101010101" pitchFamily="49" charset="-122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黑体" panose="02010609060101010101" pitchFamily="49" charset="-122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黑体" panose="02010609060101010101" pitchFamily="49" charset="-122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黑体" panose="02010609060101010101" pitchFamily="49" charset="-122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黑体" panose="02010609060101010101" pitchFamily="49" charset="-122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0">
          <p15:clr>
            <a:srgbClr val="A4A3A4"/>
          </p15:clr>
        </p15:guide>
        <p15:guide id="2" pos="289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6B41"/>
    <a:srgbClr val="CC0000"/>
    <a:srgbClr val="99FF66"/>
    <a:srgbClr val="66FF33"/>
    <a:srgbClr val="FF0066"/>
    <a:srgbClr val="FFFF00"/>
    <a:srgbClr val="99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>
        <p:scale>
          <a:sx n="120" d="100"/>
          <a:sy n="120" d="100"/>
        </p:scale>
        <p:origin x="-1374" y="-516"/>
      </p:cViewPr>
      <p:guideLst>
        <p:guide orient="horz" pos="1610"/>
        <p:guide pos="289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Header Placeholder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5" name="Date Placeholder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1508" name="Slide Image Placeholder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Notes Placeholder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3078" name="Footer Placeholder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9" name="Slide Number Placeholder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D3C048A-D1E8-415C-8902-0BED08ABAC3C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9pPr>
          </a:lstStyle>
          <a:p>
            <a:pPr eaLnBrk="1" hangingPunct="1"/>
            <a:fld id="{447FED31-C9D2-4AAB-ABF4-81539A71395A}" type="slidenum">
              <a:rPr lang="en-US" altLang="zh-CN">
                <a:latin typeface="Calibri" panose="020F0502020204030204" pitchFamily="34" charset="0"/>
              </a:rPr>
              <a:t>1</a:t>
            </a:fld>
            <a:endParaRPr lang="en-US" altLang="zh-CN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67237-D8ED-4331-92BF-C071F86AB43A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6" name="页脚占位符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D550F-1A2C-4B9F-BCAC-580B91B9A454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6" name="页脚占位符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F66E8-2BAF-4AB6-B356-E7553BC27DC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BBCB4-8B08-4EC3-95D8-FE5FDDED38F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F225A-DDF2-49B0-80B5-5328BC80B47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F0710-DF10-419F-BE7B-D6BBE3F16DA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灯片编号占位符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F75FC-F6BF-4C26-9EBA-D7AE04B2068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12F0D-6CFB-46FB-8515-A3215B48C85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灯片编号占位符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2E318-DFF4-4797-9712-CC9762FD086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2465F-196C-4EBB-B0C3-5E6ADE1800F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472D9-1F27-44A0-BED2-012B183C9E23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6" name="页脚占位符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DC298-DD96-4864-8F21-157EE46555F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7A2C1-C57A-4DEC-B77A-9CD1728420C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2D984-AC6F-4135-BB94-0EFE43690F3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B33CB-76DC-4A73-93EB-07154F609D9F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6" name="页脚占位符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C20BE-694B-4B5C-BADC-F9A4C41E1F4B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7" name="页脚占位符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6AB2C-1EE8-411D-ADA4-5DF6838041D7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9" name="页脚占位符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52827-23C0-489B-942C-26443DBA4A97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5" name="页脚占位符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灯片编号占位符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76BDD-AF39-468B-B3EF-305FEB1615E9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4" name="页脚占位符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2CCD8-72A0-4803-BA7C-3F6E0C4BBC71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7" name="页脚占位符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1FA32-212F-4B58-BBF9-D0B7111AA833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7" name="页脚占位符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1028" name="日期占位符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灯片编号占位符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smtClean="0">
                <a:solidFill>
                  <a:srgbClr val="898989"/>
                </a:solidFill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30CF7D78-562B-443A-B0D7-CC0867C2E78A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1030" name="页脚占位符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0D0D0D"/>
                </a:solidFill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anose="02010609060101010101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anose="02010609060101010101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anose="02010609060101010101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anose="02010609060101010101" pitchFamily="49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anose="02010609060101010101" pitchFamily="49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anose="02010609060101010101" pitchFamily="49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anose="02010609060101010101" pitchFamily="49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anose="020106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3075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2052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53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smtClean="0">
                <a:solidFill>
                  <a:srgbClr val="898989"/>
                </a:solidFill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A22B61E6-6E73-4240-9A8B-43DEA5ED89AC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anose="02010609060101010101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anose="02010609060101010101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anose="02010609060101010101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anose="02010609060101010101" pitchFamily="49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anose="02010609060101010101" pitchFamily="49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anose="02010609060101010101" pitchFamily="49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anose="02010609060101010101" pitchFamily="49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anose="020106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file:///H:\english\6&#19979;\Unit7Summer%20holiday%20plans\U7Stor04.mp3" TargetMode="External"/><Relationship Id="rId13" Type="http://schemas.microsoft.com/office/2007/relationships/media" Target="file:///H:\english\6&#19979;\Unit7Summer%20holiday%20plans\U7Stor07.mp3" TargetMode="External"/><Relationship Id="rId18" Type="http://schemas.openxmlformats.org/officeDocument/2006/relationships/image" Target="../media/image56.jpeg"/><Relationship Id="rId3" Type="http://schemas.microsoft.com/office/2007/relationships/media" Target="file:///H:\english\6&#19979;\Unit7Summer%20holiday%20plans\U7Stor02.mp3" TargetMode="External"/><Relationship Id="rId21" Type="http://schemas.openxmlformats.org/officeDocument/2006/relationships/image" Target="../media/image13.emf"/><Relationship Id="rId7" Type="http://schemas.microsoft.com/office/2007/relationships/media" Target="file:///H:\english\6&#19979;\Unit7Summer%20holiday%20plans\U7Stor04.mp3" TargetMode="External"/><Relationship Id="rId12" Type="http://schemas.openxmlformats.org/officeDocument/2006/relationships/audio" Target="file:///H:\english\6&#19979;\Unit7Summer%20holiday%20plans\U7Stor06.mp3" TargetMode="External"/><Relationship Id="rId17" Type="http://schemas.openxmlformats.org/officeDocument/2006/relationships/slideLayout" Target="../slideLayouts/slideLayout18.xml"/><Relationship Id="rId2" Type="http://schemas.openxmlformats.org/officeDocument/2006/relationships/audio" Target="file:///H:\english\6&#19979;\Unit7Summer%20holiday%20plans\U7Stor01.mp3" TargetMode="External"/><Relationship Id="rId16" Type="http://schemas.openxmlformats.org/officeDocument/2006/relationships/audio" Target="file:///H:\english\6&#19979;\Unit7Summer%20holiday%20plans\U7Stor08.mp3" TargetMode="External"/><Relationship Id="rId20" Type="http://schemas.openxmlformats.org/officeDocument/2006/relationships/image" Target="../media/image58.jpeg"/><Relationship Id="rId1" Type="http://schemas.microsoft.com/office/2007/relationships/media" Target="file:///H:\english\6&#19979;\Unit7Summer%20holiday%20plans\U7Stor01.mp3" TargetMode="External"/><Relationship Id="rId6" Type="http://schemas.openxmlformats.org/officeDocument/2006/relationships/audio" Target="file:///H:\english\6&#19979;\Unit7Summer%20holiday%20plans\U7Stor03.mp3" TargetMode="External"/><Relationship Id="rId11" Type="http://schemas.microsoft.com/office/2007/relationships/media" Target="file:///H:\english\6&#19979;\Unit7Summer%20holiday%20plans\U7Stor06.mp3" TargetMode="External"/><Relationship Id="rId5" Type="http://schemas.microsoft.com/office/2007/relationships/media" Target="file:///H:\english\6&#19979;\Unit7Summer%20holiday%20plans\U7Stor03.mp3" TargetMode="External"/><Relationship Id="rId15" Type="http://schemas.microsoft.com/office/2007/relationships/media" Target="file:///H:\english\6&#19979;\Unit7Summer%20holiday%20plans\U7Stor08.mp3" TargetMode="External"/><Relationship Id="rId10" Type="http://schemas.openxmlformats.org/officeDocument/2006/relationships/audio" Target="file:///H:\english\6&#19979;\Unit7Summer%20holiday%20plans\U7Stor05.mp3" TargetMode="External"/><Relationship Id="rId19" Type="http://schemas.openxmlformats.org/officeDocument/2006/relationships/image" Target="../media/image57.jpeg"/><Relationship Id="rId4" Type="http://schemas.openxmlformats.org/officeDocument/2006/relationships/audio" Target="file:///H:\english\6&#19979;\Unit7Summer%20holiday%20plans\U7Stor02.mp3" TargetMode="External"/><Relationship Id="rId9" Type="http://schemas.microsoft.com/office/2007/relationships/media" Target="file:///H:\english\6&#19979;\Unit7Summer%20holiday%20plans\U7Stor05.mp3" TargetMode="External"/><Relationship Id="rId14" Type="http://schemas.openxmlformats.org/officeDocument/2006/relationships/audio" Target="file:///H:\english\6&#19979;\Unit7Summer%20holiday%20plans\U7Stor07.mp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3.emf"/><Relationship Id="rId2" Type="http://schemas.openxmlformats.org/officeDocument/2006/relationships/audio" Target="file:///H:\english\6&#19979;\Unit7Summer%20holiday%20plans\U7Stor15.mp3" TargetMode="External"/><Relationship Id="rId1" Type="http://schemas.microsoft.com/office/2007/relationships/media" Target="file:///H:\english\6&#19979;\Unit7Summer%20holiday%20plans\U7Stor15.mp3" TargetMode="Externa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file:///H:\english\6&#19979;\Unit7Summer%20holiday%20plans\&#30707;&#36827;-&#22812;&#30340;&#38050;&#29748;&#26354;&#19968;.mp3" TargetMode="External"/><Relationship Id="rId1" Type="http://schemas.microsoft.com/office/2007/relationships/media" Target="file:///H:\english\6&#19979;\Unit7Summer%20holiday%20plans\&#30707;&#36827;-&#22812;&#30340;&#38050;&#29748;&#26354;&#19968;.mp3" TargetMode="External"/><Relationship Id="rId5" Type="http://schemas.openxmlformats.org/officeDocument/2006/relationships/image" Target="../media/image13.emf"/><Relationship Id="rId4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65.png"/><Relationship Id="rId2" Type="http://schemas.openxmlformats.org/officeDocument/2006/relationships/audio" Target="file:///H:\english\6&#19979;\Unit7Summer%20holiday%20plans\&#30707;&#36827;-&#22812;&#30340;&#38050;&#29748;&#26354;&#19968;.mp3" TargetMode="External"/><Relationship Id="rId1" Type="http://schemas.microsoft.com/office/2007/relationships/media" Target="file:///H:\english\6&#19979;\Unit7Summer%20holiday%20plans\&#30707;&#36827;-&#22812;&#30340;&#38050;&#29748;&#26354;&#19968;.mp3" TargetMode="Externa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microsoft.com/office/2007/relationships/media" Target="file:///H:\english\6&#19979;\Unit7Summer%20holiday%20plans\OceanPar.mp3" TargetMode="External"/><Relationship Id="rId7" Type="http://schemas.openxmlformats.org/officeDocument/2006/relationships/audio" Target="../media/audio2.wav"/><Relationship Id="rId12" Type="http://schemas.openxmlformats.org/officeDocument/2006/relationships/image" Target="../media/image8.png"/><Relationship Id="rId17" Type="http://schemas.openxmlformats.org/officeDocument/2006/relationships/image" Target="../media/image13.emf"/><Relationship Id="rId2" Type="http://schemas.openxmlformats.org/officeDocument/2006/relationships/audio" Target="file:///H:\english\6&#19979;\Unit7Summer%20holiday%20plans\Disneyla.mp3" TargetMode="External"/><Relationship Id="rId16" Type="http://schemas.openxmlformats.org/officeDocument/2006/relationships/image" Target="../media/image12.png"/><Relationship Id="rId1" Type="http://schemas.microsoft.com/office/2007/relationships/media" Target="file:///H:\english\6&#19979;\Unit7Summer%20holiday%20plans\Disneyla.mp3" TargetMode="External"/><Relationship Id="rId6" Type="http://schemas.openxmlformats.org/officeDocument/2006/relationships/audio" Target="../media/audio1.wav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audio" Target="file:///H:\english\6&#19979;\Unit7Summer%20holiday%20plans\OceanPar.mp3" TargetMode="Externa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audio" Target="../media/audio1.wav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audio" Target="../media/audio3.wav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37.png"/><Relationship Id="rId2" Type="http://schemas.openxmlformats.org/officeDocument/2006/relationships/audio" Target="file:///H:\english\6&#19979;\Unit7Summer%20holiday%20plans\U7Story.mp3" TargetMode="External"/><Relationship Id="rId1" Type="http://schemas.microsoft.com/office/2007/relationships/media" Target="file:///H:\english\6&#19979;\Unit7Summer%20holiday%20plans\U7Story.mp3" TargetMode="External"/><Relationship Id="rId6" Type="http://schemas.openxmlformats.org/officeDocument/2006/relationships/image" Target="../media/image36.png"/><Relationship Id="rId11" Type="http://schemas.openxmlformats.org/officeDocument/2006/relationships/image" Target="../media/image13.emf"/><Relationship Id="rId5" Type="http://schemas.openxmlformats.org/officeDocument/2006/relationships/audio" Target="../media/audio1.wav"/><Relationship Id="rId10" Type="http://schemas.openxmlformats.org/officeDocument/2006/relationships/image" Target="../media/image40.png"/><Relationship Id="rId4" Type="http://schemas.openxmlformats.org/officeDocument/2006/relationships/audio" Target="../media/audio3.wav"/><Relationship Id="rId9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4015" y="915566"/>
            <a:ext cx="7772400" cy="903288"/>
          </a:xfrm>
        </p:spPr>
        <p:txBody>
          <a:bodyPr/>
          <a:lstStyle/>
          <a:p>
            <a:pPr eaLnBrk="1" hangingPunct="1"/>
            <a:r>
              <a:rPr lang="zh-CN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 7 Summer holiday plans</a:t>
            </a:r>
          </a:p>
        </p:txBody>
      </p:sp>
      <p:sp>
        <p:nvSpPr>
          <p:cNvPr id="5" name="矩形 4"/>
          <p:cNvSpPr/>
          <p:nvPr/>
        </p:nvSpPr>
        <p:spPr>
          <a:xfrm>
            <a:off x="-1785" y="4108675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1"/>
          <p:cNvGrpSpPr/>
          <p:nvPr/>
        </p:nvGrpSpPr>
        <p:grpSpPr bwMode="auto">
          <a:xfrm>
            <a:off x="-44450" y="106363"/>
            <a:ext cx="3463925" cy="581025"/>
            <a:chOff x="0" y="0"/>
            <a:chExt cx="3243" cy="2997"/>
          </a:xfrm>
        </p:grpSpPr>
        <p:sp>
          <p:nvSpPr>
            <p:cNvPr id="14371" name="Freeform 134"/>
            <p:cNvSpPr>
              <a:spLocks noChangeArrowheads="1"/>
            </p:cNvSpPr>
            <p:nvPr/>
          </p:nvSpPr>
          <p:spPr bwMode="auto">
            <a:xfrm>
              <a:off x="0" y="30"/>
              <a:ext cx="3243" cy="2902"/>
            </a:xfrm>
            <a:custGeom>
              <a:avLst/>
              <a:gdLst>
                <a:gd name="T0" fmla="*/ 3243 w 546"/>
                <a:gd name="T1" fmla="*/ 2469 h 489"/>
                <a:gd name="T2" fmla="*/ 2809 w 546"/>
                <a:gd name="T3" fmla="*/ 2902 h 489"/>
                <a:gd name="T4" fmla="*/ 653 w 546"/>
                <a:gd name="T5" fmla="*/ 2902 h 489"/>
                <a:gd name="T6" fmla="*/ 220 w 546"/>
                <a:gd name="T7" fmla="*/ 2469 h 489"/>
                <a:gd name="T8" fmla="*/ 0 w 546"/>
                <a:gd name="T9" fmla="*/ 433 h 489"/>
                <a:gd name="T10" fmla="*/ 440 w 546"/>
                <a:gd name="T11" fmla="*/ 0 h 489"/>
                <a:gd name="T12" fmla="*/ 2590 w 546"/>
                <a:gd name="T13" fmla="*/ 6 h 489"/>
                <a:gd name="T14" fmla="*/ 3029 w 546"/>
                <a:gd name="T15" fmla="*/ 439 h 489"/>
                <a:gd name="T16" fmla="*/ 3243 w 546"/>
                <a:gd name="T17" fmla="*/ 2469 h 48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46" h="489">
                  <a:moveTo>
                    <a:pt x="546" y="416"/>
                  </a:moveTo>
                  <a:cubicBezTo>
                    <a:pt x="546" y="457"/>
                    <a:pt x="514" y="489"/>
                    <a:pt x="473" y="489"/>
                  </a:cubicBezTo>
                  <a:cubicBezTo>
                    <a:pt x="110" y="489"/>
                    <a:pt x="110" y="489"/>
                    <a:pt x="110" y="489"/>
                  </a:cubicBezTo>
                  <a:cubicBezTo>
                    <a:pt x="70" y="489"/>
                    <a:pt x="37" y="457"/>
                    <a:pt x="37" y="416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33"/>
                    <a:pt x="33" y="0"/>
                    <a:pt x="74" y="0"/>
                  </a:cubicBezTo>
                  <a:cubicBezTo>
                    <a:pt x="436" y="1"/>
                    <a:pt x="436" y="1"/>
                    <a:pt x="436" y="1"/>
                  </a:cubicBezTo>
                  <a:cubicBezTo>
                    <a:pt x="477" y="1"/>
                    <a:pt x="510" y="34"/>
                    <a:pt x="510" y="74"/>
                  </a:cubicBezTo>
                  <a:lnTo>
                    <a:pt x="546" y="416"/>
                  </a:lnTo>
                  <a:close/>
                </a:path>
              </a:pathLst>
            </a:custGeom>
            <a:solidFill>
              <a:srgbClr val="FFD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2" name="Freeform 135"/>
            <p:cNvSpPr>
              <a:spLocks noChangeArrowheads="1"/>
            </p:cNvSpPr>
            <p:nvPr/>
          </p:nvSpPr>
          <p:spPr bwMode="auto">
            <a:xfrm>
              <a:off x="125" y="0"/>
              <a:ext cx="2975" cy="2997"/>
            </a:xfrm>
            <a:custGeom>
              <a:avLst/>
              <a:gdLst>
                <a:gd name="T0" fmla="*/ 24 w 501"/>
                <a:gd name="T1" fmla="*/ 2409 h 505"/>
                <a:gd name="T2" fmla="*/ 422 w 501"/>
                <a:gd name="T3" fmla="*/ 2801 h 505"/>
                <a:gd name="T4" fmla="*/ 2167 w 501"/>
                <a:gd name="T5" fmla="*/ 2801 h 505"/>
                <a:gd name="T6" fmla="*/ 2233 w 501"/>
                <a:gd name="T7" fmla="*/ 2831 h 505"/>
                <a:gd name="T8" fmla="*/ 2696 w 501"/>
                <a:gd name="T9" fmla="*/ 2926 h 505"/>
                <a:gd name="T10" fmla="*/ 2874 w 501"/>
                <a:gd name="T11" fmla="*/ 2463 h 505"/>
                <a:gd name="T12" fmla="*/ 2435 w 501"/>
                <a:gd name="T13" fmla="*/ 2285 h 505"/>
                <a:gd name="T14" fmla="*/ 2251 w 501"/>
                <a:gd name="T15" fmla="*/ 2593 h 505"/>
                <a:gd name="T16" fmla="*/ 2423 w 501"/>
                <a:gd name="T17" fmla="*/ 2831 h 505"/>
                <a:gd name="T18" fmla="*/ 2779 w 501"/>
                <a:gd name="T19" fmla="*/ 2570 h 505"/>
                <a:gd name="T20" fmla="*/ 2458 w 501"/>
                <a:gd name="T21" fmla="*/ 2404 h 505"/>
                <a:gd name="T22" fmla="*/ 2435 w 501"/>
                <a:gd name="T23" fmla="*/ 2718 h 505"/>
                <a:gd name="T24" fmla="*/ 2607 w 501"/>
                <a:gd name="T25" fmla="*/ 2730 h 505"/>
                <a:gd name="T26" fmla="*/ 2696 w 501"/>
                <a:gd name="T27" fmla="*/ 2576 h 505"/>
                <a:gd name="T28" fmla="*/ 2637 w 501"/>
                <a:gd name="T29" fmla="*/ 2742 h 505"/>
                <a:gd name="T30" fmla="*/ 2512 w 501"/>
                <a:gd name="T31" fmla="*/ 2783 h 505"/>
                <a:gd name="T32" fmla="*/ 2316 w 501"/>
                <a:gd name="T33" fmla="*/ 2570 h 505"/>
                <a:gd name="T34" fmla="*/ 2369 w 501"/>
                <a:gd name="T35" fmla="*/ 2409 h 505"/>
                <a:gd name="T36" fmla="*/ 2749 w 501"/>
                <a:gd name="T37" fmla="*/ 2392 h 505"/>
                <a:gd name="T38" fmla="*/ 2732 w 501"/>
                <a:gd name="T39" fmla="*/ 2825 h 505"/>
                <a:gd name="T40" fmla="*/ 2274 w 501"/>
                <a:gd name="T41" fmla="*/ 2783 h 505"/>
                <a:gd name="T42" fmla="*/ 2363 w 501"/>
                <a:gd name="T43" fmla="*/ 2261 h 505"/>
                <a:gd name="T44" fmla="*/ 2785 w 501"/>
                <a:gd name="T45" fmla="*/ 2249 h 505"/>
                <a:gd name="T46" fmla="*/ 2797 w 501"/>
                <a:gd name="T47" fmla="*/ 2214 h 505"/>
                <a:gd name="T48" fmla="*/ 2975 w 501"/>
                <a:gd name="T49" fmla="*/ 552 h 505"/>
                <a:gd name="T50" fmla="*/ 2577 w 501"/>
                <a:gd name="T51" fmla="*/ 160 h 505"/>
                <a:gd name="T52" fmla="*/ 748 w 501"/>
                <a:gd name="T53" fmla="*/ 166 h 505"/>
                <a:gd name="T54" fmla="*/ 695 w 501"/>
                <a:gd name="T55" fmla="*/ 131 h 505"/>
                <a:gd name="T56" fmla="*/ 143 w 501"/>
                <a:gd name="T57" fmla="*/ 208 h 505"/>
                <a:gd name="T58" fmla="*/ 350 w 501"/>
                <a:gd name="T59" fmla="*/ 754 h 505"/>
                <a:gd name="T60" fmla="*/ 647 w 501"/>
                <a:gd name="T61" fmla="*/ 671 h 505"/>
                <a:gd name="T62" fmla="*/ 730 w 501"/>
                <a:gd name="T63" fmla="*/ 344 h 505"/>
                <a:gd name="T64" fmla="*/ 285 w 501"/>
                <a:gd name="T65" fmla="*/ 202 h 505"/>
                <a:gd name="T66" fmla="*/ 255 w 501"/>
                <a:gd name="T67" fmla="*/ 588 h 505"/>
                <a:gd name="T68" fmla="*/ 570 w 501"/>
                <a:gd name="T69" fmla="*/ 599 h 505"/>
                <a:gd name="T70" fmla="*/ 576 w 501"/>
                <a:gd name="T71" fmla="*/ 303 h 505"/>
                <a:gd name="T72" fmla="*/ 285 w 501"/>
                <a:gd name="T73" fmla="*/ 415 h 505"/>
                <a:gd name="T74" fmla="*/ 404 w 501"/>
                <a:gd name="T75" fmla="*/ 564 h 505"/>
                <a:gd name="T76" fmla="*/ 285 w 501"/>
                <a:gd name="T77" fmla="*/ 315 h 505"/>
                <a:gd name="T78" fmla="*/ 588 w 501"/>
                <a:gd name="T79" fmla="*/ 267 h 505"/>
                <a:gd name="T80" fmla="*/ 665 w 501"/>
                <a:gd name="T81" fmla="*/ 493 h 505"/>
                <a:gd name="T82" fmla="*/ 528 w 501"/>
                <a:gd name="T83" fmla="*/ 671 h 505"/>
                <a:gd name="T84" fmla="*/ 208 w 501"/>
                <a:gd name="T85" fmla="*/ 599 h 505"/>
                <a:gd name="T86" fmla="*/ 172 w 501"/>
                <a:gd name="T87" fmla="*/ 273 h 505"/>
                <a:gd name="T88" fmla="*/ 410 w 501"/>
                <a:gd name="T89" fmla="*/ 107 h 505"/>
                <a:gd name="T90" fmla="*/ 713 w 501"/>
                <a:gd name="T91" fmla="*/ 226 h 505"/>
                <a:gd name="T92" fmla="*/ 707 w 501"/>
                <a:gd name="T93" fmla="*/ 682 h 505"/>
                <a:gd name="T94" fmla="*/ 267 w 501"/>
                <a:gd name="T95" fmla="*/ 783 h 505"/>
                <a:gd name="T96" fmla="*/ 196 w 501"/>
                <a:gd name="T97" fmla="*/ 801 h 505"/>
                <a:gd name="T98" fmla="*/ 24 w 501"/>
                <a:gd name="T99" fmla="*/ 2409 h 50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01" h="505">
                  <a:moveTo>
                    <a:pt x="4" y="406"/>
                  </a:moveTo>
                  <a:cubicBezTo>
                    <a:pt x="4" y="442"/>
                    <a:pt x="34" y="472"/>
                    <a:pt x="71" y="472"/>
                  </a:cubicBezTo>
                  <a:cubicBezTo>
                    <a:pt x="71" y="472"/>
                    <a:pt x="280" y="472"/>
                    <a:pt x="365" y="472"/>
                  </a:cubicBezTo>
                  <a:cubicBezTo>
                    <a:pt x="368" y="473"/>
                    <a:pt x="371" y="474"/>
                    <a:pt x="376" y="477"/>
                  </a:cubicBezTo>
                  <a:cubicBezTo>
                    <a:pt x="396" y="497"/>
                    <a:pt x="427" y="505"/>
                    <a:pt x="454" y="493"/>
                  </a:cubicBezTo>
                  <a:cubicBezTo>
                    <a:pt x="482" y="480"/>
                    <a:pt x="496" y="445"/>
                    <a:pt x="484" y="415"/>
                  </a:cubicBezTo>
                  <a:cubicBezTo>
                    <a:pt x="472" y="386"/>
                    <a:pt x="438" y="373"/>
                    <a:pt x="410" y="385"/>
                  </a:cubicBezTo>
                  <a:cubicBezTo>
                    <a:pt x="390" y="394"/>
                    <a:pt x="378" y="415"/>
                    <a:pt x="379" y="437"/>
                  </a:cubicBezTo>
                  <a:cubicBezTo>
                    <a:pt x="380" y="456"/>
                    <a:pt x="392" y="469"/>
                    <a:pt x="408" y="477"/>
                  </a:cubicBezTo>
                  <a:cubicBezTo>
                    <a:pt x="438" y="490"/>
                    <a:pt x="472" y="465"/>
                    <a:pt x="468" y="433"/>
                  </a:cubicBezTo>
                  <a:cubicBezTo>
                    <a:pt x="464" y="407"/>
                    <a:pt x="436" y="393"/>
                    <a:pt x="414" y="405"/>
                  </a:cubicBezTo>
                  <a:cubicBezTo>
                    <a:pt x="394" y="415"/>
                    <a:pt x="391" y="445"/>
                    <a:pt x="410" y="458"/>
                  </a:cubicBezTo>
                  <a:cubicBezTo>
                    <a:pt x="419" y="465"/>
                    <a:pt x="430" y="464"/>
                    <a:pt x="439" y="460"/>
                  </a:cubicBezTo>
                  <a:cubicBezTo>
                    <a:pt x="448" y="456"/>
                    <a:pt x="451" y="444"/>
                    <a:pt x="454" y="434"/>
                  </a:cubicBezTo>
                  <a:cubicBezTo>
                    <a:pt x="458" y="445"/>
                    <a:pt x="450" y="454"/>
                    <a:pt x="444" y="462"/>
                  </a:cubicBezTo>
                  <a:cubicBezTo>
                    <a:pt x="439" y="468"/>
                    <a:pt x="431" y="469"/>
                    <a:pt x="423" y="469"/>
                  </a:cubicBezTo>
                  <a:cubicBezTo>
                    <a:pt x="404" y="468"/>
                    <a:pt x="390" y="452"/>
                    <a:pt x="390" y="433"/>
                  </a:cubicBezTo>
                  <a:cubicBezTo>
                    <a:pt x="390" y="424"/>
                    <a:pt x="392" y="414"/>
                    <a:pt x="399" y="406"/>
                  </a:cubicBezTo>
                  <a:cubicBezTo>
                    <a:pt x="416" y="387"/>
                    <a:pt x="444" y="386"/>
                    <a:pt x="463" y="403"/>
                  </a:cubicBezTo>
                  <a:cubicBezTo>
                    <a:pt x="483" y="424"/>
                    <a:pt x="482" y="457"/>
                    <a:pt x="460" y="476"/>
                  </a:cubicBezTo>
                  <a:cubicBezTo>
                    <a:pt x="436" y="496"/>
                    <a:pt x="403" y="492"/>
                    <a:pt x="383" y="469"/>
                  </a:cubicBezTo>
                  <a:cubicBezTo>
                    <a:pt x="360" y="442"/>
                    <a:pt x="367" y="401"/>
                    <a:pt x="398" y="381"/>
                  </a:cubicBezTo>
                  <a:cubicBezTo>
                    <a:pt x="420" y="366"/>
                    <a:pt x="446" y="367"/>
                    <a:pt x="469" y="379"/>
                  </a:cubicBezTo>
                  <a:cubicBezTo>
                    <a:pt x="470" y="378"/>
                    <a:pt x="471" y="376"/>
                    <a:pt x="471" y="373"/>
                  </a:cubicBezTo>
                  <a:cubicBezTo>
                    <a:pt x="480" y="293"/>
                    <a:pt x="501" y="93"/>
                    <a:pt x="501" y="93"/>
                  </a:cubicBezTo>
                  <a:cubicBezTo>
                    <a:pt x="501" y="57"/>
                    <a:pt x="471" y="27"/>
                    <a:pt x="434" y="27"/>
                  </a:cubicBezTo>
                  <a:cubicBezTo>
                    <a:pt x="434" y="27"/>
                    <a:pt x="201" y="28"/>
                    <a:pt x="126" y="28"/>
                  </a:cubicBezTo>
                  <a:cubicBezTo>
                    <a:pt x="124" y="27"/>
                    <a:pt x="123" y="26"/>
                    <a:pt x="117" y="22"/>
                  </a:cubicBezTo>
                  <a:cubicBezTo>
                    <a:pt x="88" y="0"/>
                    <a:pt x="45" y="3"/>
                    <a:pt x="24" y="35"/>
                  </a:cubicBezTo>
                  <a:cubicBezTo>
                    <a:pt x="0" y="70"/>
                    <a:pt x="17" y="118"/>
                    <a:pt x="59" y="127"/>
                  </a:cubicBezTo>
                  <a:cubicBezTo>
                    <a:pt x="77" y="130"/>
                    <a:pt x="96" y="126"/>
                    <a:pt x="109" y="113"/>
                  </a:cubicBezTo>
                  <a:cubicBezTo>
                    <a:pt x="124" y="98"/>
                    <a:pt x="129" y="78"/>
                    <a:pt x="123" y="58"/>
                  </a:cubicBezTo>
                  <a:cubicBezTo>
                    <a:pt x="112" y="29"/>
                    <a:pt x="75" y="14"/>
                    <a:pt x="48" y="34"/>
                  </a:cubicBezTo>
                  <a:cubicBezTo>
                    <a:pt x="27" y="50"/>
                    <a:pt x="24" y="81"/>
                    <a:pt x="43" y="99"/>
                  </a:cubicBezTo>
                  <a:cubicBezTo>
                    <a:pt x="57" y="113"/>
                    <a:pt x="80" y="114"/>
                    <a:pt x="96" y="101"/>
                  </a:cubicBezTo>
                  <a:cubicBezTo>
                    <a:pt x="111" y="87"/>
                    <a:pt x="111" y="65"/>
                    <a:pt x="97" y="51"/>
                  </a:cubicBezTo>
                  <a:cubicBezTo>
                    <a:pt x="80" y="35"/>
                    <a:pt x="48" y="46"/>
                    <a:pt x="48" y="70"/>
                  </a:cubicBezTo>
                  <a:cubicBezTo>
                    <a:pt x="48" y="82"/>
                    <a:pt x="57" y="91"/>
                    <a:pt x="68" y="95"/>
                  </a:cubicBezTo>
                  <a:cubicBezTo>
                    <a:pt x="47" y="94"/>
                    <a:pt x="39" y="69"/>
                    <a:pt x="48" y="53"/>
                  </a:cubicBezTo>
                  <a:cubicBezTo>
                    <a:pt x="60" y="35"/>
                    <a:pt x="83" y="33"/>
                    <a:pt x="99" y="45"/>
                  </a:cubicBezTo>
                  <a:cubicBezTo>
                    <a:pt x="111" y="54"/>
                    <a:pt x="115" y="69"/>
                    <a:pt x="112" y="83"/>
                  </a:cubicBezTo>
                  <a:cubicBezTo>
                    <a:pt x="109" y="97"/>
                    <a:pt x="101" y="106"/>
                    <a:pt x="89" y="113"/>
                  </a:cubicBezTo>
                  <a:cubicBezTo>
                    <a:pt x="71" y="122"/>
                    <a:pt x="49" y="115"/>
                    <a:pt x="35" y="101"/>
                  </a:cubicBezTo>
                  <a:cubicBezTo>
                    <a:pt x="21" y="85"/>
                    <a:pt x="21" y="65"/>
                    <a:pt x="29" y="46"/>
                  </a:cubicBezTo>
                  <a:cubicBezTo>
                    <a:pt x="37" y="30"/>
                    <a:pt x="52" y="20"/>
                    <a:pt x="69" y="18"/>
                  </a:cubicBezTo>
                  <a:cubicBezTo>
                    <a:pt x="88" y="15"/>
                    <a:pt x="108" y="22"/>
                    <a:pt x="120" y="38"/>
                  </a:cubicBezTo>
                  <a:cubicBezTo>
                    <a:pt x="139" y="61"/>
                    <a:pt x="137" y="93"/>
                    <a:pt x="119" y="115"/>
                  </a:cubicBezTo>
                  <a:cubicBezTo>
                    <a:pt x="100" y="137"/>
                    <a:pt x="71" y="142"/>
                    <a:pt x="45" y="132"/>
                  </a:cubicBezTo>
                  <a:cubicBezTo>
                    <a:pt x="38" y="132"/>
                    <a:pt x="36" y="133"/>
                    <a:pt x="33" y="135"/>
                  </a:cubicBezTo>
                  <a:cubicBezTo>
                    <a:pt x="24" y="219"/>
                    <a:pt x="4" y="406"/>
                    <a:pt x="4" y="406"/>
                  </a:cubicBezTo>
                  <a:close/>
                </a:path>
              </a:pathLst>
            </a:custGeom>
            <a:solidFill>
              <a:srgbClr val="FF5D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3" name="Freeform 136"/>
            <p:cNvSpPr>
              <a:spLocks noChangeArrowheads="1"/>
            </p:cNvSpPr>
            <p:nvPr/>
          </p:nvSpPr>
          <p:spPr bwMode="auto">
            <a:xfrm>
              <a:off x="268" y="322"/>
              <a:ext cx="2707" cy="2368"/>
            </a:xfrm>
            <a:custGeom>
              <a:avLst/>
              <a:gdLst>
                <a:gd name="T0" fmla="*/ 2147483647 w 456"/>
                <a:gd name="T1" fmla="*/ 2147483647 h 399"/>
                <a:gd name="T2" fmla="*/ 2147483647 w 456"/>
                <a:gd name="T3" fmla="*/ 0 h 399"/>
                <a:gd name="T4" fmla="*/ 2147483647 w 456"/>
                <a:gd name="T5" fmla="*/ 0 h 399"/>
                <a:gd name="T6" fmla="*/ 2147483647 w 456"/>
                <a:gd name="T7" fmla="*/ 2147483647 h 399"/>
                <a:gd name="T8" fmla="*/ 2147483647 w 456"/>
                <a:gd name="T9" fmla="*/ 2147483647 h 399"/>
                <a:gd name="T10" fmla="*/ 2147483647 w 456"/>
                <a:gd name="T11" fmla="*/ 2147483647 h 399"/>
                <a:gd name="T12" fmla="*/ 2147483647 w 456"/>
                <a:gd name="T13" fmla="*/ 2147483647 h 399"/>
                <a:gd name="T14" fmla="*/ 2147483647 w 456"/>
                <a:gd name="T15" fmla="*/ 2147483647 h 399"/>
                <a:gd name="T16" fmla="*/ 2147483647 w 456"/>
                <a:gd name="T17" fmla="*/ 2147483647 h 39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6"/>
                <a:gd name="T28" fmla="*/ 0 h 399"/>
                <a:gd name="T29" fmla="*/ 456 w 456"/>
                <a:gd name="T30" fmla="*/ 399 h 39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6" h="399">
                  <a:moveTo>
                    <a:pt x="38" y="103"/>
                  </a:moveTo>
                  <a:cubicBezTo>
                    <a:pt x="38" y="103"/>
                    <a:pt x="154" y="97"/>
                    <a:pt x="130" y="0"/>
                  </a:cubicBezTo>
                  <a:cubicBezTo>
                    <a:pt x="396" y="0"/>
                    <a:pt x="396" y="0"/>
                    <a:pt x="396" y="0"/>
                  </a:cubicBezTo>
                  <a:cubicBezTo>
                    <a:pt x="396" y="0"/>
                    <a:pt x="456" y="27"/>
                    <a:pt x="452" y="92"/>
                  </a:cubicBezTo>
                  <a:cubicBezTo>
                    <a:pt x="424" y="279"/>
                    <a:pt x="424" y="279"/>
                    <a:pt x="424" y="279"/>
                  </a:cubicBezTo>
                  <a:cubicBezTo>
                    <a:pt x="424" y="279"/>
                    <a:pt x="310" y="315"/>
                    <a:pt x="314" y="399"/>
                  </a:cubicBezTo>
                  <a:cubicBezTo>
                    <a:pt x="74" y="384"/>
                    <a:pt x="74" y="384"/>
                    <a:pt x="74" y="384"/>
                  </a:cubicBezTo>
                  <a:cubicBezTo>
                    <a:pt x="74" y="384"/>
                    <a:pt x="0" y="375"/>
                    <a:pt x="20" y="289"/>
                  </a:cubicBezTo>
                  <a:cubicBezTo>
                    <a:pt x="40" y="203"/>
                    <a:pt x="38" y="103"/>
                    <a:pt x="38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altLang="zh-CN" sz="2800" b="1">
                  <a:solidFill>
                    <a:srgbClr val="1C1C1C"/>
                  </a:solidFill>
                  <a:latin typeface="Comic Sans MS" panose="030F0702030302020204" pitchFamily="66" charset="0"/>
                  <a:ea typeface="华文中宋" panose="02010600040101010101" pitchFamily="2" charset="-122"/>
                </a:rPr>
                <a:t>Read and find</a:t>
              </a:r>
              <a:endParaRPr lang="zh-CN" altLang="en-US" sz="2800" b="1">
                <a:solidFill>
                  <a:srgbClr val="1C1C1C"/>
                </a:solidFill>
                <a:latin typeface="Comic Sans MS" panose="030F0702030302020204" pitchFamily="66" charset="0"/>
                <a:ea typeface="华文中宋" panose="02010600040101010101" pitchFamily="2" charset="-122"/>
              </a:endParaRPr>
            </a:p>
          </p:txBody>
        </p:sp>
      </p:grpSp>
      <p:pic>
        <p:nvPicPr>
          <p:cNvPr id="14342" name="矩形 15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1113" y="828675"/>
            <a:ext cx="6521451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343" name="Group 7"/>
          <p:cNvGraphicFramePr>
            <a:graphicFrameLocks noGrp="1"/>
          </p:cNvGraphicFramePr>
          <p:nvPr/>
        </p:nvGraphicFramePr>
        <p:xfrm>
          <a:off x="239713" y="1708150"/>
          <a:ext cx="8580437" cy="3190887"/>
        </p:xfrm>
        <a:graphic>
          <a:graphicData uri="http://schemas.openxmlformats.org/drawingml/2006/table">
            <a:tbl>
              <a:tblPr/>
              <a:tblGrid>
                <a:gridCol w="1989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9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2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12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黑体" panose="02010609060101010101" pitchFamily="49" charset="-122"/>
                        </a:rPr>
                        <a:t>Who 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484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黑体" panose="02010609060101010101" pitchFamily="49" charset="-122"/>
                        </a:rPr>
                        <a:t>Where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484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黑体" panose="02010609060101010101" pitchFamily="49" charset="-122"/>
                        </a:rPr>
                        <a:t>What        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48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769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黑体" panose="02010609060101010101" pitchFamily="49" charset="-122"/>
                        </a:rPr>
                        <a:t>Mike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FC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黑体" panose="02010609060101010101" pitchFamily="49" charset="-122"/>
                        </a:rPr>
                        <a:t>London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FC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黑体" panose="02010609060101010101" pitchFamily="49" charset="-122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311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黑体" panose="02010609060101010101" pitchFamily="49" charset="-122"/>
                        </a:rPr>
                        <a:t>Yang Ling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9E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黑体" panose="02010609060101010101" pitchFamily="49" charset="-122"/>
                        </a:rPr>
                        <a:t>Beijing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9E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黑体" panose="02010609060101010101" pitchFamily="49" charset="-122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882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黑体" panose="02010609060101010101" pitchFamily="49" charset="-122"/>
                        </a:rPr>
                        <a:t>Su Hai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FC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黑体" panose="02010609060101010101" pitchFamily="49" charset="-122"/>
                        </a:rPr>
                        <a:t>Hong Kong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FC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黑体" panose="02010609060101010101" pitchFamily="49" charset="-122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311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黑体" panose="02010609060101010101" pitchFamily="49" charset="-122"/>
                        </a:rPr>
                        <a:t>Liu Tao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9E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黑体" panose="02010609060101010101" pitchFamily="49" charset="-122"/>
                        </a:rPr>
                        <a:t>Taipei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9E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黑体" panose="02010609060101010101" pitchFamily="49" charset="-122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369" name="TextBox 18"/>
          <p:cNvSpPr txBox="1">
            <a:spLocks noChangeArrowheads="1"/>
          </p:cNvSpPr>
          <p:nvPr/>
        </p:nvSpPr>
        <p:spPr bwMode="auto">
          <a:xfrm>
            <a:off x="4335463" y="2271713"/>
            <a:ext cx="43211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000" b="1">
                <a:solidFill>
                  <a:srgbClr val="C00000"/>
                </a:solidFill>
                <a:latin typeface="Arial" panose="020B0604020202020204" pitchFamily="34" charset="0"/>
              </a:rPr>
              <a:t>go back to </a:t>
            </a:r>
            <a:r>
              <a:rPr lang="en-US" altLang="zh-CN" sz="2000" b="1">
                <a:solidFill>
                  <a:srgbClr val="002060"/>
                </a:solidFill>
                <a:latin typeface="Arial" panose="020B0604020202020204" pitchFamily="34" charset="0"/>
              </a:rPr>
              <a:t>London to visit his  grandparents</a:t>
            </a:r>
            <a:endParaRPr lang="zh-CN" altLang="en-US" sz="2000" b="1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4370" name="TextBox 19"/>
          <p:cNvSpPr txBox="1">
            <a:spLocks noChangeArrowheads="1"/>
          </p:cNvSpPr>
          <p:nvPr/>
        </p:nvSpPr>
        <p:spPr bwMode="auto">
          <a:xfrm>
            <a:off x="4325938" y="3151188"/>
            <a:ext cx="3095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solidFill>
                  <a:srgbClr val="002060"/>
                </a:solidFill>
                <a:latin typeface="Arial" panose="020B0604020202020204" pitchFamily="34" charset="0"/>
              </a:rPr>
              <a:t>visit her aunt and uncle</a:t>
            </a:r>
            <a:endParaRPr lang="zh-CN" altLang="en-US" sz="2000" b="1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20"/>
          <p:cNvSpPr txBox="1">
            <a:spLocks noChangeArrowheads="1"/>
          </p:cNvSpPr>
          <p:nvPr/>
        </p:nvSpPr>
        <p:spPr bwMode="auto">
          <a:xfrm>
            <a:off x="4283075" y="3724275"/>
            <a:ext cx="4230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solidFill>
                  <a:srgbClr val="002060"/>
                </a:solidFill>
                <a:latin typeface="Arial" panose="020B0604020202020204" pitchFamily="34" charset="0"/>
              </a:rPr>
              <a:t>go to Disneyland and Ocean Park</a:t>
            </a:r>
            <a:endParaRPr lang="zh-CN" altLang="en-US" sz="2000" b="1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Box 21"/>
          <p:cNvSpPr txBox="1">
            <a:spLocks noChangeArrowheads="1"/>
          </p:cNvSpPr>
          <p:nvPr/>
        </p:nvSpPr>
        <p:spPr bwMode="auto">
          <a:xfrm>
            <a:off x="4427538" y="4424363"/>
            <a:ext cx="30972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solidFill>
                  <a:srgbClr val="002060"/>
                </a:solidFill>
                <a:latin typeface="Arial" panose="020B0604020202020204" pitchFamily="34" charset="0"/>
              </a:rPr>
              <a:t>take some photos</a:t>
            </a:r>
            <a:endParaRPr lang="zh-CN" altLang="en-US" sz="2000" b="1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4" name="图片 2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84975" y="112713"/>
            <a:ext cx="1963738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69" grpId="0"/>
      <p:bldP spid="14370" grpId="0"/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3"/>
          <p:cNvSpPr txBox="1">
            <a:spLocks noChangeArrowheads="1"/>
          </p:cNvSpPr>
          <p:nvPr/>
        </p:nvSpPr>
        <p:spPr bwMode="auto">
          <a:xfrm>
            <a:off x="0" y="700088"/>
            <a:ext cx="9396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>
                <a:latin typeface="Arial" panose="020B0604020202020204" pitchFamily="34" charset="0"/>
              </a:rPr>
              <a:t>The children are talking about their plans for the summer holiday.</a:t>
            </a:r>
            <a:endParaRPr lang="zh-CN" altLang="en-US" sz="2400" dirty="0">
              <a:latin typeface="Arial" panose="020B0604020202020204" pitchFamily="34" charset="0"/>
            </a:endParaRPr>
          </a:p>
        </p:txBody>
      </p:sp>
      <p:sp>
        <p:nvSpPr>
          <p:cNvPr id="15363" name="TextBox 6"/>
          <p:cNvSpPr txBox="1">
            <a:spLocks noChangeArrowheads="1"/>
          </p:cNvSpPr>
          <p:nvPr/>
        </p:nvSpPr>
        <p:spPr bwMode="auto">
          <a:xfrm>
            <a:off x="612775" y="1131888"/>
            <a:ext cx="73437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latin typeface="Arial" panose="020B0604020202020204" pitchFamily="34" charset="0"/>
              </a:rPr>
              <a:t>Where will you go for the holiday, Mike ?</a:t>
            </a:r>
            <a:endParaRPr lang="zh-CN" altLang="en-US" sz="2800" dirty="0">
              <a:latin typeface="Arial" panose="020B0604020202020204" pitchFamily="34" charset="0"/>
            </a:endParaRPr>
          </a:p>
        </p:txBody>
      </p:sp>
      <p:sp>
        <p:nvSpPr>
          <p:cNvPr id="15364" name="TextBox 7"/>
          <p:cNvSpPr txBox="1">
            <a:spLocks noChangeArrowheads="1"/>
          </p:cNvSpPr>
          <p:nvPr/>
        </p:nvSpPr>
        <p:spPr bwMode="auto">
          <a:xfrm>
            <a:off x="684213" y="1563688"/>
            <a:ext cx="73437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latin typeface="Arial" panose="020B0604020202020204" pitchFamily="34" charset="0"/>
              </a:rPr>
              <a:t>I’ll go back to London.</a:t>
            </a:r>
            <a:endParaRPr lang="zh-CN" altLang="en-US" sz="2800" dirty="0">
              <a:latin typeface="Arial" panose="020B0604020202020204" pitchFamily="34" charset="0"/>
            </a:endParaRPr>
          </a:p>
        </p:txBody>
      </p:sp>
      <p:sp>
        <p:nvSpPr>
          <p:cNvPr id="15365" name="TextBox 8"/>
          <p:cNvSpPr txBox="1">
            <a:spLocks noChangeArrowheads="1"/>
          </p:cNvSpPr>
          <p:nvPr/>
        </p:nvSpPr>
        <p:spPr bwMode="auto">
          <a:xfrm>
            <a:off x="612775" y="2068513"/>
            <a:ext cx="73453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latin typeface="Arial" panose="020B0604020202020204" pitchFamily="34" charset="0"/>
              </a:rPr>
              <a:t>How long will you stay there ?</a:t>
            </a:r>
            <a:endParaRPr lang="zh-CN" altLang="en-US" sz="2800" dirty="0">
              <a:latin typeface="Arial" panose="020B0604020202020204" pitchFamily="34" charset="0"/>
            </a:endParaRPr>
          </a:p>
        </p:txBody>
      </p:sp>
      <p:sp>
        <p:nvSpPr>
          <p:cNvPr id="15366" name="TextBox 9"/>
          <p:cNvSpPr txBox="1">
            <a:spLocks noChangeArrowheads="1"/>
          </p:cNvSpPr>
          <p:nvPr/>
        </p:nvSpPr>
        <p:spPr bwMode="auto">
          <a:xfrm>
            <a:off x="612775" y="2571750"/>
            <a:ext cx="7886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latin typeface="Arial" panose="020B0604020202020204" pitchFamily="34" charset="0"/>
              </a:rPr>
              <a:t>I’ll stay there for a month. What about you ?</a:t>
            </a:r>
            <a:endParaRPr lang="zh-CN" altLang="en-US" sz="2800" dirty="0">
              <a:latin typeface="Arial" panose="020B0604020202020204" pitchFamily="34" charset="0"/>
            </a:endParaRPr>
          </a:p>
        </p:txBody>
      </p:sp>
      <p:sp>
        <p:nvSpPr>
          <p:cNvPr id="15367" name="TextBox 10"/>
          <p:cNvSpPr txBox="1">
            <a:spLocks noChangeArrowheads="1"/>
          </p:cNvSpPr>
          <p:nvPr/>
        </p:nvSpPr>
        <p:spPr bwMode="auto">
          <a:xfrm>
            <a:off x="612775" y="3076575"/>
            <a:ext cx="73437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latin typeface="Arial" panose="020B0604020202020204" pitchFamily="34" charset="0"/>
              </a:rPr>
              <a:t>I’ll visit my aunt and uncle in Beijing.</a:t>
            </a:r>
            <a:endParaRPr lang="zh-CN" altLang="en-US" sz="2800" dirty="0">
              <a:latin typeface="Arial" panose="020B0604020202020204" pitchFamily="34" charset="0"/>
            </a:endParaRPr>
          </a:p>
        </p:txBody>
      </p:sp>
      <p:sp>
        <p:nvSpPr>
          <p:cNvPr id="15368" name="TextBox 11"/>
          <p:cNvSpPr txBox="1">
            <a:spLocks noChangeArrowheads="1"/>
          </p:cNvSpPr>
          <p:nvPr/>
        </p:nvSpPr>
        <p:spPr bwMode="auto">
          <a:xfrm>
            <a:off x="539750" y="3579813"/>
            <a:ext cx="32035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latin typeface="Arial" panose="020B0604020202020204" pitchFamily="34" charset="0"/>
              </a:rPr>
              <a:t>That sounds great.</a:t>
            </a:r>
            <a:endParaRPr lang="zh-CN" altLang="en-US" sz="2800" dirty="0">
              <a:latin typeface="Arial" panose="020B0604020202020204" pitchFamily="34" charset="0"/>
            </a:endParaRPr>
          </a:p>
        </p:txBody>
      </p:sp>
      <p:sp>
        <p:nvSpPr>
          <p:cNvPr id="15369" name="TextBox 12"/>
          <p:cNvSpPr txBox="1">
            <a:spLocks noChangeArrowheads="1"/>
          </p:cNvSpPr>
          <p:nvPr/>
        </p:nvSpPr>
        <p:spPr bwMode="auto">
          <a:xfrm>
            <a:off x="3492500" y="3579813"/>
            <a:ext cx="63357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latin typeface="Arial" panose="020B0604020202020204" pitchFamily="34" charset="0"/>
              </a:rPr>
              <a:t>Will you go to Beijing by plane </a:t>
            </a:r>
            <a:r>
              <a:rPr lang="zh-CN" altLang="en-US" sz="2800" dirty="0">
                <a:latin typeface="Arial" panose="020B0604020202020204" pitchFamily="34" charset="0"/>
              </a:rPr>
              <a:t>？</a:t>
            </a:r>
          </a:p>
        </p:txBody>
      </p:sp>
      <p:sp>
        <p:nvSpPr>
          <p:cNvPr id="15370" name="TextBox 13"/>
          <p:cNvSpPr txBox="1">
            <a:spLocks noChangeArrowheads="1"/>
          </p:cNvSpPr>
          <p:nvPr/>
        </p:nvSpPr>
        <p:spPr bwMode="auto">
          <a:xfrm>
            <a:off x="684213" y="4156075"/>
            <a:ext cx="284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latin typeface="Arial" panose="020B0604020202020204" pitchFamily="34" charset="0"/>
              </a:rPr>
              <a:t>No, I won’t .</a:t>
            </a:r>
            <a:endParaRPr lang="zh-CN" altLang="en-US" sz="2800" dirty="0">
              <a:latin typeface="Arial" panose="020B0604020202020204" pitchFamily="34" charset="0"/>
            </a:endParaRPr>
          </a:p>
        </p:txBody>
      </p:sp>
      <p:sp>
        <p:nvSpPr>
          <p:cNvPr id="15371" name="TextBox 14"/>
          <p:cNvSpPr txBox="1">
            <a:spLocks noChangeArrowheads="1"/>
          </p:cNvSpPr>
          <p:nvPr/>
        </p:nvSpPr>
        <p:spPr bwMode="auto">
          <a:xfrm>
            <a:off x="2700338" y="4156075"/>
            <a:ext cx="23383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latin typeface="Arial" panose="020B0604020202020204" pitchFamily="34" charset="0"/>
              </a:rPr>
              <a:t>I’ll go by train.</a:t>
            </a:r>
            <a:endParaRPr lang="zh-CN" altLang="en-US" sz="2800" dirty="0">
              <a:latin typeface="Arial" panose="020B0604020202020204" pitchFamily="34" charset="0"/>
            </a:endParaRPr>
          </a:p>
        </p:txBody>
      </p:sp>
      <p:grpSp>
        <p:nvGrpSpPr>
          <p:cNvPr id="15372" name="Group 21"/>
          <p:cNvGrpSpPr/>
          <p:nvPr/>
        </p:nvGrpSpPr>
        <p:grpSpPr bwMode="auto">
          <a:xfrm>
            <a:off x="-44450" y="107950"/>
            <a:ext cx="3897313" cy="581025"/>
            <a:chOff x="0" y="0"/>
            <a:chExt cx="3243" cy="2997"/>
          </a:xfrm>
        </p:grpSpPr>
        <p:sp>
          <p:nvSpPr>
            <p:cNvPr id="15388" name="Freeform 134"/>
            <p:cNvSpPr>
              <a:spLocks noChangeArrowheads="1"/>
            </p:cNvSpPr>
            <p:nvPr/>
          </p:nvSpPr>
          <p:spPr bwMode="auto">
            <a:xfrm>
              <a:off x="0" y="30"/>
              <a:ext cx="3243" cy="2902"/>
            </a:xfrm>
            <a:custGeom>
              <a:avLst/>
              <a:gdLst>
                <a:gd name="T0" fmla="*/ 3243 w 546"/>
                <a:gd name="T1" fmla="*/ 2469 h 489"/>
                <a:gd name="T2" fmla="*/ 2809 w 546"/>
                <a:gd name="T3" fmla="*/ 2902 h 489"/>
                <a:gd name="T4" fmla="*/ 653 w 546"/>
                <a:gd name="T5" fmla="*/ 2902 h 489"/>
                <a:gd name="T6" fmla="*/ 220 w 546"/>
                <a:gd name="T7" fmla="*/ 2469 h 489"/>
                <a:gd name="T8" fmla="*/ 0 w 546"/>
                <a:gd name="T9" fmla="*/ 433 h 489"/>
                <a:gd name="T10" fmla="*/ 440 w 546"/>
                <a:gd name="T11" fmla="*/ 0 h 489"/>
                <a:gd name="T12" fmla="*/ 2590 w 546"/>
                <a:gd name="T13" fmla="*/ 6 h 489"/>
                <a:gd name="T14" fmla="*/ 3029 w 546"/>
                <a:gd name="T15" fmla="*/ 439 h 489"/>
                <a:gd name="T16" fmla="*/ 3243 w 546"/>
                <a:gd name="T17" fmla="*/ 2469 h 48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46" h="489">
                  <a:moveTo>
                    <a:pt x="546" y="416"/>
                  </a:moveTo>
                  <a:cubicBezTo>
                    <a:pt x="546" y="457"/>
                    <a:pt x="514" y="489"/>
                    <a:pt x="473" y="489"/>
                  </a:cubicBezTo>
                  <a:cubicBezTo>
                    <a:pt x="110" y="489"/>
                    <a:pt x="110" y="489"/>
                    <a:pt x="110" y="489"/>
                  </a:cubicBezTo>
                  <a:cubicBezTo>
                    <a:pt x="70" y="489"/>
                    <a:pt x="37" y="457"/>
                    <a:pt x="37" y="416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33"/>
                    <a:pt x="33" y="0"/>
                    <a:pt x="74" y="0"/>
                  </a:cubicBezTo>
                  <a:cubicBezTo>
                    <a:pt x="436" y="1"/>
                    <a:pt x="436" y="1"/>
                    <a:pt x="436" y="1"/>
                  </a:cubicBezTo>
                  <a:cubicBezTo>
                    <a:pt x="477" y="1"/>
                    <a:pt x="510" y="34"/>
                    <a:pt x="510" y="74"/>
                  </a:cubicBezTo>
                  <a:lnTo>
                    <a:pt x="546" y="416"/>
                  </a:lnTo>
                  <a:close/>
                </a:path>
              </a:pathLst>
            </a:custGeom>
            <a:solidFill>
              <a:srgbClr val="FFD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89" name="Freeform 135"/>
            <p:cNvSpPr>
              <a:spLocks noChangeArrowheads="1"/>
            </p:cNvSpPr>
            <p:nvPr/>
          </p:nvSpPr>
          <p:spPr bwMode="auto">
            <a:xfrm>
              <a:off x="125" y="0"/>
              <a:ext cx="2975" cy="2997"/>
            </a:xfrm>
            <a:custGeom>
              <a:avLst/>
              <a:gdLst>
                <a:gd name="T0" fmla="*/ 24 w 501"/>
                <a:gd name="T1" fmla="*/ 2409 h 505"/>
                <a:gd name="T2" fmla="*/ 422 w 501"/>
                <a:gd name="T3" fmla="*/ 2801 h 505"/>
                <a:gd name="T4" fmla="*/ 2167 w 501"/>
                <a:gd name="T5" fmla="*/ 2801 h 505"/>
                <a:gd name="T6" fmla="*/ 2233 w 501"/>
                <a:gd name="T7" fmla="*/ 2831 h 505"/>
                <a:gd name="T8" fmla="*/ 2696 w 501"/>
                <a:gd name="T9" fmla="*/ 2926 h 505"/>
                <a:gd name="T10" fmla="*/ 2874 w 501"/>
                <a:gd name="T11" fmla="*/ 2463 h 505"/>
                <a:gd name="T12" fmla="*/ 2435 w 501"/>
                <a:gd name="T13" fmla="*/ 2285 h 505"/>
                <a:gd name="T14" fmla="*/ 2251 w 501"/>
                <a:gd name="T15" fmla="*/ 2593 h 505"/>
                <a:gd name="T16" fmla="*/ 2423 w 501"/>
                <a:gd name="T17" fmla="*/ 2831 h 505"/>
                <a:gd name="T18" fmla="*/ 2779 w 501"/>
                <a:gd name="T19" fmla="*/ 2570 h 505"/>
                <a:gd name="T20" fmla="*/ 2458 w 501"/>
                <a:gd name="T21" fmla="*/ 2404 h 505"/>
                <a:gd name="T22" fmla="*/ 2435 w 501"/>
                <a:gd name="T23" fmla="*/ 2718 h 505"/>
                <a:gd name="T24" fmla="*/ 2607 w 501"/>
                <a:gd name="T25" fmla="*/ 2730 h 505"/>
                <a:gd name="T26" fmla="*/ 2696 w 501"/>
                <a:gd name="T27" fmla="*/ 2576 h 505"/>
                <a:gd name="T28" fmla="*/ 2637 w 501"/>
                <a:gd name="T29" fmla="*/ 2742 h 505"/>
                <a:gd name="T30" fmla="*/ 2512 w 501"/>
                <a:gd name="T31" fmla="*/ 2783 h 505"/>
                <a:gd name="T32" fmla="*/ 2316 w 501"/>
                <a:gd name="T33" fmla="*/ 2570 h 505"/>
                <a:gd name="T34" fmla="*/ 2369 w 501"/>
                <a:gd name="T35" fmla="*/ 2409 h 505"/>
                <a:gd name="T36" fmla="*/ 2749 w 501"/>
                <a:gd name="T37" fmla="*/ 2392 h 505"/>
                <a:gd name="T38" fmla="*/ 2732 w 501"/>
                <a:gd name="T39" fmla="*/ 2825 h 505"/>
                <a:gd name="T40" fmla="*/ 2274 w 501"/>
                <a:gd name="T41" fmla="*/ 2783 h 505"/>
                <a:gd name="T42" fmla="*/ 2363 w 501"/>
                <a:gd name="T43" fmla="*/ 2261 h 505"/>
                <a:gd name="T44" fmla="*/ 2785 w 501"/>
                <a:gd name="T45" fmla="*/ 2249 h 505"/>
                <a:gd name="T46" fmla="*/ 2797 w 501"/>
                <a:gd name="T47" fmla="*/ 2214 h 505"/>
                <a:gd name="T48" fmla="*/ 2975 w 501"/>
                <a:gd name="T49" fmla="*/ 552 h 505"/>
                <a:gd name="T50" fmla="*/ 2577 w 501"/>
                <a:gd name="T51" fmla="*/ 160 h 505"/>
                <a:gd name="T52" fmla="*/ 748 w 501"/>
                <a:gd name="T53" fmla="*/ 166 h 505"/>
                <a:gd name="T54" fmla="*/ 695 w 501"/>
                <a:gd name="T55" fmla="*/ 131 h 505"/>
                <a:gd name="T56" fmla="*/ 143 w 501"/>
                <a:gd name="T57" fmla="*/ 208 h 505"/>
                <a:gd name="T58" fmla="*/ 350 w 501"/>
                <a:gd name="T59" fmla="*/ 754 h 505"/>
                <a:gd name="T60" fmla="*/ 647 w 501"/>
                <a:gd name="T61" fmla="*/ 671 h 505"/>
                <a:gd name="T62" fmla="*/ 730 w 501"/>
                <a:gd name="T63" fmla="*/ 344 h 505"/>
                <a:gd name="T64" fmla="*/ 285 w 501"/>
                <a:gd name="T65" fmla="*/ 202 h 505"/>
                <a:gd name="T66" fmla="*/ 255 w 501"/>
                <a:gd name="T67" fmla="*/ 588 h 505"/>
                <a:gd name="T68" fmla="*/ 570 w 501"/>
                <a:gd name="T69" fmla="*/ 599 h 505"/>
                <a:gd name="T70" fmla="*/ 576 w 501"/>
                <a:gd name="T71" fmla="*/ 303 h 505"/>
                <a:gd name="T72" fmla="*/ 285 w 501"/>
                <a:gd name="T73" fmla="*/ 415 h 505"/>
                <a:gd name="T74" fmla="*/ 404 w 501"/>
                <a:gd name="T75" fmla="*/ 564 h 505"/>
                <a:gd name="T76" fmla="*/ 285 w 501"/>
                <a:gd name="T77" fmla="*/ 315 h 505"/>
                <a:gd name="T78" fmla="*/ 588 w 501"/>
                <a:gd name="T79" fmla="*/ 267 h 505"/>
                <a:gd name="T80" fmla="*/ 665 w 501"/>
                <a:gd name="T81" fmla="*/ 493 h 505"/>
                <a:gd name="T82" fmla="*/ 528 w 501"/>
                <a:gd name="T83" fmla="*/ 671 h 505"/>
                <a:gd name="T84" fmla="*/ 208 w 501"/>
                <a:gd name="T85" fmla="*/ 599 h 505"/>
                <a:gd name="T86" fmla="*/ 172 w 501"/>
                <a:gd name="T87" fmla="*/ 273 h 505"/>
                <a:gd name="T88" fmla="*/ 410 w 501"/>
                <a:gd name="T89" fmla="*/ 107 h 505"/>
                <a:gd name="T90" fmla="*/ 713 w 501"/>
                <a:gd name="T91" fmla="*/ 226 h 505"/>
                <a:gd name="T92" fmla="*/ 707 w 501"/>
                <a:gd name="T93" fmla="*/ 682 h 505"/>
                <a:gd name="T94" fmla="*/ 267 w 501"/>
                <a:gd name="T95" fmla="*/ 783 h 505"/>
                <a:gd name="T96" fmla="*/ 196 w 501"/>
                <a:gd name="T97" fmla="*/ 801 h 505"/>
                <a:gd name="T98" fmla="*/ 24 w 501"/>
                <a:gd name="T99" fmla="*/ 2409 h 50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01" h="505">
                  <a:moveTo>
                    <a:pt x="4" y="406"/>
                  </a:moveTo>
                  <a:cubicBezTo>
                    <a:pt x="4" y="442"/>
                    <a:pt x="34" y="472"/>
                    <a:pt x="71" y="472"/>
                  </a:cubicBezTo>
                  <a:cubicBezTo>
                    <a:pt x="71" y="472"/>
                    <a:pt x="280" y="472"/>
                    <a:pt x="365" y="472"/>
                  </a:cubicBezTo>
                  <a:cubicBezTo>
                    <a:pt x="368" y="473"/>
                    <a:pt x="371" y="474"/>
                    <a:pt x="376" y="477"/>
                  </a:cubicBezTo>
                  <a:cubicBezTo>
                    <a:pt x="396" y="497"/>
                    <a:pt x="427" y="505"/>
                    <a:pt x="454" y="493"/>
                  </a:cubicBezTo>
                  <a:cubicBezTo>
                    <a:pt x="482" y="480"/>
                    <a:pt x="496" y="445"/>
                    <a:pt x="484" y="415"/>
                  </a:cubicBezTo>
                  <a:cubicBezTo>
                    <a:pt x="472" y="386"/>
                    <a:pt x="438" y="373"/>
                    <a:pt x="410" y="385"/>
                  </a:cubicBezTo>
                  <a:cubicBezTo>
                    <a:pt x="390" y="394"/>
                    <a:pt x="378" y="415"/>
                    <a:pt x="379" y="437"/>
                  </a:cubicBezTo>
                  <a:cubicBezTo>
                    <a:pt x="380" y="456"/>
                    <a:pt x="392" y="469"/>
                    <a:pt x="408" y="477"/>
                  </a:cubicBezTo>
                  <a:cubicBezTo>
                    <a:pt x="438" y="490"/>
                    <a:pt x="472" y="465"/>
                    <a:pt x="468" y="433"/>
                  </a:cubicBezTo>
                  <a:cubicBezTo>
                    <a:pt x="464" y="407"/>
                    <a:pt x="436" y="393"/>
                    <a:pt x="414" y="405"/>
                  </a:cubicBezTo>
                  <a:cubicBezTo>
                    <a:pt x="394" y="415"/>
                    <a:pt x="391" y="445"/>
                    <a:pt x="410" y="458"/>
                  </a:cubicBezTo>
                  <a:cubicBezTo>
                    <a:pt x="419" y="465"/>
                    <a:pt x="430" y="464"/>
                    <a:pt x="439" y="460"/>
                  </a:cubicBezTo>
                  <a:cubicBezTo>
                    <a:pt x="448" y="456"/>
                    <a:pt x="451" y="444"/>
                    <a:pt x="454" y="434"/>
                  </a:cubicBezTo>
                  <a:cubicBezTo>
                    <a:pt x="458" y="445"/>
                    <a:pt x="450" y="454"/>
                    <a:pt x="444" y="462"/>
                  </a:cubicBezTo>
                  <a:cubicBezTo>
                    <a:pt x="439" y="468"/>
                    <a:pt x="431" y="469"/>
                    <a:pt x="423" y="469"/>
                  </a:cubicBezTo>
                  <a:cubicBezTo>
                    <a:pt x="404" y="468"/>
                    <a:pt x="390" y="452"/>
                    <a:pt x="390" y="433"/>
                  </a:cubicBezTo>
                  <a:cubicBezTo>
                    <a:pt x="390" y="424"/>
                    <a:pt x="392" y="414"/>
                    <a:pt x="399" y="406"/>
                  </a:cubicBezTo>
                  <a:cubicBezTo>
                    <a:pt x="416" y="387"/>
                    <a:pt x="444" y="386"/>
                    <a:pt x="463" y="403"/>
                  </a:cubicBezTo>
                  <a:cubicBezTo>
                    <a:pt x="483" y="424"/>
                    <a:pt x="482" y="457"/>
                    <a:pt x="460" y="476"/>
                  </a:cubicBezTo>
                  <a:cubicBezTo>
                    <a:pt x="436" y="496"/>
                    <a:pt x="403" y="492"/>
                    <a:pt x="383" y="469"/>
                  </a:cubicBezTo>
                  <a:cubicBezTo>
                    <a:pt x="360" y="442"/>
                    <a:pt x="367" y="401"/>
                    <a:pt x="398" y="381"/>
                  </a:cubicBezTo>
                  <a:cubicBezTo>
                    <a:pt x="420" y="366"/>
                    <a:pt x="446" y="367"/>
                    <a:pt x="469" y="379"/>
                  </a:cubicBezTo>
                  <a:cubicBezTo>
                    <a:pt x="470" y="378"/>
                    <a:pt x="471" y="376"/>
                    <a:pt x="471" y="373"/>
                  </a:cubicBezTo>
                  <a:cubicBezTo>
                    <a:pt x="480" y="293"/>
                    <a:pt x="501" y="93"/>
                    <a:pt x="501" y="93"/>
                  </a:cubicBezTo>
                  <a:cubicBezTo>
                    <a:pt x="501" y="57"/>
                    <a:pt x="471" y="27"/>
                    <a:pt x="434" y="27"/>
                  </a:cubicBezTo>
                  <a:cubicBezTo>
                    <a:pt x="434" y="27"/>
                    <a:pt x="201" y="28"/>
                    <a:pt x="126" y="28"/>
                  </a:cubicBezTo>
                  <a:cubicBezTo>
                    <a:pt x="124" y="27"/>
                    <a:pt x="123" y="26"/>
                    <a:pt x="117" y="22"/>
                  </a:cubicBezTo>
                  <a:cubicBezTo>
                    <a:pt x="88" y="0"/>
                    <a:pt x="45" y="3"/>
                    <a:pt x="24" y="35"/>
                  </a:cubicBezTo>
                  <a:cubicBezTo>
                    <a:pt x="0" y="70"/>
                    <a:pt x="17" y="118"/>
                    <a:pt x="59" y="127"/>
                  </a:cubicBezTo>
                  <a:cubicBezTo>
                    <a:pt x="77" y="130"/>
                    <a:pt x="96" y="126"/>
                    <a:pt x="109" y="113"/>
                  </a:cubicBezTo>
                  <a:cubicBezTo>
                    <a:pt x="124" y="98"/>
                    <a:pt x="129" y="78"/>
                    <a:pt x="123" y="58"/>
                  </a:cubicBezTo>
                  <a:cubicBezTo>
                    <a:pt x="112" y="29"/>
                    <a:pt x="75" y="14"/>
                    <a:pt x="48" y="34"/>
                  </a:cubicBezTo>
                  <a:cubicBezTo>
                    <a:pt x="27" y="50"/>
                    <a:pt x="24" y="81"/>
                    <a:pt x="43" y="99"/>
                  </a:cubicBezTo>
                  <a:cubicBezTo>
                    <a:pt x="57" y="113"/>
                    <a:pt x="80" y="114"/>
                    <a:pt x="96" y="101"/>
                  </a:cubicBezTo>
                  <a:cubicBezTo>
                    <a:pt x="111" y="87"/>
                    <a:pt x="111" y="65"/>
                    <a:pt x="97" y="51"/>
                  </a:cubicBezTo>
                  <a:cubicBezTo>
                    <a:pt x="80" y="35"/>
                    <a:pt x="48" y="46"/>
                    <a:pt x="48" y="70"/>
                  </a:cubicBezTo>
                  <a:cubicBezTo>
                    <a:pt x="48" y="82"/>
                    <a:pt x="57" y="91"/>
                    <a:pt x="68" y="95"/>
                  </a:cubicBezTo>
                  <a:cubicBezTo>
                    <a:pt x="47" y="94"/>
                    <a:pt x="39" y="69"/>
                    <a:pt x="48" y="53"/>
                  </a:cubicBezTo>
                  <a:cubicBezTo>
                    <a:pt x="60" y="35"/>
                    <a:pt x="83" y="33"/>
                    <a:pt x="99" y="45"/>
                  </a:cubicBezTo>
                  <a:cubicBezTo>
                    <a:pt x="111" y="54"/>
                    <a:pt x="115" y="69"/>
                    <a:pt x="112" y="83"/>
                  </a:cubicBezTo>
                  <a:cubicBezTo>
                    <a:pt x="109" y="97"/>
                    <a:pt x="101" y="106"/>
                    <a:pt x="89" y="113"/>
                  </a:cubicBezTo>
                  <a:cubicBezTo>
                    <a:pt x="71" y="122"/>
                    <a:pt x="49" y="115"/>
                    <a:pt x="35" y="101"/>
                  </a:cubicBezTo>
                  <a:cubicBezTo>
                    <a:pt x="21" y="85"/>
                    <a:pt x="21" y="65"/>
                    <a:pt x="29" y="46"/>
                  </a:cubicBezTo>
                  <a:cubicBezTo>
                    <a:pt x="37" y="30"/>
                    <a:pt x="52" y="20"/>
                    <a:pt x="69" y="18"/>
                  </a:cubicBezTo>
                  <a:cubicBezTo>
                    <a:pt x="88" y="15"/>
                    <a:pt x="108" y="22"/>
                    <a:pt x="120" y="38"/>
                  </a:cubicBezTo>
                  <a:cubicBezTo>
                    <a:pt x="139" y="61"/>
                    <a:pt x="137" y="93"/>
                    <a:pt x="119" y="115"/>
                  </a:cubicBezTo>
                  <a:cubicBezTo>
                    <a:pt x="100" y="137"/>
                    <a:pt x="71" y="142"/>
                    <a:pt x="45" y="132"/>
                  </a:cubicBezTo>
                  <a:cubicBezTo>
                    <a:pt x="38" y="132"/>
                    <a:pt x="36" y="133"/>
                    <a:pt x="33" y="135"/>
                  </a:cubicBezTo>
                  <a:cubicBezTo>
                    <a:pt x="24" y="219"/>
                    <a:pt x="4" y="406"/>
                    <a:pt x="4" y="406"/>
                  </a:cubicBezTo>
                  <a:close/>
                </a:path>
              </a:pathLst>
            </a:custGeom>
            <a:solidFill>
              <a:srgbClr val="FF5D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90" name="Freeform 136"/>
            <p:cNvSpPr>
              <a:spLocks noChangeArrowheads="1"/>
            </p:cNvSpPr>
            <p:nvPr/>
          </p:nvSpPr>
          <p:spPr bwMode="auto">
            <a:xfrm>
              <a:off x="268" y="322"/>
              <a:ext cx="2707" cy="2368"/>
            </a:xfrm>
            <a:custGeom>
              <a:avLst/>
              <a:gdLst>
                <a:gd name="T0" fmla="*/ 2147483647 w 456"/>
                <a:gd name="T1" fmla="*/ 2147483647 h 399"/>
                <a:gd name="T2" fmla="*/ 2147483647 w 456"/>
                <a:gd name="T3" fmla="*/ 0 h 399"/>
                <a:gd name="T4" fmla="*/ 2147483647 w 456"/>
                <a:gd name="T5" fmla="*/ 0 h 399"/>
                <a:gd name="T6" fmla="*/ 2147483647 w 456"/>
                <a:gd name="T7" fmla="*/ 2147483647 h 399"/>
                <a:gd name="T8" fmla="*/ 2147483647 w 456"/>
                <a:gd name="T9" fmla="*/ 2147483647 h 399"/>
                <a:gd name="T10" fmla="*/ 2147483647 w 456"/>
                <a:gd name="T11" fmla="*/ 2147483647 h 399"/>
                <a:gd name="T12" fmla="*/ 2147483647 w 456"/>
                <a:gd name="T13" fmla="*/ 2147483647 h 399"/>
                <a:gd name="T14" fmla="*/ 2147483647 w 456"/>
                <a:gd name="T15" fmla="*/ 2147483647 h 399"/>
                <a:gd name="T16" fmla="*/ 2147483647 w 456"/>
                <a:gd name="T17" fmla="*/ 2147483647 h 39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6"/>
                <a:gd name="T28" fmla="*/ 0 h 399"/>
                <a:gd name="T29" fmla="*/ 456 w 456"/>
                <a:gd name="T30" fmla="*/ 399 h 39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6" h="399">
                  <a:moveTo>
                    <a:pt x="38" y="103"/>
                  </a:moveTo>
                  <a:cubicBezTo>
                    <a:pt x="38" y="103"/>
                    <a:pt x="154" y="97"/>
                    <a:pt x="130" y="0"/>
                  </a:cubicBezTo>
                  <a:cubicBezTo>
                    <a:pt x="396" y="0"/>
                    <a:pt x="396" y="0"/>
                    <a:pt x="396" y="0"/>
                  </a:cubicBezTo>
                  <a:cubicBezTo>
                    <a:pt x="396" y="0"/>
                    <a:pt x="456" y="27"/>
                    <a:pt x="452" y="92"/>
                  </a:cubicBezTo>
                  <a:cubicBezTo>
                    <a:pt x="424" y="279"/>
                    <a:pt x="424" y="279"/>
                    <a:pt x="424" y="279"/>
                  </a:cubicBezTo>
                  <a:cubicBezTo>
                    <a:pt x="424" y="279"/>
                    <a:pt x="310" y="315"/>
                    <a:pt x="314" y="399"/>
                  </a:cubicBezTo>
                  <a:cubicBezTo>
                    <a:pt x="74" y="384"/>
                    <a:pt x="74" y="384"/>
                    <a:pt x="74" y="384"/>
                  </a:cubicBezTo>
                  <a:cubicBezTo>
                    <a:pt x="74" y="384"/>
                    <a:pt x="0" y="375"/>
                    <a:pt x="20" y="289"/>
                  </a:cubicBezTo>
                  <a:cubicBezTo>
                    <a:pt x="40" y="203"/>
                    <a:pt x="38" y="103"/>
                    <a:pt x="38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altLang="zh-CN" sz="2800" b="1" dirty="0">
                  <a:solidFill>
                    <a:srgbClr val="1C1C1C"/>
                  </a:solidFill>
                  <a:latin typeface="Comic Sans MS" panose="030F0702030302020204" pitchFamily="66" charset="0"/>
                  <a:ea typeface="华文中宋" panose="02010600040101010101" pitchFamily="2" charset="-122"/>
                </a:rPr>
                <a:t>Read and </a:t>
              </a:r>
              <a:r>
                <a:rPr lang="zh-CN" altLang="en-US" sz="2800" b="1" dirty="0">
                  <a:solidFill>
                    <a:srgbClr val="1C1C1C"/>
                  </a:solidFill>
                  <a:latin typeface="Comic Sans MS" panose="030F0702030302020204" pitchFamily="66" charset="0"/>
                  <a:ea typeface="华文中宋" panose="02010600040101010101" pitchFamily="2" charset="-122"/>
                </a:rPr>
                <a:t>imitate</a:t>
              </a:r>
            </a:p>
          </p:txBody>
        </p:sp>
      </p:grpSp>
      <p:pic>
        <p:nvPicPr>
          <p:cNvPr id="15373" name="Picture 16" descr="2345截图20150509181843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179388" y="1203325"/>
            <a:ext cx="4333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17" descr="2345截图20150509181854"/>
          <p:cNvPicPr>
            <a:picLocks noChangeAspect="1"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179388" y="1708150"/>
            <a:ext cx="36671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18" descr="2345截图20150509181843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179388" y="2139950"/>
            <a:ext cx="433387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Picture 19" descr="2345截图20150509181843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179388" y="3148013"/>
            <a:ext cx="433387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Picture 20" descr="2345截图20150509181843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179388" y="4229100"/>
            <a:ext cx="433387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8" name="Picture 21" descr="2345截图20150509181854"/>
          <p:cNvPicPr>
            <a:picLocks noChangeAspect="1" noChangeArrowheads="1"/>
          </p:cNvPicPr>
          <p:nvPr/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180975" y="2644775"/>
            <a:ext cx="3667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9" name="Picture 22" descr="2345截图20150509181854"/>
          <p:cNvPicPr>
            <a:picLocks noChangeAspect="1" noChangeArrowheads="1"/>
          </p:cNvPicPr>
          <p:nvPr/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180975" y="3654425"/>
            <a:ext cx="36671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3" name="U7Stor01.mp3" descr="U7Stor01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975" y="339725"/>
            <a:ext cx="382588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4" name="U7Stor02.mp3" descr="U7Stor02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3538" y="915988"/>
            <a:ext cx="382587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5" name="U7Stor03.mp3" descr="U7Stor03">
            <a:hlinkClick r:id="" action="ppaction://media"/>
          </p:cNvPr>
          <p:cNvPicPr>
            <a:picLocks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3538" y="149225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6" name="U7Stor04.mp3" descr="U7Stor04">
            <a:hlinkClick r:id="" action="ppaction://media"/>
          </p:cNvPr>
          <p:cNvPicPr>
            <a:picLocks noChangeAspect="1" noChangeArrowheads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3538" y="221138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7" name="U7Stor05.mp3" descr="U7Stor05">
            <a:hlinkClick r:id="" action="ppaction://media"/>
          </p:cNvPr>
          <p:cNvPicPr>
            <a:picLocks noChangeAspect="1" noChangeArrowheads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3538" y="257175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U7Stor06.mp3" descr="U7Stor06">
            <a:hlinkClick r:id="" action="ppaction://media"/>
          </p:cNvPr>
          <p:cNvPicPr>
            <a:picLocks noChangeAspect="1" noChangeArrowheads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link="rId11"/>
              </p:ext>
            </p:ext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975" y="3219450"/>
            <a:ext cx="2381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U7Stor07.mp3" descr="U7Stor07">
            <a:hlinkClick r:id="" action="ppaction://media"/>
          </p:cNvPr>
          <p:cNvPicPr>
            <a:picLocks noChangeAspect="1" noChangeArrowheads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link="rId13"/>
              </p:ext>
            </p:ext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3538" y="3724275"/>
            <a:ext cx="3825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U7Stor08.mp3" descr="U7Stor08">
            <a:hlinkClick r:id="" action="ppaction://media"/>
          </p:cNvPr>
          <p:cNvPicPr>
            <a:picLocks noChangeAspect="1" noChangeArrowheads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link="rId15"/>
              </p:ext>
            </p:ext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3538" y="4227513"/>
            <a:ext cx="382587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78" fill="hold"/>
                                        <p:tgtEl>
                                          <p:spTgt spid="153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610" fill="hold"/>
                                        <p:tgtEl>
                                          <p:spTgt spid="153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565" fill="hold"/>
                                        <p:tgtEl>
                                          <p:spTgt spid="153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062" fill="hold"/>
                                        <p:tgtEl>
                                          <p:spTgt spid="153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577" fill="hold"/>
                                        <p:tgtEl>
                                          <p:spTgt spid="153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46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4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44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83"/>
                </p:tgtEl>
              </p:cMediaNode>
            </p:audio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84"/>
                </p:tgtEl>
              </p:cMediaNode>
            </p:audio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85"/>
                </p:tgtEl>
              </p:cMediaNode>
            </p:audio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86"/>
                </p:tgtEl>
              </p:cMediaNode>
            </p:audio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87"/>
                </p:tgtEl>
              </p:cMediaNode>
            </p:audio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6"/>
          <p:cNvSpPr txBox="1">
            <a:spLocks noChangeArrowheads="1"/>
          </p:cNvSpPr>
          <p:nvPr/>
        </p:nvSpPr>
        <p:spPr bwMode="auto">
          <a:xfrm>
            <a:off x="612775" y="700088"/>
            <a:ext cx="84248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latin typeface="Arial" panose="020B0604020202020204" pitchFamily="34" charset="0"/>
              </a:rPr>
              <a:t>Where will you go for the </a:t>
            </a:r>
            <a:r>
              <a:rPr lang="zh-CN" altLang="en-US" sz="2800">
                <a:latin typeface="Arial" panose="020B0604020202020204" pitchFamily="34" charset="0"/>
              </a:rPr>
              <a:t>summer </a:t>
            </a:r>
            <a:r>
              <a:rPr lang="en-US" altLang="zh-CN" sz="2800">
                <a:latin typeface="Arial" panose="020B0604020202020204" pitchFamily="34" charset="0"/>
              </a:rPr>
              <a:t>holiday, </a:t>
            </a:r>
            <a:r>
              <a:rPr lang="zh-CN" altLang="en-US" sz="2800">
                <a:latin typeface="Arial" panose="020B0604020202020204" pitchFamily="34" charset="0"/>
              </a:rPr>
              <a:t>Su Hai</a:t>
            </a:r>
            <a:r>
              <a:rPr lang="en-US" altLang="zh-CN" sz="2800">
                <a:latin typeface="Arial" panose="020B0604020202020204" pitchFamily="34" charset="0"/>
              </a:rPr>
              <a:t> ?</a:t>
            </a:r>
            <a:endParaRPr lang="zh-CN" altLang="en-US" sz="2800">
              <a:latin typeface="Arial" panose="020B0604020202020204" pitchFamily="34" charset="0"/>
            </a:endParaRPr>
          </a:p>
        </p:txBody>
      </p:sp>
      <p:sp>
        <p:nvSpPr>
          <p:cNvPr id="16387" name="TextBox 7"/>
          <p:cNvSpPr txBox="1">
            <a:spLocks noChangeArrowheads="1"/>
          </p:cNvSpPr>
          <p:nvPr/>
        </p:nvSpPr>
        <p:spPr bwMode="auto">
          <a:xfrm>
            <a:off x="612775" y="1131888"/>
            <a:ext cx="73437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latin typeface="Arial" panose="020B0604020202020204" pitchFamily="34" charset="0"/>
              </a:rPr>
              <a:t>I’ll go </a:t>
            </a:r>
            <a:r>
              <a:rPr lang="zh-CN" altLang="en-US" sz="2800">
                <a:latin typeface="Arial" panose="020B0604020202020204" pitchFamily="34" charset="0"/>
              </a:rPr>
              <a:t>to Hong Kong with my family</a:t>
            </a:r>
            <a:r>
              <a:rPr lang="en-US" altLang="zh-CN" sz="2800">
                <a:latin typeface="Arial" panose="020B0604020202020204" pitchFamily="34" charset="0"/>
              </a:rPr>
              <a:t>.</a:t>
            </a:r>
            <a:endParaRPr lang="zh-CN" altLang="en-US" sz="2800">
              <a:latin typeface="Arial" panose="020B0604020202020204" pitchFamily="34" charset="0"/>
            </a:endParaRPr>
          </a:p>
        </p:txBody>
      </p:sp>
      <p:sp>
        <p:nvSpPr>
          <p:cNvPr id="16388" name="TextBox 8"/>
          <p:cNvSpPr txBox="1">
            <a:spLocks noChangeArrowheads="1"/>
          </p:cNvSpPr>
          <p:nvPr/>
        </p:nvSpPr>
        <p:spPr bwMode="auto">
          <a:xfrm>
            <a:off x="539750" y="1563688"/>
            <a:ext cx="73453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Arial" panose="020B0604020202020204" pitchFamily="34" charset="0"/>
              </a:rPr>
              <a:t> </a:t>
            </a:r>
            <a:r>
              <a:rPr lang="zh-CN" altLang="en-US" sz="2800">
                <a:latin typeface="Arial" panose="020B0604020202020204" pitchFamily="34" charset="0"/>
              </a:rPr>
              <a:t>W</a:t>
            </a:r>
            <a:r>
              <a:rPr lang="en-US" altLang="zh-CN" sz="2800">
                <a:latin typeface="Arial" panose="020B0604020202020204" pitchFamily="34" charset="0"/>
              </a:rPr>
              <a:t>ill you </a:t>
            </a:r>
            <a:r>
              <a:rPr lang="zh-CN" altLang="en-US" sz="2800">
                <a:latin typeface="Arial" panose="020B0604020202020204" pitchFamily="34" charset="0"/>
              </a:rPr>
              <a:t>go to Disneyland</a:t>
            </a:r>
            <a:r>
              <a:rPr lang="en-US" altLang="zh-CN" sz="2800">
                <a:latin typeface="Arial" panose="020B0604020202020204" pitchFamily="34" charset="0"/>
              </a:rPr>
              <a:t> ?</a:t>
            </a:r>
            <a:endParaRPr lang="zh-CN" altLang="en-US" sz="2800">
              <a:latin typeface="Arial" panose="020B0604020202020204" pitchFamily="34" charset="0"/>
            </a:endParaRPr>
          </a:p>
        </p:txBody>
      </p:sp>
      <p:sp>
        <p:nvSpPr>
          <p:cNvPr id="16389" name="TextBox 9"/>
          <p:cNvSpPr txBox="1">
            <a:spLocks noChangeArrowheads="1"/>
          </p:cNvSpPr>
          <p:nvPr/>
        </p:nvSpPr>
        <p:spPr bwMode="auto">
          <a:xfrm>
            <a:off x="612775" y="1995488"/>
            <a:ext cx="8675688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latin typeface="Arial" panose="020B0604020202020204" pitchFamily="34" charset="0"/>
              </a:rPr>
              <a:t>Yes, I will. We'll go to Ocean Park too. </a:t>
            </a:r>
          </a:p>
          <a:p>
            <a:pPr eaLnBrk="1" hangingPunct="1"/>
            <a:r>
              <a:rPr lang="zh-CN" altLang="en-US" sz="2800">
                <a:latin typeface="Arial" panose="020B0604020202020204" pitchFamily="34" charset="0"/>
              </a:rPr>
              <a:t>What about you, Liu Tao ?</a:t>
            </a:r>
          </a:p>
        </p:txBody>
      </p:sp>
      <p:sp>
        <p:nvSpPr>
          <p:cNvPr id="16390" name="TextBox 10"/>
          <p:cNvSpPr txBox="1">
            <a:spLocks noChangeArrowheads="1"/>
          </p:cNvSpPr>
          <p:nvPr/>
        </p:nvSpPr>
        <p:spPr bwMode="auto">
          <a:xfrm>
            <a:off x="539750" y="2860675"/>
            <a:ext cx="73437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latin typeface="Arial" panose="020B0604020202020204" pitchFamily="34" charset="0"/>
              </a:rPr>
              <a:t>I’ll </a:t>
            </a:r>
            <a:r>
              <a:rPr lang="zh-CN" altLang="en-US" sz="2800">
                <a:latin typeface="Arial" panose="020B0604020202020204" pitchFamily="34" charset="0"/>
              </a:rPr>
              <a:t>go to Taipei with my parents</a:t>
            </a:r>
            <a:r>
              <a:rPr lang="en-US" altLang="zh-CN" sz="2800">
                <a:latin typeface="Arial" panose="020B0604020202020204" pitchFamily="34" charset="0"/>
              </a:rPr>
              <a:t>.</a:t>
            </a:r>
            <a:endParaRPr lang="zh-CN" altLang="en-US" sz="2800">
              <a:latin typeface="Arial" panose="020B0604020202020204" pitchFamily="34" charset="0"/>
            </a:endParaRPr>
          </a:p>
        </p:txBody>
      </p:sp>
      <p:sp>
        <p:nvSpPr>
          <p:cNvPr id="16391" name="TextBox 11"/>
          <p:cNvSpPr txBox="1">
            <a:spLocks noChangeArrowheads="1"/>
          </p:cNvSpPr>
          <p:nvPr/>
        </p:nvSpPr>
        <p:spPr bwMode="auto">
          <a:xfrm>
            <a:off x="539750" y="3363913"/>
            <a:ext cx="32035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latin typeface="Arial" panose="020B0604020202020204" pitchFamily="34" charset="0"/>
              </a:rPr>
              <a:t>That</a:t>
            </a:r>
            <a:r>
              <a:rPr lang="zh-CN" altLang="en-US" sz="2800">
                <a:latin typeface="Arial" panose="020B0604020202020204" pitchFamily="34" charset="0"/>
              </a:rPr>
              <a:t>'s wonderful</a:t>
            </a:r>
            <a:r>
              <a:rPr lang="en-US" altLang="zh-CN" sz="2800">
                <a:latin typeface="Arial" panose="020B0604020202020204" pitchFamily="34" charset="0"/>
              </a:rPr>
              <a:t>.</a:t>
            </a:r>
            <a:endParaRPr lang="zh-CN" altLang="en-US" sz="2800">
              <a:latin typeface="Arial" panose="020B0604020202020204" pitchFamily="34" charset="0"/>
            </a:endParaRPr>
          </a:p>
        </p:txBody>
      </p:sp>
      <p:sp>
        <p:nvSpPr>
          <p:cNvPr id="16392" name="TextBox 12"/>
          <p:cNvSpPr txBox="1">
            <a:spLocks noChangeArrowheads="1"/>
          </p:cNvSpPr>
          <p:nvPr/>
        </p:nvSpPr>
        <p:spPr bwMode="auto">
          <a:xfrm>
            <a:off x="3203575" y="3363913"/>
            <a:ext cx="50403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latin typeface="Arial" panose="020B0604020202020204" pitchFamily="34" charset="0"/>
              </a:rPr>
              <a:t>I want to see the city too.</a:t>
            </a:r>
          </a:p>
        </p:txBody>
      </p:sp>
      <p:sp>
        <p:nvSpPr>
          <p:cNvPr id="16393" name="TextBox 13"/>
          <p:cNvSpPr txBox="1">
            <a:spLocks noChangeArrowheads="1"/>
          </p:cNvSpPr>
          <p:nvPr/>
        </p:nvSpPr>
        <p:spPr bwMode="auto">
          <a:xfrm>
            <a:off x="611188" y="3868738"/>
            <a:ext cx="9366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latin typeface="Arial" panose="020B0604020202020204" pitchFamily="34" charset="0"/>
              </a:rPr>
              <a:t>Ok</a:t>
            </a:r>
            <a:r>
              <a:rPr lang="en-US" altLang="zh-CN" sz="2800">
                <a:latin typeface="Arial" panose="020B0604020202020204" pitchFamily="34" charset="0"/>
              </a:rPr>
              <a:t> .</a:t>
            </a:r>
            <a:endParaRPr lang="zh-CN" altLang="en-US" sz="2800">
              <a:latin typeface="Arial" panose="020B0604020202020204" pitchFamily="34" charset="0"/>
            </a:endParaRPr>
          </a:p>
        </p:txBody>
      </p:sp>
      <p:sp>
        <p:nvSpPr>
          <p:cNvPr id="16394" name="TextBox 14"/>
          <p:cNvSpPr txBox="1">
            <a:spLocks noChangeArrowheads="1"/>
          </p:cNvSpPr>
          <p:nvPr/>
        </p:nvSpPr>
        <p:spPr bwMode="auto">
          <a:xfrm>
            <a:off x="1403350" y="3868738"/>
            <a:ext cx="75342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latin typeface="Arial" panose="020B0604020202020204" pitchFamily="34" charset="0"/>
              </a:rPr>
              <a:t>I’ll </a:t>
            </a:r>
            <a:r>
              <a:rPr lang="zh-CN" altLang="en-US" sz="2800">
                <a:latin typeface="Arial" panose="020B0604020202020204" pitchFamily="34" charset="0"/>
              </a:rPr>
              <a:t>show you some photos after the holiday</a:t>
            </a:r>
            <a:r>
              <a:rPr lang="en-US" altLang="zh-CN" sz="2800">
                <a:latin typeface="Arial" panose="020B0604020202020204" pitchFamily="34" charset="0"/>
              </a:rPr>
              <a:t>.</a:t>
            </a:r>
            <a:endParaRPr lang="zh-CN" altLang="en-US" sz="2800">
              <a:latin typeface="Arial" panose="020B0604020202020204" pitchFamily="34" charset="0"/>
            </a:endParaRPr>
          </a:p>
        </p:txBody>
      </p:sp>
      <p:grpSp>
        <p:nvGrpSpPr>
          <p:cNvPr id="16395" name="Group 21"/>
          <p:cNvGrpSpPr/>
          <p:nvPr/>
        </p:nvGrpSpPr>
        <p:grpSpPr bwMode="auto">
          <a:xfrm>
            <a:off x="-44450" y="107950"/>
            <a:ext cx="3897313" cy="581025"/>
            <a:chOff x="0" y="0"/>
            <a:chExt cx="3243" cy="2997"/>
          </a:xfrm>
        </p:grpSpPr>
        <p:sp>
          <p:nvSpPr>
            <p:cNvPr id="16406" name="Freeform 134"/>
            <p:cNvSpPr>
              <a:spLocks noChangeArrowheads="1"/>
            </p:cNvSpPr>
            <p:nvPr/>
          </p:nvSpPr>
          <p:spPr bwMode="auto">
            <a:xfrm>
              <a:off x="0" y="30"/>
              <a:ext cx="3243" cy="2902"/>
            </a:xfrm>
            <a:custGeom>
              <a:avLst/>
              <a:gdLst>
                <a:gd name="T0" fmla="*/ 3243 w 546"/>
                <a:gd name="T1" fmla="*/ 2469 h 489"/>
                <a:gd name="T2" fmla="*/ 2809 w 546"/>
                <a:gd name="T3" fmla="*/ 2902 h 489"/>
                <a:gd name="T4" fmla="*/ 653 w 546"/>
                <a:gd name="T5" fmla="*/ 2902 h 489"/>
                <a:gd name="T6" fmla="*/ 220 w 546"/>
                <a:gd name="T7" fmla="*/ 2469 h 489"/>
                <a:gd name="T8" fmla="*/ 0 w 546"/>
                <a:gd name="T9" fmla="*/ 433 h 489"/>
                <a:gd name="T10" fmla="*/ 440 w 546"/>
                <a:gd name="T11" fmla="*/ 0 h 489"/>
                <a:gd name="T12" fmla="*/ 2590 w 546"/>
                <a:gd name="T13" fmla="*/ 6 h 489"/>
                <a:gd name="T14" fmla="*/ 3029 w 546"/>
                <a:gd name="T15" fmla="*/ 439 h 489"/>
                <a:gd name="T16" fmla="*/ 3243 w 546"/>
                <a:gd name="T17" fmla="*/ 2469 h 48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46" h="489">
                  <a:moveTo>
                    <a:pt x="546" y="416"/>
                  </a:moveTo>
                  <a:cubicBezTo>
                    <a:pt x="546" y="457"/>
                    <a:pt x="514" y="489"/>
                    <a:pt x="473" y="489"/>
                  </a:cubicBezTo>
                  <a:cubicBezTo>
                    <a:pt x="110" y="489"/>
                    <a:pt x="110" y="489"/>
                    <a:pt x="110" y="489"/>
                  </a:cubicBezTo>
                  <a:cubicBezTo>
                    <a:pt x="70" y="489"/>
                    <a:pt x="37" y="457"/>
                    <a:pt x="37" y="416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33"/>
                    <a:pt x="33" y="0"/>
                    <a:pt x="74" y="0"/>
                  </a:cubicBezTo>
                  <a:cubicBezTo>
                    <a:pt x="436" y="1"/>
                    <a:pt x="436" y="1"/>
                    <a:pt x="436" y="1"/>
                  </a:cubicBezTo>
                  <a:cubicBezTo>
                    <a:pt x="477" y="1"/>
                    <a:pt x="510" y="34"/>
                    <a:pt x="510" y="74"/>
                  </a:cubicBezTo>
                  <a:lnTo>
                    <a:pt x="546" y="416"/>
                  </a:lnTo>
                  <a:close/>
                </a:path>
              </a:pathLst>
            </a:custGeom>
            <a:solidFill>
              <a:srgbClr val="FFD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07" name="Freeform 135"/>
            <p:cNvSpPr>
              <a:spLocks noChangeArrowheads="1"/>
            </p:cNvSpPr>
            <p:nvPr/>
          </p:nvSpPr>
          <p:spPr bwMode="auto">
            <a:xfrm>
              <a:off x="125" y="0"/>
              <a:ext cx="2975" cy="2997"/>
            </a:xfrm>
            <a:custGeom>
              <a:avLst/>
              <a:gdLst>
                <a:gd name="T0" fmla="*/ 24 w 501"/>
                <a:gd name="T1" fmla="*/ 2409 h 505"/>
                <a:gd name="T2" fmla="*/ 422 w 501"/>
                <a:gd name="T3" fmla="*/ 2801 h 505"/>
                <a:gd name="T4" fmla="*/ 2167 w 501"/>
                <a:gd name="T5" fmla="*/ 2801 h 505"/>
                <a:gd name="T6" fmla="*/ 2233 w 501"/>
                <a:gd name="T7" fmla="*/ 2831 h 505"/>
                <a:gd name="T8" fmla="*/ 2696 w 501"/>
                <a:gd name="T9" fmla="*/ 2926 h 505"/>
                <a:gd name="T10" fmla="*/ 2874 w 501"/>
                <a:gd name="T11" fmla="*/ 2463 h 505"/>
                <a:gd name="T12" fmla="*/ 2435 w 501"/>
                <a:gd name="T13" fmla="*/ 2285 h 505"/>
                <a:gd name="T14" fmla="*/ 2251 w 501"/>
                <a:gd name="T15" fmla="*/ 2593 h 505"/>
                <a:gd name="T16" fmla="*/ 2423 w 501"/>
                <a:gd name="T17" fmla="*/ 2831 h 505"/>
                <a:gd name="T18" fmla="*/ 2779 w 501"/>
                <a:gd name="T19" fmla="*/ 2570 h 505"/>
                <a:gd name="T20" fmla="*/ 2458 w 501"/>
                <a:gd name="T21" fmla="*/ 2404 h 505"/>
                <a:gd name="T22" fmla="*/ 2435 w 501"/>
                <a:gd name="T23" fmla="*/ 2718 h 505"/>
                <a:gd name="T24" fmla="*/ 2607 w 501"/>
                <a:gd name="T25" fmla="*/ 2730 h 505"/>
                <a:gd name="T26" fmla="*/ 2696 w 501"/>
                <a:gd name="T27" fmla="*/ 2576 h 505"/>
                <a:gd name="T28" fmla="*/ 2637 w 501"/>
                <a:gd name="T29" fmla="*/ 2742 h 505"/>
                <a:gd name="T30" fmla="*/ 2512 w 501"/>
                <a:gd name="T31" fmla="*/ 2783 h 505"/>
                <a:gd name="T32" fmla="*/ 2316 w 501"/>
                <a:gd name="T33" fmla="*/ 2570 h 505"/>
                <a:gd name="T34" fmla="*/ 2369 w 501"/>
                <a:gd name="T35" fmla="*/ 2409 h 505"/>
                <a:gd name="T36" fmla="*/ 2749 w 501"/>
                <a:gd name="T37" fmla="*/ 2392 h 505"/>
                <a:gd name="T38" fmla="*/ 2732 w 501"/>
                <a:gd name="T39" fmla="*/ 2825 h 505"/>
                <a:gd name="T40" fmla="*/ 2274 w 501"/>
                <a:gd name="T41" fmla="*/ 2783 h 505"/>
                <a:gd name="T42" fmla="*/ 2363 w 501"/>
                <a:gd name="T43" fmla="*/ 2261 h 505"/>
                <a:gd name="T44" fmla="*/ 2785 w 501"/>
                <a:gd name="T45" fmla="*/ 2249 h 505"/>
                <a:gd name="T46" fmla="*/ 2797 w 501"/>
                <a:gd name="T47" fmla="*/ 2214 h 505"/>
                <a:gd name="T48" fmla="*/ 2975 w 501"/>
                <a:gd name="T49" fmla="*/ 552 h 505"/>
                <a:gd name="T50" fmla="*/ 2577 w 501"/>
                <a:gd name="T51" fmla="*/ 160 h 505"/>
                <a:gd name="T52" fmla="*/ 748 w 501"/>
                <a:gd name="T53" fmla="*/ 166 h 505"/>
                <a:gd name="T54" fmla="*/ 695 w 501"/>
                <a:gd name="T55" fmla="*/ 131 h 505"/>
                <a:gd name="T56" fmla="*/ 143 w 501"/>
                <a:gd name="T57" fmla="*/ 208 h 505"/>
                <a:gd name="T58" fmla="*/ 350 w 501"/>
                <a:gd name="T59" fmla="*/ 754 h 505"/>
                <a:gd name="T60" fmla="*/ 647 w 501"/>
                <a:gd name="T61" fmla="*/ 671 h 505"/>
                <a:gd name="T62" fmla="*/ 730 w 501"/>
                <a:gd name="T63" fmla="*/ 344 h 505"/>
                <a:gd name="T64" fmla="*/ 285 w 501"/>
                <a:gd name="T65" fmla="*/ 202 h 505"/>
                <a:gd name="T66" fmla="*/ 255 w 501"/>
                <a:gd name="T67" fmla="*/ 588 h 505"/>
                <a:gd name="T68" fmla="*/ 570 w 501"/>
                <a:gd name="T69" fmla="*/ 599 h 505"/>
                <a:gd name="T70" fmla="*/ 576 w 501"/>
                <a:gd name="T71" fmla="*/ 303 h 505"/>
                <a:gd name="T72" fmla="*/ 285 w 501"/>
                <a:gd name="T73" fmla="*/ 415 h 505"/>
                <a:gd name="T74" fmla="*/ 404 w 501"/>
                <a:gd name="T75" fmla="*/ 564 h 505"/>
                <a:gd name="T76" fmla="*/ 285 w 501"/>
                <a:gd name="T77" fmla="*/ 315 h 505"/>
                <a:gd name="T78" fmla="*/ 588 w 501"/>
                <a:gd name="T79" fmla="*/ 267 h 505"/>
                <a:gd name="T80" fmla="*/ 665 w 501"/>
                <a:gd name="T81" fmla="*/ 493 h 505"/>
                <a:gd name="T82" fmla="*/ 528 w 501"/>
                <a:gd name="T83" fmla="*/ 671 h 505"/>
                <a:gd name="T84" fmla="*/ 208 w 501"/>
                <a:gd name="T85" fmla="*/ 599 h 505"/>
                <a:gd name="T86" fmla="*/ 172 w 501"/>
                <a:gd name="T87" fmla="*/ 273 h 505"/>
                <a:gd name="T88" fmla="*/ 410 w 501"/>
                <a:gd name="T89" fmla="*/ 107 h 505"/>
                <a:gd name="T90" fmla="*/ 713 w 501"/>
                <a:gd name="T91" fmla="*/ 226 h 505"/>
                <a:gd name="T92" fmla="*/ 707 w 501"/>
                <a:gd name="T93" fmla="*/ 682 h 505"/>
                <a:gd name="T94" fmla="*/ 267 w 501"/>
                <a:gd name="T95" fmla="*/ 783 h 505"/>
                <a:gd name="T96" fmla="*/ 196 w 501"/>
                <a:gd name="T97" fmla="*/ 801 h 505"/>
                <a:gd name="T98" fmla="*/ 24 w 501"/>
                <a:gd name="T99" fmla="*/ 2409 h 50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01" h="505">
                  <a:moveTo>
                    <a:pt x="4" y="406"/>
                  </a:moveTo>
                  <a:cubicBezTo>
                    <a:pt x="4" y="442"/>
                    <a:pt x="34" y="472"/>
                    <a:pt x="71" y="472"/>
                  </a:cubicBezTo>
                  <a:cubicBezTo>
                    <a:pt x="71" y="472"/>
                    <a:pt x="280" y="472"/>
                    <a:pt x="365" y="472"/>
                  </a:cubicBezTo>
                  <a:cubicBezTo>
                    <a:pt x="368" y="473"/>
                    <a:pt x="371" y="474"/>
                    <a:pt x="376" y="477"/>
                  </a:cubicBezTo>
                  <a:cubicBezTo>
                    <a:pt x="396" y="497"/>
                    <a:pt x="427" y="505"/>
                    <a:pt x="454" y="493"/>
                  </a:cubicBezTo>
                  <a:cubicBezTo>
                    <a:pt x="482" y="480"/>
                    <a:pt x="496" y="445"/>
                    <a:pt x="484" y="415"/>
                  </a:cubicBezTo>
                  <a:cubicBezTo>
                    <a:pt x="472" y="386"/>
                    <a:pt x="438" y="373"/>
                    <a:pt x="410" y="385"/>
                  </a:cubicBezTo>
                  <a:cubicBezTo>
                    <a:pt x="390" y="394"/>
                    <a:pt x="378" y="415"/>
                    <a:pt x="379" y="437"/>
                  </a:cubicBezTo>
                  <a:cubicBezTo>
                    <a:pt x="380" y="456"/>
                    <a:pt x="392" y="469"/>
                    <a:pt x="408" y="477"/>
                  </a:cubicBezTo>
                  <a:cubicBezTo>
                    <a:pt x="438" y="490"/>
                    <a:pt x="472" y="465"/>
                    <a:pt x="468" y="433"/>
                  </a:cubicBezTo>
                  <a:cubicBezTo>
                    <a:pt x="464" y="407"/>
                    <a:pt x="436" y="393"/>
                    <a:pt x="414" y="405"/>
                  </a:cubicBezTo>
                  <a:cubicBezTo>
                    <a:pt x="394" y="415"/>
                    <a:pt x="391" y="445"/>
                    <a:pt x="410" y="458"/>
                  </a:cubicBezTo>
                  <a:cubicBezTo>
                    <a:pt x="419" y="465"/>
                    <a:pt x="430" y="464"/>
                    <a:pt x="439" y="460"/>
                  </a:cubicBezTo>
                  <a:cubicBezTo>
                    <a:pt x="448" y="456"/>
                    <a:pt x="451" y="444"/>
                    <a:pt x="454" y="434"/>
                  </a:cubicBezTo>
                  <a:cubicBezTo>
                    <a:pt x="458" y="445"/>
                    <a:pt x="450" y="454"/>
                    <a:pt x="444" y="462"/>
                  </a:cubicBezTo>
                  <a:cubicBezTo>
                    <a:pt x="439" y="468"/>
                    <a:pt x="431" y="469"/>
                    <a:pt x="423" y="469"/>
                  </a:cubicBezTo>
                  <a:cubicBezTo>
                    <a:pt x="404" y="468"/>
                    <a:pt x="390" y="452"/>
                    <a:pt x="390" y="433"/>
                  </a:cubicBezTo>
                  <a:cubicBezTo>
                    <a:pt x="390" y="424"/>
                    <a:pt x="392" y="414"/>
                    <a:pt x="399" y="406"/>
                  </a:cubicBezTo>
                  <a:cubicBezTo>
                    <a:pt x="416" y="387"/>
                    <a:pt x="444" y="386"/>
                    <a:pt x="463" y="403"/>
                  </a:cubicBezTo>
                  <a:cubicBezTo>
                    <a:pt x="483" y="424"/>
                    <a:pt x="482" y="457"/>
                    <a:pt x="460" y="476"/>
                  </a:cubicBezTo>
                  <a:cubicBezTo>
                    <a:pt x="436" y="496"/>
                    <a:pt x="403" y="492"/>
                    <a:pt x="383" y="469"/>
                  </a:cubicBezTo>
                  <a:cubicBezTo>
                    <a:pt x="360" y="442"/>
                    <a:pt x="367" y="401"/>
                    <a:pt x="398" y="381"/>
                  </a:cubicBezTo>
                  <a:cubicBezTo>
                    <a:pt x="420" y="366"/>
                    <a:pt x="446" y="367"/>
                    <a:pt x="469" y="379"/>
                  </a:cubicBezTo>
                  <a:cubicBezTo>
                    <a:pt x="470" y="378"/>
                    <a:pt x="471" y="376"/>
                    <a:pt x="471" y="373"/>
                  </a:cubicBezTo>
                  <a:cubicBezTo>
                    <a:pt x="480" y="293"/>
                    <a:pt x="501" y="93"/>
                    <a:pt x="501" y="93"/>
                  </a:cubicBezTo>
                  <a:cubicBezTo>
                    <a:pt x="501" y="57"/>
                    <a:pt x="471" y="27"/>
                    <a:pt x="434" y="27"/>
                  </a:cubicBezTo>
                  <a:cubicBezTo>
                    <a:pt x="434" y="27"/>
                    <a:pt x="201" y="28"/>
                    <a:pt x="126" y="28"/>
                  </a:cubicBezTo>
                  <a:cubicBezTo>
                    <a:pt x="124" y="27"/>
                    <a:pt x="123" y="26"/>
                    <a:pt x="117" y="22"/>
                  </a:cubicBezTo>
                  <a:cubicBezTo>
                    <a:pt x="88" y="0"/>
                    <a:pt x="45" y="3"/>
                    <a:pt x="24" y="35"/>
                  </a:cubicBezTo>
                  <a:cubicBezTo>
                    <a:pt x="0" y="70"/>
                    <a:pt x="17" y="118"/>
                    <a:pt x="59" y="127"/>
                  </a:cubicBezTo>
                  <a:cubicBezTo>
                    <a:pt x="77" y="130"/>
                    <a:pt x="96" y="126"/>
                    <a:pt x="109" y="113"/>
                  </a:cubicBezTo>
                  <a:cubicBezTo>
                    <a:pt x="124" y="98"/>
                    <a:pt x="129" y="78"/>
                    <a:pt x="123" y="58"/>
                  </a:cubicBezTo>
                  <a:cubicBezTo>
                    <a:pt x="112" y="29"/>
                    <a:pt x="75" y="14"/>
                    <a:pt x="48" y="34"/>
                  </a:cubicBezTo>
                  <a:cubicBezTo>
                    <a:pt x="27" y="50"/>
                    <a:pt x="24" y="81"/>
                    <a:pt x="43" y="99"/>
                  </a:cubicBezTo>
                  <a:cubicBezTo>
                    <a:pt x="57" y="113"/>
                    <a:pt x="80" y="114"/>
                    <a:pt x="96" y="101"/>
                  </a:cubicBezTo>
                  <a:cubicBezTo>
                    <a:pt x="111" y="87"/>
                    <a:pt x="111" y="65"/>
                    <a:pt x="97" y="51"/>
                  </a:cubicBezTo>
                  <a:cubicBezTo>
                    <a:pt x="80" y="35"/>
                    <a:pt x="48" y="46"/>
                    <a:pt x="48" y="70"/>
                  </a:cubicBezTo>
                  <a:cubicBezTo>
                    <a:pt x="48" y="82"/>
                    <a:pt x="57" y="91"/>
                    <a:pt x="68" y="95"/>
                  </a:cubicBezTo>
                  <a:cubicBezTo>
                    <a:pt x="47" y="94"/>
                    <a:pt x="39" y="69"/>
                    <a:pt x="48" y="53"/>
                  </a:cubicBezTo>
                  <a:cubicBezTo>
                    <a:pt x="60" y="35"/>
                    <a:pt x="83" y="33"/>
                    <a:pt x="99" y="45"/>
                  </a:cubicBezTo>
                  <a:cubicBezTo>
                    <a:pt x="111" y="54"/>
                    <a:pt x="115" y="69"/>
                    <a:pt x="112" y="83"/>
                  </a:cubicBezTo>
                  <a:cubicBezTo>
                    <a:pt x="109" y="97"/>
                    <a:pt x="101" y="106"/>
                    <a:pt x="89" y="113"/>
                  </a:cubicBezTo>
                  <a:cubicBezTo>
                    <a:pt x="71" y="122"/>
                    <a:pt x="49" y="115"/>
                    <a:pt x="35" y="101"/>
                  </a:cubicBezTo>
                  <a:cubicBezTo>
                    <a:pt x="21" y="85"/>
                    <a:pt x="21" y="65"/>
                    <a:pt x="29" y="46"/>
                  </a:cubicBezTo>
                  <a:cubicBezTo>
                    <a:pt x="37" y="30"/>
                    <a:pt x="52" y="20"/>
                    <a:pt x="69" y="18"/>
                  </a:cubicBezTo>
                  <a:cubicBezTo>
                    <a:pt x="88" y="15"/>
                    <a:pt x="108" y="22"/>
                    <a:pt x="120" y="38"/>
                  </a:cubicBezTo>
                  <a:cubicBezTo>
                    <a:pt x="139" y="61"/>
                    <a:pt x="137" y="93"/>
                    <a:pt x="119" y="115"/>
                  </a:cubicBezTo>
                  <a:cubicBezTo>
                    <a:pt x="100" y="137"/>
                    <a:pt x="71" y="142"/>
                    <a:pt x="45" y="132"/>
                  </a:cubicBezTo>
                  <a:cubicBezTo>
                    <a:pt x="38" y="132"/>
                    <a:pt x="36" y="133"/>
                    <a:pt x="33" y="135"/>
                  </a:cubicBezTo>
                  <a:cubicBezTo>
                    <a:pt x="24" y="219"/>
                    <a:pt x="4" y="406"/>
                    <a:pt x="4" y="406"/>
                  </a:cubicBezTo>
                  <a:close/>
                </a:path>
              </a:pathLst>
            </a:custGeom>
            <a:solidFill>
              <a:srgbClr val="FF5D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08" name="Freeform 136"/>
            <p:cNvSpPr>
              <a:spLocks noChangeArrowheads="1"/>
            </p:cNvSpPr>
            <p:nvPr/>
          </p:nvSpPr>
          <p:spPr bwMode="auto">
            <a:xfrm>
              <a:off x="268" y="322"/>
              <a:ext cx="2707" cy="2368"/>
            </a:xfrm>
            <a:custGeom>
              <a:avLst/>
              <a:gdLst>
                <a:gd name="T0" fmla="*/ 2147483647 w 456"/>
                <a:gd name="T1" fmla="*/ 2147483647 h 399"/>
                <a:gd name="T2" fmla="*/ 2147483647 w 456"/>
                <a:gd name="T3" fmla="*/ 0 h 399"/>
                <a:gd name="T4" fmla="*/ 2147483647 w 456"/>
                <a:gd name="T5" fmla="*/ 0 h 399"/>
                <a:gd name="T6" fmla="*/ 2147483647 w 456"/>
                <a:gd name="T7" fmla="*/ 2147483647 h 399"/>
                <a:gd name="T8" fmla="*/ 2147483647 w 456"/>
                <a:gd name="T9" fmla="*/ 2147483647 h 399"/>
                <a:gd name="T10" fmla="*/ 2147483647 w 456"/>
                <a:gd name="T11" fmla="*/ 2147483647 h 399"/>
                <a:gd name="T12" fmla="*/ 2147483647 w 456"/>
                <a:gd name="T13" fmla="*/ 2147483647 h 399"/>
                <a:gd name="T14" fmla="*/ 2147483647 w 456"/>
                <a:gd name="T15" fmla="*/ 2147483647 h 399"/>
                <a:gd name="T16" fmla="*/ 2147483647 w 456"/>
                <a:gd name="T17" fmla="*/ 2147483647 h 39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6"/>
                <a:gd name="T28" fmla="*/ 0 h 399"/>
                <a:gd name="T29" fmla="*/ 456 w 456"/>
                <a:gd name="T30" fmla="*/ 399 h 39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6" h="399">
                  <a:moveTo>
                    <a:pt x="38" y="103"/>
                  </a:moveTo>
                  <a:cubicBezTo>
                    <a:pt x="38" y="103"/>
                    <a:pt x="154" y="97"/>
                    <a:pt x="130" y="0"/>
                  </a:cubicBezTo>
                  <a:cubicBezTo>
                    <a:pt x="396" y="0"/>
                    <a:pt x="396" y="0"/>
                    <a:pt x="396" y="0"/>
                  </a:cubicBezTo>
                  <a:cubicBezTo>
                    <a:pt x="396" y="0"/>
                    <a:pt x="456" y="27"/>
                    <a:pt x="452" y="92"/>
                  </a:cubicBezTo>
                  <a:cubicBezTo>
                    <a:pt x="424" y="279"/>
                    <a:pt x="424" y="279"/>
                    <a:pt x="424" y="279"/>
                  </a:cubicBezTo>
                  <a:cubicBezTo>
                    <a:pt x="424" y="279"/>
                    <a:pt x="310" y="315"/>
                    <a:pt x="314" y="399"/>
                  </a:cubicBezTo>
                  <a:cubicBezTo>
                    <a:pt x="74" y="384"/>
                    <a:pt x="74" y="384"/>
                    <a:pt x="74" y="384"/>
                  </a:cubicBezTo>
                  <a:cubicBezTo>
                    <a:pt x="74" y="384"/>
                    <a:pt x="0" y="375"/>
                    <a:pt x="20" y="289"/>
                  </a:cubicBezTo>
                  <a:cubicBezTo>
                    <a:pt x="40" y="203"/>
                    <a:pt x="38" y="103"/>
                    <a:pt x="38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altLang="zh-CN" sz="2800" b="1">
                  <a:solidFill>
                    <a:srgbClr val="1C1C1C"/>
                  </a:solidFill>
                  <a:latin typeface="Comic Sans MS" panose="030F0702030302020204" pitchFamily="66" charset="0"/>
                  <a:ea typeface="华文中宋" panose="02010600040101010101" pitchFamily="2" charset="-122"/>
                </a:rPr>
                <a:t>Read and </a:t>
              </a:r>
              <a:r>
                <a:rPr lang="zh-CN" altLang="en-US" sz="2800" b="1">
                  <a:solidFill>
                    <a:srgbClr val="1C1C1C"/>
                  </a:solidFill>
                  <a:latin typeface="Comic Sans MS" panose="030F0702030302020204" pitchFamily="66" charset="0"/>
                  <a:ea typeface="华文中宋" panose="02010600040101010101" pitchFamily="2" charset="-122"/>
                </a:rPr>
                <a:t>imitate</a:t>
              </a:r>
            </a:p>
          </p:txBody>
        </p:sp>
      </p:grpSp>
      <p:sp>
        <p:nvSpPr>
          <p:cNvPr id="16396" name="TextBox 13"/>
          <p:cNvSpPr txBox="1">
            <a:spLocks noChangeArrowheads="1"/>
          </p:cNvSpPr>
          <p:nvPr/>
        </p:nvSpPr>
        <p:spPr bwMode="auto">
          <a:xfrm>
            <a:off x="539750" y="4371975"/>
            <a:ext cx="16208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latin typeface="Arial" panose="020B0604020202020204" pitchFamily="34" charset="0"/>
              </a:rPr>
              <a:t>Thanks !</a:t>
            </a:r>
          </a:p>
        </p:txBody>
      </p:sp>
      <p:pic>
        <p:nvPicPr>
          <p:cNvPr id="16397" name="Picture 16" descr="2345截图2015050918180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1203325"/>
            <a:ext cx="52387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17" descr="2345截图2015050918181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9388" y="771525"/>
            <a:ext cx="433387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18" descr="2345截图2015050918181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9388" y="1636713"/>
            <a:ext cx="433387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0" name="Picture 19" descr="2345截图2015050918181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7950" y="2932113"/>
            <a:ext cx="431800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1" name="Picture 20" descr="2345截图2015050918181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9388" y="3940175"/>
            <a:ext cx="433387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2" name="Picture 21" descr="2345截图2015050918180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2139950"/>
            <a:ext cx="52387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3" name="Picture 22" descr="2345截图2015050918180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3436938"/>
            <a:ext cx="52387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4" name="Picture 23" descr="2345截图2015050918180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925" y="4516438"/>
            <a:ext cx="525463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U7Stor15.mp3" descr="U7Stor15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75" y="3940175"/>
            <a:ext cx="381000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288" y="628650"/>
            <a:ext cx="7416800" cy="391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1"/>
          <p:cNvGrpSpPr/>
          <p:nvPr/>
        </p:nvGrpSpPr>
        <p:grpSpPr bwMode="auto">
          <a:xfrm>
            <a:off x="-34925" y="123825"/>
            <a:ext cx="3895725" cy="581025"/>
            <a:chOff x="0" y="0"/>
            <a:chExt cx="3243" cy="2997"/>
          </a:xfrm>
        </p:grpSpPr>
        <p:sp>
          <p:nvSpPr>
            <p:cNvPr id="17417" name="Freeform 134"/>
            <p:cNvSpPr>
              <a:spLocks noChangeArrowheads="1"/>
            </p:cNvSpPr>
            <p:nvPr/>
          </p:nvSpPr>
          <p:spPr bwMode="auto">
            <a:xfrm>
              <a:off x="0" y="30"/>
              <a:ext cx="3243" cy="2902"/>
            </a:xfrm>
            <a:custGeom>
              <a:avLst/>
              <a:gdLst>
                <a:gd name="T0" fmla="*/ 3243 w 546"/>
                <a:gd name="T1" fmla="*/ 2469 h 489"/>
                <a:gd name="T2" fmla="*/ 2809 w 546"/>
                <a:gd name="T3" fmla="*/ 2902 h 489"/>
                <a:gd name="T4" fmla="*/ 653 w 546"/>
                <a:gd name="T5" fmla="*/ 2902 h 489"/>
                <a:gd name="T6" fmla="*/ 220 w 546"/>
                <a:gd name="T7" fmla="*/ 2469 h 489"/>
                <a:gd name="T8" fmla="*/ 0 w 546"/>
                <a:gd name="T9" fmla="*/ 433 h 489"/>
                <a:gd name="T10" fmla="*/ 440 w 546"/>
                <a:gd name="T11" fmla="*/ 0 h 489"/>
                <a:gd name="T12" fmla="*/ 2590 w 546"/>
                <a:gd name="T13" fmla="*/ 6 h 489"/>
                <a:gd name="T14" fmla="*/ 3029 w 546"/>
                <a:gd name="T15" fmla="*/ 439 h 489"/>
                <a:gd name="T16" fmla="*/ 3243 w 546"/>
                <a:gd name="T17" fmla="*/ 2469 h 48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46" h="489">
                  <a:moveTo>
                    <a:pt x="546" y="416"/>
                  </a:moveTo>
                  <a:cubicBezTo>
                    <a:pt x="546" y="457"/>
                    <a:pt x="514" y="489"/>
                    <a:pt x="473" y="489"/>
                  </a:cubicBezTo>
                  <a:cubicBezTo>
                    <a:pt x="110" y="489"/>
                    <a:pt x="110" y="489"/>
                    <a:pt x="110" y="489"/>
                  </a:cubicBezTo>
                  <a:cubicBezTo>
                    <a:pt x="70" y="489"/>
                    <a:pt x="37" y="457"/>
                    <a:pt x="37" y="416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33"/>
                    <a:pt x="33" y="0"/>
                    <a:pt x="74" y="0"/>
                  </a:cubicBezTo>
                  <a:cubicBezTo>
                    <a:pt x="436" y="1"/>
                    <a:pt x="436" y="1"/>
                    <a:pt x="436" y="1"/>
                  </a:cubicBezTo>
                  <a:cubicBezTo>
                    <a:pt x="477" y="1"/>
                    <a:pt x="510" y="34"/>
                    <a:pt x="510" y="74"/>
                  </a:cubicBezTo>
                  <a:lnTo>
                    <a:pt x="546" y="416"/>
                  </a:lnTo>
                  <a:close/>
                </a:path>
              </a:pathLst>
            </a:custGeom>
            <a:solidFill>
              <a:srgbClr val="FFD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18" name="Freeform 135"/>
            <p:cNvSpPr>
              <a:spLocks noChangeArrowheads="1"/>
            </p:cNvSpPr>
            <p:nvPr/>
          </p:nvSpPr>
          <p:spPr bwMode="auto">
            <a:xfrm>
              <a:off x="125" y="0"/>
              <a:ext cx="2975" cy="2997"/>
            </a:xfrm>
            <a:custGeom>
              <a:avLst/>
              <a:gdLst>
                <a:gd name="T0" fmla="*/ 24 w 501"/>
                <a:gd name="T1" fmla="*/ 2409 h 505"/>
                <a:gd name="T2" fmla="*/ 422 w 501"/>
                <a:gd name="T3" fmla="*/ 2801 h 505"/>
                <a:gd name="T4" fmla="*/ 2167 w 501"/>
                <a:gd name="T5" fmla="*/ 2801 h 505"/>
                <a:gd name="T6" fmla="*/ 2233 w 501"/>
                <a:gd name="T7" fmla="*/ 2831 h 505"/>
                <a:gd name="T8" fmla="*/ 2696 w 501"/>
                <a:gd name="T9" fmla="*/ 2926 h 505"/>
                <a:gd name="T10" fmla="*/ 2874 w 501"/>
                <a:gd name="T11" fmla="*/ 2463 h 505"/>
                <a:gd name="T12" fmla="*/ 2435 w 501"/>
                <a:gd name="T13" fmla="*/ 2285 h 505"/>
                <a:gd name="T14" fmla="*/ 2251 w 501"/>
                <a:gd name="T15" fmla="*/ 2593 h 505"/>
                <a:gd name="T16" fmla="*/ 2423 w 501"/>
                <a:gd name="T17" fmla="*/ 2831 h 505"/>
                <a:gd name="T18" fmla="*/ 2779 w 501"/>
                <a:gd name="T19" fmla="*/ 2570 h 505"/>
                <a:gd name="T20" fmla="*/ 2458 w 501"/>
                <a:gd name="T21" fmla="*/ 2404 h 505"/>
                <a:gd name="T22" fmla="*/ 2435 w 501"/>
                <a:gd name="T23" fmla="*/ 2718 h 505"/>
                <a:gd name="T24" fmla="*/ 2607 w 501"/>
                <a:gd name="T25" fmla="*/ 2730 h 505"/>
                <a:gd name="T26" fmla="*/ 2696 w 501"/>
                <a:gd name="T27" fmla="*/ 2576 h 505"/>
                <a:gd name="T28" fmla="*/ 2637 w 501"/>
                <a:gd name="T29" fmla="*/ 2742 h 505"/>
                <a:gd name="T30" fmla="*/ 2512 w 501"/>
                <a:gd name="T31" fmla="*/ 2783 h 505"/>
                <a:gd name="T32" fmla="*/ 2316 w 501"/>
                <a:gd name="T33" fmla="*/ 2570 h 505"/>
                <a:gd name="T34" fmla="*/ 2369 w 501"/>
                <a:gd name="T35" fmla="*/ 2409 h 505"/>
                <a:gd name="T36" fmla="*/ 2749 w 501"/>
                <a:gd name="T37" fmla="*/ 2392 h 505"/>
                <a:gd name="T38" fmla="*/ 2732 w 501"/>
                <a:gd name="T39" fmla="*/ 2825 h 505"/>
                <a:gd name="T40" fmla="*/ 2274 w 501"/>
                <a:gd name="T41" fmla="*/ 2783 h 505"/>
                <a:gd name="T42" fmla="*/ 2363 w 501"/>
                <a:gd name="T43" fmla="*/ 2261 h 505"/>
                <a:gd name="T44" fmla="*/ 2785 w 501"/>
                <a:gd name="T45" fmla="*/ 2249 h 505"/>
                <a:gd name="T46" fmla="*/ 2797 w 501"/>
                <a:gd name="T47" fmla="*/ 2214 h 505"/>
                <a:gd name="T48" fmla="*/ 2975 w 501"/>
                <a:gd name="T49" fmla="*/ 552 h 505"/>
                <a:gd name="T50" fmla="*/ 2577 w 501"/>
                <a:gd name="T51" fmla="*/ 160 h 505"/>
                <a:gd name="T52" fmla="*/ 748 w 501"/>
                <a:gd name="T53" fmla="*/ 166 h 505"/>
                <a:gd name="T54" fmla="*/ 695 w 501"/>
                <a:gd name="T55" fmla="*/ 131 h 505"/>
                <a:gd name="T56" fmla="*/ 143 w 501"/>
                <a:gd name="T57" fmla="*/ 208 h 505"/>
                <a:gd name="T58" fmla="*/ 350 w 501"/>
                <a:gd name="T59" fmla="*/ 754 h 505"/>
                <a:gd name="T60" fmla="*/ 647 w 501"/>
                <a:gd name="T61" fmla="*/ 671 h 505"/>
                <a:gd name="T62" fmla="*/ 730 w 501"/>
                <a:gd name="T63" fmla="*/ 344 h 505"/>
                <a:gd name="T64" fmla="*/ 285 w 501"/>
                <a:gd name="T65" fmla="*/ 202 h 505"/>
                <a:gd name="T66" fmla="*/ 255 w 501"/>
                <a:gd name="T67" fmla="*/ 588 h 505"/>
                <a:gd name="T68" fmla="*/ 570 w 501"/>
                <a:gd name="T69" fmla="*/ 599 h 505"/>
                <a:gd name="T70" fmla="*/ 576 w 501"/>
                <a:gd name="T71" fmla="*/ 303 h 505"/>
                <a:gd name="T72" fmla="*/ 285 w 501"/>
                <a:gd name="T73" fmla="*/ 415 h 505"/>
                <a:gd name="T74" fmla="*/ 404 w 501"/>
                <a:gd name="T75" fmla="*/ 564 h 505"/>
                <a:gd name="T76" fmla="*/ 285 w 501"/>
                <a:gd name="T77" fmla="*/ 315 h 505"/>
                <a:gd name="T78" fmla="*/ 588 w 501"/>
                <a:gd name="T79" fmla="*/ 267 h 505"/>
                <a:gd name="T80" fmla="*/ 665 w 501"/>
                <a:gd name="T81" fmla="*/ 493 h 505"/>
                <a:gd name="T82" fmla="*/ 528 w 501"/>
                <a:gd name="T83" fmla="*/ 671 h 505"/>
                <a:gd name="T84" fmla="*/ 208 w 501"/>
                <a:gd name="T85" fmla="*/ 599 h 505"/>
                <a:gd name="T86" fmla="*/ 172 w 501"/>
                <a:gd name="T87" fmla="*/ 273 h 505"/>
                <a:gd name="T88" fmla="*/ 410 w 501"/>
                <a:gd name="T89" fmla="*/ 107 h 505"/>
                <a:gd name="T90" fmla="*/ 713 w 501"/>
                <a:gd name="T91" fmla="*/ 226 h 505"/>
                <a:gd name="T92" fmla="*/ 707 w 501"/>
                <a:gd name="T93" fmla="*/ 682 h 505"/>
                <a:gd name="T94" fmla="*/ 267 w 501"/>
                <a:gd name="T95" fmla="*/ 783 h 505"/>
                <a:gd name="T96" fmla="*/ 196 w 501"/>
                <a:gd name="T97" fmla="*/ 801 h 505"/>
                <a:gd name="T98" fmla="*/ 24 w 501"/>
                <a:gd name="T99" fmla="*/ 2409 h 50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01" h="505">
                  <a:moveTo>
                    <a:pt x="4" y="406"/>
                  </a:moveTo>
                  <a:cubicBezTo>
                    <a:pt x="4" y="442"/>
                    <a:pt x="34" y="472"/>
                    <a:pt x="71" y="472"/>
                  </a:cubicBezTo>
                  <a:cubicBezTo>
                    <a:pt x="71" y="472"/>
                    <a:pt x="280" y="472"/>
                    <a:pt x="365" y="472"/>
                  </a:cubicBezTo>
                  <a:cubicBezTo>
                    <a:pt x="368" y="473"/>
                    <a:pt x="371" y="474"/>
                    <a:pt x="376" y="477"/>
                  </a:cubicBezTo>
                  <a:cubicBezTo>
                    <a:pt x="396" y="497"/>
                    <a:pt x="427" y="505"/>
                    <a:pt x="454" y="493"/>
                  </a:cubicBezTo>
                  <a:cubicBezTo>
                    <a:pt x="482" y="480"/>
                    <a:pt x="496" y="445"/>
                    <a:pt x="484" y="415"/>
                  </a:cubicBezTo>
                  <a:cubicBezTo>
                    <a:pt x="472" y="386"/>
                    <a:pt x="438" y="373"/>
                    <a:pt x="410" y="385"/>
                  </a:cubicBezTo>
                  <a:cubicBezTo>
                    <a:pt x="390" y="394"/>
                    <a:pt x="378" y="415"/>
                    <a:pt x="379" y="437"/>
                  </a:cubicBezTo>
                  <a:cubicBezTo>
                    <a:pt x="380" y="456"/>
                    <a:pt x="392" y="469"/>
                    <a:pt x="408" y="477"/>
                  </a:cubicBezTo>
                  <a:cubicBezTo>
                    <a:pt x="438" y="490"/>
                    <a:pt x="472" y="465"/>
                    <a:pt x="468" y="433"/>
                  </a:cubicBezTo>
                  <a:cubicBezTo>
                    <a:pt x="464" y="407"/>
                    <a:pt x="436" y="393"/>
                    <a:pt x="414" y="405"/>
                  </a:cubicBezTo>
                  <a:cubicBezTo>
                    <a:pt x="394" y="415"/>
                    <a:pt x="391" y="445"/>
                    <a:pt x="410" y="458"/>
                  </a:cubicBezTo>
                  <a:cubicBezTo>
                    <a:pt x="419" y="465"/>
                    <a:pt x="430" y="464"/>
                    <a:pt x="439" y="460"/>
                  </a:cubicBezTo>
                  <a:cubicBezTo>
                    <a:pt x="448" y="456"/>
                    <a:pt x="451" y="444"/>
                    <a:pt x="454" y="434"/>
                  </a:cubicBezTo>
                  <a:cubicBezTo>
                    <a:pt x="458" y="445"/>
                    <a:pt x="450" y="454"/>
                    <a:pt x="444" y="462"/>
                  </a:cubicBezTo>
                  <a:cubicBezTo>
                    <a:pt x="439" y="468"/>
                    <a:pt x="431" y="469"/>
                    <a:pt x="423" y="469"/>
                  </a:cubicBezTo>
                  <a:cubicBezTo>
                    <a:pt x="404" y="468"/>
                    <a:pt x="390" y="452"/>
                    <a:pt x="390" y="433"/>
                  </a:cubicBezTo>
                  <a:cubicBezTo>
                    <a:pt x="390" y="424"/>
                    <a:pt x="392" y="414"/>
                    <a:pt x="399" y="406"/>
                  </a:cubicBezTo>
                  <a:cubicBezTo>
                    <a:pt x="416" y="387"/>
                    <a:pt x="444" y="386"/>
                    <a:pt x="463" y="403"/>
                  </a:cubicBezTo>
                  <a:cubicBezTo>
                    <a:pt x="483" y="424"/>
                    <a:pt x="482" y="457"/>
                    <a:pt x="460" y="476"/>
                  </a:cubicBezTo>
                  <a:cubicBezTo>
                    <a:pt x="436" y="496"/>
                    <a:pt x="403" y="492"/>
                    <a:pt x="383" y="469"/>
                  </a:cubicBezTo>
                  <a:cubicBezTo>
                    <a:pt x="360" y="442"/>
                    <a:pt x="367" y="401"/>
                    <a:pt x="398" y="381"/>
                  </a:cubicBezTo>
                  <a:cubicBezTo>
                    <a:pt x="420" y="366"/>
                    <a:pt x="446" y="367"/>
                    <a:pt x="469" y="379"/>
                  </a:cubicBezTo>
                  <a:cubicBezTo>
                    <a:pt x="470" y="378"/>
                    <a:pt x="471" y="376"/>
                    <a:pt x="471" y="373"/>
                  </a:cubicBezTo>
                  <a:cubicBezTo>
                    <a:pt x="480" y="293"/>
                    <a:pt x="501" y="93"/>
                    <a:pt x="501" y="93"/>
                  </a:cubicBezTo>
                  <a:cubicBezTo>
                    <a:pt x="501" y="57"/>
                    <a:pt x="471" y="27"/>
                    <a:pt x="434" y="27"/>
                  </a:cubicBezTo>
                  <a:cubicBezTo>
                    <a:pt x="434" y="27"/>
                    <a:pt x="201" y="28"/>
                    <a:pt x="126" y="28"/>
                  </a:cubicBezTo>
                  <a:cubicBezTo>
                    <a:pt x="124" y="27"/>
                    <a:pt x="123" y="26"/>
                    <a:pt x="117" y="22"/>
                  </a:cubicBezTo>
                  <a:cubicBezTo>
                    <a:pt x="88" y="0"/>
                    <a:pt x="45" y="3"/>
                    <a:pt x="24" y="35"/>
                  </a:cubicBezTo>
                  <a:cubicBezTo>
                    <a:pt x="0" y="70"/>
                    <a:pt x="17" y="118"/>
                    <a:pt x="59" y="127"/>
                  </a:cubicBezTo>
                  <a:cubicBezTo>
                    <a:pt x="77" y="130"/>
                    <a:pt x="96" y="126"/>
                    <a:pt x="109" y="113"/>
                  </a:cubicBezTo>
                  <a:cubicBezTo>
                    <a:pt x="124" y="98"/>
                    <a:pt x="129" y="78"/>
                    <a:pt x="123" y="58"/>
                  </a:cubicBezTo>
                  <a:cubicBezTo>
                    <a:pt x="112" y="29"/>
                    <a:pt x="75" y="14"/>
                    <a:pt x="48" y="34"/>
                  </a:cubicBezTo>
                  <a:cubicBezTo>
                    <a:pt x="27" y="50"/>
                    <a:pt x="24" y="81"/>
                    <a:pt x="43" y="99"/>
                  </a:cubicBezTo>
                  <a:cubicBezTo>
                    <a:pt x="57" y="113"/>
                    <a:pt x="80" y="114"/>
                    <a:pt x="96" y="101"/>
                  </a:cubicBezTo>
                  <a:cubicBezTo>
                    <a:pt x="111" y="87"/>
                    <a:pt x="111" y="65"/>
                    <a:pt x="97" y="51"/>
                  </a:cubicBezTo>
                  <a:cubicBezTo>
                    <a:pt x="80" y="35"/>
                    <a:pt x="48" y="46"/>
                    <a:pt x="48" y="70"/>
                  </a:cubicBezTo>
                  <a:cubicBezTo>
                    <a:pt x="48" y="82"/>
                    <a:pt x="57" y="91"/>
                    <a:pt x="68" y="95"/>
                  </a:cubicBezTo>
                  <a:cubicBezTo>
                    <a:pt x="47" y="94"/>
                    <a:pt x="39" y="69"/>
                    <a:pt x="48" y="53"/>
                  </a:cubicBezTo>
                  <a:cubicBezTo>
                    <a:pt x="60" y="35"/>
                    <a:pt x="83" y="33"/>
                    <a:pt x="99" y="45"/>
                  </a:cubicBezTo>
                  <a:cubicBezTo>
                    <a:pt x="111" y="54"/>
                    <a:pt x="115" y="69"/>
                    <a:pt x="112" y="83"/>
                  </a:cubicBezTo>
                  <a:cubicBezTo>
                    <a:pt x="109" y="97"/>
                    <a:pt x="101" y="106"/>
                    <a:pt x="89" y="113"/>
                  </a:cubicBezTo>
                  <a:cubicBezTo>
                    <a:pt x="71" y="122"/>
                    <a:pt x="49" y="115"/>
                    <a:pt x="35" y="101"/>
                  </a:cubicBezTo>
                  <a:cubicBezTo>
                    <a:pt x="21" y="85"/>
                    <a:pt x="21" y="65"/>
                    <a:pt x="29" y="46"/>
                  </a:cubicBezTo>
                  <a:cubicBezTo>
                    <a:pt x="37" y="30"/>
                    <a:pt x="52" y="20"/>
                    <a:pt x="69" y="18"/>
                  </a:cubicBezTo>
                  <a:cubicBezTo>
                    <a:pt x="88" y="15"/>
                    <a:pt x="108" y="22"/>
                    <a:pt x="120" y="38"/>
                  </a:cubicBezTo>
                  <a:cubicBezTo>
                    <a:pt x="139" y="61"/>
                    <a:pt x="137" y="93"/>
                    <a:pt x="119" y="115"/>
                  </a:cubicBezTo>
                  <a:cubicBezTo>
                    <a:pt x="100" y="137"/>
                    <a:pt x="71" y="142"/>
                    <a:pt x="45" y="132"/>
                  </a:cubicBezTo>
                  <a:cubicBezTo>
                    <a:pt x="38" y="132"/>
                    <a:pt x="36" y="133"/>
                    <a:pt x="33" y="135"/>
                  </a:cubicBezTo>
                  <a:cubicBezTo>
                    <a:pt x="24" y="219"/>
                    <a:pt x="4" y="406"/>
                    <a:pt x="4" y="406"/>
                  </a:cubicBezTo>
                  <a:close/>
                </a:path>
              </a:pathLst>
            </a:custGeom>
            <a:solidFill>
              <a:srgbClr val="FF5D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19" name="Freeform 136"/>
            <p:cNvSpPr>
              <a:spLocks noChangeArrowheads="1"/>
            </p:cNvSpPr>
            <p:nvPr/>
          </p:nvSpPr>
          <p:spPr bwMode="auto">
            <a:xfrm>
              <a:off x="268" y="322"/>
              <a:ext cx="2707" cy="2368"/>
            </a:xfrm>
            <a:custGeom>
              <a:avLst/>
              <a:gdLst>
                <a:gd name="T0" fmla="*/ 2147483647 w 456"/>
                <a:gd name="T1" fmla="*/ 2147483647 h 399"/>
                <a:gd name="T2" fmla="*/ 2147483647 w 456"/>
                <a:gd name="T3" fmla="*/ 0 h 399"/>
                <a:gd name="T4" fmla="*/ 2147483647 w 456"/>
                <a:gd name="T5" fmla="*/ 0 h 399"/>
                <a:gd name="T6" fmla="*/ 2147483647 w 456"/>
                <a:gd name="T7" fmla="*/ 2147483647 h 399"/>
                <a:gd name="T8" fmla="*/ 2147483647 w 456"/>
                <a:gd name="T9" fmla="*/ 2147483647 h 399"/>
                <a:gd name="T10" fmla="*/ 2147483647 w 456"/>
                <a:gd name="T11" fmla="*/ 2147483647 h 399"/>
                <a:gd name="T12" fmla="*/ 2147483647 w 456"/>
                <a:gd name="T13" fmla="*/ 2147483647 h 399"/>
                <a:gd name="T14" fmla="*/ 2147483647 w 456"/>
                <a:gd name="T15" fmla="*/ 2147483647 h 399"/>
                <a:gd name="T16" fmla="*/ 2147483647 w 456"/>
                <a:gd name="T17" fmla="*/ 2147483647 h 39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6"/>
                <a:gd name="T28" fmla="*/ 0 h 399"/>
                <a:gd name="T29" fmla="*/ 456 w 456"/>
                <a:gd name="T30" fmla="*/ 399 h 39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6" h="399">
                  <a:moveTo>
                    <a:pt x="38" y="103"/>
                  </a:moveTo>
                  <a:cubicBezTo>
                    <a:pt x="38" y="103"/>
                    <a:pt x="154" y="97"/>
                    <a:pt x="130" y="0"/>
                  </a:cubicBezTo>
                  <a:cubicBezTo>
                    <a:pt x="396" y="0"/>
                    <a:pt x="396" y="0"/>
                    <a:pt x="396" y="0"/>
                  </a:cubicBezTo>
                  <a:cubicBezTo>
                    <a:pt x="396" y="0"/>
                    <a:pt x="456" y="27"/>
                    <a:pt x="452" y="92"/>
                  </a:cubicBezTo>
                  <a:cubicBezTo>
                    <a:pt x="424" y="279"/>
                    <a:pt x="424" y="279"/>
                    <a:pt x="424" y="279"/>
                  </a:cubicBezTo>
                  <a:cubicBezTo>
                    <a:pt x="424" y="279"/>
                    <a:pt x="310" y="315"/>
                    <a:pt x="314" y="399"/>
                  </a:cubicBezTo>
                  <a:cubicBezTo>
                    <a:pt x="74" y="384"/>
                    <a:pt x="74" y="384"/>
                    <a:pt x="74" y="384"/>
                  </a:cubicBezTo>
                  <a:cubicBezTo>
                    <a:pt x="74" y="384"/>
                    <a:pt x="0" y="375"/>
                    <a:pt x="20" y="289"/>
                  </a:cubicBezTo>
                  <a:cubicBezTo>
                    <a:pt x="40" y="203"/>
                    <a:pt x="38" y="103"/>
                    <a:pt x="38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altLang="zh-CN" sz="2800" b="1">
                  <a:solidFill>
                    <a:srgbClr val="1C1C1C"/>
                  </a:solidFill>
                  <a:latin typeface="Comic Sans MS" panose="030F0702030302020204" pitchFamily="66" charset="0"/>
                  <a:ea typeface="华文中宋" panose="02010600040101010101" pitchFamily="2" charset="-122"/>
                </a:rPr>
                <a:t>Read f</a:t>
              </a:r>
              <a:r>
                <a:rPr lang="zh-CN" altLang="en-US" sz="2800" b="1">
                  <a:solidFill>
                    <a:srgbClr val="1C1C1C"/>
                  </a:solidFill>
                  <a:latin typeface="Comic Sans MS" panose="030F0702030302020204" pitchFamily="66" charset="0"/>
                  <a:ea typeface="华文中宋" panose="02010600040101010101" pitchFamily="2" charset="-122"/>
                </a:rPr>
                <a:t>reely</a:t>
              </a:r>
            </a:p>
          </p:txBody>
        </p:sp>
      </p:grpSp>
      <p:pic>
        <p:nvPicPr>
          <p:cNvPr id="17415" name="石进-夜的钢琴曲一.mp3" descr="石进-夜的钢琴曲一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-595313"/>
            <a:ext cx="619125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6" name="Group 21"/>
          <p:cNvGrpSpPr/>
          <p:nvPr/>
        </p:nvGrpSpPr>
        <p:grpSpPr bwMode="auto">
          <a:xfrm>
            <a:off x="0" y="123825"/>
            <a:ext cx="3898900" cy="581025"/>
            <a:chOff x="0" y="0"/>
            <a:chExt cx="3243" cy="2997"/>
          </a:xfrm>
        </p:grpSpPr>
        <p:sp>
          <p:nvSpPr>
            <p:cNvPr id="17414" name="Freeform 134"/>
            <p:cNvSpPr>
              <a:spLocks noChangeArrowheads="1"/>
            </p:cNvSpPr>
            <p:nvPr/>
          </p:nvSpPr>
          <p:spPr bwMode="auto">
            <a:xfrm>
              <a:off x="0" y="30"/>
              <a:ext cx="3243" cy="2902"/>
            </a:xfrm>
            <a:custGeom>
              <a:avLst/>
              <a:gdLst>
                <a:gd name="T0" fmla="*/ 3243 w 546"/>
                <a:gd name="T1" fmla="*/ 2469 h 489"/>
                <a:gd name="T2" fmla="*/ 2809 w 546"/>
                <a:gd name="T3" fmla="*/ 2902 h 489"/>
                <a:gd name="T4" fmla="*/ 653 w 546"/>
                <a:gd name="T5" fmla="*/ 2902 h 489"/>
                <a:gd name="T6" fmla="*/ 220 w 546"/>
                <a:gd name="T7" fmla="*/ 2469 h 489"/>
                <a:gd name="T8" fmla="*/ 0 w 546"/>
                <a:gd name="T9" fmla="*/ 433 h 489"/>
                <a:gd name="T10" fmla="*/ 440 w 546"/>
                <a:gd name="T11" fmla="*/ 0 h 489"/>
                <a:gd name="T12" fmla="*/ 2590 w 546"/>
                <a:gd name="T13" fmla="*/ 6 h 489"/>
                <a:gd name="T14" fmla="*/ 3029 w 546"/>
                <a:gd name="T15" fmla="*/ 439 h 489"/>
                <a:gd name="T16" fmla="*/ 3243 w 546"/>
                <a:gd name="T17" fmla="*/ 2469 h 48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46" h="489">
                  <a:moveTo>
                    <a:pt x="546" y="416"/>
                  </a:moveTo>
                  <a:cubicBezTo>
                    <a:pt x="546" y="457"/>
                    <a:pt x="514" y="489"/>
                    <a:pt x="473" y="489"/>
                  </a:cubicBezTo>
                  <a:cubicBezTo>
                    <a:pt x="110" y="489"/>
                    <a:pt x="110" y="489"/>
                    <a:pt x="110" y="489"/>
                  </a:cubicBezTo>
                  <a:cubicBezTo>
                    <a:pt x="70" y="489"/>
                    <a:pt x="37" y="457"/>
                    <a:pt x="37" y="416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33"/>
                    <a:pt x="33" y="0"/>
                    <a:pt x="74" y="0"/>
                  </a:cubicBezTo>
                  <a:cubicBezTo>
                    <a:pt x="436" y="1"/>
                    <a:pt x="436" y="1"/>
                    <a:pt x="436" y="1"/>
                  </a:cubicBezTo>
                  <a:cubicBezTo>
                    <a:pt x="477" y="1"/>
                    <a:pt x="510" y="34"/>
                    <a:pt x="510" y="74"/>
                  </a:cubicBezTo>
                  <a:lnTo>
                    <a:pt x="546" y="416"/>
                  </a:lnTo>
                  <a:close/>
                </a:path>
              </a:pathLst>
            </a:custGeom>
            <a:solidFill>
              <a:srgbClr val="FFD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" name="Freeform 135"/>
            <p:cNvSpPr>
              <a:spLocks noChangeArrowheads="1"/>
            </p:cNvSpPr>
            <p:nvPr/>
          </p:nvSpPr>
          <p:spPr bwMode="auto">
            <a:xfrm>
              <a:off x="125" y="0"/>
              <a:ext cx="2975" cy="2997"/>
            </a:xfrm>
            <a:custGeom>
              <a:avLst/>
              <a:gdLst>
                <a:gd name="T0" fmla="*/ 24 w 501"/>
                <a:gd name="T1" fmla="*/ 2409 h 505"/>
                <a:gd name="T2" fmla="*/ 422 w 501"/>
                <a:gd name="T3" fmla="*/ 2801 h 505"/>
                <a:gd name="T4" fmla="*/ 2167 w 501"/>
                <a:gd name="T5" fmla="*/ 2801 h 505"/>
                <a:gd name="T6" fmla="*/ 2233 w 501"/>
                <a:gd name="T7" fmla="*/ 2831 h 505"/>
                <a:gd name="T8" fmla="*/ 2696 w 501"/>
                <a:gd name="T9" fmla="*/ 2926 h 505"/>
                <a:gd name="T10" fmla="*/ 2874 w 501"/>
                <a:gd name="T11" fmla="*/ 2463 h 505"/>
                <a:gd name="T12" fmla="*/ 2435 w 501"/>
                <a:gd name="T13" fmla="*/ 2285 h 505"/>
                <a:gd name="T14" fmla="*/ 2251 w 501"/>
                <a:gd name="T15" fmla="*/ 2593 h 505"/>
                <a:gd name="T16" fmla="*/ 2423 w 501"/>
                <a:gd name="T17" fmla="*/ 2831 h 505"/>
                <a:gd name="T18" fmla="*/ 2779 w 501"/>
                <a:gd name="T19" fmla="*/ 2570 h 505"/>
                <a:gd name="T20" fmla="*/ 2458 w 501"/>
                <a:gd name="T21" fmla="*/ 2404 h 505"/>
                <a:gd name="T22" fmla="*/ 2435 w 501"/>
                <a:gd name="T23" fmla="*/ 2718 h 505"/>
                <a:gd name="T24" fmla="*/ 2607 w 501"/>
                <a:gd name="T25" fmla="*/ 2730 h 505"/>
                <a:gd name="T26" fmla="*/ 2696 w 501"/>
                <a:gd name="T27" fmla="*/ 2576 h 505"/>
                <a:gd name="T28" fmla="*/ 2637 w 501"/>
                <a:gd name="T29" fmla="*/ 2742 h 505"/>
                <a:gd name="T30" fmla="*/ 2512 w 501"/>
                <a:gd name="T31" fmla="*/ 2783 h 505"/>
                <a:gd name="T32" fmla="*/ 2316 w 501"/>
                <a:gd name="T33" fmla="*/ 2570 h 505"/>
                <a:gd name="T34" fmla="*/ 2369 w 501"/>
                <a:gd name="T35" fmla="*/ 2409 h 505"/>
                <a:gd name="T36" fmla="*/ 2749 w 501"/>
                <a:gd name="T37" fmla="*/ 2392 h 505"/>
                <a:gd name="T38" fmla="*/ 2732 w 501"/>
                <a:gd name="T39" fmla="*/ 2825 h 505"/>
                <a:gd name="T40" fmla="*/ 2274 w 501"/>
                <a:gd name="T41" fmla="*/ 2783 h 505"/>
                <a:gd name="T42" fmla="*/ 2363 w 501"/>
                <a:gd name="T43" fmla="*/ 2261 h 505"/>
                <a:gd name="T44" fmla="*/ 2785 w 501"/>
                <a:gd name="T45" fmla="*/ 2249 h 505"/>
                <a:gd name="T46" fmla="*/ 2797 w 501"/>
                <a:gd name="T47" fmla="*/ 2214 h 505"/>
                <a:gd name="T48" fmla="*/ 2975 w 501"/>
                <a:gd name="T49" fmla="*/ 552 h 505"/>
                <a:gd name="T50" fmla="*/ 2577 w 501"/>
                <a:gd name="T51" fmla="*/ 160 h 505"/>
                <a:gd name="T52" fmla="*/ 748 w 501"/>
                <a:gd name="T53" fmla="*/ 166 h 505"/>
                <a:gd name="T54" fmla="*/ 695 w 501"/>
                <a:gd name="T55" fmla="*/ 131 h 505"/>
                <a:gd name="T56" fmla="*/ 143 w 501"/>
                <a:gd name="T57" fmla="*/ 208 h 505"/>
                <a:gd name="T58" fmla="*/ 350 w 501"/>
                <a:gd name="T59" fmla="*/ 754 h 505"/>
                <a:gd name="T60" fmla="*/ 647 w 501"/>
                <a:gd name="T61" fmla="*/ 671 h 505"/>
                <a:gd name="T62" fmla="*/ 730 w 501"/>
                <a:gd name="T63" fmla="*/ 344 h 505"/>
                <a:gd name="T64" fmla="*/ 285 w 501"/>
                <a:gd name="T65" fmla="*/ 202 h 505"/>
                <a:gd name="T66" fmla="*/ 255 w 501"/>
                <a:gd name="T67" fmla="*/ 588 h 505"/>
                <a:gd name="T68" fmla="*/ 570 w 501"/>
                <a:gd name="T69" fmla="*/ 599 h 505"/>
                <a:gd name="T70" fmla="*/ 576 w 501"/>
                <a:gd name="T71" fmla="*/ 303 h 505"/>
                <a:gd name="T72" fmla="*/ 285 w 501"/>
                <a:gd name="T73" fmla="*/ 415 h 505"/>
                <a:gd name="T74" fmla="*/ 404 w 501"/>
                <a:gd name="T75" fmla="*/ 564 h 505"/>
                <a:gd name="T76" fmla="*/ 285 w 501"/>
                <a:gd name="T77" fmla="*/ 315 h 505"/>
                <a:gd name="T78" fmla="*/ 588 w 501"/>
                <a:gd name="T79" fmla="*/ 267 h 505"/>
                <a:gd name="T80" fmla="*/ 665 w 501"/>
                <a:gd name="T81" fmla="*/ 493 h 505"/>
                <a:gd name="T82" fmla="*/ 528 w 501"/>
                <a:gd name="T83" fmla="*/ 671 h 505"/>
                <a:gd name="T84" fmla="*/ 208 w 501"/>
                <a:gd name="T85" fmla="*/ 599 h 505"/>
                <a:gd name="T86" fmla="*/ 172 w 501"/>
                <a:gd name="T87" fmla="*/ 273 h 505"/>
                <a:gd name="T88" fmla="*/ 410 w 501"/>
                <a:gd name="T89" fmla="*/ 107 h 505"/>
                <a:gd name="T90" fmla="*/ 713 w 501"/>
                <a:gd name="T91" fmla="*/ 226 h 505"/>
                <a:gd name="T92" fmla="*/ 707 w 501"/>
                <a:gd name="T93" fmla="*/ 682 h 505"/>
                <a:gd name="T94" fmla="*/ 267 w 501"/>
                <a:gd name="T95" fmla="*/ 783 h 505"/>
                <a:gd name="T96" fmla="*/ 196 w 501"/>
                <a:gd name="T97" fmla="*/ 801 h 505"/>
                <a:gd name="T98" fmla="*/ 24 w 501"/>
                <a:gd name="T99" fmla="*/ 2409 h 50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01" h="505">
                  <a:moveTo>
                    <a:pt x="4" y="406"/>
                  </a:moveTo>
                  <a:cubicBezTo>
                    <a:pt x="4" y="442"/>
                    <a:pt x="34" y="472"/>
                    <a:pt x="71" y="472"/>
                  </a:cubicBezTo>
                  <a:cubicBezTo>
                    <a:pt x="71" y="472"/>
                    <a:pt x="280" y="472"/>
                    <a:pt x="365" y="472"/>
                  </a:cubicBezTo>
                  <a:cubicBezTo>
                    <a:pt x="368" y="473"/>
                    <a:pt x="371" y="474"/>
                    <a:pt x="376" y="477"/>
                  </a:cubicBezTo>
                  <a:cubicBezTo>
                    <a:pt x="396" y="497"/>
                    <a:pt x="427" y="505"/>
                    <a:pt x="454" y="493"/>
                  </a:cubicBezTo>
                  <a:cubicBezTo>
                    <a:pt x="482" y="480"/>
                    <a:pt x="496" y="445"/>
                    <a:pt x="484" y="415"/>
                  </a:cubicBezTo>
                  <a:cubicBezTo>
                    <a:pt x="472" y="386"/>
                    <a:pt x="438" y="373"/>
                    <a:pt x="410" y="385"/>
                  </a:cubicBezTo>
                  <a:cubicBezTo>
                    <a:pt x="390" y="394"/>
                    <a:pt x="378" y="415"/>
                    <a:pt x="379" y="437"/>
                  </a:cubicBezTo>
                  <a:cubicBezTo>
                    <a:pt x="380" y="456"/>
                    <a:pt x="392" y="469"/>
                    <a:pt x="408" y="477"/>
                  </a:cubicBezTo>
                  <a:cubicBezTo>
                    <a:pt x="438" y="490"/>
                    <a:pt x="472" y="465"/>
                    <a:pt x="468" y="433"/>
                  </a:cubicBezTo>
                  <a:cubicBezTo>
                    <a:pt x="464" y="407"/>
                    <a:pt x="436" y="393"/>
                    <a:pt x="414" y="405"/>
                  </a:cubicBezTo>
                  <a:cubicBezTo>
                    <a:pt x="394" y="415"/>
                    <a:pt x="391" y="445"/>
                    <a:pt x="410" y="458"/>
                  </a:cubicBezTo>
                  <a:cubicBezTo>
                    <a:pt x="419" y="465"/>
                    <a:pt x="430" y="464"/>
                    <a:pt x="439" y="460"/>
                  </a:cubicBezTo>
                  <a:cubicBezTo>
                    <a:pt x="448" y="456"/>
                    <a:pt x="451" y="444"/>
                    <a:pt x="454" y="434"/>
                  </a:cubicBezTo>
                  <a:cubicBezTo>
                    <a:pt x="458" y="445"/>
                    <a:pt x="450" y="454"/>
                    <a:pt x="444" y="462"/>
                  </a:cubicBezTo>
                  <a:cubicBezTo>
                    <a:pt x="439" y="468"/>
                    <a:pt x="431" y="469"/>
                    <a:pt x="423" y="469"/>
                  </a:cubicBezTo>
                  <a:cubicBezTo>
                    <a:pt x="404" y="468"/>
                    <a:pt x="390" y="452"/>
                    <a:pt x="390" y="433"/>
                  </a:cubicBezTo>
                  <a:cubicBezTo>
                    <a:pt x="390" y="424"/>
                    <a:pt x="392" y="414"/>
                    <a:pt x="399" y="406"/>
                  </a:cubicBezTo>
                  <a:cubicBezTo>
                    <a:pt x="416" y="387"/>
                    <a:pt x="444" y="386"/>
                    <a:pt x="463" y="403"/>
                  </a:cubicBezTo>
                  <a:cubicBezTo>
                    <a:pt x="483" y="424"/>
                    <a:pt x="482" y="457"/>
                    <a:pt x="460" y="476"/>
                  </a:cubicBezTo>
                  <a:cubicBezTo>
                    <a:pt x="436" y="496"/>
                    <a:pt x="403" y="492"/>
                    <a:pt x="383" y="469"/>
                  </a:cubicBezTo>
                  <a:cubicBezTo>
                    <a:pt x="360" y="442"/>
                    <a:pt x="367" y="401"/>
                    <a:pt x="398" y="381"/>
                  </a:cubicBezTo>
                  <a:cubicBezTo>
                    <a:pt x="420" y="366"/>
                    <a:pt x="446" y="367"/>
                    <a:pt x="469" y="379"/>
                  </a:cubicBezTo>
                  <a:cubicBezTo>
                    <a:pt x="470" y="378"/>
                    <a:pt x="471" y="376"/>
                    <a:pt x="471" y="373"/>
                  </a:cubicBezTo>
                  <a:cubicBezTo>
                    <a:pt x="480" y="293"/>
                    <a:pt x="501" y="93"/>
                    <a:pt x="501" y="93"/>
                  </a:cubicBezTo>
                  <a:cubicBezTo>
                    <a:pt x="501" y="57"/>
                    <a:pt x="471" y="27"/>
                    <a:pt x="434" y="27"/>
                  </a:cubicBezTo>
                  <a:cubicBezTo>
                    <a:pt x="434" y="27"/>
                    <a:pt x="201" y="28"/>
                    <a:pt x="126" y="28"/>
                  </a:cubicBezTo>
                  <a:cubicBezTo>
                    <a:pt x="124" y="27"/>
                    <a:pt x="123" y="26"/>
                    <a:pt x="117" y="22"/>
                  </a:cubicBezTo>
                  <a:cubicBezTo>
                    <a:pt x="88" y="0"/>
                    <a:pt x="45" y="3"/>
                    <a:pt x="24" y="35"/>
                  </a:cubicBezTo>
                  <a:cubicBezTo>
                    <a:pt x="0" y="70"/>
                    <a:pt x="17" y="118"/>
                    <a:pt x="59" y="127"/>
                  </a:cubicBezTo>
                  <a:cubicBezTo>
                    <a:pt x="77" y="130"/>
                    <a:pt x="96" y="126"/>
                    <a:pt x="109" y="113"/>
                  </a:cubicBezTo>
                  <a:cubicBezTo>
                    <a:pt x="124" y="98"/>
                    <a:pt x="129" y="78"/>
                    <a:pt x="123" y="58"/>
                  </a:cubicBezTo>
                  <a:cubicBezTo>
                    <a:pt x="112" y="29"/>
                    <a:pt x="75" y="14"/>
                    <a:pt x="48" y="34"/>
                  </a:cubicBezTo>
                  <a:cubicBezTo>
                    <a:pt x="27" y="50"/>
                    <a:pt x="24" y="81"/>
                    <a:pt x="43" y="99"/>
                  </a:cubicBezTo>
                  <a:cubicBezTo>
                    <a:pt x="57" y="113"/>
                    <a:pt x="80" y="114"/>
                    <a:pt x="96" y="101"/>
                  </a:cubicBezTo>
                  <a:cubicBezTo>
                    <a:pt x="111" y="87"/>
                    <a:pt x="111" y="65"/>
                    <a:pt x="97" y="51"/>
                  </a:cubicBezTo>
                  <a:cubicBezTo>
                    <a:pt x="80" y="35"/>
                    <a:pt x="48" y="46"/>
                    <a:pt x="48" y="70"/>
                  </a:cubicBezTo>
                  <a:cubicBezTo>
                    <a:pt x="48" y="82"/>
                    <a:pt x="57" y="91"/>
                    <a:pt x="68" y="95"/>
                  </a:cubicBezTo>
                  <a:cubicBezTo>
                    <a:pt x="47" y="94"/>
                    <a:pt x="39" y="69"/>
                    <a:pt x="48" y="53"/>
                  </a:cubicBezTo>
                  <a:cubicBezTo>
                    <a:pt x="60" y="35"/>
                    <a:pt x="83" y="33"/>
                    <a:pt x="99" y="45"/>
                  </a:cubicBezTo>
                  <a:cubicBezTo>
                    <a:pt x="111" y="54"/>
                    <a:pt x="115" y="69"/>
                    <a:pt x="112" y="83"/>
                  </a:cubicBezTo>
                  <a:cubicBezTo>
                    <a:pt x="109" y="97"/>
                    <a:pt x="101" y="106"/>
                    <a:pt x="89" y="113"/>
                  </a:cubicBezTo>
                  <a:cubicBezTo>
                    <a:pt x="71" y="122"/>
                    <a:pt x="49" y="115"/>
                    <a:pt x="35" y="101"/>
                  </a:cubicBezTo>
                  <a:cubicBezTo>
                    <a:pt x="21" y="85"/>
                    <a:pt x="21" y="65"/>
                    <a:pt x="29" y="46"/>
                  </a:cubicBezTo>
                  <a:cubicBezTo>
                    <a:pt x="37" y="30"/>
                    <a:pt x="52" y="20"/>
                    <a:pt x="69" y="18"/>
                  </a:cubicBezTo>
                  <a:cubicBezTo>
                    <a:pt x="88" y="15"/>
                    <a:pt x="108" y="22"/>
                    <a:pt x="120" y="38"/>
                  </a:cubicBezTo>
                  <a:cubicBezTo>
                    <a:pt x="139" y="61"/>
                    <a:pt x="137" y="93"/>
                    <a:pt x="119" y="115"/>
                  </a:cubicBezTo>
                  <a:cubicBezTo>
                    <a:pt x="100" y="137"/>
                    <a:pt x="71" y="142"/>
                    <a:pt x="45" y="132"/>
                  </a:cubicBezTo>
                  <a:cubicBezTo>
                    <a:pt x="38" y="132"/>
                    <a:pt x="36" y="133"/>
                    <a:pt x="33" y="135"/>
                  </a:cubicBezTo>
                  <a:cubicBezTo>
                    <a:pt x="24" y="219"/>
                    <a:pt x="4" y="406"/>
                    <a:pt x="4" y="406"/>
                  </a:cubicBezTo>
                  <a:close/>
                </a:path>
              </a:pathLst>
            </a:custGeom>
            <a:solidFill>
              <a:srgbClr val="FF5D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" name="Freeform 136"/>
            <p:cNvSpPr>
              <a:spLocks noChangeArrowheads="1"/>
            </p:cNvSpPr>
            <p:nvPr/>
          </p:nvSpPr>
          <p:spPr bwMode="auto">
            <a:xfrm>
              <a:off x="268" y="322"/>
              <a:ext cx="2707" cy="2368"/>
            </a:xfrm>
            <a:custGeom>
              <a:avLst/>
              <a:gdLst>
                <a:gd name="T0" fmla="*/ 2147483647 w 456"/>
                <a:gd name="T1" fmla="*/ 2147483647 h 399"/>
                <a:gd name="T2" fmla="*/ 2147483647 w 456"/>
                <a:gd name="T3" fmla="*/ 0 h 399"/>
                <a:gd name="T4" fmla="*/ 2147483647 w 456"/>
                <a:gd name="T5" fmla="*/ 0 h 399"/>
                <a:gd name="T6" fmla="*/ 2147483647 w 456"/>
                <a:gd name="T7" fmla="*/ 2147483647 h 399"/>
                <a:gd name="T8" fmla="*/ 2147483647 w 456"/>
                <a:gd name="T9" fmla="*/ 2147483647 h 399"/>
                <a:gd name="T10" fmla="*/ 2147483647 w 456"/>
                <a:gd name="T11" fmla="*/ 2147483647 h 399"/>
                <a:gd name="T12" fmla="*/ 2147483647 w 456"/>
                <a:gd name="T13" fmla="*/ 2147483647 h 399"/>
                <a:gd name="T14" fmla="*/ 2147483647 w 456"/>
                <a:gd name="T15" fmla="*/ 2147483647 h 399"/>
                <a:gd name="T16" fmla="*/ 2147483647 w 456"/>
                <a:gd name="T17" fmla="*/ 2147483647 h 39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6"/>
                <a:gd name="T28" fmla="*/ 0 h 399"/>
                <a:gd name="T29" fmla="*/ 456 w 456"/>
                <a:gd name="T30" fmla="*/ 399 h 39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6" h="399">
                  <a:moveTo>
                    <a:pt x="38" y="103"/>
                  </a:moveTo>
                  <a:cubicBezTo>
                    <a:pt x="38" y="103"/>
                    <a:pt x="154" y="97"/>
                    <a:pt x="130" y="0"/>
                  </a:cubicBezTo>
                  <a:cubicBezTo>
                    <a:pt x="396" y="0"/>
                    <a:pt x="396" y="0"/>
                    <a:pt x="396" y="0"/>
                  </a:cubicBezTo>
                  <a:cubicBezTo>
                    <a:pt x="396" y="0"/>
                    <a:pt x="456" y="27"/>
                    <a:pt x="452" y="92"/>
                  </a:cubicBezTo>
                  <a:cubicBezTo>
                    <a:pt x="424" y="279"/>
                    <a:pt x="424" y="279"/>
                    <a:pt x="424" y="279"/>
                  </a:cubicBezTo>
                  <a:cubicBezTo>
                    <a:pt x="424" y="279"/>
                    <a:pt x="310" y="315"/>
                    <a:pt x="314" y="399"/>
                  </a:cubicBezTo>
                  <a:cubicBezTo>
                    <a:pt x="74" y="384"/>
                    <a:pt x="74" y="384"/>
                    <a:pt x="74" y="384"/>
                  </a:cubicBezTo>
                  <a:cubicBezTo>
                    <a:pt x="74" y="384"/>
                    <a:pt x="0" y="375"/>
                    <a:pt x="20" y="289"/>
                  </a:cubicBezTo>
                  <a:cubicBezTo>
                    <a:pt x="40" y="203"/>
                    <a:pt x="38" y="103"/>
                    <a:pt x="38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altLang="zh-CN" sz="2800" b="1">
                  <a:solidFill>
                    <a:srgbClr val="1C1C1C"/>
                  </a:solidFill>
                  <a:latin typeface="Comic Sans MS" panose="030F0702030302020204" pitchFamily="66" charset="0"/>
                  <a:ea typeface="华文中宋" panose="02010600040101010101" pitchFamily="2" charset="-122"/>
                </a:rPr>
                <a:t>S</a:t>
              </a:r>
              <a:r>
                <a:rPr lang="zh-CN" altLang="en-US" sz="2800" b="1">
                  <a:solidFill>
                    <a:srgbClr val="1C1C1C"/>
                  </a:solidFill>
                  <a:latin typeface="Comic Sans MS" panose="030F0702030302020204" pitchFamily="66" charset="0"/>
                  <a:ea typeface="华文中宋" panose="02010600040101010101" pitchFamily="2" charset="-122"/>
                </a:rPr>
                <a:t>how time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1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cmd type="call" cmd="playFrom(0.0)">
                                      <p:cBhvr>
                                        <p:cTn id="18" dur="82827" fill="hold"/>
                                        <p:tgtEl>
                                          <p:spTgt spid="174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组合 7"/>
          <p:cNvGrpSpPr/>
          <p:nvPr/>
        </p:nvGrpSpPr>
        <p:grpSpPr bwMode="auto">
          <a:xfrm>
            <a:off x="323850" y="198438"/>
            <a:ext cx="7993063" cy="409575"/>
            <a:chOff x="0" y="0"/>
            <a:chExt cx="8323905" cy="729521"/>
          </a:xfrm>
        </p:grpSpPr>
        <p:sp>
          <p:nvSpPr>
            <p:cNvPr id="18445" name="TextBox 8"/>
            <p:cNvSpPr txBox="1">
              <a:spLocks noChangeArrowheads="1"/>
            </p:cNvSpPr>
            <p:nvPr/>
          </p:nvSpPr>
          <p:spPr bwMode="auto">
            <a:xfrm>
              <a:off x="0" y="12191"/>
              <a:ext cx="8323905" cy="507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黑体" panose="02010609060101010101" pitchFamily="49" charset="-122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黑体" panose="02010609060101010101" pitchFamily="49" charset="-122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黑体" panose="02010609060101010101" pitchFamily="49" charset="-122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黑体" panose="02010609060101010101" pitchFamily="49" charset="-122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黑体" panose="02010609060101010101" pitchFamily="49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黑体" panose="02010609060101010101" pitchFamily="49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黑体" panose="02010609060101010101" pitchFamily="49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黑体" panose="02010609060101010101" pitchFamily="49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黑体" panose="02010609060101010101" pitchFamily="49" charset="-122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>
                  <a:latin typeface="Arial" panose="020B0604020202020204" pitchFamily="34" charset="0"/>
                </a:rPr>
                <a:t>Mike will stay in London for a month.What will he do there ?</a:t>
              </a:r>
            </a:p>
          </p:txBody>
        </p:sp>
        <p:sp>
          <p:nvSpPr>
            <p:cNvPr id="18446" name="AutoShape 7"/>
            <p:cNvSpPr>
              <a:spLocks noChangeArrowheads="1"/>
            </p:cNvSpPr>
            <p:nvPr/>
          </p:nvSpPr>
          <p:spPr bwMode="auto">
            <a:xfrm>
              <a:off x="0" y="0"/>
              <a:ext cx="8323905" cy="729521"/>
            </a:xfrm>
            <a:prstGeom prst="roundRect">
              <a:avLst>
                <a:gd name="adj" fmla="val 16667"/>
              </a:avLst>
            </a:prstGeom>
            <a:noFill/>
            <a:ln w="57150" cmpd="thickThin">
              <a:solidFill>
                <a:srgbClr val="008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zh-CN" sz="3200">
                <a:latin typeface="Gulim" pitchFamily="34" charset="-127"/>
                <a:ea typeface="Gulim" pitchFamily="34" charset="-127"/>
              </a:endParaRPr>
            </a:p>
          </p:txBody>
        </p:sp>
      </p:grpSp>
      <p:pic>
        <p:nvPicPr>
          <p:cNvPr id="19461" name="内容占位符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4156075"/>
            <a:ext cx="183515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内容占位符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835150" y="4157663"/>
            <a:ext cx="151288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内容占位符 3"/>
          <p:cNvPicPr>
            <a:picLocks noGrp="1"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349625" y="4156075"/>
            <a:ext cx="15113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4" name="组合 7"/>
          <p:cNvGrpSpPr/>
          <p:nvPr/>
        </p:nvGrpSpPr>
        <p:grpSpPr bwMode="auto">
          <a:xfrm>
            <a:off x="323850" y="771525"/>
            <a:ext cx="7991475" cy="409575"/>
            <a:chOff x="0" y="0"/>
            <a:chExt cx="8323905" cy="729521"/>
          </a:xfrm>
        </p:grpSpPr>
        <p:sp>
          <p:nvSpPr>
            <p:cNvPr id="18443" name="TextBox 8"/>
            <p:cNvSpPr txBox="1">
              <a:spLocks noChangeArrowheads="1"/>
            </p:cNvSpPr>
            <p:nvPr/>
          </p:nvSpPr>
          <p:spPr bwMode="auto">
            <a:xfrm>
              <a:off x="0" y="12191"/>
              <a:ext cx="8323905" cy="507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黑体" panose="02010609060101010101" pitchFamily="49" charset="-122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黑体" panose="02010609060101010101" pitchFamily="49" charset="-122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黑体" panose="02010609060101010101" pitchFamily="49" charset="-122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黑体" panose="02010609060101010101" pitchFamily="49" charset="-122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黑体" panose="02010609060101010101" pitchFamily="49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黑体" panose="02010609060101010101" pitchFamily="49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黑体" panose="02010609060101010101" pitchFamily="49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黑体" panose="02010609060101010101" pitchFamily="49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黑体" panose="02010609060101010101" pitchFamily="49" charset="-122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>
                  <a:latin typeface="Arial" panose="020B0604020202020204" pitchFamily="34" charset="0"/>
                </a:rPr>
                <a:t>After a month, what will he do ?</a:t>
              </a:r>
              <a:endParaRPr lang="zh-CN" altLang="en-US"/>
            </a:p>
          </p:txBody>
        </p:sp>
        <p:sp>
          <p:nvSpPr>
            <p:cNvPr id="18444" name="AutoShape 7"/>
            <p:cNvSpPr>
              <a:spLocks noChangeArrowheads="1"/>
            </p:cNvSpPr>
            <p:nvPr/>
          </p:nvSpPr>
          <p:spPr bwMode="auto">
            <a:xfrm>
              <a:off x="0" y="0"/>
              <a:ext cx="8323905" cy="729521"/>
            </a:xfrm>
            <a:prstGeom prst="roundRect">
              <a:avLst>
                <a:gd name="adj" fmla="val 16667"/>
              </a:avLst>
            </a:prstGeom>
            <a:noFill/>
            <a:ln w="57150" cmpd="thickThin">
              <a:solidFill>
                <a:srgbClr val="008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zh-CN" sz="3200">
                <a:latin typeface="Gulim" pitchFamily="34" charset="-127"/>
                <a:ea typeface="Gulim" pitchFamily="34" charset="-127"/>
              </a:endParaRPr>
            </a:p>
          </p:txBody>
        </p:sp>
      </p:grpSp>
      <p:grpSp>
        <p:nvGrpSpPr>
          <p:cNvPr id="19467" name="组合 7"/>
          <p:cNvGrpSpPr/>
          <p:nvPr/>
        </p:nvGrpSpPr>
        <p:grpSpPr bwMode="auto">
          <a:xfrm>
            <a:off x="323850" y="1419225"/>
            <a:ext cx="8137525" cy="792163"/>
            <a:chOff x="0" y="0"/>
            <a:chExt cx="8323905" cy="729521"/>
          </a:xfrm>
        </p:grpSpPr>
        <p:sp>
          <p:nvSpPr>
            <p:cNvPr id="18441" name="TextBox 8"/>
            <p:cNvSpPr txBox="1">
              <a:spLocks noChangeArrowheads="1"/>
            </p:cNvSpPr>
            <p:nvPr/>
          </p:nvSpPr>
          <p:spPr bwMode="auto">
            <a:xfrm>
              <a:off x="0" y="12191"/>
              <a:ext cx="8323905" cy="507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黑体" panose="02010609060101010101" pitchFamily="49" charset="-122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黑体" panose="02010609060101010101" pitchFamily="49" charset="-122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黑体" panose="02010609060101010101" pitchFamily="49" charset="-122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黑体" panose="02010609060101010101" pitchFamily="49" charset="-122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黑体" panose="02010609060101010101" pitchFamily="49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黑体" panose="02010609060101010101" pitchFamily="49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黑体" panose="02010609060101010101" pitchFamily="49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黑体" panose="02010609060101010101" pitchFamily="49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黑体" panose="02010609060101010101" pitchFamily="49" charset="-122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>
                  <a:latin typeface="Arial" panose="020B0604020202020204" pitchFamily="34" charset="0"/>
                </a:rPr>
                <a:t>He will fly to Beijing. Then Yang Ling and he will visit many interesting places there, for example,...</a:t>
              </a:r>
              <a:endParaRPr lang="zh-CN" altLang="en-US"/>
            </a:p>
          </p:txBody>
        </p:sp>
        <p:sp>
          <p:nvSpPr>
            <p:cNvPr id="18442" name="AutoShape 7"/>
            <p:cNvSpPr>
              <a:spLocks noChangeArrowheads="1"/>
            </p:cNvSpPr>
            <p:nvPr/>
          </p:nvSpPr>
          <p:spPr bwMode="auto">
            <a:xfrm>
              <a:off x="0" y="0"/>
              <a:ext cx="8323905" cy="729521"/>
            </a:xfrm>
            <a:prstGeom prst="roundRect">
              <a:avLst>
                <a:gd name="adj" fmla="val 16667"/>
              </a:avLst>
            </a:prstGeom>
            <a:noFill/>
            <a:ln w="57150" cmpd="thickThin">
              <a:solidFill>
                <a:srgbClr val="008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zh-CN" sz="3200">
                <a:latin typeface="Gulim" pitchFamily="34" charset="-127"/>
                <a:ea typeface="Gulim" pitchFamily="34" charset="-127"/>
              </a:endParaRPr>
            </a:p>
          </p:txBody>
        </p:sp>
      </p:grpSp>
      <p:pic>
        <p:nvPicPr>
          <p:cNvPr id="19469" name="石进-夜的钢琴曲一.mp3" descr="石进-夜的钢琴曲一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313" y="3363913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94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" fill="hold"/>
                                        <p:tgtEl>
                                          <p:spTgt spid="194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9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69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图片2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4963" y="717550"/>
            <a:ext cx="8083550" cy="404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3" name="Group 18"/>
          <p:cNvGrpSpPr/>
          <p:nvPr/>
        </p:nvGrpSpPr>
        <p:grpSpPr bwMode="auto">
          <a:xfrm>
            <a:off x="2838450" y="444500"/>
            <a:ext cx="3335338" cy="495300"/>
            <a:chOff x="0" y="0"/>
            <a:chExt cx="3242" cy="2996"/>
          </a:xfrm>
        </p:grpSpPr>
        <p:sp>
          <p:nvSpPr>
            <p:cNvPr id="19466" name="Freeform 134"/>
            <p:cNvSpPr>
              <a:spLocks noChangeArrowheads="1"/>
            </p:cNvSpPr>
            <p:nvPr/>
          </p:nvSpPr>
          <p:spPr bwMode="auto">
            <a:xfrm>
              <a:off x="0" y="30"/>
              <a:ext cx="3243" cy="2902"/>
            </a:xfrm>
            <a:custGeom>
              <a:avLst/>
              <a:gdLst>
                <a:gd name="T0" fmla="*/ 3243 w 546"/>
                <a:gd name="T1" fmla="*/ 2469 h 489"/>
                <a:gd name="T2" fmla="*/ 2809 w 546"/>
                <a:gd name="T3" fmla="*/ 2902 h 489"/>
                <a:gd name="T4" fmla="*/ 653 w 546"/>
                <a:gd name="T5" fmla="*/ 2902 h 489"/>
                <a:gd name="T6" fmla="*/ 220 w 546"/>
                <a:gd name="T7" fmla="*/ 2469 h 489"/>
                <a:gd name="T8" fmla="*/ 0 w 546"/>
                <a:gd name="T9" fmla="*/ 433 h 489"/>
                <a:gd name="T10" fmla="*/ 440 w 546"/>
                <a:gd name="T11" fmla="*/ 0 h 489"/>
                <a:gd name="T12" fmla="*/ 2590 w 546"/>
                <a:gd name="T13" fmla="*/ 6 h 489"/>
                <a:gd name="T14" fmla="*/ 3029 w 546"/>
                <a:gd name="T15" fmla="*/ 439 h 489"/>
                <a:gd name="T16" fmla="*/ 3243 w 546"/>
                <a:gd name="T17" fmla="*/ 2469 h 48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46" h="489">
                  <a:moveTo>
                    <a:pt x="546" y="416"/>
                  </a:moveTo>
                  <a:cubicBezTo>
                    <a:pt x="546" y="457"/>
                    <a:pt x="514" y="489"/>
                    <a:pt x="473" y="489"/>
                  </a:cubicBezTo>
                  <a:cubicBezTo>
                    <a:pt x="110" y="489"/>
                    <a:pt x="110" y="489"/>
                    <a:pt x="110" y="489"/>
                  </a:cubicBezTo>
                  <a:cubicBezTo>
                    <a:pt x="70" y="489"/>
                    <a:pt x="37" y="457"/>
                    <a:pt x="37" y="416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33"/>
                    <a:pt x="33" y="0"/>
                    <a:pt x="74" y="0"/>
                  </a:cubicBezTo>
                  <a:cubicBezTo>
                    <a:pt x="436" y="1"/>
                    <a:pt x="436" y="1"/>
                    <a:pt x="436" y="1"/>
                  </a:cubicBezTo>
                  <a:cubicBezTo>
                    <a:pt x="477" y="1"/>
                    <a:pt x="510" y="34"/>
                    <a:pt x="510" y="74"/>
                  </a:cubicBezTo>
                  <a:lnTo>
                    <a:pt x="546" y="416"/>
                  </a:lnTo>
                  <a:close/>
                </a:path>
              </a:pathLst>
            </a:custGeom>
            <a:solidFill>
              <a:srgbClr val="FFD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67" name="Freeform 135"/>
            <p:cNvSpPr>
              <a:spLocks noChangeArrowheads="1"/>
            </p:cNvSpPr>
            <p:nvPr/>
          </p:nvSpPr>
          <p:spPr bwMode="auto">
            <a:xfrm>
              <a:off x="125" y="0"/>
              <a:ext cx="2975" cy="2997"/>
            </a:xfrm>
            <a:custGeom>
              <a:avLst/>
              <a:gdLst>
                <a:gd name="T0" fmla="*/ 24 w 501"/>
                <a:gd name="T1" fmla="*/ 2409 h 505"/>
                <a:gd name="T2" fmla="*/ 422 w 501"/>
                <a:gd name="T3" fmla="*/ 2801 h 505"/>
                <a:gd name="T4" fmla="*/ 2167 w 501"/>
                <a:gd name="T5" fmla="*/ 2801 h 505"/>
                <a:gd name="T6" fmla="*/ 2233 w 501"/>
                <a:gd name="T7" fmla="*/ 2831 h 505"/>
                <a:gd name="T8" fmla="*/ 2696 w 501"/>
                <a:gd name="T9" fmla="*/ 2926 h 505"/>
                <a:gd name="T10" fmla="*/ 2874 w 501"/>
                <a:gd name="T11" fmla="*/ 2463 h 505"/>
                <a:gd name="T12" fmla="*/ 2435 w 501"/>
                <a:gd name="T13" fmla="*/ 2285 h 505"/>
                <a:gd name="T14" fmla="*/ 2251 w 501"/>
                <a:gd name="T15" fmla="*/ 2593 h 505"/>
                <a:gd name="T16" fmla="*/ 2423 w 501"/>
                <a:gd name="T17" fmla="*/ 2831 h 505"/>
                <a:gd name="T18" fmla="*/ 2779 w 501"/>
                <a:gd name="T19" fmla="*/ 2570 h 505"/>
                <a:gd name="T20" fmla="*/ 2458 w 501"/>
                <a:gd name="T21" fmla="*/ 2404 h 505"/>
                <a:gd name="T22" fmla="*/ 2435 w 501"/>
                <a:gd name="T23" fmla="*/ 2718 h 505"/>
                <a:gd name="T24" fmla="*/ 2607 w 501"/>
                <a:gd name="T25" fmla="*/ 2730 h 505"/>
                <a:gd name="T26" fmla="*/ 2696 w 501"/>
                <a:gd name="T27" fmla="*/ 2576 h 505"/>
                <a:gd name="T28" fmla="*/ 2637 w 501"/>
                <a:gd name="T29" fmla="*/ 2742 h 505"/>
                <a:gd name="T30" fmla="*/ 2512 w 501"/>
                <a:gd name="T31" fmla="*/ 2783 h 505"/>
                <a:gd name="T32" fmla="*/ 2316 w 501"/>
                <a:gd name="T33" fmla="*/ 2570 h 505"/>
                <a:gd name="T34" fmla="*/ 2369 w 501"/>
                <a:gd name="T35" fmla="*/ 2409 h 505"/>
                <a:gd name="T36" fmla="*/ 2749 w 501"/>
                <a:gd name="T37" fmla="*/ 2392 h 505"/>
                <a:gd name="T38" fmla="*/ 2732 w 501"/>
                <a:gd name="T39" fmla="*/ 2825 h 505"/>
                <a:gd name="T40" fmla="*/ 2274 w 501"/>
                <a:gd name="T41" fmla="*/ 2783 h 505"/>
                <a:gd name="T42" fmla="*/ 2363 w 501"/>
                <a:gd name="T43" fmla="*/ 2261 h 505"/>
                <a:gd name="T44" fmla="*/ 2785 w 501"/>
                <a:gd name="T45" fmla="*/ 2249 h 505"/>
                <a:gd name="T46" fmla="*/ 2797 w 501"/>
                <a:gd name="T47" fmla="*/ 2214 h 505"/>
                <a:gd name="T48" fmla="*/ 2975 w 501"/>
                <a:gd name="T49" fmla="*/ 552 h 505"/>
                <a:gd name="T50" fmla="*/ 2577 w 501"/>
                <a:gd name="T51" fmla="*/ 160 h 505"/>
                <a:gd name="T52" fmla="*/ 748 w 501"/>
                <a:gd name="T53" fmla="*/ 166 h 505"/>
                <a:gd name="T54" fmla="*/ 695 w 501"/>
                <a:gd name="T55" fmla="*/ 131 h 505"/>
                <a:gd name="T56" fmla="*/ 143 w 501"/>
                <a:gd name="T57" fmla="*/ 208 h 505"/>
                <a:gd name="T58" fmla="*/ 350 w 501"/>
                <a:gd name="T59" fmla="*/ 754 h 505"/>
                <a:gd name="T60" fmla="*/ 647 w 501"/>
                <a:gd name="T61" fmla="*/ 671 h 505"/>
                <a:gd name="T62" fmla="*/ 730 w 501"/>
                <a:gd name="T63" fmla="*/ 344 h 505"/>
                <a:gd name="T64" fmla="*/ 285 w 501"/>
                <a:gd name="T65" fmla="*/ 202 h 505"/>
                <a:gd name="T66" fmla="*/ 255 w 501"/>
                <a:gd name="T67" fmla="*/ 588 h 505"/>
                <a:gd name="T68" fmla="*/ 570 w 501"/>
                <a:gd name="T69" fmla="*/ 599 h 505"/>
                <a:gd name="T70" fmla="*/ 576 w 501"/>
                <a:gd name="T71" fmla="*/ 303 h 505"/>
                <a:gd name="T72" fmla="*/ 285 w 501"/>
                <a:gd name="T73" fmla="*/ 415 h 505"/>
                <a:gd name="T74" fmla="*/ 404 w 501"/>
                <a:gd name="T75" fmla="*/ 564 h 505"/>
                <a:gd name="T76" fmla="*/ 285 w 501"/>
                <a:gd name="T77" fmla="*/ 315 h 505"/>
                <a:gd name="T78" fmla="*/ 588 w 501"/>
                <a:gd name="T79" fmla="*/ 267 h 505"/>
                <a:gd name="T80" fmla="*/ 665 w 501"/>
                <a:gd name="T81" fmla="*/ 493 h 505"/>
                <a:gd name="T82" fmla="*/ 528 w 501"/>
                <a:gd name="T83" fmla="*/ 671 h 505"/>
                <a:gd name="T84" fmla="*/ 208 w 501"/>
                <a:gd name="T85" fmla="*/ 599 h 505"/>
                <a:gd name="T86" fmla="*/ 172 w 501"/>
                <a:gd name="T87" fmla="*/ 273 h 505"/>
                <a:gd name="T88" fmla="*/ 410 w 501"/>
                <a:gd name="T89" fmla="*/ 107 h 505"/>
                <a:gd name="T90" fmla="*/ 713 w 501"/>
                <a:gd name="T91" fmla="*/ 226 h 505"/>
                <a:gd name="T92" fmla="*/ 707 w 501"/>
                <a:gd name="T93" fmla="*/ 682 h 505"/>
                <a:gd name="T94" fmla="*/ 267 w 501"/>
                <a:gd name="T95" fmla="*/ 783 h 505"/>
                <a:gd name="T96" fmla="*/ 196 w 501"/>
                <a:gd name="T97" fmla="*/ 801 h 505"/>
                <a:gd name="T98" fmla="*/ 24 w 501"/>
                <a:gd name="T99" fmla="*/ 2409 h 50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01" h="505">
                  <a:moveTo>
                    <a:pt x="4" y="406"/>
                  </a:moveTo>
                  <a:cubicBezTo>
                    <a:pt x="4" y="442"/>
                    <a:pt x="34" y="472"/>
                    <a:pt x="71" y="472"/>
                  </a:cubicBezTo>
                  <a:cubicBezTo>
                    <a:pt x="71" y="472"/>
                    <a:pt x="280" y="472"/>
                    <a:pt x="365" y="472"/>
                  </a:cubicBezTo>
                  <a:cubicBezTo>
                    <a:pt x="368" y="473"/>
                    <a:pt x="371" y="474"/>
                    <a:pt x="376" y="477"/>
                  </a:cubicBezTo>
                  <a:cubicBezTo>
                    <a:pt x="396" y="497"/>
                    <a:pt x="427" y="505"/>
                    <a:pt x="454" y="493"/>
                  </a:cubicBezTo>
                  <a:cubicBezTo>
                    <a:pt x="482" y="480"/>
                    <a:pt x="496" y="445"/>
                    <a:pt x="484" y="415"/>
                  </a:cubicBezTo>
                  <a:cubicBezTo>
                    <a:pt x="472" y="386"/>
                    <a:pt x="438" y="373"/>
                    <a:pt x="410" y="385"/>
                  </a:cubicBezTo>
                  <a:cubicBezTo>
                    <a:pt x="390" y="394"/>
                    <a:pt x="378" y="415"/>
                    <a:pt x="379" y="437"/>
                  </a:cubicBezTo>
                  <a:cubicBezTo>
                    <a:pt x="380" y="456"/>
                    <a:pt x="392" y="469"/>
                    <a:pt x="408" y="477"/>
                  </a:cubicBezTo>
                  <a:cubicBezTo>
                    <a:pt x="438" y="490"/>
                    <a:pt x="472" y="465"/>
                    <a:pt x="468" y="433"/>
                  </a:cubicBezTo>
                  <a:cubicBezTo>
                    <a:pt x="464" y="407"/>
                    <a:pt x="436" y="393"/>
                    <a:pt x="414" y="405"/>
                  </a:cubicBezTo>
                  <a:cubicBezTo>
                    <a:pt x="394" y="415"/>
                    <a:pt x="391" y="445"/>
                    <a:pt x="410" y="458"/>
                  </a:cubicBezTo>
                  <a:cubicBezTo>
                    <a:pt x="419" y="465"/>
                    <a:pt x="430" y="464"/>
                    <a:pt x="439" y="460"/>
                  </a:cubicBezTo>
                  <a:cubicBezTo>
                    <a:pt x="448" y="456"/>
                    <a:pt x="451" y="444"/>
                    <a:pt x="454" y="434"/>
                  </a:cubicBezTo>
                  <a:cubicBezTo>
                    <a:pt x="458" y="445"/>
                    <a:pt x="450" y="454"/>
                    <a:pt x="444" y="462"/>
                  </a:cubicBezTo>
                  <a:cubicBezTo>
                    <a:pt x="439" y="468"/>
                    <a:pt x="431" y="469"/>
                    <a:pt x="423" y="469"/>
                  </a:cubicBezTo>
                  <a:cubicBezTo>
                    <a:pt x="404" y="468"/>
                    <a:pt x="390" y="452"/>
                    <a:pt x="390" y="433"/>
                  </a:cubicBezTo>
                  <a:cubicBezTo>
                    <a:pt x="390" y="424"/>
                    <a:pt x="392" y="414"/>
                    <a:pt x="399" y="406"/>
                  </a:cubicBezTo>
                  <a:cubicBezTo>
                    <a:pt x="416" y="387"/>
                    <a:pt x="444" y="386"/>
                    <a:pt x="463" y="403"/>
                  </a:cubicBezTo>
                  <a:cubicBezTo>
                    <a:pt x="483" y="424"/>
                    <a:pt x="482" y="457"/>
                    <a:pt x="460" y="476"/>
                  </a:cubicBezTo>
                  <a:cubicBezTo>
                    <a:pt x="436" y="496"/>
                    <a:pt x="403" y="492"/>
                    <a:pt x="383" y="469"/>
                  </a:cubicBezTo>
                  <a:cubicBezTo>
                    <a:pt x="360" y="442"/>
                    <a:pt x="367" y="401"/>
                    <a:pt x="398" y="381"/>
                  </a:cubicBezTo>
                  <a:cubicBezTo>
                    <a:pt x="420" y="366"/>
                    <a:pt x="446" y="367"/>
                    <a:pt x="469" y="379"/>
                  </a:cubicBezTo>
                  <a:cubicBezTo>
                    <a:pt x="470" y="378"/>
                    <a:pt x="471" y="376"/>
                    <a:pt x="471" y="373"/>
                  </a:cubicBezTo>
                  <a:cubicBezTo>
                    <a:pt x="480" y="293"/>
                    <a:pt x="501" y="93"/>
                    <a:pt x="501" y="93"/>
                  </a:cubicBezTo>
                  <a:cubicBezTo>
                    <a:pt x="501" y="57"/>
                    <a:pt x="471" y="27"/>
                    <a:pt x="434" y="27"/>
                  </a:cubicBezTo>
                  <a:cubicBezTo>
                    <a:pt x="434" y="27"/>
                    <a:pt x="201" y="28"/>
                    <a:pt x="126" y="28"/>
                  </a:cubicBezTo>
                  <a:cubicBezTo>
                    <a:pt x="124" y="27"/>
                    <a:pt x="123" y="26"/>
                    <a:pt x="117" y="22"/>
                  </a:cubicBezTo>
                  <a:cubicBezTo>
                    <a:pt x="88" y="0"/>
                    <a:pt x="45" y="3"/>
                    <a:pt x="24" y="35"/>
                  </a:cubicBezTo>
                  <a:cubicBezTo>
                    <a:pt x="0" y="70"/>
                    <a:pt x="17" y="118"/>
                    <a:pt x="59" y="127"/>
                  </a:cubicBezTo>
                  <a:cubicBezTo>
                    <a:pt x="77" y="130"/>
                    <a:pt x="96" y="126"/>
                    <a:pt x="109" y="113"/>
                  </a:cubicBezTo>
                  <a:cubicBezTo>
                    <a:pt x="124" y="98"/>
                    <a:pt x="129" y="78"/>
                    <a:pt x="123" y="58"/>
                  </a:cubicBezTo>
                  <a:cubicBezTo>
                    <a:pt x="112" y="29"/>
                    <a:pt x="75" y="14"/>
                    <a:pt x="48" y="34"/>
                  </a:cubicBezTo>
                  <a:cubicBezTo>
                    <a:pt x="27" y="50"/>
                    <a:pt x="24" y="81"/>
                    <a:pt x="43" y="99"/>
                  </a:cubicBezTo>
                  <a:cubicBezTo>
                    <a:pt x="57" y="113"/>
                    <a:pt x="80" y="114"/>
                    <a:pt x="96" y="101"/>
                  </a:cubicBezTo>
                  <a:cubicBezTo>
                    <a:pt x="111" y="87"/>
                    <a:pt x="111" y="65"/>
                    <a:pt x="97" y="51"/>
                  </a:cubicBezTo>
                  <a:cubicBezTo>
                    <a:pt x="80" y="35"/>
                    <a:pt x="48" y="46"/>
                    <a:pt x="48" y="70"/>
                  </a:cubicBezTo>
                  <a:cubicBezTo>
                    <a:pt x="48" y="82"/>
                    <a:pt x="57" y="91"/>
                    <a:pt x="68" y="95"/>
                  </a:cubicBezTo>
                  <a:cubicBezTo>
                    <a:pt x="47" y="94"/>
                    <a:pt x="39" y="69"/>
                    <a:pt x="48" y="53"/>
                  </a:cubicBezTo>
                  <a:cubicBezTo>
                    <a:pt x="60" y="35"/>
                    <a:pt x="83" y="33"/>
                    <a:pt x="99" y="45"/>
                  </a:cubicBezTo>
                  <a:cubicBezTo>
                    <a:pt x="111" y="54"/>
                    <a:pt x="115" y="69"/>
                    <a:pt x="112" y="83"/>
                  </a:cubicBezTo>
                  <a:cubicBezTo>
                    <a:pt x="109" y="97"/>
                    <a:pt x="101" y="106"/>
                    <a:pt x="89" y="113"/>
                  </a:cubicBezTo>
                  <a:cubicBezTo>
                    <a:pt x="71" y="122"/>
                    <a:pt x="49" y="115"/>
                    <a:pt x="35" y="101"/>
                  </a:cubicBezTo>
                  <a:cubicBezTo>
                    <a:pt x="21" y="85"/>
                    <a:pt x="21" y="65"/>
                    <a:pt x="29" y="46"/>
                  </a:cubicBezTo>
                  <a:cubicBezTo>
                    <a:pt x="37" y="30"/>
                    <a:pt x="52" y="20"/>
                    <a:pt x="69" y="18"/>
                  </a:cubicBezTo>
                  <a:cubicBezTo>
                    <a:pt x="88" y="15"/>
                    <a:pt x="108" y="22"/>
                    <a:pt x="120" y="38"/>
                  </a:cubicBezTo>
                  <a:cubicBezTo>
                    <a:pt x="139" y="61"/>
                    <a:pt x="137" y="93"/>
                    <a:pt x="119" y="115"/>
                  </a:cubicBezTo>
                  <a:cubicBezTo>
                    <a:pt x="100" y="137"/>
                    <a:pt x="71" y="142"/>
                    <a:pt x="45" y="132"/>
                  </a:cubicBezTo>
                  <a:cubicBezTo>
                    <a:pt x="38" y="132"/>
                    <a:pt x="36" y="133"/>
                    <a:pt x="33" y="135"/>
                  </a:cubicBezTo>
                  <a:cubicBezTo>
                    <a:pt x="24" y="219"/>
                    <a:pt x="4" y="406"/>
                    <a:pt x="4" y="406"/>
                  </a:cubicBezTo>
                  <a:close/>
                </a:path>
              </a:pathLst>
            </a:custGeom>
            <a:solidFill>
              <a:srgbClr val="FF5D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68" name="Freeform 136"/>
            <p:cNvSpPr>
              <a:spLocks noChangeArrowheads="1"/>
            </p:cNvSpPr>
            <p:nvPr/>
          </p:nvSpPr>
          <p:spPr bwMode="auto">
            <a:xfrm>
              <a:off x="268" y="322"/>
              <a:ext cx="2707" cy="2368"/>
            </a:xfrm>
            <a:custGeom>
              <a:avLst/>
              <a:gdLst>
                <a:gd name="T0" fmla="*/ 2147483647 w 456"/>
                <a:gd name="T1" fmla="*/ 2147483647 h 399"/>
                <a:gd name="T2" fmla="*/ 2147483647 w 456"/>
                <a:gd name="T3" fmla="*/ 0 h 399"/>
                <a:gd name="T4" fmla="*/ 2147483647 w 456"/>
                <a:gd name="T5" fmla="*/ 0 h 399"/>
                <a:gd name="T6" fmla="*/ 2147483647 w 456"/>
                <a:gd name="T7" fmla="*/ 2147483647 h 399"/>
                <a:gd name="T8" fmla="*/ 2147483647 w 456"/>
                <a:gd name="T9" fmla="*/ 2147483647 h 399"/>
                <a:gd name="T10" fmla="*/ 2147483647 w 456"/>
                <a:gd name="T11" fmla="*/ 2147483647 h 399"/>
                <a:gd name="T12" fmla="*/ 2147483647 w 456"/>
                <a:gd name="T13" fmla="*/ 2147483647 h 399"/>
                <a:gd name="T14" fmla="*/ 2147483647 w 456"/>
                <a:gd name="T15" fmla="*/ 2147483647 h 399"/>
                <a:gd name="T16" fmla="*/ 2147483647 w 456"/>
                <a:gd name="T17" fmla="*/ 2147483647 h 39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6"/>
                <a:gd name="T28" fmla="*/ 0 h 399"/>
                <a:gd name="T29" fmla="*/ 456 w 456"/>
                <a:gd name="T30" fmla="*/ 399 h 39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6" h="399">
                  <a:moveTo>
                    <a:pt x="38" y="103"/>
                  </a:moveTo>
                  <a:cubicBezTo>
                    <a:pt x="38" y="103"/>
                    <a:pt x="154" y="97"/>
                    <a:pt x="130" y="0"/>
                  </a:cubicBezTo>
                  <a:cubicBezTo>
                    <a:pt x="396" y="0"/>
                    <a:pt x="396" y="0"/>
                    <a:pt x="396" y="0"/>
                  </a:cubicBezTo>
                  <a:cubicBezTo>
                    <a:pt x="396" y="0"/>
                    <a:pt x="456" y="27"/>
                    <a:pt x="452" y="92"/>
                  </a:cubicBezTo>
                  <a:cubicBezTo>
                    <a:pt x="424" y="279"/>
                    <a:pt x="424" y="279"/>
                    <a:pt x="424" y="279"/>
                  </a:cubicBezTo>
                  <a:cubicBezTo>
                    <a:pt x="424" y="279"/>
                    <a:pt x="310" y="315"/>
                    <a:pt x="314" y="399"/>
                  </a:cubicBezTo>
                  <a:cubicBezTo>
                    <a:pt x="74" y="384"/>
                    <a:pt x="74" y="384"/>
                    <a:pt x="74" y="384"/>
                  </a:cubicBezTo>
                  <a:cubicBezTo>
                    <a:pt x="74" y="384"/>
                    <a:pt x="0" y="375"/>
                    <a:pt x="20" y="289"/>
                  </a:cubicBezTo>
                  <a:cubicBezTo>
                    <a:pt x="40" y="203"/>
                    <a:pt x="38" y="103"/>
                    <a:pt x="38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0" hangingPunct="0"/>
              <a:r>
                <a:rPr lang="en-US" altLang="zh-CN" sz="2800" b="1" dirty="0">
                  <a:solidFill>
                    <a:srgbClr val="1C1C1C"/>
                  </a:solidFill>
                  <a:latin typeface="Comic Sans MS" panose="030F0702030302020204" pitchFamily="66" charset="0"/>
                  <a:ea typeface="华文中宋" panose="02010600040101010101" pitchFamily="2" charset="-122"/>
                  <a:sym typeface="Arial" panose="020B0604020202020204" pitchFamily="34" charset="0"/>
                </a:rPr>
                <a:t>Homework</a:t>
              </a:r>
              <a:endParaRPr lang="zh-CN" altLang="en-US" sz="2800" b="1" dirty="0">
                <a:solidFill>
                  <a:srgbClr val="1C1C1C"/>
                </a:solidFill>
                <a:latin typeface="Comic Sans MS" panose="030F0702030302020204" pitchFamily="66" charset="0"/>
                <a:ea typeface="华文中宋" panose="02010600040101010101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0487" name="TextBox 8"/>
          <p:cNvSpPr txBox="1">
            <a:spLocks noChangeArrowheads="1"/>
          </p:cNvSpPr>
          <p:nvPr/>
        </p:nvSpPr>
        <p:spPr bwMode="auto">
          <a:xfrm>
            <a:off x="822325" y="1597025"/>
            <a:ext cx="67754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AutoNum type="arabicPeriod"/>
            </a:pPr>
            <a:r>
              <a:rPr lang="zh-CN" altLang="en-US" sz="2400" dirty="0">
                <a:latin typeface="Arial" panose="020B0604020202020204" pitchFamily="34" charset="0"/>
                <a:ea typeface="华文细黑" panose="02010600040101010101" pitchFamily="2" charset="-122"/>
              </a:rPr>
              <a:t>运用将来时句型写自己的暑假计划。</a:t>
            </a:r>
          </a:p>
          <a:p>
            <a:pPr eaLnBrk="1" hangingPunct="1">
              <a:buFont typeface="Arial" panose="020B0604020202020204" pitchFamily="34" charset="0"/>
              <a:buAutoNum type="arabicPeriod"/>
            </a:pPr>
            <a:endParaRPr lang="en-US" altLang="zh-CN" sz="2400" dirty="0">
              <a:latin typeface="Arial" panose="020B0604020202020204" pitchFamily="34" charset="0"/>
              <a:ea typeface="华文细黑" panose="02010600040101010101" pitchFamily="2" charset="-122"/>
            </a:endParaRPr>
          </a:p>
          <a:p>
            <a:pPr eaLnBrk="1" hangingPunct="1">
              <a:buFont typeface="Arial" panose="020B0604020202020204" pitchFamily="34" charset="0"/>
              <a:buAutoNum type="arabicPeriod"/>
            </a:pPr>
            <a:r>
              <a:rPr lang="zh-CN" altLang="en-US" sz="2400" dirty="0">
                <a:latin typeface="Arial" panose="020B0604020202020204" pitchFamily="34" charset="0"/>
                <a:ea typeface="华文细黑" panose="02010600040101010101" pitchFamily="2" charset="-122"/>
              </a:rPr>
              <a:t>完成“伴你学”相应内容</a:t>
            </a:r>
            <a:endParaRPr lang="en-US" altLang="zh-CN" sz="2400" dirty="0">
              <a:latin typeface="Arial" panose="020B0604020202020204" pitchFamily="34" charset="0"/>
              <a:ea typeface="华文细黑" panose="02010600040101010101" pitchFamily="2" charset="-122"/>
            </a:endParaRPr>
          </a:p>
          <a:p>
            <a:pPr eaLnBrk="1" hangingPunct="1">
              <a:buFont typeface="Arial" panose="020B0604020202020204" pitchFamily="34" charset="0"/>
              <a:buAutoNum type="arabicPeriod"/>
            </a:pPr>
            <a:endParaRPr lang="zh-CN" altLang="en-US" sz="2400" dirty="0">
              <a:latin typeface="Arial" panose="020B0604020202020204" pitchFamily="34" charset="0"/>
              <a:ea typeface="华文细黑" panose="02010600040101010101" pitchFamily="2" charset="-122"/>
            </a:endParaRPr>
          </a:p>
          <a:p>
            <a:pPr eaLnBrk="1" hangingPunct="1">
              <a:buFont typeface="Arial" panose="020B0604020202020204" pitchFamily="34" charset="0"/>
              <a:buAutoNum type="arabicPeriod"/>
            </a:pPr>
            <a:r>
              <a:rPr lang="zh-CN" altLang="en-US" sz="2400" dirty="0">
                <a:latin typeface="Arial" panose="020B0604020202020204" pitchFamily="34" charset="0"/>
                <a:ea typeface="华文细黑" panose="02010600040101010101" pitchFamily="2" charset="-122"/>
              </a:rPr>
              <a:t>读Story time三遍，并试着进行简单复述。</a:t>
            </a:r>
          </a:p>
        </p:txBody>
      </p:sp>
      <p:pic>
        <p:nvPicPr>
          <p:cNvPr id="20488" name="直接连接符 2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04863" y="2259013"/>
            <a:ext cx="648652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直接连接符 9"/>
          <p:cNvPicPr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04863" y="2784475"/>
            <a:ext cx="648652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直接连接符 10"/>
          <p:cNvPicPr>
            <a:picLocks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28675" y="3508375"/>
            <a:ext cx="630872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WordArt 11"/>
          <p:cNvSpPr>
            <a:spLocks noChangeArrowheads="1" noChangeShapeType="1" noTextEdit="1"/>
          </p:cNvSpPr>
          <p:nvPr/>
        </p:nvSpPr>
        <p:spPr bwMode="auto">
          <a:xfrm>
            <a:off x="323850" y="2573338"/>
            <a:ext cx="8066088" cy="463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ln w="9525">
                  <a:solidFill>
                    <a:srgbClr val="000099"/>
                  </a:solidFill>
                  <a:miter lim="800000"/>
                </a:ln>
                <a:solidFill>
                  <a:schemeClr val="accent1"/>
                </a:solidFill>
                <a:effectLst>
                  <a:outerShdw dist="107763" dir="13500000" sx="125000" sy="125000" rotWithShape="0">
                    <a:srgbClr val="C7DFD3">
                      <a:alpha val="78998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Invite your friends and play  with them together.</a:t>
            </a:r>
            <a:endParaRPr lang="zh-CN" altLang="en-US" sz="3600" kern="10">
              <a:ln w="9525">
                <a:solidFill>
                  <a:srgbClr val="000099"/>
                </a:solidFill>
                <a:miter lim="800000"/>
              </a:ln>
              <a:solidFill>
                <a:schemeClr val="accent1"/>
              </a:solidFill>
              <a:effectLst>
                <a:outerShdw dist="107763" dir="13500000" sx="125000" sy="125000" rotWithShape="0">
                  <a:srgbClr val="C7DFD3">
                    <a:alpha val="78998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/>
      <p:bldP spid="19464" grpId="0" animBg="1"/>
      <p:bldP spid="19464" grpId="1" animBg="1"/>
      <p:bldP spid="19464" grpId="2" animBg="1"/>
      <p:bldP spid="19464" grpId="3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1"/>
          <p:cNvGrpSpPr/>
          <p:nvPr/>
        </p:nvGrpSpPr>
        <p:grpSpPr bwMode="auto">
          <a:xfrm>
            <a:off x="-44450" y="106363"/>
            <a:ext cx="2927350" cy="581025"/>
            <a:chOff x="0" y="0"/>
            <a:chExt cx="3242" cy="2996"/>
          </a:xfrm>
        </p:grpSpPr>
        <p:sp>
          <p:nvSpPr>
            <p:cNvPr id="5127" name="Freeform 134"/>
            <p:cNvSpPr>
              <a:spLocks noChangeArrowheads="1"/>
            </p:cNvSpPr>
            <p:nvPr/>
          </p:nvSpPr>
          <p:spPr bwMode="auto">
            <a:xfrm>
              <a:off x="0" y="30"/>
              <a:ext cx="3243" cy="2902"/>
            </a:xfrm>
            <a:custGeom>
              <a:avLst/>
              <a:gdLst>
                <a:gd name="T0" fmla="*/ 3243 w 546"/>
                <a:gd name="T1" fmla="*/ 2469 h 489"/>
                <a:gd name="T2" fmla="*/ 2809 w 546"/>
                <a:gd name="T3" fmla="*/ 2902 h 489"/>
                <a:gd name="T4" fmla="*/ 653 w 546"/>
                <a:gd name="T5" fmla="*/ 2902 h 489"/>
                <a:gd name="T6" fmla="*/ 220 w 546"/>
                <a:gd name="T7" fmla="*/ 2469 h 489"/>
                <a:gd name="T8" fmla="*/ 0 w 546"/>
                <a:gd name="T9" fmla="*/ 433 h 489"/>
                <a:gd name="T10" fmla="*/ 440 w 546"/>
                <a:gd name="T11" fmla="*/ 0 h 489"/>
                <a:gd name="T12" fmla="*/ 2590 w 546"/>
                <a:gd name="T13" fmla="*/ 6 h 489"/>
                <a:gd name="T14" fmla="*/ 3029 w 546"/>
                <a:gd name="T15" fmla="*/ 439 h 489"/>
                <a:gd name="T16" fmla="*/ 3243 w 546"/>
                <a:gd name="T17" fmla="*/ 2469 h 48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46" h="489">
                  <a:moveTo>
                    <a:pt x="546" y="416"/>
                  </a:moveTo>
                  <a:cubicBezTo>
                    <a:pt x="546" y="457"/>
                    <a:pt x="514" y="489"/>
                    <a:pt x="473" y="489"/>
                  </a:cubicBezTo>
                  <a:cubicBezTo>
                    <a:pt x="110" y="489"/>
                    <a:pt x="110" y="489"/>
                    <a:pt x="110" y="489"/>
                  </a:cubicBezTo>
                  <a:cubicBezTo>
                    <a:pt x="70" y="489"/>
                    <a:pt x="37" y="457"/>
                    <a:pt x="37" y="416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33"/>
                    <a:pt x="33" y="0"/>
                    <a:pt x="74" y="0"/>
                  </a:cubicBezTo>
                  <a:cubicBezTo>
                    <a:pt x="436" y="1"/>
                    <a:pt x="436" y="1"/>
                    <a:pt x="436" y="1"/>
                  </a:cubicBezTo>
                  <a:cubicBezTo>
                    <a:pt x="477" y="1"/>
                    <a:pt x="510" y="34"/>
                    <a:pt x="510" y="74"/>
                  </a:cubicBezTo>
                  <a:lnTo>
                    <a:pt x="546" y="416"/>
                  </a:lnTo>
                  <a:close/>
                </a:path>
              </a:pathLst>
            </a:custGeom>
            <a:solidFill>
              <a:srgbClr val="FFD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8" name="Freeform 135"/>
            <p:cNvSpPr>
              <a:spLocks noChangeArrowheads="1"/>
            </p:cNvSpPr>
            <p:nvPr/>
          </p:nvSpPr>
          <p:spPr bwMode="auto">
            <a:xfrm>
              <a:off x="125" y="0"/>
              <a:ext cx="2975" cy="2997"/>
            </a:xfrm>
            <a:custGeom>
              <a:avLst/>
              <a:gdLst>
                <a:gd name="T0" fmla="*/ 24 w 501"/>
                <a:gd name="T1" fmla="*/ 2409 h 505"/>
                <a:gd name="T2" fmla="*/ 422 w 501"/>
                <a:gd name="T3" fmla="*/ 2801 h 505"/>
                <a:gd name="T4" fmla="*/ 2167 w 501"/>
                <a:gd name="T5" fmla="*/ 2801 h 505"/>
                <a:gd name="T6" fmla="*/ 2233 w 501"/>
                <a:gd name="T7" fmla="*/ 2831 h 505"/>
                <a:gd name="T8" fmla="*/ 2696 w 501"/>
                <a:gd name="T9" fmla="*/ 2926 h 505"/>
                <a:gd name="T10" fmla="*/ 2874 w 501"/>
                <a:gd name="T11" fmla="*/ 2463 h 505"/>
                <a:gd name="T12" fmla="*/ 2435 w 501"/>
                <a:gd name="T13" fmla="*/ 2285 h 505"/>
                <a:gd name="T14" fmla="*/ 2251 w 501"/>
                <a:gd name="T15" fmla="*/ 2593 h 505"/>
                <a:gd name="T16" fmla="*/ 2423 w 501"/>
                <a:gd name="T17" fmla="*/ 2831 h 505"/>
                <a:gd name="T18" fmla="*/ 2779 w 501"/>
                <a:gd name="T19" fmla="*/ 2570 h 505"/>
                <a:gd name="T20" fmla="*/ 2458 w 501"/>
                <a:gd name="T21" fmla="*/ 2404 h 505"/>
                <a:gd name="T22" fmla="*/ 2435 w 501"/>
                <a:gd name="T23" fmla="*/ 2718 h 505"/>
                <a:gd name="T24" fmla="*/ 2607 w 501"/>
                <a:gd name="T25" fmla="*/ 2730 h 505"/>
                <a:gd name="T26" fmla="*/ 2696 w 501"/>
                <a:gd name="T27" fmla="*/ 2576 h 505"/>
                <a:gd name="T28" fmla="*/ 2637 w 501"/>
                <a:gd name="T29" fmla="*/ 2742 h 505"/>
                <a:gd name="T30" fmla="*/ 2512 w 501"/>
                <a:gd name="T31" fmla="*/ 2783 h 505"/>
                <a:gd name="T32" fmla="*/ 2316 w 501"/>
                <a:gd name="T33" fmla="*/ 2570 h 505"/>
                <a:gd name="T34" fmla="*/ 2369 w 501"/>
                <a:gd name="T35" fmla="*/ 2409 h 505"/>
                <a:gd name="T36" fmla="*/ 2749 w 501"/>
                <a:gd name="T37" fmla="*/ 2392 h 505"/>
                <a:gd name="T38" fmla="*/ 2732 w 501"/>
                <a:gd name="T39" fmla="*/ 2825 h 505"/>
                <a:gd name="T40" fmla="*/ 2274 w 501"/>
                <a:gd name="T41" fmla="*/ 2783 h 505"/>
                <a:gd name="T42" fmla="*/ 2363 w 501"/>
                <a:gd name="T43" fmla="*/ 2261 h 505"/>
                <a:gd name="T44" fmla="*/ 2785 w 501"/>
                <a:gd name="T45" fmla="*/ 2249 h 505"/>
                <a:gd name="T46" fmla="*/ 2797 w 501"/>
                <a:gd name="T47" fmla="*/ 2214 h 505"/>
                <a:gd name="T48" fmla="*/ 2975 w 501"/>
                <a:gd name="T49" fmla="*/ 552 h 505"/>
                <a:gd name="T50" fmla="*/ 2577 w 501"/>
                <a:gd name="T51" fmla="*/ 160 h 505"/>
                <a:gd name="T52" fmla="*/ 748 w 501"/>
                <a:gd name="T53" fmla="*/ 166 h 505"/>
                <a:gd name="T54" fmla="*/ 695 w 501"/>
                <a:gd name="T55" fmla="*/ 131 h 505"/>
                <a:gd name="T56" fmla="*/ 143 w 501"/>
                <a:gd name="T57" fmla="*/ 208 h 505"/>
                <a:gd name="T58" fmla="*/ 350 w 501"/>
                <a:gd name="T59" fmla="*/ 754 h 505"/>
                <a:gd name="T60" fmla="*/ 647 w 501"/>
                <a:gd name="T61" fmla="*/ 671 h 505"/>
                <a:gd name="T62" fmla="*/ 730 w 501"/>
                <a:gd name="T63" fmla="*/ 344 h 505"/>
                <a:gd name="T64" fmla="*/ 285 w 501"/>
                <a:gd name="T65" fmla="*/ 202 h 505"/>
                <a:gd name="T66" fmla="*/ 255 w 501"/>
                <a:gd name="T67" fmla="*/ 588 h 505"/>
                <a:gd name="T68" fmla="*/ 570 w 501"/>
                <a:gd name="T69" fmla="*/ 599 h 505"/>
                <a:gd name="T70" fmla="*/ 576 w 501"/>
                <a:gd name="T71" fmla="*/ 303 h 505"/>
                <a:gd name="T72" fmla="*/ 285 w 501"/>
                <a:gd name="T73" fmla="*/ 415 h 505"/>
                <a:gd name="T74" fmla="*/ 404 w 501"/>
                <a:gd name="T75" fmla="*/ 564 h 505"/>
                <a:gd name="T76" fmla="*/ 285 w 501"/>
                <a:gd name="T77" fmla="*/ 315 h 505"/>
                <a:gd name="T78" fmla="*/ 588 w 501"/>
                <a:gd name="T79" fmla="*/ 267 h 505"/>
                <a:gd name="T80" fmla="*/ 665 w 501"/>
                <a:gd name="T81" fmla="*/ 493 h 505"/>
                <a:gd name="T82" fmla="*/ 528 w 501"/>
                <a:gd name="T83" fmla="*/ 671 h 505"/>
                <a:gd name="T84" fmla="*/ 208 w 501"/>
                <a:gd name="T85" fmla="*/ 599 h 505"/>
                <a:gd name="T86" fmla="*/ 172 w 501"/>
                <a:gd name="T87" fmla="*/ 273 h 505"/>
                <a:gd name="T88" fmla="*/ 410 w 501"/>
                <a:gd name="T89" fmla="*/ 107 h 505"/>
                <a:gd name="T90" fmla="*/ 713 w 501"/>
                <a:gd name="T91" fmla="*/ 226 h 505"/>
                <a:gd name="T92" fmla="*/ 707 w 501"/>
                <a:gd name="T93" fmla="*/ 682 h 505"/>
                <a:gd name="T94" fmla="*/ 267 w 501"/>
                <a:gd name="T95" fmla="*/ 783 h 505"/>
                <a:gd name="T96" fmla="*/ 196 w 501"/>
                <a:gd name="T97" fmla="*/ 801 h 505"/>
                <a:gd name="T98" fmla="*/ 24 w 501"/>
                <a:gd name="T99" fmla="*/ 2409 h 50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01" h="505">
                  <a:moveTo>
                    <a:pt x="4" y="406"/>
                  </a:moveTo>
                  <a:cubicBezTo>
                    <a:pt x="4" y="442"/>
                    <a:pt x="34" y="472"/>
                    <a:pt x="71" y="472"/>
                  </a:cubicBezTo>
                  <a:cubicBezTo>
                    <a:pt x="71" y="472"/>
                    <a:pt x="280" y="472"/>
                    <a:pt x="365" y="472"/>
                  </a:cubicBezTo>
                  <a:cubicBezTo>
                    <a:pt x="368" y="473"/>
                    <a:pt x="371" y="474"/>
                    <a:pt x="376" y="477"/>
                  </a:cubicBezTo>
                  <a:cubicBezTo>
                    <a:pt x="396" y="497"/>
                    <a:pt x="427" y="505"/>
                    <a:pt x="454" y="493"/>
                  </a:cubicBezTo>
                  <a:cubicBezTo>
                    <a:pt x="482" y="480"/>
                    <a:pt x="496" y="445"/>
                    <a:pt x="484" y="415"/>
                  </a:cubicBezTo>
                  <a:cubicBezTo>
                    <a:pt x="472" y="386"/>
                    <a:pt x="438" y="373"/>
                    <a:pt x="410" y="385"/>
                  </a:cubicBezTo>
                  <a:cubicBezTo>
                    <a:pt x="390" y="394"/>
                    <a:pt x="378" y="415"/>
                    <a:pt x="379" y="437"/>
                  </a:cubicBezTo>
                  <a:cubicBezTo>
                    <a:pt x="380" y="456"/>
                    <a:pt x="392" y="469"/>
                    <a:pt x="408" y="477"/>
                  </a:cubicBezTo>
                  <a:cubicBezTo>
                    <a:pt x="438" y="490"/>
                    <a:pt x="472" y="465"/>
                    <a:pt x="468" y="433"/>
                  </a:cubicBezTo>
                  <a:cubicBezTo>
                    <a:pt x="464" y="407"/>
                    <a:pt x="436" y="393"/>
                    <a:pt x="414" y="405"/>
                  </a:cubicBezTo>
                  <a:cubicBezTo>
                    <a:pt x="394" y="415"/>
                    <a:pt x="391" y="445"/>
                    <a:pt x="410" y="458"/>
                  </a:cubicBezTo>
                  <a:cubicBezTo>
                    <a:pt x="419" y="465"/>
                    <a:pt x="430" y="464"/>
                    <a:pt x="439" y="460"/>
                  </a:cubicBezTo>
                  <a:cubicBezTo>
                    <a:pt x="448" y="456"/>
                    <a:pt x="451" y="444"/>
                    <a:pt x="454" y="434"/>
                  </a:cubicBezTo>
                  <a:cubicBezTo>
                    <a:pt x="458" y="445"/>
                    <a:pt x="450" y="454"/>
                    <a:pt x="444" y="462"/>
                  </a:cubicBezTo>
                  <a:cubicBezTo>
                    <a:pt x="439" y="468"/>
                    <a:pt x="431" y="469"/>
                    <a:pt x="423" y="469"/>
                  </a:cubicBezTo>
                  <a:cubicBezTo>
                    <a:pt x="404" y="468"/>
                    <a:pt x="390" y="452"/>
                    <a:pt x="390" y="433"/>
                  </a:cubicBezTo>
                  <a:cubicBezTo>
                    <a:pt x="390" y="424"/>
                    <a:pt x="392" y="414"/>
                    <a:pt x="399" y="406"/>
                  </a:cubicBezTo>
                  <a:cubicBezTo>
                    <a:pt x="416" y="387"/>
                    <a:pt x="444" y="386"/>
                    <a:pt x="463" y="403"/>
                  </a:cubicBezTo>
                  <a:cubicBezTo>
                    <a:pt x="483" y="424"/>
                    <a:pt x="482" y="457"/>
                    <a:pt x="460" y="476"/>
                  </a:cubicBezTo>
                  <a:cubicBezTo>
                    <a:pt x="436" y="496"/>
                    <a:pt x="403" y="492"/>
                    <a:pt x="383" y="469"/>
                  </a:cubicBezTo>
                  <a:cubicBezTo>
                    <a:pt x="360" y="442"/>
                    <a:pt x="367" y="401"/>
                    <a:pt x="398" y="381"/>
                  </a:cubicBezTo>
                  <a:cubicBezTo>
                    <a:pt x="420" y="366"/>
                    <a:pt x="446" y="367"/>
                    <a:pt x="469" y="379"/>
                  </a:cubicBezTo>
                  <a:cubicBezTo>
                    <a:pt x="470" y="378"/>
                    <a:pt x="471" y="376"/>
                    <a:pt x="471" y="373"/>
                  </a:cubicBezTo>
                  <a:cubicBezTo>
                    <a:pt x="480" y="293"/>
                    <a:pt x="501" y="93"/>
                    <a:pt x="501" y="93"/>
                  </a:cubicBezTo>
                  <a:cubicBezTo>
                    <a:pt x="501" y="57"/>
                    <a:pt x="471" y="27"/>
                    <a:pt x="434" y="27"/>
                  </a:cubicBezTo>
                  <a:cubicBezTo>
                    <a:pt x="434" y="27"/>
                    <a:pt x="201" y="28"/>
                    <a:pt x="126" y="28"/>
                  </a:cubicBezTo>
                  <a:cubicBezTo>
                    <a:pt x="124" y="27"/>
                    <a:pt x="123" y="26"/>
                    <a:pt x="117" y="22"/>
                  </a:cubicBezTo>
                  <a:cubicBezTo>
                    <a:pt x="88" y="0"/>
                    <a:pt x="45" y="3"/>
                    <a:pt x="24" y="35"/>
                  </a:cubicBezTo>
                  <a:cubicBezTo>
                    <a:pt x="0" y="70"/>
                    <a:pt x="17" y="118"/>
                    <a:pt x="59" y="127"/>
                  </a:cubicBezTo>
                  <a:cubicBezTo>
                    <a:pt x="77" y="130"/>
                    <a:pt x="96" y="126"/>
                    <a:pt x="109" y="113"/>
                  </a:cubicBezTo>
                  <a:cubicBezTo>
                    <a:pt x="124" y="98"/>
                    <a:pt x="129" y="78"/>
                    <a:pt x="123" y="58"/>
                  </a:cubicBezTo>
                  <a:cubicBezTo>
                    <a:pt x="112" y="29"/>
                    <a:pt x="75" y="14"/>
                    <a:pt x="48" y="34"/>
                  </a:cubicBezTo>
                  <a:cubicBezTo>
                    <a:pt x="27" y="50"/>
                    <a:pt x="24" y="81"/>
                    <a:pt x="43" y="99"/>
                  </a:cubicBezTo>
                  <a:cubicBezTo>
                    <a:pt x="57" y="113"/>
                    <a:pt x="80" y="114"/>
                    <a:pt x="96" y="101"/>
                  </a:cubicBezTo>
                  <a:cubicBezTo>
                    <a:pt x="111" y="87"/>
                    <a:pt x="111" y="65"/>
                    <a:pt x="97" y="51"/>
                  </a:cubicBezTo>
                  <a:cubicBezTo>
                    <a:pt x="80" y="35"/>
                    <a:pt x="48" y="46"/>
                    <a:pt x="48" y="70"/>
                  </a:cubicBezTo>
                  <a:cubicBezTo>
                    <a:pt x="48" y="82"/>
                    <a:pt x="57" y="91"/>
                    <a:pt x="68" y="95"/>
                  </a:cubicBezTo>
                  <a:cubicBezTo>
                    <a:pt x="47" y="94"/>
                    <a:pt x="39" y="69"/>
                    <a:pt x="48" y="53"/>
                  </a:cubicBezTo>
                  <a:cubicBezTo>
                    <a:pt x="60" y="35"/>
                    <a:pt x="83" y="33"/>
                    <a:pt x="99" y="45"/>
                  </a:cubicBezTo>
                  <a:cubicBezTo>
                    <a:pt x="111" y="54"/>
                    <a:pt x="115" y="69"/>
                    <a:pt x="112" y="83"/>
                  </a:cubicBezTo>
                  <a:cubicBezTo>
                    <a:pt x="109" y="97"/>
                    <a:pt x="101" y="106"/>
                    <a:pt x="89" y="113"/>
                  </a:cubicBezTo>
                  <a:cubicBezTo>
                    <a:pt x="71" y="122"/>
                    <a:pt x="49" y="115"/>
                    <a:pt x="35" y="101"/>
                  </a:cubicBezTo>
                  <a:cubicBezTo>
                    <a:pt x="21" y="85"/>
                    <a:pt x="21" y="65"/>
                    <a:pt x="29" y="46"/>
                  </a:cubicBezTo>
                  <a:cubicBezTo>
                    <a:pt x="37" y="30"/>
                    <a:pt x="52" y="20"/>
                    <a:pt x="69" y="18"/>
                  </a:cubicBezTo>
                  <a:cubicBezTo>
                    <a:pt x="88" y="15"/>
                    <a:pt x="108" y="22"/>
                    <a:pt x="120" y="38"/>
                  </a:cubicBezTo>
                  <a:cubicBezTo>
                    <a:pt x="139" y="61"/>
                    <a:pt x="137" y="93"/>
                    <a:pt x="119" y="115"/>
                  </a:cubicBezTo>
                  <a:cubicBezTo>
                    <a:pt x="100" y="137"/>
                    <a:pt x="71" y="142"/>
                    <a:pt x="45" y="132"/>
                  </a:cubicBezTo>
                  <a:cubicBezTo>
                    <a:pt x="38" y="132"/>
                    <a:pt x="36" y="133"/>
                    <a:pt x="33" y="135"/>
                  </a:cubicBezTo>
                  <a:cubicBezTo>
                    <a:pt x="24" y="219"/>
                    <a:pt x="4" y="406"/>
                    <a:pt x="4" y="406"/>
                  </a:cubicBezTo>
                  <a:close/>
                </a:path>
              </a:pathLst>
            </a:custGeom>
            <a:solidFill>
              <a:srgbClr val="FF5D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9" name="Freeform 136"/>
            <p:cNvSpPr>
              <a:spLocks noChangeArrowheads="1"/>
            </p:cNvSpPr>
            <p:nvPr/>
          </p:nvSpPr>
          <p:spPr bwMode="auto">
            <a:xfrm>
              <a:off x="268" y="322"/>
              <a:ext cx="2707" cy="2368"/>
            </a:xfrm>
            <a:custGeom>
              <a:avLst/>
              <a:gdLst>
                <a:gd name="T0" fmla="*/ 2147483647 w 456"/>
                <a:gd name="T1" fmla="*/ 2147483647 h 399"/>
                <a:gd name="T2" fmla="*/ 2147483647 w 456"/>
                <a:gd name="T3" fmla="*/ 0 h 399"/>
                <a:gd name="T4" fmla="*/ 2147483647 w 456"/>
                <a:gd name="T5" fmla="*/ 0 h 399"/>
                <a:gd name="T6" fmla="*/ 2147483647 w 456"/>
                <a:gd name="T7" fmla="*/ 2147483647 h 399"/>
                <a:gd name="T8" fmla="*/ 2147483647 w 456"/>
                <a:gd name="T9" fmla="*/ 2147483647 h 399"/>
                <a:gd name="T10" fmla="*/ 2147483647 w 456"/>
                <a:gd name="T11" fmla="*/ 2147483647 h 399"/>
                <a:gd name="T12" fmla="*/ 2147483647 w 456"/>
                <a:gd name="T13" fmla="*/ 2147483647 h 399"/>
                <a:gd name="T14" fmla="*/ 2147483647 w 456"/>
                <a:gd name="T15" fmla="*/ 2147483647 h 399"/>
                <a:gd name="T16" fmla="*/ 2147483647 w 456"/>
                <a:gd name="T17" fmla="*/ 2147483647 h 39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6"/>
                <a:gd name="T28" fmla="*/ 0 h 399"/>
                <a:gd name="T29" fmla="*/ 456 w 456"/>
                <a:gd name="T30" fmla="*/ 399 h 39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6" h="399">
                  <a:moveTo>
                    <a:pt x="38" y="103"/>
                  </a:moveTo>
                  <a:cubicBezTo>
                    <a:pt x="38" y="103"/>
                    <a:pt x="154" y="97"/>
                    <a:pt x="130" y="0"/>
                  </a:cubicBezTo>
                  <a:cubicBezTo>
                    <a:pt x="396" y="0"/>
                    <a:pt x="396" y="0"/>
                    <a:pt x="396" y="0"/>
                  </a:cubicBezTo>
                  <a:cubicBezTo>
                    <a:pt x="396" y="0"/>
                    <a:pt x="456" y="27"/>
                    <a:pt x="452" y="92"/>
                  </a:cubicBezTo>
                  <a:cubicBezTo>
                    <a:pt x="424" y="279"/>
                    <a:pt x="424" y="279"/>
                    <a:pt x="424" y="279"/>
                  </a:cubicBezTo>
                  <a:cubicBezTo>
                    <a:pt x="424" y="279"/>
                    <a:pt x="310" y="315"/>
                    <a:pt x="314" y="399"/>
                  </a:cubicBezTo>
                  <a:cubicBezTo>
                    <a:pt x="74" y="384"/>
                    <a:pt x="74" y="384"/>
                    <a:pt x="74" y="384"/>
                  </a:cubicBezTo>
                  <a:cubicBezTo>
                    <a:pt x="74" y="384"/>
                    <a:pt x="0" y="375"/>
                    <a:pt x="20" y="289"/>
                  </a:cubicBezTo>
                  <a:cubicBezTo>
                    <a:pt x="40" y="203"/>
                    <a:pt x="38" y="103"/>
                    <a:pt x="38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zh-CN" altLang="zh-CN" sz="2800" b="1" dirty="0">
                  <a:solidFill>
                    <a:srgbClr val="1C1C1C"/>
                  </a:solidFill>
                  <a:latin typeface="Comic Sans MS" panose="030F0702030302020204" pitchFamily="66" charset="0"/>
                  <a:ea typeface="华文中宋" panose="02010600040101010101" pitchFamily="2" charset="-122"/>
                </a:rPr>
                <a:t>Let's link</a:t>
              </a:r>
            </a:p>
          </p:txBody>
        </p:sp>
      </p:grpSp>
      <p:grpSp>
        <p:nvGrpSpPr>
          <p:cNvPr id="5126" name="组合 22"/>
          <p:cNvGrpSpPr/>
          <p:nvPr/>
        </p:nvGrpSpPr>
        <p:grpSpPr bwMode="auto">
          <a:xfrm>
            <a:off x="396875" y="987425"/>
            <a:ext cx="8496300" cy="3384550"/>
            <a:chOff x="0" y="0"/>
            <a:chExt cx="5895975" cy="2531791"/>
          </a:xfrm>
        </p:grpSpPr>
        <p:sp>
          <p:nvSpPr>
            <p:cNvPr id="5124" name="AutoShape 7"/>
            <p:cNvSpPr>
              <a:spLocks noChangeArrowheads="1"/>
            </p:cNvSpPr>
            <p:nvPr/>
          </p:nvSpPr>
          <p:spPr bwMode="auto">
            <a:xfrm>
              <a:off x="0" y="0"/>
              <a:ext cx="5895975" cy="2511798"/>
            </a:xfrm>
            <a:prstGeom prst="roundRect">
              <a:avLst>
                <a:gd name="adj" fmla="val 16667"/>
              </a:avLst>
            </a:prstGeom>
            <a:noFill/>
            <a:ln w="57150" cmpd="thickThin">
              <a:solidFill>
                <a:srgbClr val="008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zh-CN" sz="3200"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5125" name="Text Box 8"/>
            <p:cNvSpPr txBox="1">
              <a:spLocks noChangeArrowheads="1"/>
            </p:cNvSpPr>
            <p:nvPr/>
          </p:nvSpPr>
          <p:spPr bwMode="auto">
            <a:xfrm>
              <a:off x="1176" y="592511"/>
              <a:ext cx="5848350" cy="1939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黑体" panose="02010609060101010101" pitchFamily="49" charset="-122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黑体" panose="02010609060101010101" pitchFamily="49" charset="-122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黑体" panose="02010609060101010101" pitchFamily="49" charset="-122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黑体" panose="02010609060101010101" pitchFamily="49" charset="-122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黑体" panose="02010609060101010101" pitchFamily="49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黑体" panose="02010609060101010101" pitchFamily="49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黑体" panose="02010609060101010101" pitchFamily="49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黑体" panose="02010609060101010101" pitchFamily="49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黑体" panose="02010609060101010101" pitchFamily="49" charset="-122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dirty="0">
                  <a:solidFill>
                    <a:srgbClr val="0066CC"/>
                  </a:solidFill>
                  <a:latin typeface="Berlin Sans FB Demi" panose="020E0802020502020306" pitchFamily="34" charset="0"/>
                  <a:ea typeface="微软雅黑" panose="020B0503020204020204" pitchFamily="34" charset="-122"/>
                  <a:sym typeface="Berlin Sans FB Demi" panose="020E0802020502020306" pitchFamily="34" charset="0"/>
                </a:rPr>
                <a:t>Read the </a:t>
              </a:r>
              <a:r>
                <a:rPr lang="zh-CN" altLang="en-US" sz="3200" dirty="0">
                  <a:solidFill>
                    <a:srgbClr val="0066CC"/>
                  </a:solidFill>
                  <a:latin typeface="Berlin Sans FB Demi" panose="020E0802020502020306" pitchFamily="34" charset="0"/>
                  <a:ea typeface="微软雅黑" panose="020B0503020204020204" pitchFamily="34" charset="-122"/>
                  <a:sym typeface="Berlin Sans FB Demi" panose="020E0802020502020306" pitchFamily="34" charset="0"/>
                </a:rPr>
                <a:t>country or city </a:t>
              </a:r>
              <a:r>
                <a:rPr lang="en-US" altLang="zh-CN" sz="3200" dirty="0">
                  <a:solidFill>
                    <a:srgbClr val="0066CC"/>
                  </a:solidFill>
                  <a:latin typeface="Berlin Sans FB Demi" panose="020E0802020502020306" pitchFamily="34" charset="0"/>
                  <a:ea typeface="微软雅黑" panose="020B0503020204020204" pitchFamily="34" charset="-122"/>
                  <a:sym typeface="Berlin Sans FB Demi" panose="020E0802020502020306" pitchFamily="34" charset="0"/>
                </a:rPr>
                <a:t>loudly and find out</a:t>
              </a:r>
              <a:r>
                <a:rPr lang="en-US" altLang="zh-CN" sz="3200" dirty="0">
                  <a:solidFill>
                    <a:srgbClr val="660033"/>
                  </a:solidFill>
                  <a:latin typeface="Berlin Sans FB Demi" panose="020E0802020502020306" pitchFamily="34" charset="0"/>
                  <a:ea typeface="微软雅黑" panose="020B0503020204020204" pitchFamily="34" charset="-122"/>
                  <a:sym typeface="Berlin Sans FB Demi" panose="020E0802020502020306" pitchFamily="34" charset="0"/>
                </a:rPr>
                <a:t> </a:t>
              </a:r>
              <a:r>
                <a:rPr lang="en-US" altLang="zh-CN" sz="3200" dirty="0">
                  <a:solidFill>
                    <a:srgbClr val="0066CC"/>
                  </a:solidFill>
                  <a:latin typeface="Berlin Sans FB Demi" panose="020E0802020502020306" pitchFamily="34" charset="0"/>
                  <a:ea typeface="微软雅黑" panose="020B0503020204020204" pitchFamily="34" charset="-122"/>
                  <a:sym typeface="Berlin Sans FB Demi" panose="020E0802020502020306" pitchFamily="34" charset="0"/>
                </a:rPr>
                <a:t>his </a:t>
              </a:r>
              <a:r>
                <a:rPr lang="zh-CN" altLang="en-US" sz="3200" dirty="0">
                  <a:solidFill>
                    <a:srgbClr val="0066CC"/>
                  </a:solidFill>
                  <a:latin typeface="Berlin Sans FB Demi" panose="020E0802020502020306" pitchFamily="34" charset="0"/>
                  <a:ea typeface="微软雅黑" panose="020B0503020204020204" pitchFamily="34" charset="-122"/>
                  <a:sym typeface="Berlin Sans FB Demi" panose="020E0802020502020306" pitchFamily="34" charset="0"/>
                </a:rPr>
                <a:t>interesting places</a:t>
              </a:r>
              <a:r>
                <a:rPr lang="en-US" altLang="zh-CN" sz="3200" dirty="0">
                  <a:solidFill>
                    <a:srgbClr val="0066CC"/>
                  </a:solidFill>
                  <a:latin typeface="Berlin Sans FB Demi" panose="020E0802020502020306" pitchFamily="34" charset="0"/>
                  <a:ea typeface="微软雅黑" panose="020B0503020204020204" pitchFamily="34" charset="-122"/>
                  <a:sym typeface="Berlin Sans FB Demi" panose="020E0802020502020306" pitchFamily="34" charset="0"/>
                </a:rPr>
                <a:t> </a:t>
              </a:r>
              <a:r>
                <a:rPr lang="zh-CN" altLang="en-US" sz="3200" dirty="0">
                  <a:solidFill>
                    <a:srgbClr val="0066CC"/>
                  </a:solidFill>
                  <a:latin typeface="Berlin Sans FB Demi" panose="020E0802020502020306" pitchFamily="34" charset="0"/>
                  <a:ea typeface="微软雅黑" panose="020B0503020204020204" pitchFamily="34" charset="-122"/>
                  <a:sym typeface="Berlin Sans FB Demi" panose="020E0802020502020306" pitchFamily="34" charset="0"/>
                </a:rPr>
                <a:t> </a:t>
              </a:r>
              <a:r>
                <a:rPr lang="en-US" altLang="zh-CN" sz="3200" dirty="0">
                  <a:solidFill>
                    <a:srgbClr val="0066CC"/>
                  </a:solidFill>
                  <a:latin typeface="Berlin Sans FB Demi" panose="020E0802020502020306" pitchFamily="34" charset="0"/>
                  <a:ea typeface="微软雅黑" panose="020B0503020204020204" pitchFamily="34" charset="-122"/>
                  <a:sym typeface="Berlin Sans FB Demi" panose="020E0802020502020306" pitchFamily="34" charset="0"/>
                </a:rPr>
                <a:t>as quickly as possible!</a:t>
              </a:r>
              <a:endParaRPr lang="zh-CN" altLang="en-US" sz="3200" dirty="0">
                <a:solidFill>
                  <a:srgbClr val="0066CC"/>
                </a:solidFill>
                <a:latin typeface="Berlin Sans FB Demi" panose="020E0802020502020306" pitchFamily="34" charset="0"/>
                <a:ea typeface="微软雅黑" panose="020B0503020204020204" pitchFamily="34" charset="-122"/>
                <a:sym typeface="Berlin Sans FB Demi" panose="020E0802020502020306" pitchFamily="34" charset="0"/>
              </a:endParaRPr>
            </a:p>
            <a:p>
              <a:pPr eaLnBrk="1" hangingPunct="1"/>
              <a:r>
                <a:rPr lang="zh-CN" altLang="en-US" sz="3200" dirty="0">
                  <a:solidFill>
                    <a:srgbClr val="0066CC"/>
                  </a:solidFill>
                  <a:latin typeface="Arial" panose="020B0604020202020204" pitchFamily="34" charset="0"/>
                  <a:ea typeface="迷你简细珊瑚" pitchFamily="1" charset="-122"/>
                </a:rPr>
                <a:t>大声读出</a:t>
              </a:r>
              <a:r>
                <a:rPr lang="zh-CN" altLang="en-US" sz="3200" dirty="0">
                  <a:solidFill>
                    <a:srgbClr val="990000"/>
                  </a:solidFill>
                  <a:latin typeface="Arial" panose="020B0604020202020204" pitchFamily="34" charset="0"/>
                  <a:ea typeface="迷你简细珊瑚" pitchFamily="1" charset="-122"/>
                </a:rPr>
                <a:t>国家或城市</a:t>
              </a:r>
              <a:r>
                <a:rPr lang="zh-CN" altLang="en-US" sz="3200" dirty="0">
                  <a:solidFill>
                    <a:srgbClr val="0066CC"/>
                  </a:solidFill>
                  <a:latin typeface="Arial" panose="020B0604020202020204" pitchFamily="34" charset="0"/>
                  <a:ea typeface="迷你简细珊瑚" pitchFamily="1" charset="-122"/>
                </a:rPr>
                <a:t>，以最快速度找到它的</a:t>
              </a:r>
              <a:r>
                <a:rPr lang="zh-CN" altLang="en-US" sz="3200" b="1" dirty="0">
                  <a:solidFill>
                    <a:srgbClr val="990000"/>
                  </a:solidFill>
                  <a:latin typeface="Arial" panose="020B0604020202020204" pitchFamily="34" charset="0"/>
                  <a:ea typeface="迷你简细珊瑚" pitchFamily="1" charset="-122"/>
                </a:rPr>
                <a:t>风景名胜</a:t>
              </a:r>
              <a:r>
                <a:rPr lang="zh-CN" altLang="en-US" sz="3200" dirty="0">
                  <a:solidFill>
                    <a:srgbClr val="0066CC"/>
                  </a:solidFill>
                  <a:latin typeface="Arial" panose="020B0604020202020204" pitchFamily="34" charset="0"/>
                  <a:ea typeface="迷你简细珊瑚" pitchFamily="1" charset="-122"/>
                </a:rPr>
                <a:t>，并大声读出来哦！</a:t>
              </a:r>
              <a:endParaRPr lang="zh-CN" altLang="en-US" sz="3200" dirty="0">
                <a:solidFill>
                  <a:srgbClr val="0066CC"/>
                </a:solidFill>
                <a:latin typeface="Berlin Sans FB Demi" panose="020E0802020502020306" pitchFamily="34" charset="0"/>
                <a:ea typeface="迷你简细珊瑚" pitchFamily="1" charset="-122"/>
                <a:sym typeface="Berlin Sans FB Demi" panose="020E0802020502020306" pitchFamily="34" charset="0"/>
              </a:endParaRPr>
            </a:p>
            <a:p>
              <a:pPr eaLnBrk="1" hangingPunct="1"/>
              <a:endParaRPr lang="zh-CN" altLang="en-US" sz="3200" dirty="0"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2" name="Text Box 8"/>
            <p:cNvSpPr>
              <a:spLocks noChangeArrowheads="1"/>
            </p:cNvSpPr>
            <p:nvPr/>
          </p:nvSpPr>
          <p:spPr bwMode="auto">
            <a:xfrm>
              <a:off x="306728" y="134418"/>
              <a:ext cx="2111375" cy="427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10000"/>
                </a:lnSpc>
                <a:buClr>
                  <a:srgbClr val="83B40D"/>
                </a:buClr>
                <a:buSzPct val="110000"/>
              </a:pPr>
              <a:r>
                <a:rPr lang="en-US" altLang="zh-CN" sz="2000" b="1">
                  <a:solidFill>
                    <a:srgbClr val="FF33CC"/>
                  </a:solidFill>
                  <a:latin typeface="Water Toy" pitchFamily="2" charset="-122"/>
                  <a:ea typeface="Water Toy" pitchFamily="2" charset="-122"/>
                  <a:sym typeface="Water Toy" pitchFamily="2" charset="-122"/>
                </a:rPr>
                <a:t>Rules</a:t>
              </a:r>
              <a:r>
                <a:rPr lang="zh-CN" altLang="en-US" sz="2000" b="1">
                  <a:solidFill>
                    <a:srgbClr val="FF33CC"/>
                  </a:solidFill>
                  <a:latin typeface="華康娃娃體(P)" pitchFamily="2" charset="-120"/>
                  <a:ea typeface="華康娃娃體(P)" pitchFamily="2" charset="-120"/>
                  <a:sym typeface="華康娃娃體(P)" pitchFamily="2" charset="-120"/>
                </a:rPr>
                <a:t>（规则）</a:t>
              </a:r>
              <a:r>
                <a:rPr lang="en-US" altLang="zh-CN" sz="2000">
                  <a:solidFill>
                    <a:srgbClr val="FF33CC"/>
                  </a:solidFill>
                  <a:latin typeface="Water Toy" pitchFamily="2" charset="-122"/>
                  <a:ea typeface="Water Toy" pitchFamily="2" charset="-122"/>
                  <a:sym typeface="Water Toy" pitchFamily="2" charset="-122"/>
                </a:rPr>
                <a:t>:</a:t>
              </a:r>
              <a:endParaRPr lang="zh-CN" altLang="en-US" sz="3200">
                <a:latin typeface="Gulim" pitchFamily="34" charset="-127"/>
                <a:ea typeface="Gulim" pitchFamily="34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内容占位符 3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424488" y="3224213"/>
            <a:ext cx="1582737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内容占位符 3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132138" y="3403600"/>
            <a:ext cx="2087562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内容占位符 3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219700" y="147638"/>
            <a:ext cx="1754188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内容占位符 3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142163" y="1658938"/>
            <a:ext cx="15113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76200" y="71438"/>
            <a:ext cx="1543050" cy="682625"/>
          </a:xfrm>
          <a:prstGeom prst="flowChartAlternateProcess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</a:ln>
          <a:effectLst>
            <a:outerShdw dist="20000" dir="5400000" algn="ctr" rotWithShape="0">
              <a:srgbClr val="000000">
                <a:alpha val="35999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zh-CN" altLang="en-US" sz="3200" b="1">
                <a:solidFill>
                  <a:srgbClr val="FFFFFF"/>
                </a:solidFill>
                <a:latin typeface="Comic Sans MS" panose="030F0702030302020204" pitchFamily="66" charset="0"/>
                <a:ea typeface="楷体" panose="02010609060101010101" pitchFamily="49" charset="-122"/>
              </a:rPr>
              <a:t>the UK</a:t>
            </a:r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88900" y="968375"/>
            <a:ext cx="1543050" cy="641350"/>
          </a:xfrm>
          <a:prstGeom prst="flowChartAlternateProcess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</a:ln>
          <a:effectLst>
            <a:outerShdw dist="20000" dir="5400000" algn="ctr" rotWithShape="0">
              <a:srgbClr val="000000">
                <a:alpha val="35999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zh-CN" altLang="en-US" sz="3200" b="1">
                <a:solidFill>
                  <a:srgbClr val="FFFFFF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the US</a:t>
            </a:r>
          </a:p>
        </p:txBody>
      </p:sp>
      <p:sp>
        <p:nvSpPr>
          <p:cNvPr id="6152" name="AutoShape 8"/>
          <p:cNvSpPr>
            <a:spLocks noChangeArrowheads="1"/>
          </p:cNvSpPr>
          <p:nvPr/>
        </p:nvSpPr>
        <p:spPr bwMode="auto">
          <a:xfrm>
            <a:off x="58738" y="1741488"/>
            <a:ext cx="1992312" cy="685800"/>
          </a:xfrm>
          <a:prstGeom prst="flowChartAlternateProcess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</a:ln>
          <a:effectLst>
            <a:outerShdw dist="20000" dir="5400000" algn="ctr" rotWithShape="0">
              <a:srgbClr val="000000">
                <a:alpha val="35999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zh-CN" altLang="en-US" sz="3200" b="1">
                <a:solidFill>
                  <a:srgbClr val="FFFFFF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Australia</a:t>
            </a:r>
          </a:p>
        </p:txBody>
      </p:sp>
      <p:sp>
        <p:nvSpPr>
          <p:cNvPr id="6153" name="AutoShape 9"/>
          <p:cNvSpPr>
            <a:spLocks noChangeArrowheads="1"/>
          </p:cNvSpPr>
          <p:nvPr/>
        </p:nvSpPr>
        <p:spPr bwMode="auto">
          <a:xfrm>
            <a:off x="88900" y="4279900"/>
            <a:ext cx="2060575" cy="668338"/>
          </a:xfrm>
          <a:prstGeom prst="flowChartAlternateProcess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</a:ln>
          <a:effectLst>
            <a:outerShdw dist="20000" dir="5400000" algn="ctr" rotWithShape="0">
              <a:srgbClr val="000000">
                <a:alpha val="35999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zh-CN" altLang="en-US" sz="3200" b="1">
                <a:solidFill>
                  <a:srgbClr val="FFFFFF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Bei</a:t>
            </a:r>
            <a:r>
              <a:rPr lang="en-US" altLang="zh-CN" sz="3200" b="1">
                <a:solidFill>
                  <a:srgbClr val="FFFFFF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j</a:t>
            </a:r>
            <a:r>
              <a:rPr lang="zh-CN" altLang="en-US" sz="3200" b="1">
                <a:solidFill>
                  <a:srgbClr val="FFFFFF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ing</a:t>
            </a:r>
          </a:p>
        </p:txBody>
      </p:sp>
      <p:sp>
        <p:nvSpPr>
          <p:cNvPr id="6154" name="AutoShape 10"/>
          <p:cNvSpPr>
            <a:spLocks noChangeArrowheads="1"/>
          </p:cNvSpPr>
          <p:nvPr/>
        </p:nvSpPr>
        <p:spPr bwMode="auto">
          <a:xfrm>
            <a:off x="88900" y="3422650"/>
            <a:ext cx="2217738" cy="654050"/>
          </a:xfrm>
          <a:prstGeom prst="flowChartAlternateProcess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</a:ln>
          <a:effectLst>
            <a:outerShdw dist="20000" dir="5400000" algn="ctr" rotWithShape="0">
              <a:srgbClr val="000000">
                <a:alpha val="35999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zh-CN" altLang="en-US" sz="3200" b="1">
                <a:solidFill>
                  <a:srgbClr val="FFFFFF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Shang Hai</a:t>
            </a:r>
          </a:p>
        </p:txBody>
      </p:sp>
      <p:sp>
        <p:nvSpPr>
          <p:cNvPr id="6155" name="AutoShape 11"/>
          <p:cNvSpPr>
            <a:spLocks noChangeArrowheads="1"/>
          </p:cNvSpPr>
          <p:nvPr/>
        </p:nvSpPr>
        <p:spPr bwMode="auto">
          <a:xfrm>
            <a:off x="58738" y="2576513"/>
            <a:ext cx="2235200" cy="647700"/>
          </a:xfrm>
          <a:prstGeom prst="flowChartAlternateProcess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</a:ln>
          <a:effectLst>
            <a:outerShdw dist="20000" dir="5400000" algn="ctr" rotWithShape="0">
              <a:srgbClr val="000000">
                <a:alpha val="35999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zh-CN" altLang="en-US" sz="3200" b="1">
                <a:solidFill>
                  <a:srgbClr val="FFFFFF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Hong Kong</a:t>
            </a:r>
          </a:p>
        </p:txBody>
      </p:sp>
      <p:pic>
        <p:nvPicPr>
          <p:cNvPr id="6156" name="Picture 2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7321550" y="3082925"/>
            <a:ext cx="1427163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图片 17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7154863" y="147638"/>
            <a:ext cx="159385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15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5102225" y="1558925"/>
            <a:ext cx="18716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16" descr="C:\Users\Administrator\Desktop\20111019100833482.jp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2822575" y="1616075"/>
            <a:ext cx="1987550" cy="14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Picture 17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2908300" y="133350"/>
            <a:ext cx="18827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1" name="圆角矩形 1"/>
          <p:cNvSpPr>
            <a:spLocks noChangeArrowheads="1"/>
          </p:cNvSpPr>
          <p:nvPr/>
        </p:nvSpPr>
        <p:spPr bwMode="auto">
          <a:xfrm>
            <a:off x="5056188" y="2101850"/>
            <a:ext cx="2317750" cy="53498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chemeClr val="bg1"/>
            </a:solidFill>
            <a:round/>
          </a:ln>
          <a:effectLst>
            <a:outerShdw dist="20000" dir="5400000" algn="ctr" rotWithShape="0">
              <a:srgbClr val="000000">
                <a:alpha val="35999"/>
              </a:srgbClr>
            </a:outerShdw>
          </a:effectLst>
        </p:spPr>
        <p:txBody>
          <a:bodyPr/>
          <a:lstStyle/>
          <a:p>
            <a:r>
              <a:rPr lang="en-US" altLang="zh-CN" sz="3200">
                <a:latin typeface="Arial Unicode MS" pitchFamily="34" charset="-122"/>
                <a:ea typeface="Arial Unicode MS" pitchFamily="34" charset="-122"/>
              </a:rPr>
              <a:t>Dis</a:t>
            </a:r>
            <a:r>
              <a:rPr lang="en-US" altLang="zh-CN" sz="320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</a:rPr>
              <a:t>ney</a:t>
            </a:r>
            <a:r>
              <a:rPr lang="en-US" altLang="zh-CN" sz="3200">
                <a:latin typeface="Arial Unicode MS" pitchFamily="34" charset="-122"/>
                <a:ea typeface="Arial Unicode MS" pitchFamily="34" charset="-122"/>
              </a:rPr>
              <a:t>land</a:t>
            </a:r>
            <a:endParaRPr lang="zh-CN" altLang="en-US" sz="3200">
              <a:latin typeface="Arial Unicode MS" pitchFamily="34" charset="-122"/>
              <a:ea typeface="Arial Unicode MS" pitchFamily="34" charset="-122"/>
            </a:endParaRPr>
          </a:p>
        </p:txBody>
      </p:sp>
      <p:sp>
        <p:nvSpPr>
          <p:cNvPr id="6162" name="圆角矩形 18"/>
          <p:cNvSpPr>
            <a:spLocks noChangeArrowheads="1"/>
          </p:cNvSpPr>
          <p:nvPr/>
        </p:nvSpPr>
        <p:spPr bwMode="auto">
          <a:xfrm>
            <a:off x="5048250" y="536575"/>
            <a:ext cx="2538413" cy="5365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chemeClr val="bg1"/>
            </a:solidFill>
            <a:round/>
          </a:ln>
          <a:effectLst>
            <a:outerShdw dist="20000" dir="5400000" algn="ctr" rotWithShape="0">
              <a:srgbClr val="000000">
                <a:alpha val="35999"/>
              </a:srgbClr>
            </a:outerShdw>
          </a:effectLst>
        </p:spPr>
        <p:txBody>
          <a:bodyPr/>
          <a:lstStyle/>
          <a:p>
            <a:r>
              <a:rPr lang="en-US" altLang="zh-CN" sz="3200">
                <a:latin typeface="Arial Unicode MS" pitchFamily="34" charset="-122"/>
                <a:ea typeface="Arial Unicode MS" pitchFamily="34" charset="-122"/>
              </a:rPr>
              <a:t>Ocean Park</a:t>
            </a:r>
            <a:endParaRPr lang="zh-CN" altLang="en-US" sz="3200">
              <a:latin typeface="Arial Unicode MS" pitchFamily="34" charset="-122"/>
              <a:ea typeface="Arial Unicode MS" pitchFamily="34" charset="-122"/>
            </a:endParaRPr>
          </a:p>
        </p:txBody>
      </p:sp>
      <p:pic>
        <p:nvPicPr>
          <p:cNvPr id="6163" name="Disneyla.mp3" descr="Disneyla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5164138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4" name="OceanPar.mp3" descr="OceanPar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88" y="-522288"/>
            <a:ext cx="619125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" dur="indefinite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6" dur="indefinite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8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5" dur="indefinite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6" dur="indefinite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8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5" dur="indefinite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6" dur="indefinite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9" dur="indefinite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0" dur="indefinite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5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6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2" dur="indefinite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3" dur="indefinite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7" dur="indefinite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8" dur="indefinite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6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9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6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0"/>
                  </p:tgtEl>
                </p:cond>
              </p:nextCondLst>
            </p:seq>
            <p:audio>
              <p:cMediaNode>
                <p:cTn id="1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63"/>
                </p:tgtEl>
              </p:cMediaNode>
            </p:audio>
            <p:audio>
              <p:cMediaNode>
                <p:cTn id="1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64"/>
                </p:tgtEl>
              </p:cMediaNode>
            </p:audio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6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7" dur="3480" fill="hold"/>
                                        <p:tgtEl>
                                          <p:spTgt spid="61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1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6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2" dur="3976" fill="hold"/>
                                        <p:tgtEl>
                                          <p:spTgt spid="61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2"/>
                  </p:tgtEl>
                </p:cond>
              </p:nextCondLst>
            </p:seq>
          </p:childTnLst>
        </p:cTn>
      </p:par>
    </p:tnLst>
    <p:bldLst>
      <p:bldP spid="6150" grpId="0" animBg="1"/>
      <p:bldP spid="6150" grpId="1" animBg="1"/>
      <p:bldP spid="6151" grpId="0" animBg="1"/>
      <p:bldP spid="6151" grpId="1" animBg="1"/>
      <p:bldP spid="6152" grpId="0" animBg="1"/>
      <p:bldP spid="6152" grpId="1" animBg="1"/>
      <p:bldP spid="6153" grpId="0" animBg="1"/>
      <p:bldP spid="6153" grpId="1" animBg="1"/>
      <p:bldP spid="6154" grpId="0" animBg="1"/>
      <p:bldP spid="6154" grpId="1" animBg="1"/>
      <p:bldP spid="6155" grpId="0" animBg="1"/>
      <p:bldP spid="6161" grpId="0" animBg="1"/>
      <p:bldP spid="616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1"/>
          <p:cNvGrpSpPr/>
          <p:nvPr/>
        </p:nvGrpSpPr>
        <p:grpSpPr bwMode="auto">
          <a:xfrm>
            <a:off x="-44450" y="106363"/>
            <a:ext cx="2928938" cy="581025"/>
            <a:chOff x="0" y="0"/>
            <a:chExt cx="3243" cy="2997"/>
          </a:xfrm>
        </p:grpSpPr>
        <p:sp>
          <p:nvSpPr>
            <p:cNvPr id="7188" name="Freeform 134"/>
            <p:cNvSpPr>
              <a:spLocks noChangeArrowheads="1"/>
            </p:cNvSpPr>
            <p:nvPr/>
          </p:nvSpPr>
          <p:spPr bwMode="auto">
            <a:xfrm>
              <a:off x="0" y="30"/>
              <a:ext cx="3243" cy="2902"/>
            </a:xfrm>
            <a:custGeom>
              <a:avLst/>
              <a:gdLst>
                <a:gd name="T0" fmla="*/ 3243 w 546"/>
                <a:gd name="T1" fmla="*/ 2469 h 489"/>
                <a:gd name="T2" fmla="*/ 2809 w 546"/>
                <a:gd name="T3" fmla="*/ 2902 h 489"/>
                <a:gd name="T4" fmla="*/ 653 w 546"/>
                <a:gd name="T5" fmla="*/ 2902 h 489"/>
                <a:gd name="T6" fmla="*/ 220 w 546"/>
                <a:gd name="T7" fmla="*/ 2469 h 489"/>
                <a:gd name="T8" fmla="*/ 0 w 546"/>
                <a:gd name="T9" fmla="*/ 433 h 489"/>
                <a:gd name="T10" fmla="*/ 440 w 546"/>
                <a:gd name="T11" fmla="*/ 0 h 489"/>
                <a:gd name="T12" fmla="*/ 2590 w 546"/>
                <a:gd name="T13" fmla="*/ 6 h 489"/>
                <a:gd name="T14" fmla="*/ 3029 w 546"/>
                <a:gd name="T15" fmla="*/ 439 h 489"/>
                <a:gd name="T16" fmla="*/ 3243 w 546"/>
                <a:gd name="T17" fmla="*/ 2469 h 48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46" h="489">
                  <a:moveTo>
                    <a:pt x="546" y="416"/>
                  </a:moveTo>
                  <a:cubicBezTo>
                    <a:pt x="546" y="457"/>
                    <a:pt x="514" y="489"/>
                    <a:pt x="473" y="489"/>
                  </a:cubicBezTo>
                  <a:cubicBezTo>
                    <a:pt x="110" y="489"/>
                    <a:pt x="110" y="489"/>
                    <a:pt x="110" y="489"/>
                  </a:cubicBezTo>
                  <a:cubicBezTo>
                    <a:pt x="70" y="489"/>
                    <a:pt x="37" y="457"/>
                    <a:pt x="37" y="416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33"/>
                    <a:pt x="33" y="0"/>
                    <a:pt x="74" y="0"/>
                  </a:cubicBezTo>
                  <a:cubicBezTo>
                    <a:pt x="436" y="1"/>
                    <a:pt x="436" y="1"/>
                    <a:pt x="436" y="1"/>
                  </a:cubicBezTo>
                  <a:cubicBezTo>
                    <a:pt x="477" y="1"/>
                    <a:pt x="510" y="34"/>
                    <a:pt x="510" y="74"/>
                  </a:cubicBezTo>
                  <a:lnTo>
                    <a:pt x="546" y="416"/>
                  </a:lnTo>
                  <a:close/>
                </a:path>
              </a:pathLst>
            </a:custGeom>
            <a:solidFill>
              <a:srgbClr val="FFD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89" name="Freeform 135"/>
            <p:cNvSpPr>
              <a:spLocks noChangeArrowheads="1"/>
            </p:cNvSpPr>
            <p:nvPr/>
          </p:nvSpPr>
          <p:spPr bwMode="auto">
            <a:xfrm>
              <a:off x="125" y="0"/>
              <a:ext cx="2975" cy="2997"/>
            </a:xfrm>
            <a:custGeom>
              <a:avLst/>
              <a:gdLst>
                <a:gd name="T0" fmla="*/ 24 w 501"/>
                <a:gd name="T1" fmla="*/ 2409 h 505"/>
                <a:gd name="T2" fmla="*/ 422 w 501"/>
                <a:gd name="T3" fmla="*/ 2801 h 505"/>
                <a:gd name="T4" fmla="*/ 2167 w 501"/>
                <a:gd name="T5" fmla="*/ 2801 h 505"/>
                <a:gd name="T6" fmla="*/ 2233 w 501"/>
                <a:gd name="T7" fmla="*/ 2831 h 505"/>
                <a:gd name="T8" fmla="*/ 2696 w 501"/>
                <a:gd name="T9" fmla="*/ 2926 h 505"/>
                <a:gd name="T10" fmla="*/ 2874 w 501"/>
                <a:gd name="T11" fmla="*/ 2463 h 505"/>
                <a:gd name="T12" fmla="*/ 2435 w 501"/>
                <a:gd name="T13" fmla="*/ 2285 h 505"/>
                <a:gd name="T14" fmla="*/ 2251 w 501"/>
                <a:gd name="T15" fmla="*/ 2593 h 505"/>
                <a:gd name="T16" fmla="*/ 2423 w 501"/>
                <a:gd name="T17" fmla="*/ 2831 h 505"/>
                <a:gd name="T18" fmla="*/ 2779 w 501"/>
                <a:gd name="T19" fmla="*/ 2570 h 505"/>
                <a:gd name="T20" fmla="*/ 2458 w 501"/>
                <a:gd name="T21" fmla="*/ 2404 h 505"/>
                <a:gd name="T22" fmla="*/ 2435 w 501"/>
                <a:gd name="T23" fmla="*/ 2718 h 505"/>
                <a:gd name="T24" fmla="*/ 2607 w 501"/>
                <a:gd name="T25" fmla="*/ 2730 h 505"/>
                <a:gd name="T26" fmla="*/ 2696 w 501"/>
                <a:gd name="T27" fmla="*/ 2576 h 505"/>
                <a:gd name="T28" fmla="*/ 2637 w 501"/>
                <a:gd name="T29" fmla="*/ 2742 h 505"/>
                <a:gd name="T30" fmla="*/ 2512 w 501"/>
                <a:gd name="T31" fmla="*/ 2783 h 505"/>
                <a:gd name="T32" fmla="*/ 2316 w 501"/>
                <a:gd name="T33" fmla="*/ 2570 h 505"/>
                <a:gd name="T34" fmla="*/ 2369 w 501"/>
                <a:gd name="T35" fmla="*/ 2409 h 505"/>
                <a:gd name="T36" fmla="*/ 2749 w 501"/>
                <a:gd name="T37" fmla="*/ 2392 h 505"/>
                <a:gd name="T38" fmla="*/ 2732 w 501"/>
                <a:gd name="T39" fmla="*/ 2825 h 505"/>
                <a:gd name="T40" fmla="*/ 2274 w 501"/>
                <a:gd name="T41" fmla="*/ 2783 h 505"/>
                <a:gd name="T42" fmla="*/ 2363 w 501"/>
                <a:gd name="T43" fmla="*/ 2261 h 505"/>
                <a:gd name="T44" fmla="*/ 2785 w 501"/>
                <a:gd name="T45" fmla="*/ 2249 h 505"/>
                <a:gd name="T46" fmla="*/ 2797 w 501"/>
                <a:gd name="T47" fmla="*/ 2214 h 505"/>
                <a:gd name="T48" fmla="*/ 2975 w 501"/>
                <a:gd name="T49" fmla="*/ 552 h 505"/>
                <a:gd name="T50" fmla="*/ 2577 w 501"/>
                <a:gd name="T51" fmla="*/ 160 h 505"/>
                <a:gd name="T52" fmla="*/ 748 w 501"/>
                <a:gd name="T53" fmla="*/ 166 h 505"/>
                <a:gd name="T54" fmla="*/ 695 w 501"/>
                <a:gd name="T55" fmla="*/ 131 h 505"/>
                <a:gd name="T56" fmla="*/ 143 w 501"/>
                <a:gd name="T57" fmla="*/ 208 h 505"/>
                <a:gd name="T58" fmla="*/ 350 w 501"/>
                <a:gd name="T59" fmla="*/ 754 h 505"/>
                <a:gd name="T60" fmla="*/ 647 w 501"/>
                <a:gd name="T61" fmla="*/ 671 h 505"/>
                <a:gd name="T62" fmla="*/ 730 w 501"/>
                <a:gd name="T63" fmla="*/ 344 h 505"/>
                <a:gd name="T64" fmla="*/ 285 w 501"/>
                <a:gd name="T65" fmla="*/ 202 h 505"/>
                <a:gd name="T66" fmla="*/ 255 w 501"/>
                <a:gd name="T67" fmla="*/ 588 h 505"/>
                <a:gd name="T68" fmla="*/ 570 w 501"/>
                <a:gd name="T69" fmla="*/ 599 h 505"/>
                <a:gd name="T70" fmla="*/ 576 w 501"/>
                <a:gd name="T71" fmla="*/ 303 h 505"/>
                <a:gd name="T72" fmla="*/ 285 w 501"/>
                <a:gd name="T73" fmla="*/ 415 h 505"/>
                <a:gd name="T74" fmla="*/ 404 w 501"/>
                <a:gd name="T75" fmla="*/ 564 h 505"/>
                <a:gd name="T76" fmla="*/ 285 w 501"/>
                <a:gd name="T77" fmla="*/ 315 h 505"/>
                <a:gd name="T78" fmla="*/ 588 w 501"/>
                <a:gd name="T79" fmla="*/ 267 h 505"/>
                <a:gd name="T80" fmla="*/ 665 w 501"/>
                <a:gd name="T81" fmla="*/ 493 h 505"/>
                <a:gd name="T82" fmla="*/ 528 w 501"/>
                <a:gd name="T83" fmla="*/ 671 h 505"/>
                <a:gd name="T84" fmla="*/ 208 w 501"/>
                <a:gd name="T85" fmla="*/ 599 h 505"/>
                <a:gd name="T86" fmla="*/ 172 w 501"/>
                <a:gd name="T87" fmla="*/ 273 h 505"/>
                <a:gd name="T88" fmla="*/ 410 w 501"/>
                <a:gd name="T89" fmla="*/ 107 h 505"/>
                <a:gd name="T90" fmla="*/ 713 w 501"/>
                <a:gd name="T91" fmla="*/ 226 h 505"/>
                <a:gd name="T92" fmla="*/ 707 w 501"/>
                <a:gd name="T93" fmla="*/ 682 h 505"/>
                <a:gd name="T94" fmla="*/ 267 w 501"/>
                <a:gd name="T95" fmla="*/ 783 h 505"/>
                <a:gd name="T96" fmla="*/ 196 w 501"/>
                <a:gd name="T97" fmla="*/ 801 h 505"/>
                <a:gd name="T98" fmla="*/ 24 w 501"/>
                <a:gd name="T99" fmla="*/ 2409 h 50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01" h="505">
                  <a:moveTo>
                    <a:pt x="4" y="406"/>
                  </a:moveTo>
                  <a:cubicBezTo>
                    <a:pt x="4" y="442"/>
                    <a:pt x="34" y="472"/>
                    <a:pt x="71" y="472"/>
                  </a:cubicBezTo>
                  <a:cubicBezTo>
                    <a:pt x="71" y="472"/>
                    <a:pt x="280" y="472"/>
                    <a:pt x="365" y="472"/>
                  </a:cubicBezTo>
                  <a:cubicBezTo>
                    <a:pt x="368" y="473"/>
                    <a:pt x="371" y="474"/>
                    <a:pt x="376" y="477"/>
                  </a:cubicBezTo>
                  <a:cubicBezTo>
                    <a:pt x="396" y="497"/>
                    <a:pt x="427" y="505"/>
                    <a:pt x="454" y="493"/>
                  </a:cubicBezTo>
                  <a:cubicBezTo>
                    <a:pt x="482" y="480"/>
                    <a:pt x="496" y="445"/>
                    <a:pt x="484" y="415"/>
                  </a:cubicBezTo>
                  <a:cubicBezTo>
                    <a:pt x="472" y="386"/>
                    <a:pt x="438" y="373"/>
                    <a:pt x="410" y="385"/>
                  </a:cubicBezTo>
                  <a:cubicBezTo>
                    <a:pt x="390" y="394"/>
                    <a:pt x="378" y="415"/>
                    <a:pt x="379" y="437"/>
                  </a:cubicBezTo>
                  <a:cubicBezTo>
                    <a:pt x="380" y="456"/>
                    <a:pt x="392" y="469"/>
                    <a:pt x="408" y="477"/>
                  </a:cubicBezTo>
                  <a:cubicBezTo>
                    <a:pt x="438" y="490"/>
                    <a:pt x="472" y="465"/>
                    <a:pt x="468" y="433"/>
                  </a:cubicBezTo>
                  <a:cubicBezTo>
                    <a:pt x="464" y="407"/>
                    <a:pt x="436" y="393"/>
                    <a:pt x="414" y="405"/>
                  </a:cubicBezTo>
                  <a:cubicBezTo>
                    <a:pt x="394" y="415"/>
                    <a:pt x="391" y="445"/>
                    <a:pt x="410" y="458"/>
                  </a:cubicBezTo>
                  <a:cubicBezTo>
                    <a:pt x="419" y="465"/>
                    <a:pt x="430" y="464"/>
                    <a:pt x="439" y="460"/>
                  </a:cubicBezTo>
                  <a:cubicBezTo>
                    <a:pt x="448" y="456"/>
                    <a:pt x="451" y="444"/>
                    <a:pt x="454" y="434"/>
                  </a:cubicBezTo>
                  <a:cubicBezTo>
                    <a:pt x="458" y="445"/>
                    <a:pt x="450" y="454"/>
                    <a:pt x="444" y="462"/>
                  </a:cubicBezTo>
                  <a:cubicBezTo>
                    <a:pt x="439" y="468"/>
                    <a:pt x="431" y="469"/>
                    <a:pt x="423" y="469"/>
                  </a:cubicBezTo>
                  <a:cubicBezTo>
                    <a:pt x="404" y="468"/>
                    <a:pt x="390" y="452"/>
                    <a:pt x="390" y="433"/>
                  </a:cubicBezTo>
                  <a:cubicBezTo>
                    <a:pt x="390" y="424"/>
                    <a:pt x="392" y="414"/>
                    <a:pt x="399" y="406"/>
                  </a:cubicBezTo>
                  <a:cubicBezTo>
                    <a:pt x="416" y="387"/>
                    <a:pt x="444" y="386"/>
                    <a:pt x="463" y="403"/>
                  </a:cubicBezTo>
                  <a:cubicBezTo>
                    <a:pt x="483" y="424"/>
                    <a:pt x="482" y="457"/>
                    <a:pt x="460" y="476"/>
                  </a:cubicBezTo>
                  <a:cubicBezTo>
                    <a:pt x="436" y="496"/>
                    <a:pt x="403" y="492"/>
                    <a:pt x="383" y="469"/>
                  </a:cubicBezTo>
                  <a:cubicBezTo>
                    <a:pt x="360" y="442"/>
                    <a:pt x="367" y="401"/>
                    <a:pt x="398" y="381"/>
                  </a:cubicBezTo>
                  <a:cubicBezTo>
                    <a:pt x="420" y="366"/>
                    <a:pt x="446" y="367"/>
                    <a:pt x="469" y="379"/>
                  </a:cubicBezTo>
                  <a:cubicBezTo>
                    <a:pt x="470" y="378"/>
                    <a:pt x="471" y="376"/>
                    <a:pt x="471" y="373"/>
                  </a:cubicBezTo>
                  <a:cubicBezTo>
                    <a:pt x="480" y="293"/>
                    <a:pt x="501" y="93"/>
                    <a:pt x="501" y="93"/>
                  </a:cubicBezTo>
                  <a:cubicBezTo>
                    <a:pt x="501" y="57"/>
                    <a:pt x="471" y="27"/>
                    <a:pt x="434" y="27"/>
                  </a:cubicBezTo>
                  <a:cubicBezTo>
                    <a:pt x="434" y="27"/>
                    <a:pt x="201" y="28"/>
                    <a:pt x="126" y="28"/>
                  </a:cubicBezTo>
                  <a:cubicBezTo>
                    <a:pt x="124" y="27"/>
                    <a:pt x="123" y="26"/>
                    <a:pt x="117" y="22"/>
                  </a:cubicBezTo>
                  <a:cubicBezTo>
                    <a:pt x="88" y="0"/>
                    <a:pt x="45" y="3"/>
                    <a:pt x="24" y="35"/>
                  </a:cubicBezTo>
                  <a:cubicBezTo>
                    <a:pt x="0" y="70"/>
                    <a:pt x="17" y="118"/>
                    <a:pt x="59" y="127"/>
                  </a:cubicBezTo>
                  <a:cubicBezTo>
                    <a:pt x="77" y="130"/>
                    <a:pt x="96" y="126"/>
                    <a:pt x="109" y="113"/>
                  </a:cubicBezTo>
                  <a:cubicBezTo>
                    <a:pt x="124" y="98"/>
                    <a:pt x="129" y="78"/>
                    <a:pt x="123" y="58"/>
                  </a:cubicBezTo>
                  <a:cubicBezTo>
                    <a:pt x="112" y="29"/>
                    <a:pt x="75" y="14"/>
                    <a:pt x="48" y="34"/>
                  </a:cubicBezTo>
                  <a:cubicBezTo>
                    <a:pt x="27" y="50"/>
                    <a:pt x="24" y="81"/>
                    <a:pt x="43" y="99"/>
                  </a:cubicBezTo>
                  <a:cubicBezTo>
                    <a:pt x="57" y="113"/>
                    <a:pt x="80" y="114"/>
                    <a:pt x="96" y="101"/>
                  </a:cubicBezTo>
                  <a:cubicBezTo>
                    <a:pt x="111" y="87"/>
                    <a:pt x="111" y="65"/>
                    <a:pt x="97" y="51"/>
                  </a:cubicBezTo>
                  <a:cubicBezTo>
                    <a:pt x="80" y="35"/>
                    <a:pt x="48" y="46"/>
                    <a:pt x="48" y="70"/>
                  </a:cubicBezTo>
                  <a:cubicBezTo>
                    <a:pt x="48" y="82"/>
                    <a:pt x="57" y="91"/>
                    <a:pt x="68" y="95"/>
                  </a:cubicBezTo>
                  <a:cubicBezTo>
                    <a:pt x="47" y="94"/>
                    <a:pt x="39" y="69"/>
                    <a:pt x="48" y="53"/>
                  </a:cubicBezTo>
                  <a:cubicBezTo>
                    <a:pt x="60" y="35"/>
                    <a:pt x="83" y="33"/>
                    <a:pt x="99" y="45"/>
                  </a:cubicBezTo>
                  <a:cubicBezTo>
                    <a:pt x="111" y="54"/>
                    <a:pt x="115" y="69"/>
                    <a:pt x="112" y="83"/>
                  </a:cubicBezTo>
                  <a:cubicBezTo>
                    <a:pt x="109" y="97"/>
                    <a:pt x="101" y="106"/>
                    <a:pt x="89" y="113"/>
                  </a:cubicBezTo>
                  <a:cubicBezTo>
                    <a:pt x="71" y="122"/>
                    <a:pt x="49" y="115"/>
                    <a:pt x="35" y="101"/>
                  </a:cubicBezTo>
                  <a:cubicBezTo>
                    <a:pt x="21" y="85"/>
                    <a:pt x="21" y="65"/>
                    <a:pt x="29" y="46"/>
                  </a:cubicBezTo>
                  <a:cubicBezTo>
                    <a:pt x="37" y="30"/>
                    <a:pt x="52" y="20"/>
                    <a:pt x="69" y="18"/>
                  </a:cubicBezTo>
                  <a:cubicBezTo>
                    <a:pt x="88" y="15"/>
                    <a:pt x="108" y="22"/>
                    <a:pt x="120" y="38"/>
                  </a:cubicBezTo>
                  <a:cubicBezTo>
                    <a:pt x="139" y="61"/>
                    <a:pt x="137" y="93"/>
                    <a:pt x="119" y="115"/>
                  </a:cubicBezTo>
                  <a:cubicBezTo>
                    <a:pt x="100" y="137"/>
                    <a:pt x="71" y="142"/>
                    <a:pt x="45" y="132"/>
                  </a:cubicBezTo>
                  <a:cubicBezTo>
                    <a:pt x="38" y="132"/>
                    <a:pt x="36" y="133"/>
                    <a:pt x="33" y="135"/>
                  </a:cubicBezTo>
                  <a:cubicBezTo>
                    <a:pt x="24" y="219"/>
                    <a:pt x="4" y="406"/>
                    <a:pt x="4" y="406"/>
                  </a:cubicBezTo>
                  <a:close/>
                </a:path>
              </a:pathLst>
            </a:custGeom>
            <a:solidFill>
              <a:srgbClr val="FF5D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0" name="Freeform 136"/>
            <p:cNvSpPr>
              <a:spLocks noChangeArrowheads="1"/>
            </p:cNvSpPr>
            <p:nvPr/>
          </p:nvSpPr>
          <p:spPr bwMode="auto">
            <a:xfrm>
              <a:off x="268" y="322"/>
              <a:ext cx="2707" cy="2368"/>
            </a:xfrm>
            <a:custGeom>
              <a:avLst/>
              <a:gdLst>
                <a:gd name="T0" fmla="*/ 2147483647 w 456"/>
                <a:gd name="T1" fmla="*/ 2147483647 h 399"/>
                <a:gd name="T2" fmla="*/ 2147483647 w 456"/>
                <a:gd name="T3" fmla="*/ 0 h 399"/>
                <a:gd name="T4" fmla="*/ 2147483647 w 456"/>
                <a:gd name="T5" fmla="*/ 0 h 399"/>
                <a:gd name="T6" fmla="*/ 2147483647 w 456"/>
                <a:gd name="T7" fmla="*/ 2147483647 h 399"/>
                <a:gd name="T8" fmla="*/ 2147483647 w 456"/>
                <a:gd name="T9" fmla="*/ 2147483647 h 399"/>
                <a:gd name="T10" fmla="*/ 2147483647 w 456"/>
                <a:gd name="T11" fmla="*/ 2147483647 h 399"/>
                <a:gd name="T12" fmla="*/ 2147483647 w 456"/>
                <a:gd name="T13" fmla="*/ 2147483647 h 399"/>
                <a:gd name="T14" fmla="*/ 2147483647 w 456"/>
                <a:gd name="T15" fmla="*/ 2147483647 h 399"/>
                <a:gd name="T16" fmla="*/ 2147483647 w 456"/>
                <a:gd name="T17" fmla="*/ 2147483647 h 39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6"/>
                <a:gd name="T28" fmla="*/ 0 h 399"/>
                <a:gd name="T29" fmla="*/ 456 w 456"/>
                <a:gd name="T30" fmla="*/ 399 h 39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6" h="399">
                  <a:moveTo>
                    <a:pt x="38" y="103"/>
                  </a:moveTo>
                  <a:cubicBezTo>
                    <a:pt x="38" y="103"/>
                    <a:pt x="154" y="97"/>
                    <a:pt x="130" y="0"/>
                  </a:cubicBezTo>
                  <a:cubicBezTo>
                    <a:pt x="396" y="0"/>
                    <a:pt x="396" y="0"/>
                    <a:pt x="396" y="0"/>
                  </a:cubicBezTo>
                  <a:cubicBezTo>
                    <a:pt x="396" y="0"/>
                    <a:pt x="456" y="27"/>
                    <a:pt x="452" y="92"/>
                  </a:cubicBezTo>
                  <a:cubicBezTo>
                    <a:pt x="424" y="279"/>
                    <a:pt x="424" y="279"/>
                    <a:pt x="424" y="279"/>
                  </a:cubicBezTo>
                  <a:cubicBezTo>
                    <a:pt x="424" y="279"/>
                    <a:pt x="310" y="315"/>
                    <a:pt x="314" y="399"/>
                  </a:cubicBezTo>
                  <a:cubicBezTo>
                    <a:pt x="74" y="384"/>
                    <a:pt x="74" y="384"/>
                    <a:pt x="74" y="384"/>
                  </a:cubicBezTo>
                  <a:cubicBezTo>
                    <a:pt x="74" y="384"/>
                    <a:pt x="0" y="375"/>
                    <a:pt x="20" y="289"/>
                  </a:cubicBezTo>
                  <a:cubicBezTo>
                    <a:pt x="40" y="203"/>
                    <a:pt x="38" y="103"/>
                    <a:pt x="38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zh-CN" altLang="en-US" sz="2800" b="1" dirty="0">
                  <a:solidFill>
                    <a:srgbClr val="1C1C1C"/>
                  </a:solidFill>
                  <a:latin typeface="Comic Sans MS" panose="030F0702030302020204" pitchFamily="66" charset="0"/>
                  <a:ea typeface="华文中宋" panose="02010600040101010101" pitchFamily="2" charset="-122"/>
                </a:rPr>
                <a:t>Let's </a:t>
              </a:r>
              <a:r>
                <a:rPr lang="en-US" altLang="zh-CN" sz="2800" b="1" dirty="0">
                  <a:solidFill>
                    <a:srgbClr val="1C1C1C"/>
                  </a:solidFill>
                  <a:latin typeface="Comic Sans MS" panose="030F0702030302020204" pitchFamily="66" charset="0"/>
                  <a:ea typeface="华文中宋" panose="02010600040101010101" pitchFamily="2" charset="-122"/>
                </a:rPr>
                <a:t>talk</a:t>
              </a:r>
              <a:endParaRPr lang="zh-CN" altLang="en-US" sz="2800" b="1" dirty="0">
                <a:solidFill>
                  <a:srgbClr val="1C1C1C"/>
                </a:solidFill>
                <a:latin typeface="Comic Sans MS" panose="030F0702030302020204" pitchFamily="66" charset="0"/>
                <a:ea typeface="华文中宋" panose="02010600040101010101" pitchFamily="2" charset="-122"/>
              </a:endParaRPr>
            </a:p>
          </p:txBody>
        </p:sp>
      </p:grpSp>
      <p:sp>
        <p:nvSpPr>
          <p:cNvPr id="7174" name="TextBox 7"/>
          <p:cNvSpPr txBox="1">
            <a:spLocks noChangeArrowheads="1"/>
          </p:cNvSpPr>
          <p:nvPr/>
        </p:nvSpPr>
        <p:spPr bwMode="auto">
          <a:xfrm>
            <a:off x="374650" y="844550"/>
            <a:ext cx="8135938" cy="461963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/>
            </a:solidFill>
            <a:miter lim="800000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This summer holiday, I’ll go to Disneyland and Ocean Park.</a:t>
            </a:r>
          </a:p>
        </p:txBody>
      </p:sp>
      <p:sp>
        <p:nvSpPr>
          <p:cNvPr id="7175" name="矩形 8"/>
          <p:cNvSpPr>
            <a:spLocks noChangeArrowheads="1"/>
          </p:cNvSpPr>
          <p:nvPr/>
        </p:nvSpPr>
        <p:spPr bwMode="auto">
          <a:xfrm>
            <a:off x="365125" y="842963"/>
            <a:ext cx="8135938" cy="523875"/>
          </a:xfrm>
          <a:prstGeom prst="rect">
            <a:avLst/>
          </a:prstGeom>
          <a:solidFill>
            <a:schemeClr val="bg1"/>
          </a:solidFill>
          <a:ln w="25400">
            <a:solidFill>
              <a:srgbClr val="000000"/>
            </a:solidFill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Can you talk about your summer holiday plans?</a:t>
            </a:r>
            <a:endParaRPr lang="zh-CN" altLang="en-US" sz="2800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7176" name="矩形 9"/>
          <p:cNvSpPr>
            <a:spLocks noChangeArrowheads="1"/>
          </p:cNvSpPr>
          <p:nvPr/>
        </p:nvSpPr>
        <p:spPr bwMode="auto">
          <a:xfrm>
            <a:off x="354013" y="1452563"/>
            <a:ext cx="8137525" cy="523875"/>
          </a:xfrm>
          <a:prstGeom prst="rect">
            <a:avLst/>
          </a:prstGeom>
          <a:solidFill>
            <a:schemeClr val="bg1"/>
          </a:solidFill>
          <a:ln w="25400">
            <a:solidFill>
              <a:srgbClr val="000000"/>
            </a:solidFill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I will go to…</a:t>
            </a:r>
            <a:endParaRPr lang="zh-CN" altLang="en-US" sz="2800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7177" name="内容占位符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76600" y="4041775"/>
            <a:ext cx="14573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内容占位符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964363" y="4048125"/>
            <a:ext cx="992187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内容占位符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30925" y="3109913"/>
            <a:ext cx="1417638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内容占位符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956550" y="4038600"/>
            <a:ext cx="11684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787900" y="4111625"/>
            <a:ext cx="115252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图片 17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559675" y="3090863"/>
            <a:ext cx="1565275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956300" y="4048125"/>
            <a:ext cx="1008063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16" descr="C:\Users\Administrator\Desktop\20111019100833482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276600" y="3090863"/>
            <a:ext cx="1457325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5" name="Picture 17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4733925" y="3105150"/>
            <a:ext cx="13970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356442" y="2025191"/>
            <a:ext cx="3906839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That sound</a:t>
            </a:r>
            <a:r>
              <a:rPr lang="en-US" altLang="zh-CN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zh-CN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great.</a:t>
            </a:r>
            <a:endParaRPr lang="zh-CN" alt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374057" y="2126234"/>
            <a:ext cx="235032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那听起来不错。</a:t>
            </a:r>
          </a:p>
        </p:txBody>
      </p:sp>
      <p:grpSp>
        <p:nvGrpSpPr>
          <p:cNvPr id="6" name="组合 5"/>
          <p:cNvGrpSpPr/>
          <p:nvPr/>
        </p:nvGrpSpPr>
        <p:grpSpPr bwMode="auto">
          <a:xfrm>
            <a:off x="68263" y="2609850"/>
            <a:ext cx="3711575" cy="2435225"/>
            <a:chOff x="68446" y="2609965"/>
            <a:chExt cx="3711466" cy="2435109"/>
          </a:xfrm>
        </p:grpSpPr>
        <p:sp>
          <p:nvSpPr>
            <p:cNvPr id="4" name="云形标注 3"/>
            <p:cNvSpPr/>
            <p:nvPr/>
          </p:nvSpPr>
          <p:spPr bwMode="auto">
            <a:xfrm>
              <a:off x="68446" y="2609965"/>
              <a:ext cx="3711466" cy="2435109"/>
            </a:xfrm>
            <a:prstGeom prst="cloudCallout">
              <a:avLst>
                <a:gd name="adj1" fmla="val 59927"/>
                <a:gd name="adj2" fmla="val -45564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34925" cap="flat" cmpd="sng" algn="ctr">
              <a:solidFill>
                <a:srgbClr val="736B4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87" name="矩形 4"/>
            <p:cNvSpPr>
              <a:spLocks noChangeArrowheads="1"/>
            </p:cNvSpPr>
            <p:nvPr/>
          </p:nvSpPr>
          <p:spPr bwMode="auto">
            <a:xfrm>
              <a:off x="644472" y="2859781"/>
              <a:ext cx="2631382" cy="2031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dirty="0"/>
                <a:t>如果你觉得别人的计划很好，你可以说</a:t>
              </a:r>
              <a:r>
                <a:rPr lang="en-US" altLang="zh-CN" dirty="0"/>
                <a:t>:</a:t>
              </a:r>
              <a:r>
                <a:rPr lang="en-US" altLang="zh-CN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That sounds great./That’s wonderful.</a:t>
              </a:r>
              <a:r>
                <a:rPr lang="zh-CN" altLang="en-US" dirty="0">
                  <a:latin typeface="Arial" panose="020B0604020202020204" pitchFamily="34" charset="0"/>
                </a:rPr>
                <a:t>如果你觉得计划不合理，你可以说</a:t>
              </a:r>
              <a:r>
                <a:rPr lang="en-US" altLang="zh-CN" dirty="0">
                  <a:latin typeface="Arial" panose="020B0604020202020204" pitchFamily="34" charset="0"/>
                </a:rPr>
                <a:t>: </a:t>
              </a:r>
              <a:r>
                <a:rPr lang="en-US" altLang="zh-CN" b="1" dirty="0">
                  <a:solidFill>
                    <a:srgbClr val="7030A0"/>
                  </a:solidFill>
                  <a:latin typeface="Arial" panose="020B0604020202020204" pitchFamily="34" charset="0"/>
                </a:rPr>
                <a:t>That’s not good./That     sounds bad</a:t>
              </a:r>
              <a:r>
                <a:rPr lang="en-US" altLang="zh-CN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  <a:endParaRPr lang="zh-CN" alt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 animBg="1"/>
      <p:bldP spid="7175" grpId="0" animBg="1"/>
      <p:bldP spid="717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1"/>
          <p:cNvGrpSpPr/>
          <p:nvPr/>
        </p:nvGrpSpPr>
        <p:grpSpPr bwMode="auto">
          <a:xfrm>
            <a:off x="-44450" y="106363"/>
            <a:ext cx="3968750" cy="581025"/>
            <a:chOff x="0" y="0"/>
            <a:chExt cx="3243" cy="2997"/>
          </a:xfrm>
        </p:grpSpPr>
        <p:sp>
          <p:nvSpPr>
            <p:cNvPr id="9236" name="Freeform 134"/>
            <p:cNvSpPr>
              <a:spLocks noChangeArrowheads="1"/>
            </p:cNvSpPr>
            <p:nvPr/>
          </p:nvSpPr>
          <p:spPr bwMode="auto">
            <a:xfrm>
              <a:off x="0" y="30"/>
              <a:ext cx="3243" cy="2902"/>
            </a:xfrm>
            <a:custGeom>
              <a:avLst/>
              <a:gdLst>
                <a:gd name="T0" fmla="*/ 3243 w 546"/>
                <a:gd name="T1" fmla="*/ 2469 h 489"/>
                <a:gd name="T2" fmla="*/ 2809 w 546"/>
                <a:gd name="T3" fmla="*/ 2902 h 489"/>
                <a:gd name="T4" fmla="*/ 653 w 546"/>
                <a:gd name="T5" fmla="*/ 2902 h 489"/>
                <a:gd name="T6" fmla="*/ 220 w 546"/>
                <a:gd name="T7" fmla="*/ 2469 h 489"/>
                <a:gd name="T8" fmla="*/ 0 w 546"/>
                <a:gd name="T9" fmla="*/ 433 h 489"/>
                <a:gd name="T10" fmla="*/ 440 w 546"/>
                <a:gd name="T11" fmla="*/ 0 h 489"/>
                <a:gd name="T12" fmla="*/ 2590 w 546"/>
                <a:gd name="T13" fmla="*/ 6 h 489"/>
                <a:gd name="T14" fmla="*/ 3029 w 546"/>
                <a:gd name="T15" fmla="*/ 439 h 489"/>
                <a:gd name="T16" fmla="*/ 3243 w 546"/>
                <a:gd name="T17" fmla="*/ 2469 h 48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46" h="489">
                  <a:moveTo>
                    <a:pt x="546" y="416"/>
                  </a:moveTo>
                  <a:cubicBezTo>
                    <a:pt x="546" y="457"/>
                    <a:pt x="514" y="489"/>
                    <a:pt x="473" y="489"/>
                  </a:cubicBezTo>
                  <a:cubicBezTo>
                    <a:pt x="110" y="489"/>
                    <a:pt x="110" y="489"/>
                    <a:pt x="110" y="489"/>
                  </a:cubicBezTo>
                  <a:cubicBezTo>
                    <a:pt x="70" y="489"/>
                    <a:pt x="37" y="457"/>
                    <a:pt x="37" y="416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33"/>
                    <a:pt x="33" y="0"/>
                    <a:pt x="74" y="0"/>
                  </a:cubicBezTo>
                  <a:cubicBezTo>
                    <a:pt x="436" y="1"/>
                    <a:pt x="436" y="1"/>
                    <a:pt x="436" y="1"/>
                  </a:cubicBezTo>
                  <a:cubicBezTo>
                    <a:pt x="477" y="1"/>
                    <a:pt x="510" y="34"/>
                    <a:pt x="510" y="74"/>
                  </a:cubicBezTo>
                  <a:lnTo>
                    <a:pt x="546" y="416"/>
                  </a:lnTo>
                  <a:close/>
                </a:path>
              </a:pathLst>
            </a:custGeom>
            <a:solidFill>
              <a:srgbClr val="FFD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37" name="Freeform 135"/>
            <p:cNvSpPr>
              <a:spLocks noChangeArrowheads="1"/>
            </p:cNvSpPr>
            <p:nvPr/>
          </p:nvSpPr>
          <p:spPr bwMode="auto">
            <a:xfrm>
              <a:off x="125" y="0"/>
              <a:ext cx="2975" cy="2997"/>
            </a:xfrm>
            <a:custGeom>
              <a:avLst/>
              <a:gdLst>
                <a:gd name="T0" fmla="*/ 24 w 501"/>
                <a:gd name="T1" fmla="*/ 2409 h 505"/>
                <a:gd name="T2" fmla="*/ 422 w 501"/>
                <a:gd name="T3" fmla="*/ 2801 h 505"/>
                <a:gd name="T4" fmla="*/ 2167 w 501"/>
                <a:gd name="T5" fmla="*/ 2801 h 505"/>
                <a:gd name="T6" fmla="*/ 2233 w 501"/>
                <a:gd name="T7" fmla="*/ 2831 h 505"/>
                <a:gd name="T8" fmla="*/ 2696 w 501"/>
                <a:gd name="T9" fmla="*/ 2926 h 505"/>
                <a:gd name="T10" fmla="*/ 2874 w 501"/>
                <a:gd name="T11" fmla="*/ 2463 h 505"/>
                <a:gd name="T12" fmla="*/ 2435 w 501"/>
                <a:gd name="T13" fmla="*/ 2285 h 505"/>
                <a:gd name="T14" fmla="*/ 2251 w 501"/>
                <a:gd name="T15" fmla="*/ 2593 h 505"/>
                <a:gd name="T16" fmla="*/ 2423 w 501"/>
                <a:gd name="T17" fmla="*/ 2831 h 505"/>
                <a:gd name="T18" fmla="*/ 2779 w 501"/>
                <a:gd name="T19" fmla="*/ 2570 h 505"/>
                <a:gd name="T20" fmla="*/ 2458 w 501"/>
                <a:gd name="T21" fmla="*/ 2404 h 505"/>
                <a:gd name="T22" fmla="*/ 2435 w 501"/>
                <a:gd name="T23" fmla="*/ 2718 h 505"/>
                <a:gd name="T24" fmla="*/ 2607 w 501"/>
                <a:gd name="T25" fmla="*/ 2730 h 505"/>
                <a:gd name="T26" fmla="*/ 2696 w 501"/>
                <a:gd name="T27" fmla="*/ 2576 h 505"/>
                <a:gd name="T28" fmla="*/ 2637 w 501"/>
                <a:gd name="T29" fmla="*/ 2742 h 505"/>
                <a:gd name="T30" fmla="*/ 2512 w 501"/>
                <a:gd name="T31" fmla="*/ 2783 h 505"/>
                <a:gd name="T32" fmla="*/ 2316 w 501"/>
                <a:gd name="T33" fmla="*/ 2570 h 505"/>
                <a:gd name="T34" fmla="*/ 2369 w 501"/>
                <a:gd name="T35" fmla="*/ 2409 h 505"/>
                <a:gd name="T36" fmla="*/ 2749 w 501"/>
                <a:gd name="T37" fmla="*/ 2392 h 505"/>
                <a:gd name="T38" fmla="*/ 2732 w 501"/>
                <a:gd name="T39" fmla="*/ 2825 h 505"/>
                <a:gd name="T40" fmla="*/ 2274 w 501"/>
                <a:gd name="T41" fmla="*/ 2783 h 505"/>
                <a:gd name="T42" fmla="*/ 2363 w 501"/>
                <a:gd name="T43" fmla="*/ 2261 h 505"/>
                <a:gd name="T44" fmla="*/ 2785 w 501"/>
                <a:gd name="T45" fmla="*/ 2249 h 505"/>
                <a:gd name="T46" fmla="*/ 2797 w 501"/>
                <a:gd name="T47" fmla="*/ 2214 h 505"/>
                <a:gd name="T48" fmla="*/ 2975 w 501"/>
                <a:gd name="T49" fmla="*/ 552 h 505"/>
                <a:gd name="T50" fmla="*/ 2577 w 501"/>
                <a:gd name="T51" fmla="*/ 160 h 505"/>
                <a:gd name="T52" fmla="*/ 748 w 501"/>
                <a:gd name="T53" fmla="*/ 166 h 505"/>
                <a:gd name="T54" fmla="*/ 695 w 501"/>
                <a:gd name="T55" fmla="*/ 131 h 505"/>
                <a:gd name="T56" fmla="*/ 143 w 501"/>
                <a:gd name="T57" fmla="*/ 208 h 505"/>
                <a:gd name="T58" fmla="*/ 350 w 501"/>
                <a:gd name="T59" fmla="*/ 754 h 505"/>
                <a:gd name="T60" fmla="*/ 647 w 501"/>
                <a:gd name="T61" fmla="*/ 671 h 505"/>
                <a:gd name="T62" fmla="*/ 730 w 501"/>
                <a:gd name="T63" fmla="*/ 344 h 505"/>
                <a:gd name="T64" fmla="*/ 285 w 501"/>
                <a:gd name="T65" fmla="*/ 202 h 505"/>
                <a:gd name="T66" fmla="*/ 255 w 501"/>
                <a:gd name="T67" fmla="*/ 588 h 505"/>
                <a:gd name="T68" fmla="*/ 570 w 501"/>
                <a:gd name="T69" fmla="*/ 599 h 505"/>
                <a:gd name="T70" fmla="*/ 576 w 501"/>
                <a:gd name="T71" fmla="*/ 303 h 505"/>
                <a:gd name="T72" fmla="*/ 285 w 501"/>
                <a:gd name="T73" fmla="*/ 415 h 505"/>
                <a:gd name="T74" fmla="*/ 404 w 501"/>
                <a:gd name="T75" fmla="*/ 564 h 505"/>
                <a:gd name="T76" fmla="*/ 285 w 501"/>
                <a:gd name="T77" fmla="*/ 315 h 505"/>
                <a:gd name="T78" fmla="*/ 588 w 501"/>
                <a:gd name="T79" fmla="*/ 267 h 505"/>
                <a:gd name="T80" fmla="*/ 665 w 501"/>
                <a:gd name="T81" fmla="*/ 493 h 505"/>
                <a:gd name="T82" fmla="*/ 528 w 501"/>
                <a:gd name="T83" fmla="*/ 671 h 505"/>
                <a:gd name="T84" fmla="*/ 208 w 501"/>
                <a:gd name="T85" fmla="*/ 599 h 505"/>
                <a:gd name="T86" fmla="*/ 172 w 501"/>
                <a:gd name="T87" fmla="*/ 273 h 505"/>
                <a:gd name="T88" fmla="*/ 410 w 501"/>
                <a:gd name="T89" fmla="*/ 107 h 505"/>
                <a:gd name="T90" fmla="*/ 713 w 501"/>
                <a:gd name="T91" fmla="*/ 226 h 505"/>
                <a:gd name="T92" fmla="*/ 707 w 501"/>
                <a:gd name="T93" fmla="*/ 682 h 505"/>
                <a:gd name="T94" fmla="*/ 267 w 501"/>
                <a:gd name="T95" fmla="*/ 783 h 505"/>
                <a:gd name="T96" fmla="*/ 196 w 501"/>
                <a:gd name="T97" fmla="*/ 801 h 505"/>
                <a:gd name="T98" fmla="*/ 24 w 501"/>
                <a:gd name="T99" fmla="*/ 2409 h 50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01" h="505">
                  <a:moveTo>
                    <a:pt x="4" y="406"/>
                  </a:moveTo>
                  <a:cubicBezTo>
                    <a:pt x="4" y="442"/>
                    <a:pt x="34" y="472"/>
                    <a:pt x="71" y="472"/>
                  </a:cubicBezTo>
                  <a:cubicBezTo>
                    <a:pt x="71" y="472"/>
                    <a:pt x="280" y="472"/>
                    <a:pt x="365" y="472"/>
                  </a:cubicBezTo>
                  <a:cubicBezTo>
                    <a:pt x="368" y="473"/>
                    <a:pt x="371" y="474"/>
                    <a:pt x="376" y="477"/>
                  </a:cubicBezTo>
                  <a:cubicBezTo>
                    <a:pt x="396" y="497"/>
                    <a:pt x="427" y="505"/>
                    <a:pt x="454" y="493"/>
                  </a:cubicBezTo>
                  <a:cubicBezTo>
                    <a:pt x="482" y="480"/>
                    <a:pt x="496" y="445"/>
                    <a:pt x="484" y="415"/>
                  </a:cubicBezTo>
                  <a:cubicBezTo>
                    <a:pt x="472" y="386"/>
                    <a:pt x="438" y="373"/>
                    <a:pt x="410" y="385"/>
                  </a:cubicBezTo>
                  <a:cubicBezTo>
                    <a:pt x="390" y="394"/>
                    <a:pt x="378" y="415"/>
                    <a:pt x="379" y="437"/>
                  </a:cubicBezTo>
                  <a:cubicBezTo>
                    <a:pt x="380" y="456"/>
                    <a:pt x="392" y="469"/>
                    <a:pt x="408" y="477"/>
                  </a:cubicBezTo>
                  <a:cubicBezTo>
                    <a:pt x="438" y="490"/>
                    <a:pt x="472" y="465"/>
                    <a:pt x="468" y="433"/>
                  </a:cubicBezTo>
                  <a:cubicBezTo>
                    <a:pt x="464" y="407"/>
                    <a:pt x="436" y="393"/>
                    <a:pt x="414" y="405"/>
                  </a:cubicBezTo>
                  <a:cubicBezTo>
                    <a:pt x="394" y="415"/>
                    <a:pt x="391" y="445"/>
                    <a:pt x="410" y="458"/>
                  </a:cubicBezTo>
                  <a:cubicBezTo>
                    <a:pt x="419" y="465"/>
                    <a:pt x="430" y="464"/>
                    <a:pt x="439" y="460"/>
                  </a:cubicBezTo>
                  <a:cubicBezTo>
                    <a:pt x="448" y="456"/>
                    <a:pt x="451" y="444"/>
                    <a:pt x="454" y="434"/>
                  </a:cubicBezTo>
                  <a:cubicBezTo>
                    <a:pt x="458" y="445"/>
                    <a:pt x="450" y="454"/>
                    <a:pt x="444" y="462"/>
                  </a:cubicBezTo>
                  <a:cubicBezTo>
                    <a:pt x="439" y="468"/>
                    <a:pt x="431" y="469"/>
                    <a:pt x="423" y="469"/>
                  </a:cubicBezTo>
                  <a:cubicBezTo>
                    <a:pt x="404" y="468"/>
                    <a:pt x="390" y="452"/>
                    <a:pt x="390" y="433"/>
                  </a:cubicBezTo>
                  <a:cubicBezTo>
                    <a:pt x="390" y="424"/>
                    <a:pt x="392" y="414"/>
                    <a:pt x="399" y="406"/>
                  </a:cubicBezTo>
                  <a:cubicBezTo>
                    <a:pt x="416" y="387"/>
                    <a:pt x="444" y="386"/>
                    <a:pt x="463" y="403"/>
                  </a:cubicBezTo>
                  <a:cubicBezTo>
                    <a:pt x="483" y="424"/>
                    <a:pt x="482" y="457"/>
                    <a:pt x="460" y="476"/>
                  </a:cubicBezTo>
                  <a:cubicBezTo>
                    <a:pt x="436" y="496"/>
                    <a:pt x="403" y="492"/>
                    <a:pt x="383" y="469"/>
                  </a:cubicBezTo>
                  <a:cubicBezTo>
                    <a:pt x="360" y="442"/>
                    <a:pt x="367" y="401"/>
                    <a:pt x="398" y="381"/>
                  </a:cubicBezTo>
                  <a:cubicBezTo>
                    <a:pt x="420" y="366"/>
                    <a:pt x="446" y="367"/>
                    <a:pt x="469" y="379"/>
                  </a:cubicBezTo>
                  <a:cubicBezTo>
                    <a:pt x="470" y="378"/>
                    <a:pt x="471" y="376"/>
                    <a:pt x="471" y="373"/>
                  </a:cubicBezTo>
                  <a:cubicBezTo>
                    <a:pt x="480" y="293"/>
                    <a:pt x="501" y="93"/>
                    <a:pt x="501" y="93"/>
                  </a:cubicBezTo>
                  <a:cubicBezTo>
                    <a:pt x="501" y="57"/>
                    <a:pt x="471" y="27"/>
                    <a:pt x="434" y="27"/>
                  </a:cubicBezTo>
                  <a:cubicBezTo>
                    <a:pt x="434" y="27"/>
                    <a:pt x="201" y="28"/>
                    <a:pt x="126" y="28"/>
                  </a:cubicBezTo>
                  <a:cubicBezTo>
                    <a:pt x="124" y="27"/>
                    <a:pt x="123" y="26"/>
                    <a:pt x="117" y="22"/>
                  </a:cubicBezTo>
                  <a:cubicBezTo>
                    <a:pt x="88" y="0"/>
                    <a:pt x="45" y="3"/>
                    <a:pt x="24" y="35"/>
                  </a:cubicBezTo>
                  <a:cubicBezTo>
                    <a:pt x="0" y="70"/>
                    <a:pt x="17" y="118"/>
                    <a:pt x="59" y="127"/>
                  </a:cubicBezTo>
                  <a:cubicBezTo>
                    <a:pt x="77" y="130"/>
                    <a:pt x="96" y="126"/>
                    <a:pt x="109" y="113"/>
                  </a:cubicBezTo>
                  <a:cubicBezTo>
                    <a:pt x="124" y="98"/>
                    <a:pt x="129" y="78"/>
                    <a:pt x="123" y="58"/>
                  </a:cubicBezTo>
                  <a:cubicBezTo>
                    <a:pt x="112" y="29"/>
                    <a:pt x="75" y="14"/>
                    <a:pt x="48" y="34"/>
                  </a:cubicBezTo>
                  <a:cubicBezTo>
                    <a:pt x="27" y="50"/>
                    <a:pt x="24" y="81"/>
                    <a:pt x="43" y="99"/>
                  </a:cubicBezTo>
                  <a:cubicBezTo>
                    <a:pt x="57" y="113"/>
                    <a:pt x="80" y="114"/>
                    <a:pt x="96" y="101"/>
                  </a:cubicBezTo>
                  <a:cubicBezTo>
                    <a:pt x="111" y="87"/>
                    <a:pt x="111" y="65"/>
                    <a:pt x="97" y="51"/>
                  </a:cubicBezTo>
                  <a:cubicBezTo>
                    <a:pt x="80" y="35"/>
                    <a:pt x="48" y="46"/>
                    <a:pt x="48" y="70"/>
                  </a:cubicBezTo>
                  <a:cubicBezTo>
                    <a:pt x="48" y="82"/>
                    <a:pt x="57" y="91"/>
                    <a:pt x="68" y="95"/>
                  </a:cubicBezTo>
                  <a:cubicBezTo>
                    <a:pt x="47" y="94"/>
                    <a:pt x="39" y="69"/>
                    <a:pt x="48" y="53"/>
                  </a:cubicBezTo>
                  <a:cubicBezTo>
                    <a:pt x="60" y="35"/>
                    <a:pt x="83" y="33"/>
                    <a:pt x="99" y="45"/>
                  </a:cubicBezTo>
                  <a:cubicBezTo>
                    <a:pt x="111" y="54"/>
                    <a:pt x="115" y="69"/>
                    <a:pt x="112" y="83"/>
                  </a:cubicBezTo>
                  <a:cubicBezTo>
                    <a:pt x="109" y="97"/>
                    <a:pt x="101" y="106"/>
                    <a:pt x="89" y="113"/>
                  </a:cubicBezTo>
                  <a:cubicBezTo>
                    <a:pt x="71" y="122"/>
                    <a:pt x="49" y="115"/>
                    <a:pt x="35" y="101"/>
                  </a:cubicBezTo>
                  <a:cubicBezTo>
                    <a:pt x="21" y="85"/>
                    <a:pt x="21" y="65"/>
                    <a:pt x="29" y="46"/>
                  </a:cubicBezTo>
                  <a:cubicBezTo>
                    <a:pt x="37" y="30"/>
                    <a:pt x="52" y="20"/>
                    <a:pt x="69" y="18"/>
                  </a:cubicBezTo>
                  <a:cubicBezTo>
                    <a:pt x="88" y="15"/>
                    <a:pt x="108" y="22"/>
                    <a:pt x="120" y="38"/>
                  </a:cubicBezTo>
                  <a:cubicBezTo>
                    <a:pt x="139" y="61"/>
                    <a:pt x="137" y="93"/>
                    <a:pt x="119" y="115"/>
                  </a:cubicBezTo>
                  <a:cubicBezTo>
                    <a:pt x="100" y="137"/>
                    <a:pt x="71" y="142"/>
                    <a:pt x="45" y="132"/>
                  </a:cubicBezTo>
                  <a:cubicBezTo>
                    <a:pt x="38" y="132"/>
                    <a:pt x="36" y="133"/>
                    <a:pt x="33" y="135"/>
                  </a:cubicBezTo>
                  <a:cubicBezTo>
                    <a:pt x="24" y="219"/>
                    <a:pt x="4" y="406"/>
                    <a:pt x="4" y="406"/>
                  </a:cubicBezTo>
                  <a:close/>
                </a:path>
              </a:pathLst>
            </a:custGeom>
            <a:solidFill>
              <a:srgbClr val="FF5D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38" name="Freeform 136"/>
            <p:cNvSpPr>
              <a:spLocks noChangeArrowheads="1"/>
            </p:cNvSpPr>
            <p:nvPr/>
          </p:nvSpPr>
          <p:spPr bwMode="auto">
            <a:xfrm>
              <a:off x="268" y="322"/>
              <a:ext cx="2707" cy="2368"/>
            </a:xfrm>
            <a:custGeom>
              <a:avLst/>
              <a:gdLst>
                <a:gd name="T0" fmla="*/ 2147483647 w 456"/>
                <a:gd name="T1" fmla="*/ 2147483647 h 399"/>
                <a:gd name="T2" fmla="*/ 2147483647 w 456"/>
                <a:gd name="T3" fmla="*/ 0 h 399"/>
                <a:gd name="T4" fmla="*/ 2147483647 w 456"/>
                <a:gd name="T5" fmla="*/ 0 h 399"/>
                <a:gd name="T6" fmla="*/ 2147483647 w 456"/>
                <a:gd name="T7" fmla="*/ 2147483647 h 399"/>
                <a:gd name="T8" fmla="*/ 2147483647 w 456"/>
                <a:gd name="T9" fmla="*/ 2147483647 h 399"/>
                <a:gd name="T10" fmla="*/ 2147483647 w 456"/>
                <a:gd name="T11" fmla="*/ 2147483647 h 399"/>
                <a:gd name="T12" fmla="*/ 2147483647 w 456"/>
                <a:gd name="T13" fmla="*/ 2147483647 h 399"/>
                <a:gd name="T14" fmla="*/ 2147483647 w 456"/>
                <a:gd name="T15" fmla="*/ 2147483647 h 399"/>
                <a:gd name="T16" fmla="*/ 2147483647 w 456"/>
                <a:gd name="T17" fmla="*/ 2147483647 h 39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6"/>
                <a:gd name="T28" fmla="*/ 0 h 399"/>
                <a:gd name="T29" fmla="*/ 456 w 456"/>
                <a:gd name="T30" fmla="*/ 399 h 39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6" h="399">
                  <a:moveTo>
                    <a:pt x="38" y="103"/>
                  </a:moveTo>
                  <a:cubicBezTo>
                    <a:pt x="38" y="103"/>
                    <a:pt x="154" y="97"/>
                    <a:pt x="130" y="0"/>
                  </a:cubicBezTo>
                  <a:cubicBezTo>
                    <a:pt x="396" y="0"/>
                    <a:pt x="396" y="0"/>
                    <a:pt x="396" y="0"/>
                  </a:cubicBezTo>
                  <a:cubicBezTo>
                    <a:pt x="396" y="0"/>
                    <a:pt x="456" y="27"/>
                    <a:pt x="452" y="92"/>
                  </a:cubicBezTo>
                  <a:cubicBezTo>
                    <a:pt x="424" y="279"/>
                    <a:pt x="424" y="279"/>
                    <a:pt x="424" y="279"/>
                  </a:cubicBezTo>
                  <a:cubicBezTo>
                    <a:pt x="424" y="279"/>
                    <a:pt x="310" y="315"/>
                    <a:pt x="314" y="399"/>
                  </a:cubicBezTo>
                  <a:cubicBezTo>
                    <a:pt x="74" y="384"/>
                    <a:pt x="74" y="384"/>
                    <a:pt x="74" y="384"/>
                  </a:cubicBezTo>
                  <a:cubicBezTo>
                    <a:pt x="74" y="384"/>
                    <a:pt x="0" y="375"/>
                    <a:pt x="20" y="289"/>
                  </a:cubicBezTo>
                  <a:cubicBezTo>
                    <a:pt x="40" y="203"/>
                    <a:pt x="38" y="103"/>
                    <a:pt x="38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altLang="zh-CN" sz="2800" b="1">
                  <a:solidFill>
                    <a:srgbClr val="1C1C1C"/>
                  </a:solidFill>
                  <a:latin typeface="Comic Sans MS" panose="030F0702030302020204" pitchFamily="66" charset="0"/>
                  <a:ea typeface="华文中宋" panose="02010600040101010101" pitchFamily="2" charset="-122"/>
                </a:rPr>
                <a:t>Listen and order</a:t>
              </a:r>
              <a:endParaRPr lang="zh-CN" altLang="en-US" sz="2800" b="1">
                <a:solidFill>
                  <a:srgbClr val="1C1C1C"/>
                </a:solidFill>
                <a:latin typeface="Comic Sans MS" panose="030F0702030302020204" pitchFamily="66" charset="0"/>
                <a:ea typeface="华文中宋" panose="02010600040101010101" pitchFamily="2" charset="-122"/>
              </a:endParaRPr>
            </a:p>
          </p:txBody>
        </p:sp>
      </p:grpSp>
      <p:grpSp>
        <p:nvGrpSpPr>
          <p:cNvPr id="9222" name="组合 12"/>
          <p:cNvGrpSpPr/>
          <p:nvPr/>
        </p:nvGrpSpPr>
        <p:grpSpPr bwMode="auto">
          <a:xfrm>
            <a:off x="106363" y="844550"/>
            <a:ext cx="8959850" cy="574675"/>
            <a:chOff x="0" y="0"/>
            <a:chExt cx="8323905" cy="729521"/>
          </a:xfrm>
        </p:grpSpPr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0" y="12191"/>
              <a:ext cx="832390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黑体" panose="02010609060101010101" pitchFamily="49" charset="-122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黑体" panose="02010609060101010101" pitchFamily="49" charset="-122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黑体" panose="02010609060101010101" pitchFamily="49" charset="-122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黑体" panose="02010609060101010101" pitchFamily="49" charset="-122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黑体" panose="02010609060101010101" pitchFamily="49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黑体" panose="02010609060101010101" pitchFamily="49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黑体" panose="02010609060101010101" pitchFamily="49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黑体" panose="02010609060101010101" pitchFamily="49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黑体" panose="02010609060101010101" pitchFamily="49" charset="-122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/>
                <a:t>根据听到的先后顺序给下列图片进行</a:t>
              </a:r>
              <a:r>
                <a:rPr lang="zh-CN" altLang="en-US" sz="2000" b="1">
                  <a:solidFill>
                    <a:srgbClr val="C00000"/>
                  </a:solidFill>
                </a:rPr>
                <a:t>排序</a:t>
              </a:r>
              <a:r>
                <a:rPr lang="zh-CN" altLang="en-US" sz="2000"/>
                <a:t>。见</a:t>
              </a:r>
              <a:r>
                <a:rPr lang="en-US" altLang="zh-CN" sz="2000"/>
                <a:t>《</a:t>
              </a:r>
              <a:r>
                <a:rPr lang="zh-CN" altLang="en-US" sz="2000"/>
                <a:t>伴你学</a:t>
              </a:r>
              <a:r>
                <a:rPr lang="en-US" altLang="zh-CN" sz="2000"/>
                <a:t>》P84</a:t>
              </a:r>
              <a:r>
                <a:rPr lang="zh-CN" altLang="en-US" sz="2000"/>
                <a:t>，我尝试第</a:t>
              </a:r>
              <a:r>
                <a:rPr lang="zh-CN" altLang="en-US" sz="2000" b="1">
                  <a:solidFill>
                    <a:srgbClr val="C00000"/>
                  </a:solidFill>
                </a:rPr>
                <a:t>三</a:t>
              </a:r>
              <a:r>
                <a:rPr lang="zh-CN" altLang="en-US" sz="2000"/>
                <a:t>题。</a:t>
              </a:r>
            </a:p>
          </p:txBody>
        </p:sp>
        <p:sp>
          <p:nvSpPr>
            <p:cNvPr id="9235" name="AutoShape 7"/>
            <p:cNvSpPr>
              <a:spLocks noChangeArrowheads="1"/>
            </p:cNvSpPr>
            <p:nvPr/>
          </p:nvSpPr>
          <p:spPr bwMode="auto">
            <a:xfrm>
              <a:off x="0" y="0"/>
              <a:ext cx="8323905" cy="729521"/>
            </a:xfrm>
            <a:prstGeom prst="roundRect">
              <a:avLst>
                <a:gd name="adj" fmla="val 16667"/>
              </a:avLst>
            </a:prstGeom>
            <a:noFill/>
            <a:ln w="57150" cmpd="thickThin">
              <a:solidFill>
                <a:srgbClr val="008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zh-CN" sz="3200">
                <a:latin typeface="Gulim" pitchFamily="34" charset="-127"/>
                <a:ea typeface="Gulim" pitchFamily="34" charset="-127"/>
              </a:endParaRPr>
            </a:p>
          </p:txBody>
        </p:sp>
      </p:grpSp>
      <p:pic>
        <p:nvPicPr>
          <p:cNvPr id="9225" name="图片 1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0525" y="1500188"/>
            <a:ext cx="1762125" cy="248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图片 1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25763" y="1463675"/>
            <a:ext cx="1854200" cy="26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图片 1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8613" y="3097213"/>
            <a:ext cx="1817687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3" descr="F:\resource\unit6\jpg\towerbri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901950" y="3200400"/>
            <a:ext cx="1871663" cy="253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图片 19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741988" y="3170238"/>
            <a:ext cx="173196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图片 21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741988" y="1444625"/>
            <a:ext cx="1731962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矩形 24"/>
          <p:cNvPicPr>
            <a:picLocks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590925" y="4359275"/>
            <a:ext cx="706438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2" name="矩形 27"/>
          <p:cNvPicPr>
            <a:picLocks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297613" y="4327525"/>
            <a:ext cx="706437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矩形 28"/>
          <p:cNvPicPr>
            <a:picLocks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927100" y="4383088"/>
            <a:ext cx="712788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4" name="矩形 29"/>
          <p:cNvPicPr>
            <a:picLocks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6467475" y="2633663"/>
            <a:ext cx="714375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矩形 30"/>
          <p:cNvPicPr>
            <a:picLocks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3638550" y="2620963"/>
            <a:ext cx="714375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矩形 31"/>
          <p:cNvPicPr>
            <a:picLocks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927100" y="2541588"/>
            <a:ext cx="712788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矩形 25"/>
          <p:cNvPicPr>
            <a:picLocks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328613" y="3127375"/>
            <a:ext cx="1512887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1" name="Group 21"/>
          <p:cNvGrpSpPr/>
          <p:nvPr/>
        </p:nvGrpSpPr>
        <p:grpSpPr bwMode="auto">
          <a:xfrm>
            <a:off x="-44450" y="106363"/>
            <a:ext cx="3968750" cy="581025"/>
            <a:chOff x="0" y="0"/>
            <a:chExt cx="3243" cy="2997"/>
          </a:xfrm>
        </p:grpSpPr>
        <p:sp>
          <p:nvSpPr>
            <p:cNvPr id="10252" name="Freeform 134"/>
            <p:cNvSpPr>
              <a:spLocks noChangeArrowheads="1"/>
            </p:cNvSpPr>
            <p:nvPr/>
          </p:nvSpPr>
          <p:spPr bwMode="auto">
            <a:xfrm>
              <a:off x="0" y="30"/>
              <a:ext cx="3243" cy="2902"/>
            </a:xfrm>
            <a:custGeom>
              <a:avLst/>
              <a:gdLst>
                <a:gd name="T0" fmla="*/ 3243 w 546"/>
                <a:gd name="T1" fmla="*/ 2469 h 489"/>
                <a:gd name="T2" fmla="*/ 2809 w 546"/>
                <a:gd name="T3" fmla="*/ 2902 h 489"/>
                <a:gd name="T4" fmla="*/ 653 w 546"/>
                <a:gd name="T5" fmla="*/ 2902 h 489"/>
                <a:gd name="T6" fmla="*/ 220 w 546"/>
                <a:gd name="T7" fmla="*/ 2469 h 489"/>
                <a:gd name="T8" fmla="*/ 0 w 546"/>
                <a:gd name="T9" fmla="*/ 433 h 489"/>
                <a:gd name="T10" fmla="*/ 440 w 546"/>
                <a:gd name="T11" fmla="*/ 0 h 489"/>
                <a:gd name="T12" fmla="*/ 2590 w 546"/>
                <a:gd name="T13" fmla="*/ 6 h 489"/>
                <a:gd name="T14" fmla="*/ 3029 w 546"/>
                <a:gd name="T15" fmla="*/ 439 h 489"/>
                <a:gd name="T16" fmla="*/ 3243 w 546"/>
                <a:gd name="T17" fmla="*/ 2469 h 48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46" h="489">
                  <a:moveTo>
                    <a:pt x="546" y="416"/>
                  </a:moveTo>
                  <a:cubicBezTo>
                    <a:pt x="546" y="457"/>
                    <a:pt x="514" y="489"/>
                    <a:pt x="473" y="489"/>
                  </a:cubicBezTo>
                  <a:cubicBezTo>
                    <a:pt x="110" y="489"/>
                    <a:pt x="110" y="489"/>
                    <a:pt x="110" y="489"/>
                  </a:cubicBezTo>
                  <a:cubicBezTo>
                    <a:pt x="70" y="489"/>
                    <a:pt x="37" y="457"/>
                    <a:pt x="37" y="416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33"/>
                    <a:pt x="33" y="0"/>
                    <a:pt x="74" y="0"/>
                  </a:cubicBezTo>
                  <a:cubicBezTo>
                    <a:pt x="436" y="1"/>
                    <a:pt x="436" y="1"/>
                    <a:pt x="436" y="1"/>
                  </a:cubicBezTo>
                  <a:cubicBezTo>
                    <a:pt x="477" y="1"/>
                    <a:pt x="510" y="34"/>
                    <a:pt x="510" y="74"/>
                  </a:cubicBezTo>
                  <a:lnTo>
                    <a:pt x="546" y="416"/>
                  </a:lnTo>
                  <a:close/>
                </a:path>
              </a:pathLst>
            </a:custGeom>
            <a:solidFill>
              <a:srgbClr val="FFD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53" name="Freeform 135"/>
            <p:cNvSpPr>
              <a:spLocks noChangeArrowheads="1"/>
            </p:cNvSpPr>
            <p:nvPr/>
          </p:nvSpPr>
          <p:spPr bwMode="auto">
            <a:xfrm>
              <a:off x="125" y="0"/>
              <a:ext cx="2975" cy="2997"/>
            </a:xfrm>
            <a:custGeom>
              <a:avLst/>
              <a:gdLst>
                <a:gd name="T0" fmla="*/ 24 w 501"/>
                <a:gd name="T1" fmla="*/ 2409 h 505"/>
                <a:gd name="T2" fmla="*/ 422 w 501"/>
                <a:gd name="T3" fmla="*/ 2801 h 505"/>
                <a:gd name="T4" fmla="*/ 2167 w 501"/>
                <a:gd name="T5" fmla="*/ 2801 h 505"/>
                <a:gd name="T6" fmla="*/ 2233 w 501"/>
                <a:gd name="T7" fmla="*/ 2831 h 505"/>
                <a:gd name="T8" fmla="*/ 2696 w 501"/>
                <a:gd name="T9" fmla="*/ 2926 h 505"/>
                <a:gd name="T10" fmla="*/ 2874 w 501"/>
                <a:gd name="T11" fmla="*/ 2463 h 505"/>
                <a:gd name="T12" fmla="*/ 2435 w 501"/>
                <a:gd name="T13" fmla="*/ 2285 h 505"/>
                <a:gd name="T14" fmla="*/ 2251 w 501"/>
                <a:gd name="T15" fmla="*/ 2593 h 505"/>
                <a:gd name="T16" fmla="*/ 2423 w 501"/>
                <a:gd name="T17" fmla="*/ 2831 h 505"/>
                <a:gd name="T18" fmla="*/ 2779 w 501"/>
                <a:gd name="T19" fmla="*/ 2570 h 505"/>
                <a:gd name="T20" fmla="*/ 2458 w 501"/>
                <a:gd name="T21" fmla="*/ 2404 h 505"/>
                <a:gd name="T22" fmla="*/ 2435 w 501"/>
                <a:gd name="T23" fmla="*/ 2718 h 505"/>
                <a:gd name="T24" fmla="*/ 2607 w 501"/>
                <a:gd name="T25" fmla="*/ 2730 h 505"/>
                <a:gd name="T26" fmla="*/ 2696 w 501"/>
                <a:gd name="T27" fmla="*/ 2576 h 505"/>
                <a:gd name="T28" fmla="*/ 2637 w 501"/>
                <a:gd name="T29" fmla="*/ 2742 h 505"/>
                <a:gd name="T30" fmla="*/ 2512 w 501"/>
                <a:gd name="T31" fmla="*/ 2783 h 505"/>
                <a:gd name="T32" fmla="*/ 2316 w 501"/>
                <a:gd name="T33" fmla="*/ 2570 h 505"/>
                <a:gd name="T34" fmla="*/ 2369 w 501"/>
                <a:gd name="T35" fmla="*/ 2409 h 505"/>
                <a:gd name="T36" fmla="*/ 2749 w 501"/>
                <a:gd name="T37" fmla="*/ 2392 h 505"/>
                <a:gd name="T38" fmla="*/ 2732 w 501"/>
                <a:gd name="T39" fmla="*/ 2825 h 505"/>
                <a:gd name="T40" fmla="*/ 2274 w 501"/>
                <a:gd name="T41" fmla="*/ 2783 h 505"/>
                <a:gd name="T42" fmla="*/ 2363 w 501"/>
                <a:gd name="T43" fmla="*/ 2261 h 505"/>
                <a:gd name="T44" fmla="*/ 2785 w 501"/>
                <a:gd name="T45" fmla="*/ 2249 h 505"/>
                <a:gd name="T46" fmla="*/ 2797 w 501"/>
                <a:gd name="T47" fmla="*/ 2214 h 505"/>
                <a:gd name="T48" fmla="*/ 2975 w 501"/>
                <a:gd name="T49" fmla="*/ 552 h 505"/>
                <a:gd name="T50" fmla="*/ 2577 w 501"/>
                <a:gd name="T51" fmla="*/ 160 h 505"/>
                <a:gd name="T52" fmla="*/ 748 w 501"/>
                <a:gd name="T53" fmla="*/ 166 h 505"/>
                <a:gd name="T54" fmla="*/ 695 w 501"/>
                <a:gd name="T55" fmla="*/ 131 h 505"/>
                <a:gd name="T56" fmla="*/ 143 w 501"/>
                <a:gd name="T57" fmla="*/ 208 h 505"/>
                <a:gd name="T58" fmla="*/ 350 w 501"/>
                <a:gd name="T59" fmla="*/ 754 h 505"/>
                <a:gd name="T60" fmla="*/ 647 w 501"/>
                <a:gd name="T61" fmla="*/ 671 h 505"/>
                <a:gd name="T62" fmla="*/ 730 w 501"/>
                <a:gd name="T63" fmla="*/ 344 h 505"/>
                <a:gd name="T64" fmla="*/ 285 w 501"/>
                <a:gd name="T65" fmla="*/ 202 h 505"/>
                <a:gd name="T66" fmla="*/ 255 w 501"/>
                <a:gd name="T67" fmla="*/ 588 h 505"/>
                <a:gd name="T68" fmla="*/ 570 w 501"/>
                <a:gd name="T69" fmla="*/ 599 h 505"/>
                <a:gd name="T70" fmla="*/ 576 w 501"/>
                <a:gd name="T71" fmla="*/ 303 h 505"/>
                <a:gd name="T72" fmla="*/ 285 w 501"/>
                <a:gd name="T73" fmla="*/ 415 h 505"/>
                <a:gd name="T74" fmla="*/ 404 w 501"/>
                <a:gd name="T75" fmla="*/ 564 h 505"/>
                <a:gd name="T76" fmla="*/ 285 w 501"/>
                <a:gd name="T77" fmla="*/ 315 h 505"/>
                <a:gd name="T78" fmla="*/ 588 w 501"/>
                <a:gd name="T79" fmla="*/ 267 h 505"/>
                <a:gd name="T80" fmla="*/ 665 w 501"/>
                <a:gd name="T81" fmla="*/ 493 h 505"/>
                <a:gd name="T82" fmla="*/ 528 w 501"/>
                <a:gd name="T83" fmla="*/ 671 h 505"/>
                <a:gd name="T84" fmla="*/ 208 w 501"/>
                <a:gd name="T85" fmla="*/ 599 h 505"/>
                <a:gd name="T86" fmla="*/ 172 w 501"/>
                <a:gd name="T87" fmla="*/ 273 h 505"/>
                <a:gd name="T88" fmla="*/ 410 w 501"/>
                <a:gd name="T89" fmla="*/ 107 h 505"/>
                <a:gd name="T90" fmla="*/ 713 w 501"/>
                <a:gd name="T91" fmla="*/ 226 h 505"/>
                <a:gd name="T92" fmla="*/ 707 w 501"/>
                <a:gd name="T93" fmla="*/ 682 h 505"/>
                <a:gd name="T94" fmla="*/ 267 w 501"/>
                <a:gd name="T95" fmla="*/ 783 h 505"/>
                <a:gd name="T96" fmla="*/ 196 w 501"/>
                <a:gd name="T97" fmla="*/ 801 h 505"/>
                <a:gd name="T98" fmla="*/ 24 w 501"/>
                <a:gd name="T99" fmla="*/ 2409 h 50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01" h="505">
                  <a:moveTo>
                    <a:pt x="4" y="406"/>
                  </a:moveTo>
                  <a:cubicBezTo>
                    <a:pt x="4" y="442"/>
                    <a:pt x="34" y="472"/>
                    <a:pt x="71" y="472"/>
                  </a:cubicBezTo>
                  <a:cubicBezTo>
                    <a:pt x="71" y="472"/>
                    <a:pt x="280" y="472"/>
                    <a:pt x="365" y="472"/>
                  </a:cubicBezTo>
                  <a:cubicBezTo>
                    <a:pt x="368" y="473"/>
                    <a:pt x="371" y="474"/>
                    <a:pt x="376" y="477"/>
                  </a:cubicBezTo>
                  <a:cubicBezTo>
                    <a:pt x="396" y="497"/>
                    <a:pt x="427" y="505"/>
                    <a:pt x="454" y="493"/>
                  </a:cubicBezTo>
                  <a:cubicBezTo>
                    <a:pt x="482" y="480"/>
                    <a:pt x="496" y="445"/>
                    <a:pt x="484" y="415"/>
                  </a:cubicBezTo>
                  <a:cubicBezTo>
                    <a:pt x="472" y="386"/>
                    <a:pt x="438" y="373"/>
                    <a:pt x="410" y="385"/>
                  </a:cubicBezTo>
                  <a:cubicBezTo>
                    <a:pt x="390" y="394"/>
                    <a:pt x="378" y="415"/>
                    <a:pt x="379" y="437"/>
                  </a:cubicBezTo>
                  <a:cubicBezTo>
                    <a:pt x="380" y="456"/>
                    <a:pt x="392" y="469"/>
                    <a:pt x="408" y="477"/>
                  </a:cubicBezTo>
                  <a:cubicBezTo>
                    <a:pt x="438" y="490"/>
                    <a:pt x="472" y="465"/>
                    <a:pt x="468" y="433"/>
                  </a:cubicBezTo>
                  <a:cubicBezTo>
                    <a:pt x="464" y="407"/>
                    <a:pt x="436" y="393"/>
                    <a:pt x="414" y="405"/>
                  </a:cubicBezTo>
                  <a:cubicBezTo>
                    <a:pt x="394" y="415"/>
                    <a:pt x="391" y="445"/>
                    <a:pt x="410" y="458"/>
                  </a:cubicBezTo>
                  <a:cubicBezTo>
                    <a:pt x="419" y="465"/>
                    <a:pt x="430" y="464"/>
                    <a:pt x="439" y="460"/>
                  </a:cubicBezTo>
                  <a:cubicBezTo>
                    <a:pt x="448" y="456"/>
                    <a:pt x="451" y="444"/>
                    <a:pt x="454" y="434"/>
                  </a:cubicBezTo>
                  <a:cubicBezTo>
                    <a:pt x="458" y="445"/>
                    <a:pt x="450" y="454"/>
                    <a:pt x="444" y="462"/>
                  </a:cubicBezTo>
                  <a:cubicBezTo>
                    <a:pt x="439" y="468"/>
                    <a:pt x="431" y="469"/>
                    <a:pt x="423" y="469"/>
                  </a:cubicBezTo>
                  <a:cubicBezTo>
                    <a:pt x="404" y="468"/>
                    <a:pt x="390" y="452"/>
                    <a:pt x="390" y="433"/>
                  </a:cubicBezTo>
                  <a:cubicBezTo>
                    <a:pt x="390" y="424"/>
                    <a:pt x="392" y="414"/>
                    <a:pt x="399" y="406"/>
                  </a:cubicBezTo>
                  <a:cubicBezTo>
                    <a:pt x="416" y="387"/>
                    <a:pt x="444" y="386"/>
                    <a:pt x="463" y="403"/>
                  </a:cubicBezTo>
                  <a:cubicBezTo>
                    <a:pt x="483" y="424"/>
                    <a:pt x="482" y="457"/>
                    <a:pt x="460" y="476"/>
                  </a:cubicBezTo>
                  <a:cubicBezTo>
                    <a:pt x="436" y="496"/>
                    <a:pt x="403" y="492"/>
                    <a:pt x="383" y="469"/>
                  </a:cubicBezTo>
                  <a:cubicBezTo>
                    <a:pt x="360" y="442"/>
                    <a:pt x="367" y="401"/>
                    <a:pt x="398" y="381"/>
                  </a:cubicBezTo>
                  <a:cubicBezTo>
                    <a:pt x="420" y="366"/>
                    <a:pt x="446" y="367"/>
                    <a:pt x="469" y="379"/>
                  </a:cubicBezTo>
                  <a:cubicBezTo>
                    <a:pt x="470" y="378"/>
                    <a:pt x="471" y="376"/>
                    <a:pt x="471" y="373"/>
                  </a:cubicBezTo>
                  <a:cubicBezTo>
                    <a:pt x="480" y="293"/>
                    <a:pt x="501" y="93"/>
                    <a:pt x="501" y="93"/>
                  </a:cubicBezTo>
                  <a:cubicBezTo>
                    <a:pt x="501" y="57"/>
                    <a:pt x="471" y="27"/>
                    <a:pt x="434" y="27"/>
                  </a:cubicBezTo>
                  <a:cubicBezTo>
                    <a:pt x="434" y="27"/>
                    <a:pt x="201" y="28"/>
                    <a:pt x="126" y="28"/>
                  </a:cubicBezTo>
                  <a:cubicBezTo>
                    <a:pt x="124" y="27"/>
                    <a:pt x="123" y="26"/>
                    <a:pt x="117" y="22"/>
                  </a:cubicBezTo>
                  <a:cubicBezTo>
                    <a:pt x="88" y="0"/>
                    <a:pt x="45" y="3"/>
                    <a:pt x="24" y="35"/>
                  </a:cubicBezTo>
                  <a:cubicBezTo>
                    <a:pt x="0" y="70"/>
                    <a:pt x="17" y="118"/>
                    <a:pt x="59" y="127"/>
                  </a:cubicBezTo>
                  <a:cubicBezTo>
                    <a:pt x="77" y="130"/>
                    <a:pt x="96" y="126"/>
                    <a:pt x="109" y="113"/>
                  </a:cubicBezTo>
                  <a:cubicBezTo>
                    <a:pt x="124" y="98"/>
                    <a:pt x="129" y="78"/>
                    <a:pt x="123" y="58"/>
                  </a:cubicBezTo>
                  <a:cubicBezTo>
                    <a:pt x="112" y="29"/>
                    <a:pt x="75" y="14"/>
                    <a:pt x="48" y="34"/>
                  </a:cubicBezTo>
                  <a:cubicBezTo>
                    <a:pt x="27" y="50"/>
                    <a:pt x="24" y="81"/>
                    <a:pt x="43" y="99"/>
                  </a:cubicBezTo>
                  <a:cubicBezTo>
                    <a:pt x="57" y="113"/>
                    <a:pt x="80" y="114"/>
                    <a:pt x="96" y="101"/>
                  </a:cubicBezTo>
                  <a:cubicBezTo>
                    <a:pt x="111" y="87"/>
                    <a:pt x="111" y="65"/>
                    <a:pt x="97" y="51"/>
                  </a:cubicBezTo>
                  <a:cubicBezTo>
                    <a:pt x="80" y="35"/>
                    <a:pt x="48" y="46"/>
                    <a:pt x="48" y="70"/>
                  </a:cubicBezTo>
                  <a:cubicBezTo>
                    <a:pt x="48" y="82"/>
                    <a:pt x="57" y="91"/>
                    <a:pt x="68" y="95"/>
                  </a:cubicBezTo>
                  <a:cubicBezTo>
                    <a:pt x="47" y="94"/>
                    <a:pt x="39" y="69"/>
                    <a:pt x="48" y="53"/>
                  </a:cubicBezTo>
                  <a:cubicBezTo>
                    <a:pt x="60" y="35"/>
                    <a:pt x="83" y="33"/>
                    <a:pt x="99" y="45"/>
                  </a:cubicBezTo>
                  <a:cubicBezTo>
                    <a:pt x="111" y="54"/>
                    <a:pt x="115" y="69"/>
                    <a:pt x="112" y="83"/>
                  </a:cubicBezTo>
                  <a:cubicBezTo>
                    <a:pt x="109" y="97"/>
                    <a:pt x="101" y="106"/>
                    <a:pt x="89" y="113"/>
                  </a:cubicBezTo>
                  <a:cubicBezTo>
                    <a:pt x="71" y="122"/>
                    <a:pt x="49" y="115"/>
                    <a:pt x="35" y="101"/>
                  </a:cubicBezTo>
                  <a:cubicBezTo>
                    <a:pt x="21" y="85"/>
                    <a:pt x="21" y="65"/>
                    <a:pt x="29" y="46"/>
                  </a:cubicBezTo>
                  <a:cubicBezTo>
                    <a:pt x="37" y="30"/>
                    <a:pt x="52" y="20"/>
                    <a:pt x="69" y="18"/>
                  </a:cubicBezTo>
                  <a:cubicBezTo>
                    <a:pt x="88" y="15"/>
                    <a:pt x="108" y="22"/>
                    <a:pt x="120" y="38"/>
                  </a:cubicBezTo>
                  <a:cubicBezTo>
                    <a:pt x="139" y="61"/>
                    <a:pt x="137" y="93"/>
                    <a:pt x="119" y="115"/>
                  </a:cubicBezTo>
                  <a:cubicBezTo>
                    <a:pt x="100" y="137"/>
                    <a:pt x="71" y="142"/>
                    <a:pt x="45" y="132"/>
                  </a:cubicBezTo>
                  <a:cubicBezTo>
                    <a:pt x="38" y="132"/>
                    <a:pt x="36" y="133"/>
                    <a:pt x="33" y="135"/>
                  </a:cubicBezTo>
                  <a:cubicBezTo>
                    <a:pt x="24" y="219"/>
                    <a:pt x="4" y="406"/>
                    <a:pt x="4" y="406"/>
                  </a:cubicBezTo>
                  <a:close/>
                </a:path>
              </a:pathLst>
            </a:custGeom>
            <a:solidFill>
              <a:srgbClr val="FF5D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54" name="Freeform 136"/>
            <p:cNvSpPr>
              <a:spLocks noChangeArrowheads="1"/>
            </p:cNvSpPr>
            <p:nvPr/>
          </p:nvSpPr>
          <p:spPr bwMode="auto">
            <a:xfrm>
              <a:off x="268" y="322"/>
              <a:ext cx="2707" cy="2368"/>
            </a:xfrm>
            <a:custGeom>
              <a:avLst/>
              <a:gdLst>
                <a:gd name="T0" fmla="*/ 2147483647 w 456"/>
                <a:gd name="T1" fmla="*/ 2147483647 h 399"/>
                <a:gd name="T2" fmla="*/ 2147483647 w 456"/>
                <a:gd name="T3" fmla="*/ 0 h 399"/>
                <a:gd name="T4" fmla="*/ 2147483647 w 456"/>
                <a:gd name="T5" fmla="*/ 0 h 399"/>
                <a:gd name="T6" fmla="*/ 2147483647 w 456"/>
                <a:gd name="T7" fmla="*/ 2147483647 h 399"/>
                <a:gd name="T8" fmla="*/ 2147483647 w 456"/>
                <a:gd name="T9" fmla="*/ 2147483647 h 399"/>
                <a:gd name="T10" fmla="*/ 2147483647 w 456"/>
                <a:gd name="T11" fmla="*/ 2147483647 h 399"/>
                <a:gd name="T12" fmla="*/ 2147483647 w 456"/>
                <a:gd name="T13" fmla="*/ 2147483647 h 399"/>
                <a:gd name="T14" fmla="*/ 2147483647 w 456"/>
                <a:gd name="T15" fmla="*/ 2147483647 h 399"/>
                <a:gd name="T16" fmla="*/ 2147483647 w 456"/>
                <a:gd name="T17" fmla="*/ 2147483647 h 39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6"/>
                <a:gd name="T28" fmla="*/ 0 h 399"/>
                <a:gd name="T29" fmla="*/ 456 w 456"/>
                <a:gd name="T30" fmla="*/ 399 h 39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6" h="399">
                  <a:moveTo>
                    <a:pt x="38" y="103"/>
                  </a:moveTo>
                  <a:cubicBezTo>
                    <a:pt x="38" y="103"/>
                    <a:pt x="154" y="97"/>
                    <a:pt x="130" y="0"/>
                  </a:cubicBezTo>
                  <a:cubicBezTo>
                    <a:pt x="396" y="0"/>
                    <a:pt x="396" y="0"/>
                    <a:pt x="396" y="0"/>
                  </a:cubicBezTo>
                  <a:cubicBezTo>
                    <a:pt x="396" y="0"/>
                    <a:pt x="456" y="27"/>
                    <a:pt x="452" y="92"/>
                  </a:cubicBezTo>
                  <a:cubicBezTo>
                    <a:pt x="424" y="279"/>
                    <a:pt x="424" y="279"/>
                    <a:pt x="424" y="279"/>
                  </a:cubicBezTo>
                  <a:cubicBezTo>
                    <a:pt x="424" y="279"/>
                    <a:pt x="310" y="315"/>
                    <a:pt x="314" y="399"/>
                  </a:cubicBezTo>
                  <a:cubicBezTo>
                    <a:pt x="74" y="384"/>
                    <a:pt x="74" y="384"/>
                    <a:pt x="74" y="384"/>
                  </a:cubicBezTo>
                  <a:cubicBezTo>
                    <a:pt x="74" y="384"/>
                    <a:pt x="0" y="375"/>
                    <a:pt x="20" y="289"/>
                  </a:cubicBezTo>
                  <a:cubicBezTo>
                    <a:pt x="40" y="203"/>
                    <a:pt x="38" y="103"/>
                    <a:pt x="38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altLang="zh-CN" sz="2800" b="1">
                  <a:solidFill>
                    <a:srgbClr val="1C1C1C"/>
                  </a:solidFill>
                  <a:latin typeface="Comic Sans MS" panose="030F0702030302020204" pitchFamily="66" charset="0"/>
                  <a:ea typeface="华文中宋" panose="02010600040101010101" pitchFamily="2" charset="-122"/>
                </a:rPr>
                <a:t>Listen and match</a:t>
              </a:r>
              <a:endParaRPr lang="zh-CN" altLang="en-US" sz="2800" b="1">
                <a:solidFill>
                  <a:srgbClr val="1C1C1C"/>
                </a:solidFill>
                <a:latin typeface="Comic Sans MS" panose="030F0702030302020204" pitchFamily="66" charset="0"/>
                <a:ea typeface="华文中宋" panose="02010600040101010101" pitchFamily="2" charset="-122"/>
              </a:endParaRPr>
            </a:p>
          </p:txBody>
        </p:sp>
      </p:grpSp>
      <p:grpSp>
        <p:nvGrpSpPr>
          <p:cNvPr id="10246" name="组合 7"/>
          <p:cNvGrpSpPr/>
          <p:nvPr/>
        </p:nvGrpSpPr>
        <p:grpSpPr bwMode="auto">
          <a:xfrm>
            <a:off x="3933825" y="188913"/>
            <a:ext cx="3889375" cy="409575"/>
            <a:chOff x="0" y="0"/>
            <a:chExt cx="8323905" cy="729521"/>
          </a:xfrm>
        </p:grpSpPr>
        <p:sp>
          <p:nvSpPr>
            <p:cNvPr id="10250" name="TextBox 8"/>
            <p:cNvSpPr txBox="1">
              <a:spLocks noChangeArrowheads="1"/>
            </p:cNvSpPr>
            <p:nvPr/>
          </p:nvSpPr>
          <p:spPr bwMode="auto">
            <a:xfrm>
              <a:off x="0" y="12191"/>
              <a:ext cx="8323905" cy="507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黑体" panose="02010609060101010101" pitchFamily="49" charset="-122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黑体" panose="02010609060101010101" pitchFamily="49" charset="-122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黑体" panose="02010609060101010101" pitchFamily="49" charset="-122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黑体" panose="02010609060101010101" pitchFamily="49" charset="-122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黑体" panose="02010609060101010101" pitchFamily="49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黑体" panose="02010609060101010101" pitchFamily="49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黑体" panose="02010609060101010101" pitchFamily="49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黑体" panose="02010609060101010101" pitchFamily="49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黑体" panose="02010609060101010101" pitchFamily="49" charset="-122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/>
                <a:t>见书本</a:t>
              </a:r>
              <a:r>
                <a:rPr lang="en-US" altLang="zh-CN" sz="2000" b="1">
                  <a:solidFill>
                    <a:srgbClr val="C00000"/>
                  </a:solidFill>
                </a:rPr>
                <a:t>P70</a:t>
              </a:r>
              <a:r>
                <a:rPr lang="zh-CN" altLang="en-US" sz="2000"/>
                <a:t>，“</a:t>
              </a:r>
              <a:r>
                <a:rPr lang="en-US" altLang="zh-CN" sz="2000"/>
                <a:t>Match and say</a:t>
              </a:r>
              <a:r>
                <a:rPr lang="zh-CN" altLang="en-US" sz="2000"/>
                <a:t>”。</a:t>
              </a:r>
            </a:p>
          </p:txBody>
        </p:sp>
        <p:sp>
          <p:nvSpPr>
            <p:cNvPr id="10251" name="AutoShape 7"/>
            <p:cNvSpPr>
              <a:spLocks noChangeArrowheads="1"/>
            </p:cNvSpPr>
            <p:nvPr/>
          </p:nvSpPr>
          <p:spPr bwMode="auto">
            <a:xfrm>
              <a:off x="0" y="0"/>
              <a:ext cx="8323905" cy="729521"/>
            </a:xfrm>
            <a:prstGeom prst="roundRect">
              <a:avLst>
                <a:gd name="adj" fmla="val 16667"/>
              </a:avLst>
            </a:prstGeom>
            <a:noFill/>
            <a:ln w="57150" cmpd="thickThin">
              <a:solidFill>
                <a:srgbClr val="008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zh-CN" sz="3200">
                <a:latin typeface="Gulim" pitchFamily="34" charset="-127"/>
                <a:ea typeface="Gulim" pitchFamily="34" charset="-127"/>
              </a:endParaRPr>
            </a:p>
          </p:txBody>
        </p:sp>
      </p:grpSp>
      <p:pic>
        <p:nvPicPr>
          <p:cNvPr id="10249" name="图片 1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0988" y="712788"/>
            <a:ext cx="7888287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矩形 11"/>
          <p:cNvPicPr>
            <a:picLocks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681788" y="3097213"/>
            <a:ext cx="6096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矩形 12"/>
          <p:cNvPicPr>
            <a:picLocks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395788" y="3108325"/>
            <a:ext cx="6096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矩形 13"/>
          <p:cNvPicPr>
            <a:picLocks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005013" y="3084513"/>
            <a:ext cx="6096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矩形 14"/>
          <p:cNvPicPr>
            <a:picLocks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024063" y="4364038"/>
            <a:ext cx="609600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U7Story.mp3" descr="U7Story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75" y="-595313"/>
            <a:ext cx="619125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2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7090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组合 1"/>
          <p:cNvGrpSpPr/>
          <p:nvPr/>
        </p:nvGrpSpPr>
        <p:grpSpPr bwMode="auto">
          <a:xfrm>
            <a:off x="395288" y="1995488"/>
            <a:ext cx="8208962" cy="2952750"/>
            <a:chOff x="0" y="0"/>
            <a:chExt cx="7704856" cy="4176464"/>
          </a:xfrm>
        </p:grpSpPr>
        <p:pic>
          <p:nvPicPr>
            <p:cNvPr id="11272" name="图片 10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-108051" y="-89481"/>
              <a:ext cx="7873037" cy="4441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3" name="矩形 11"/>
            <p:cNvPicPr>
              <a:picLocks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305957" y="2299259"/>
              <a:ext cx="572168" cy="1060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4" name="矩形 12"/>
            <p:cNvPicPr>
              <a:picLocks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017283" y="2316506"/>
              <a:ext cx="572168" cy="1060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5" name="矩形 13"/>
            <p:cNvPicPr>
              <a:picLocks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625619" y="2290635"/>
              <a:ext cx="572168" cy="1060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6" name="矩形 14"/>
            <p:cNvPicPr>
              <a:picLocks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648506" y="3566929"/>
              <a:ext cx="572168" cy="1060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323850" y="700088"/>
            <a:ext cx="7940675" cy="1092200"/>
          </a:xfrm>
          <a:prstGeom prst="rect">
            <a:avLst/>
          </a:prstGeom>
          <a:solidFill>
            <a:schemeClr val="accent2">
              <a:alpha val="83136"/>
            </a:schemeClr>
          </a:solidFill>
          <a:ln w="25400">
            <a:solidFill>
              <a:srgbClr val="8C3836"/>
            </a:solidFill>
            <a:miter lim="800000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rgbClr val="FFFFFF"/>
                </a:solidFill>
                <a:latin typeface="Calibri" panose="020F0502020204030204" pitchFamily="34" charset="0"/>
                <a:ea typeface="黑体" panose="02010609060101010101" pitchFamily="49" charset="-122"/>
              </a:rPr>
              <a:t>Where</a:t>
            </a:r>
            <a:r>
              <a:rPr lang="zh-CN" altLang="en-US" sz="3200" dirty="0">
                <a:solidFill>
                  <a:srgbClr val="FFFFFF"/>
                </a:solidFill>
                <a:latin typeface="Calibri" panose="020F0502020204030204" pitchFamily="34" charset="0"/>
                <a:ea typeface="黑体" panose="02010609060101010101" pitchFamily="49" charset="-122"/>
              </a:rPr>
              <a:t>,where,where</a:t>
            </a:r>
            <a:r>
              <a:rPr lang="en-US" altLang="zh-CN" sz="3200" dirty="0">
                <a:solidFill>
                  <a:srgbClr val="FFFFFF"/>
                </a:solidFill>
                <a:latin typeface="Calibri" panose="020F0502020204030204" pitchFamily="34" charset="0"/>
                <a:ea typeface="黑体" panose="02010609060101010101" pitchFamily="49" charset="-122"/>
              </a:rPr>
              <a:t> will Mike go ?</a:t>
            </a:r>
          </a:p>
          <a:p>
            <a:pPr eaLnBrk="1" hangingPunct="1"/>
            <a:r>
              <a:rPr lang="zh-CN" altLang="en-US" sz="3200" dirty="0">
                <a:solidFill>
                  <a:srgbClr val="FFFFFF"/>
                </a:solidFill>
                <a:latin typeface="Calibri" panose="020F0502020204030204" pitchFamily="34" charset="0"/>
                <a:ea typeface="黑体" panose="02010609060101010101" pitchFamily="49" charset="-122"/>
              </a:rPr>
              <a:t>London,London,Mike will go to London.</a:t>
            </a:r>
            <a:endParaRPr lang="en-US" altLang="zh-CN" sz="3200" dirty="0">
              <a:solidFill>
                <a:srgbClr val="FFFFFF"/>
              </a:solidFill>
              <a:latin typeface="Calibri" panose="020F0502020204030204" pitchFamily="34" charset="0"/>
              <a:ea typeface="黑体" panose="02010609060101010101" pitchFamily="49" charset="-122"/>
            </a:endParaRPr>
          </a:p>
        </p:txBody>
      </p:sp>
      <p:grpSp>
        <p:nvGrpSpPr>
          <p:cNvPr id="11268" name="Group 21"/>
          <p:cNvGrpSpPr/>
          <p:nvPr/>
        </p:nvGrpSpPr>
        <p:grpSpPr bwMode="auto">
          <a:xfrm>
            <a:off x="34925" y="50800"/>
            <a:ext cx="3970338" cy="581025"/>
            <a:chOff x="0" y="0"/>
            <a:chExt cx="3243" cy="2997"/>
          </a:xfrm>
        </p:grpSpPr>
        <p:sp>
          <p:nvSpPr>
            <p:cNvPr id="11269" name="Freeform 134"/>
            <p:cNvSpPr>
              <a:spLocks noChangeArrowheads="1"/>
            </p:cNvSpPr>
            <p:nvPr/>
          </p:nvSpPr>
          <p:spPr bwMode="auto">
            <a:xfrm>
              <a:off x="0" y="30"/>
              <a:ext cx="3243" cy="2902"/>
            </a:xfrm>
            <a:custGeom>
              <a:avLst/>
              <a:gdLst>
                <a:gd name="T0" fmla="*/ 3243 w 546"/>
                <a:gd name="T1" fmla="*/ 2469 h 489"/>
                <a:gd name="T2" fmla="*/ 2809 w 546"/>
                <a:gd name="T3" fmla="*/ 2902 h 489"/>
                <a:gd name="T4" fmla="*/ 653 w 546"/>
                <a:gd name="T5" fmla="*/ 2902 h 489"/>
                <a:gd name="T6" fmla="*/ 220 w 546"/>
                <a:gd name="T7" fmla="*/ 2469 h 489"/>
                <a:gd name="T8" fmla="*/ 0 w 546"/>
                <a:gd name="T9" fmla="*/ 433 h 489"/>
                <a:gd name="T10" fmla="*/ 440 w 546"/>
                <a:gd name="T11" fmla="*/ 0 h 489"/>
                <a:gd name="T12" fmla="*/ 2590 w 546"/>
                <a:gd name="T13" fmla="*/ 6 h 489"/>
                <a:gd name="T14" fmla="*/ 3029 w 546"/>
                <a:gd name="T15" fmla="*/ 439 h 489"/>
                <a:gd name="T16" fmla="*/ 3243 w 546"/>
                <a:gd name="T17" fmla="*/ 2469 h 48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46" h="489">
                  <a:moveTo>
                    <a:pt x="546" y="416"/>
                  </a:moveTo>
                  <a:cubicBezTo>
                    <a:pt x="546" y="457"/>
                    <a:pt x="514" y="489"/>
                    <a:pt x="473" y="489"/>
                  </a:cubicBezTo>
                  <a:cubicBezTo>
                    <a:pt x="110" y="489"/>
                    <a:pt x="110" y="489"/>
                    <a:pt x="110" y="489"/>
                  </a:cubicBezTo>
                  <a:cubicBezTo>
                    <a:pt x="70" y="489"/>
                    <a:pt x="37" y="457"/>
                    <a:pt x="37" y="416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33"/>
                    <a:pt x="33" y="0"/>
                    <a:pt x="74" y="0"/>
                  </a:cubicBezTo>
                  <a:cubicBezTo>
                    <a:pt x="436" y="1"/>
                    <a:pt x="436" y="1"/>
                    <a:pt x="436" y="1"/>
                  </a:cubicBezTo>
                  <a:cubicBezTo>
                    <a:pt x="477" y="1"/>
                    <a:pt x="510" y="34"/>
                    <a:pt x="510" y="74"/>
                  </a:cubicBezTo>
                  <a:lnTo>
                    <a:pt x="546" y="416"/>
                  </a:lnTo>
                  <a:close/>
                </a:path>
              </a:pathLst>
            </a:custGeom>
            <a:solidFill>
              <a:srgbClr val="FFD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0" name="Freeform 135"/>
            <p:cNvSpPr>
              <a:spLocks noChangeArrowheads="1"/>
            </p:cNvSpPr>
            <p:nvPr/>
          </p:nvSpPr>
          <p:spPr bwMode="auto">
            <a:xfrm>
              <a:off x="125" y="0"/>
              <a:ext cx="2975" cy="2997"/>
            </a:xfrm>
            <a:custGeom>
              <a:avLst/>
              <a:gdLst>
                <a:gd name="T0" fmla="*/ 24 w 501"/>
                <a:gd name="T1" fmla="*/ 2409 h 505"/>
                <a:gd name="T2" fmla="*/ 422 w 501"/>
                <a:gd name="T3" fmla="*/ 2801 h 505"/>
                <a:gd name="T4" fmla="*/ 2167 w 501"/>
                <a:gd name="T5" fmla="*/ 2801 h 505"/>
                <a:gd name="T6" fmla="*/ 2233 w 501"/>
                <a:gd name="T7" fmla="*/ 2831 h 505"/>
                <a:gd name="T8" fmla="*/ 2696 w 501"/>
                <a:gd name="T9" fmla="*/ 2926 h 505"/>
                <a:gd name="T10" fmla="*/ 2874 w 501"/>
                <a:gd name="T11" fmla="*/ 2463 h 505"/>
                <a:gd name="T12" fmla="*/ 2435 w 501"/>
                <a:gd name="T13" fmla="*/ 2285 h 505"/>
                <a:gd name="T14" fmla="*/ 2251 w 501"/>
                <a:gd name="T15" fmla="*/ 2593 h 505"/>
                <a:gd name="T16" fmla="*/ 2423 w 501"/>
                <a:gd name="T17" fmla="*/ 2831 h 505"/>
                <a:gd name="T18" fmla="*/ 2779 w 501"/>
                <a:gd name="T19" fmla="*/ 2570 h 505"/>
                <a:gd name="T20" fmla="*/ 2458 w 501"/>
                <a:gd name="T21" fmla="*/ 2404 h 505"/>
                <a:gd name="T22" fmla="*/ 2435 w 501"/>
                <a:gd name="T23" fmla="*/ 2718 h 505"/>
                <a:gd name="T24" fmla="*/ 2607 w 501"/>
                <a:gd name="T25" fmla="*/ 2730 h 505"/>
                <a:gd name="T26" fmla="*/ 2696 w 501"/>
                <a:gd name="T27" fmla="*/ 2576 h 505"/>
                <a:gd name="T28" fmla="*/ 2637 w 501"/>
                <a:gd name="T29" fmla="*/ 2742 h 505"/>
                <a:gd name="T30" fmla="*/ 2512 w 501"/>
                <a:gd name="T31" fmla="*/ 2783 h 505"/>
                <a:gd name="T32" fmla="*/ 2316 w 501"/>
                <a:gd name="T33" fmla="*/ 2570 h 505"/>
                <a:gd name="T34" fmla="*/ 2369 w 501"/>
                <a:gd name="T35" fmla="*/ 2409 h 505"/>
                <a:gd name="T36" fmla="*/ 2749 w 501"/>
                <a:gd name="T37" fmla="*/ 2392 h 505"/>
                <a:gd name="T38" fmla="*/ 2732 w 501"/>
                <a:gd name="T39" fmla="*/ 2825 h 505"/>
                <a:gd name="T40" fmla="*/ 2274 w 501"/>
                <a:gd name="T41" fmla="*/ 2783 h 505"/>
                <a:gd name="T42" fmla="*/ 2363 w 501"/>
                <a:gd name="T43" fmla="*/ 2261 h 505"/>
                <a:gd name="T44" fmla="*/ 2785 w 501"/>
                <a:gd name="T45" fmla="*/ 2249 h 505"/>
                <a:gd name="T46" fmla="*/ 2797 w 501"/>
                <a:gd name="T47" fmla="*/ 2214 h 505"/>
                <a:gd name="T48" fmla="*/ 2975 w 501"/>
                <a:gd name="T49" fmla="*/ 552 h 505"/>
                <a:gd name="T50" fmla="*/ 2577 w 501"/>
                <a:gd name="T51" fmla="*/ 160 h 505"/>
                <a:gd name="T52" fmla="*/ 748 w 501"/>
                <a:gd name="T53" fmla="*/ 166 h 505"/>
                <a:gd name="T54" fmla="*/ 695 w 501"/>
                <a:gd name="T55" fmla="*/ 131 h 505"/>
                <a:gd name="T56" fmla="*/ 143 w 501"/>
                <a:gd name="T57" fmla="*/ 208 h 505"/>
                <a:gd name="T58" fmla="*/ 350 w 501"/>
                <a:gd name="T59" fmla="*/ 754 h 505"/>
                <a:gd name="T60" fmla="*/ 647 w 501"/>
                <a:gd name="T61" fmla="*/ 671 h 505"/>
                <a:gd name="T62" fmla="*/ 730 w 501"/>
                <a:gd name="T63" fmla="*/ 344 h 505"/>
                <a:gd name="T64" fmla="*/ 285 w 501"/>
                <a:gd name="T65" fmla="*/ 202 h 505"/>
                <a:gd name="T66" fmla="*/ 255 w 501"/>
                <a:gd name="T67" fmla="*/ 588 h 505"/>
                <a:gd name="T68" fmla="*/ 570 w 501"/>
                <a:gd name="T69" fmla="*/ 599 h 505"/>
                <a:gd name="T70" fmla="*/ 576 w 501"/>
                <a:gd name="T71" fmla="*/ 303 h 505"/>
                <a:gd name="T72" fmla="*/ 285 w 501"/>
                <a:gd name="T73" fmla="*/ 415 h 505"/>
                <a:gd name="T74" fmla="*/ 404 w 501"/>
                <a:gd name="T75" fmla="*/ 564 h 505"/>
                <a:gd name="T76" fmla="*/ 285 w 501"/>
                <a:gd name="T77" fmla="*/ 315 h 505"/>
                <a:gd name="T78" fmla="*/ 588 w 501"/>
                <a:gd name="T79" fmla="*/ 267 h 505"/>
                <a:gd name="T80" fmla="*/ 665 w 501"/>
                <a:gd name="T81" fmla="*/ 493 h 505"/>
                <a:gd name="T82" fmla="*/ 528 w 501"/>
                <a:gd name="T83" fmla="*/ 671 h 505"/>
                <a:gd name="T84" fmla="*/ 208 w 501"/>
                <a:gd name="T85" fmla="*/ 599 h 505"/>
                <a:gd name="T86" fmla="*/ 172 w 501"/>
                <a:gd name="T87" fmla="*/ 273 h 505"/>
                <a:gd name="T88" fmla="*/ 410 w 501"/>
                <a:gd name="T89" fmla="*/ 107 h 505"/>
                <a:gd name="T90" fmla="*/ 713 w 501"/>
                <a:gd name="T91" fmla="*/ 226 h 505"/>
                <a:gd name="T92" fmla="*/ 707 w 501"/>
                <a:gd name="T93" fmla="*/ 682 h 505"/>
                <a:gd name="T94" fmla="*/ 267 w 501"/>
                <a:gd name="T95" fmla="*/ 783 h 505"/>
                <a:gd name="T96" fmla="*/ 196 w 501"/>
                <a:gd name="T97" fmla="*/ 801 h 505"/>
                <a:gd name="T98" fmla="*/ 24 w 501"/>
                <a:gd name="T99" fmla="*/ 2409 h 50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01" h="505">
                  <a:moveTo>
                    <a:pt x="4" y="406"/>
                  </a:moveTo>
                  <a:cubicBezTo>
                    <a:pt x="4" y="442"/>
                    <a:pt x="34" y="472"/>
                    <a:pt x="71" y="472"/>
                  </a:cubicBezTo>
                  <a:cubicBezTo>
                    <a:pt x="71" y="472"/>
                    <a:pt x="280" y="472"/>
                    <a:pt x="365" y="472"/>
                  </a:cubicBezTo>
                  <a:cubicBezTo>
                    <a:pt x="368" y="473"/>
                    <a:pt x="371" y="474"/>
                    <a:pt x="376" y="477"/>
                  </a:cubicBezTo>
                  <a:cubicBezTo>
                    <a:pt x="396" y="497"/>
                    <a:pt x="427" y="505"/>
                    <a:pt x="454" y="493"/>
                  </a:cubicBezTo>
                  <a:cubicBezTo>
                    <a:pt x="482" y="480"/>
                    <a:pt x="496" y="445"/>
                    <a:pt x="484" y="415"/>
                  </a:cubicBezTo>
                  <a:cubicBezTo>
                    <a:pt x="472" y="386"/>
                    <a:pt x="438" y="373"/>
                    <a:pt x="410" y="385"/>
                  </a:cubicBezTo>
                  <a:cubicBezTo>
                    <a:pt x="390" y="394"/>
                    <a:pt x="378" y="415"/>
                    <a:pt x="379" y="437"/>
                  </a:cubicBezTo>
                  <a:cubicBezTo>
                    <a:pt x="380" y="456"/>
                    <a:pt x="392" y="469"/>
                    <a:pt x="408" y="477"/>
                  </a:cubicBezTo>
                  <a:cubicBezTo>
                    <a:pt x="438" y="490"/>
                    <a:pt x="472" y="465"/>
                    <a:pt x="468" y="433"/>
                  </a:cubicBezTo>
                  <a:cubicBezTo>
                    <a:pt x="464" y="407"/>
                    <a:pt x="436" y="393"/>
                    <a:pt x="414" y="405"/>
                  </a:cubicBezTo>
                  <a:cubicBezTo>
                    <a:pt x="394" y="415"/>
                    <a:pt x="391" y="445"/>
                    <a:pt x="410" y="458"/>
                  </a:cubicBezTo>
                  <a:cubicBezTo>
                    <a:pt x="419" y="465"/>
                    <a:pt x="430" y="464"/>
                    <a:pt x="439" y="460"/>
                  </a:cubicBezTo>
                  <a:cubicBezTo>
                    <a:pt x="448" y="456"/>
                    <a:pt x="451" y="444"/>
                    <a:pt x="454" y="434"/>
                  </a:cubicBezTo>
                  <a:cubicBezTo>
                    <a:pt x="458" y="445"/>
                    <a:pt x="450" y="454"/>
                    <a:pt x="444" y="462"/>
                  </a:cubicBezTo>
                  <a:cubicBezTo>
                    <a:pt x="439" y="468"/>
                    <a:pt x="431" y="469"/>
                    <a:pt x="423" y="469"/>
                  </a:cubicBezTo>
                  <a:cubicBezTo>
                    <a:pt x="404" y="468"/>
                    <a:pt x="390" y="452"/>
                    <a:pt x="390" y="433"/>
                  </a:cubicBezTo>
                  <a:cubicBezTo>
                    <a:pt x="390" y="424"/>
                    <a:pt x="392" y="414"/>
                    <a:pt x="399" y="406"/>
                  </a:cubicBezTo>
                  <a:cubicBezTo>
                    <a:pt x="416" y="387"/>
                    <a:pt x="444" y="386"/>
                    <a:pt x="463" y="403"/>
                  </a:cubicBezTo>
                  <a:cubicBezTo>
                    <a:pt x="483" y="424"/>
                    <a:pt x="482" y="457"/>
                    <a:pt x="460" y="476"/>
                  </a:cubicBezTo>
                  <a:cubicBezTo>
                    <a:pt x="436" y="496"/>
                    <a:pt x="403" y="492"/>
                    <a:pt x="383" y="469"/>
                  </a:cubicBezTo>
                  <a:cubicBezTo>
                    <a:pt x="360" y="442"/>
                    <a:pt x="367" y="401"/>
                    <a:pt x="398" y="381"/>
                  </a:cubicBezTo>
                  <a:cubicBezTo>
                    <a:pt x="420" y="366"/>
                    <a:pt x="446" y="367"/>
                    <a:pt x="469" y="379"/>
                  </a:cubicBezTo>
                  <a:cubicBezTo>
                    <a:pt x="470" y="378"/>
                    <a:pt x="471" y="376"/>
                    <a:pt x="471" y="373"/>
                  </a:cubicBezTo>
                  <a:cubicBezTo>
                    <a:pt x="480" y="293"/>
                    <a:pt x="501" y="93"/>
                    <a:pt x="501" y="93"/>
                  </a:cubicBezTo>
                  <a:cubicBezTo>
                    <a:pt x="501" y="57"/>
                    <a:pt x="471" y="27"/>
                    <a:pt x="434" y="27"/>
                  </a:cubicBezTo>
                  <a:cubicBezTo>
                    <a:pt x="434" y="27"/>
                    <a:pt x="201" y="28"/>
                    <a:pt x="126" y="28"/>
                  </a:cubicBezTo>
                  <a:cubicBezTo>
                    <a:pt x="124" y="27"/>
                    <a:pt x="123" y="26"/>
                    <a:pt x="117" y="22"/>
                  </a:cubicBezTo>
                  <a:cubicBezTo>
                    <a:pt x="88" y="0"/>
                    <a:pt x="45" y="3"/>
                    <a:pt x="24" y="35"/>
                  </a:cubicBezTo>
                  <a:cubicBezTo>
                    <a:pt x="0" y="70"/>
                    <a:pt x="17" y="118"/>
                    <a:pt x="59" y="127"/>
                  </a:cubicBezTo>
                  <a:cubicBezTo>
                    <a:pt x="77" y="130"/>
                    <a:pt x="96" y="126"/>
                    <a:pt x="109" y="113"/>
                  </a:cubicBezTo>
                  <a:cubicBezTo>
                    <a:pt x="124" y="98"/>
                    <a:pt x="129" y="78"/>
                    <a:pt x="123" y="58"/>
                  </a:cubicBezTo>
                  <a:cubicBezTo>
                    <a:pt x="112" y="29"/>
                    <a:pt x="75" y="14"/>
                    <a:pt x="48" y="34"/>
                  </a:cubicBezTo>
                  <a:cubicBezTo>
                    <a:pt x="27" y="50"/>
                    <a:pt x="24" y="81"/>
                    <a:pt x="43" y="99"/>
                  </a:cubicBezTo>
                  <a:cubicBezTo>
                    <a:pt x="57" y="113"/>
                    <a:pt x="80" y="114"/>
                    <a:pt x="96" y="101"/>
                  </a:cubicBezTo>
                  <a:cubicBezTo>
                    <a:pt x="111" y="87"/>
                    <a:pt x="111" y="65"/>
                    <a:pt x="97" y="51"/>
                  </a:cubicBezTo>
                  <a:cubicBezTo>
                    <a:pt x="80" y="35"/>
                    <a:pt x="48" y="46"/>
                    <a:pt x="48" y="70"/>
                  </a:cubicBezTo>
                  <a:cubicBezTo>
                    <a:pt x="48" y="82"/>
                    <a:pt x="57" y="91"/>
                    <a:pt x="68" y="95"/>
                  </a:cubicBezTo>
                  <a:cubicBezTo>
                    <a:pt x="47" y="94"/>
                    <a:pt x="39" y="69"/>
                    <a:pt x="48" y="53"/>
                  </a:cubicBezTo>
                  <a:cubicBezTo>
                    <a:pt x="60" y="35"/>
                    <a:pt x="83" y="33"/>
                    <a:pt x="99" y="45"/>
                  </a:cubicBezTo>
                  <a:cubicBezTo>
                    <a:pt x="111" y="54"/>
                    <a:pt x="115" y="69"/>
                    <a:pt x="112" y="83"/>
                  </a:cubicBezTo>
                  <a:cubicBezTo>
                    <a:pt x="109" y="97"/>
                    <a:pt x="101" y="106"/>
                    <a:pt x="89" y="113"/>
                  </a:cubicBezTo>
                  <a:cubicBezTo>
                    <a:pt x="71" y="122"/>
                    <a:pt x="49" y="115"/>
                    <a:pt x="35" y="101"/>
                  </a:cubicBezTo>
                  <a:cubicBezTo>
                    <a:pt x="21" y="85"/>
                    <a:pt x="21" y="65"/>
                    <a:pt x="29" y="46"/>
                  </a:cubicBezTo>
                  <a:cubicBezTo>
                    <a:pt x="37" y="30"/>
                    <a:pt x="52" y="20"/>
                    <a:pt x="69" y="18"/>
                  </a:cubicBezTo>
                  <a:cubicBezTo>
                    <a:pt x="88" y="15"/>
                    <a:pt x="108" y="22"/>
                    <a:pt x="120" y="38"/>
                  </a:cubicBezTo>
                  <a:cubicBezTo>
                    <a:pt x="139" y="61"/>
                    <a:pt x="137" y="93"/>
                    <a:pt x="119" y="115"/>
                  </a:cubicBezTo>
                  <a:cubicBezTo>
                    <a:pt x="100" y="137"/>
                    <a:pt x="71" y="142"/>
                    <a:pt x="45" y="132"/>
                  </a:cubicBezTo>
                  <a:cubicBezTo>
                    <a:pt x="38" y="132"/>
                    <a:pt x="36" y="133"/>
                    <a:pt x="33" y="135"/>
                  </a:cubicBezTo>
                  <a:cubicBezTo>
                    <a:pt x="24" y="219"/>
                    <a:pt x="4" y="406"/>
                    <a:pt x="4" y="406"/>
                  </a:cubicBezTo>
                  <a:close/>
                </a:path>
              </a:pathLst>
            </a:custGeom>
            <a:solidFill>
              <a:srgbClr val="FF5D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1" name="Freeform 136"/>
            <p:cNvSpPr>
              <a:spLocks noChangeArrowheads="1"/>
            </p:cNvSpPr>
            <p:nvPr/>
          </p:nvSpPr>
          <p:spPr bwMode="auto">
            <a:xfrm>
              <a:off x="268" y="322"/>
              <a:ext cx="2707" cy="2368"/>
            </a:xfrm>
            <a:custGeom>
              <a:avLst/>
              <a:gdLst>
                <a:gd name="T0" fmla="*/ 2147483647 w 456"/>
                <a:gd name="T1" fmla="*/ 2147483647 h 399"/>
                <a:gd name="T2" fmla="*/ 2147483647 w 456"/>
                <a:gd name="T3" fmla="*/ 0 h 399"/>
                <a:gd name="T4" fmla="*/ 2147483647 w 456"/>
                <a:gd name="T5" fmla="*/ 0 h 399"/>
                <a:gd name="T6" fmla="*/ 2147483647 w 456"/>
                <a:gd name="T7" fmla="*/ 2147483647 h 399"/>
                <a:gd name="T8" fmla="*/ 2147483647 w 456"/>
                <a:gd name="T9" fmla="*/ 2147483647 h 399"/>
                <a:gd name="T10" fmla="*/ 2147483647 w 456"/>
                <a:gd name="T11" fmla="*/ 2147483647 h 399"/>
                <a:gd name="T12" fmla="*/ 2147483647 w 456"/>
                <a:gd name="T13" fmla="*/ 2147483647 h 399"/>
                <a:gd name="T14" fmla="*/ 2147483647 w 456"/>
                <a:gd name="T15" fmla="*/ 2147483647 h 399"/>
                <a:gd name="T16" fmla="*/ 2147483647 w 456"/>
                <a:gd name="T17" fmla="*/ 2147483647 h 39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6"/>
                <a:gd name="T28" fmla="*/ 0 h 399"/>
                <a:gd name="T29" fmla="*/ 456 w 456"/>
                <a:gd name="T30" fmla="*/ 399 h 39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6" h="399">
                  <a:moveTo>
                    <a:pt x="38" y="103"/>
                  </a:moveTo>
                  <a:cubicBezTo>
                    <a:pt x="38" y="103"/>
                    <a:pt x="154" y="97"/>
                    <a:pt x="130" y="0"/>
                  </a:cubicBezTo>
                  <a:cubicBezTo>
                    <a:pt x="396" y="0"/>
                    <a:pt x="396" y="0"/>
                    <a:pt x="396" y="0"/>
                  </a:cubicBezTo>
                  <a:cubicBezTo>
                    <a:pt x="396" y="0"/>
                    <a:pt x="456" y="27"/>
                    <a:pt x="452" y="92"/>
                  </a:cubicBezTo>
                  <a:cubicBezTo>
                    <a:pt x="424" y="279"/>
                    <a:pt x="424" y="279"/>
                    <a:pt x="424" y="279"/>
                  </a:cubicBezTo>
                  <a:cubicBezTo>
                    <a:pt x="424" y="279"/>
                    <a:pt x="310" y="315"/>
                    <a:pt x="314" y="399"/>
                  </a:cubicBezTo>
                  <a:cubicBezTo>
                    <a:pt x="74" y="384"/>
                    <a:pt x="74" y="384"/>
                    <a:pt x="74" y="384"/>
                  </a:cubicBezTo>
                  <a:cubicBezTo>
                    <a:pt x="74" y="384"/>
                    <a:pt x="0" y="375"/>
                    <a:pt x="20" y="289"/>
                  </a:cubicBezTo>
                  <a:cubicBezTo>
                    <a:pt x="40" y="203"/>
                    <a:pt x="38" y="103"/>
                    <a:pt x="38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altLang="zh-CN" sz="2800" b="1" dirty="0">
                  <a:solidFill>
                    <a:srgbClr val="1C1C1C"/>
                  </a:solidFill>
                  <a:latin typeface="Comic Sans MS" panose="030F0702030302020204" pitchFamily="66" charset="0"/>
                  <a:ea typeface="华文中宋" panose="02010600040101010101" pitchFamily="2" charset="-122"/>
                </a:rPr>
                <a:t>Say a chant</a:t>
              </a:r>
              <a:endParaRPr lang="zh-CN" altLang="en-US" sz="2800" b="1" dirty="0">
                <a:solidFill>
                  <a:srgbClr val="1C1C1C"/>
                </a:solidFill>
                <a:latin typeface="Comic Sans MS" panose="030F0702030302020204" pitchFamily="66" charset="0"/>
                <a:ea typeface="华文中宋" panose="0201060004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组合 1"/>
          <p:cNvGrpSpPr/>
          <p:nvPr/>
        </p:nvGrpSpPr>
        <p:grpSpPr bwMode="auto">
          <a:xfrm>
            <a:off x="385763" y="1390650"/>
            <a:ext cx="8208962" cy="3529013"/>
            <a:chOff x="0" y="0"/>
            <a:chExt cx="7704856" cy="4176464"/>
          </a:xfrm>
        </p:grpSpPr>
        <p:pic>
          <p:nvPicPr>
            <p:cNvPr id="12296" name="图片 10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-109625" y="-73439"/>
              <a:ext cx="7878759" cy="4394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7" name="矩形 11"/>
            <p:cNvPicPr>
              <a:picLocks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304383" y="2314949"/>
              <a:ext cx="572168" cy="887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8" name="矩形 12"/>
            <p:cNvPicPr>
              <a:picLocks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015709" y="2329381"/>
              <a:ext cx="572168" cy="887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9" name="矩形 13"/>
            <p:cNvPicPr>
              <a:picLocks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624045" y="2300518"/>
              <a:ext cx="572168" cy="887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0" name="矩形 14"/>
            <p:cNvPicPr>
              <a:picLocks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646932" y="3577692"/>
              <a:ext cx="572168" cy="887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539750" y="771525"/>
            <a:ext cx="7940675" cy="587375"/>
          </a:xfrm>
          <a:prstGeom prst="rect">
            <a:avLst/>
          </a:prstGeom>
          <a:solidFill>
            <a:schemeClr val="accent2">
              <a:alpha val="83136"/>
            </a:schemeClr>
          </a:solidFill>
          <a:ln w="25400">
            <a:solidFill>
              <a:srgbClr val="8C3836"/>
            </a:solidFill>
            <a:miter lim="800000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…will go to…</a:t>
            </a:r>
            <a:endParaRPr lang="zh-CN" altLang="en-US" sz="320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grpSp>
        <p:nvGrpSpPr>
          <p:cNvPr id="12292" name="Group 21"/>
          <p:cNvGrpSpPr/>
          <p:nvPr/>
        </p:nvGrpSpPr>
        <p:grpSpPr bwMode="auto">
          <a:xfrm>
            <a:off x="-44450" y="106363"/>
            <a:ext cx="2816225" cy="581025"/>
            <a:chOff x="0" y="0"/>
            <a:chExt cx="3243" cy="2997"/>
          </a:xfrm>
        </p:grpSpPr>
        <p:sp>
          <p:nvSpPr>
            <p:cNvPr id="12293" name="Freeform 134"/>
            <p:cNvSpPr>
              <a:spLocks noChangeArrowheads="1"/>
            </p:cNvSpPr>
            <p:nvPr/>
          </p:nvSpPr>
          <p:spPr bwMode="auto">
            <a:xfrm>
              <a:off x="0" y="30"/>
              <a:ext cx="3243" cy="2902"/>
            </a:xfrm>
            <a:custGeom>
              <a:avLst/>
              <a:gdLst>
                <a:gd name="T0" fmla="*/ 3243 w 546"/>
                <a:gd name="T1" fmla="*/ 2469 h 489"/>
                <a:gd name="T2" fmla="*/ 2809 w 546"/>
                <a:gd name="T3" fmla="*/ 2902 h 489"/>
                <a:gd name="T4" fmla="*/ 653 w 546"/>
                <a:gd name="T5" fmla="*/ 2902 h 489"/>
                <a:gd name="T6" fmla="*/ 220 w 546"/>
                <a:gd name="T7" fmla="*/ 2469 h 489"/>
                <a:gd name="T8" fmla="*/ 0 w 546"/>
                <a:gd name="T9" fmla="*/ 433 h 489"/>
                <a:gd name="T10" fmla="*/ 440 w 546"/>
                <a:gd name="T11" fmla="*/ 0 h 489"/>
                <a:gd name="T12" fmla="*/ 2590 w 546"/>
                <a:gd name="T13" fmla="*/ 6 h 489"/>
                <a:gd name="T14" fmla="*/ 3029 w 546"/>
                <a:gd name="T15" fmla="*/ 439 h 489"/>
                <a:gd name="T16" fmla="*/ 3243 w 546"/>
                <a:gd name="T17" fmla="*/ 2469 h 48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46" h="489">
                  <a:moveTo>
                    <a:pt x="546" y="416"/>
                  </a:moveTo>
                  <a:cubicBezTo>
                    <a:pt x="546" y="457"/>
                    <a:pt x="514" y="489"/>
                    <a:pt x="473" y="489"/>
                  </a:cubicBezTo>
                  <a:cubicBezTo>
                    <a:pt x="110" y="489"/>
                    <a:pt x="110" y="489"/>
                    <a:pt x="110" y="489"/>
                  </a:cubicBezTo>
                  <a:cubicBezTo>
                    <a:pt x="70" y="489"/>
                    <a:pt x="37" y="457"/>
                    <a:pt x="37" y="416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33"/>
                    <a:pt x="33" y="0"/>
                    <a:pt x="74" y="0"/>
                  </a:cubicBezTo>
                  <a:cubicBezTo>
                    <a:pt x="436" y="1"/>
                    <a:pt x="436" y="1"/>
                    <a:pt x="436" y="1"/>
                  </a:cubicBezTo>
                  <a:cubicBezTo>
                    <a:pt x="477" y="1"/>
                    <a:pt x="510" y="34"/>
                    <a:pt x="510" y="74"/>
                  </a:cubicBezTo>
                  <a:lnTo>
                    <a:pt x="546" y="416"/>
                  </a:lnTo>
                  <a:close/>
                </a:path>
              </a:pathLst>
            </a:custGeom>
            <a:solidFill>
              <a:srgbClr val="FFD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294" name="Freeform 135"/>
            <p:cNvSpPr>
              <a:spLocks noChangeArrowheads="1"/>
            </p:cNvSpPr>
            <p:nvPr/>
          </p:nvSpPr>
          <p:spPr bwMode="auto">
            <a:xfrm>
              <a:off x="125" y="0"/>
              <a:ext cx="2975" cy="2997"/>
            </a:xfrm>
            <a:custGeom>
              <a:avLst/>
              <a:gdLst>
                <a:gd name="T0" fmla="*/ 24 w 501"/>
                <a:gd name="T1" fmla="*/ 2409 h 505"/>
                <a:gd name="T2" fmla="*/ 422 w 501"/>
                <a:gd name="T3" fmla="*/ 2801 h 505"/>
                <a:gd name="T4" fmla="*/ 2167 w 501"/>
                <a:gd name="T5" fmla="*/ 2801 h 505"/>
                <a:gd name="T6" fmla="*/ 2233 w 501"/>
                <a:gd name="T7" fmla="*/ 2831 h 505"/>
                <a:gd name="T8" fmla="*/ 2696 w 501"/>
                <a:gd name="T9" fmla="*/ 2926 h 505"/>
                <a:gd name="T10" fmla="*/ 2874 w 501"/>
                <a:gd name="T11" fmla="*/ 2463 h 505"/>
                <a:gd name="T12" fmla="*/ 2435 w 501"/>
                <a:gd name="T13" fmla="*/ 2285 h 505"/>
                <a:gd name="T14" fmla="*/ 2251 w 501"/>
                <a:gd name="T15" fmla="*/ 2593 h 505"/>
                <a:gd name="T16" fmla="*/ 2423 w 501"/>
                <a:gd name="T17" fmla="*/ 2831 h 505"/>
                <a:gd name="T18" fmla="*/ 2779 w 501"/>
                <a:gd name="T19" fmla="*/ 2570 h 505"/>
                <a:gd name="T20" fmla="*/ 2458 w 501"/>
                <a:gd name="T21" fmla="*/ 2404 h 505"/>
                <a:gd name="T22" fmla="*/ 2435 w 501"/>
                <a:gd name="T23" fmla="*/ 2718 h 505"/>
                <a:gd name="T24" fmla="*/ 2607 w 501"/>
                <a:gd name="T25" fmla="*/ 2730 h 505"/>
                <a:gd name="T26" fmla="*/ 2696 w 501"/>
                <a:gd name="T27" fmla="*/ 2576 h 505"/>
                <a:gd name="T28" fmla="*/ 2637 w 501"/>
                <a:gd name="T29" fmla="*/ 2742 h 505"/>
                <a:gd name="T30" fmla="*/ 2512 w 501"/>
                <a:gd name="T31" fmla="*/ 2783 h 505"/>
                <a:gd name="T32" fmla="*/ 2316 w 501"/>
                <a:gd name="T33" fmla="*/ 2570 h 505"/>
                <a:gd name="T34" fmla="*/ 2369 w 501"/>
                <a:gd name="T35" fmla="*/ 2409 h 505"/>
                <a:gd name="T36" fmla="*/ 2749 w 501"/>
                <a:gd name="T37" fmla="*/ 2392 h 505"/>
                <a:gd name="T38" fmla="*/ 2732 w 501"/>
                <a:gd name="T39" fmla="*/ 2825 h 505"/>
                <a:gd name="T40" fmla="*/ 2274 w 501"/>
                <a:gd name="T41" fmla="*/ 2783 h 505"/>
                <a:gd name="T42" fmla="*/ 2363 w 501"/>
                <a:gd name="T43" fmla="*/ 2261 h 505"/>
                <a:gd name="T44" fmla="*/ 2785 w 501"/>
                <a:gd name="T45" fmla="*/ 2249 h 505"/>
                <a:gd name="T46" fmla="*/ 2797 w 501"/>
                <a:gd name="T47" fmla="*/ 2214 h 505"/>
                <a:gd name="T48" fmla="*/ 2975 w 501"/>
                <a:gd name="T49" fmla="*/ 552 h 505"/>
                <a:gd name="T50" fmla="*/ 2577 w 501"/>
                <a:gd name="T51" fmla="*/ 160 h 505"/>
                <a:gd name="T52" fmla="*/ 748 w 501"/>
                <a:gd name="T53" fmla="*/ 166 h 505"/>
                <a:gd name="T54" fmla="*/ 695 w 501"/>
                <a:gd name="T55" fmla="*/ 131 h 505"/>
                <a:gd name="T56" fmla="*/ 143 w 501"/>
                <a:gd name="T57" fmla="*/ 208 h 505"/>
                <a:gd name="T58" fmla="*/ 350 w 501"/>
                <a:gd name="T59" fmla="*/ 754 h 505"/>
                <a:gd name="T60" fmla="*/ 647 w 501"/>
                <a:gd name="T61" fmla="*/ 671 h 505"/>
                <a:gd name="T62" fmla="*/ 730 w 501"/>
                <a:gd name="T63" fmla="*/ 344 h 505"/>
                <a:gd name="T64" fmla="*/ 285 w 501"/>
                <a:gd name="T65" fmla="*/ 202 h 505"/>
                <a:gd name="T66" fmla="*/ 255 w 501"/>
                <a:gd name="T67" fmla="*/ 588 h 505"/>
                <a:gd name="T68" fmla="*/ 570 w 501"/>
                <a:gd name="T69" fmla="*/ 599 h 505"/>
                <a:gd name="T70" fmla="*/ 576 w 501"/>
                <a:gd name="T71" fmla="*/ 303 h 505"/>
                <a:gd name="T72" fmla="*/ 285 w 501"/>
                <a:gd name="T73" fmla="*/ 415 h 505"/>
                <a:gd name="T74" fmla="*/ 404 w 501"/>
                <a:gd name="T75" fmla="*/ 564 h 505"/>
                <a:gd name="T76" fmla="*/ 285 w 501"/>
                <a:gd name="T77" fmla="*/ 315 h 505"/>
                <a:gd name="T78" fmla="*/ 588 w 501"/>
                <a:gd name="T79" fmla="*/ 267 h 505"/>
                <a:gd name="T80" fmla="*/ 665 w 501"/>
                <a:gd name="T81" fmla="*/ 493 h 505"/>
                <a:gd name="T82" fmla="*/ 528 w 501"/>
                <a:gd name="T83" fmla="*/ 671 h 505"/>
                <a:gd name="T84" fmla="*/ 208 w 501"/>
                <a:gd name="T85" fmla="*/ 599 h 505"/>
                <a:gd name="T86" fmla="*/ 172 w 501"/>
                <a:gd name="T87" fmla="*/ 273 h 505"/>
                <a:gd name="T88" fmla="*/ 410 w 501"/>
                <a:gd name="T89" fmla="*/ 107 h 505"/>
                <a:gd name="T90" fmla="*/ 713 w 501"/>
                <a:gd name="T91" fmla="*/ 226 h 505"/>
                <a:gd name="T92" fmla="*/ 707 w 501"/>
                <a:gd name="T93" fmla="*/ 682 h 505"/>
                <a:gd name="T94" fmla="*/ 267 w 501"/>
                <a:gd name="T95" fmla="*/ 783 h 505"/>
                <a:gd name="T96" fmla="*/ 196 w 501"/>
                <a:gd name="T97" fmla="*/ 801 h 505"/>
                <a:gd name="T98" fmla="*/ 24 w 501"/>
                <a:gd name="T99" fmla="*/ 2409 h 50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01" h="505">
                  <a:moveTo>
                    <a:pt x="4" y="406"/>
                  </a:moveTo>
                  <a:cubicBezTo>
                    <a:pt x="4" y="442"/>
                    <a:pt x="34" y="472"/>
                    <a:pt x="71" y="472"/>
                  </a:cubicBezTo>
                  <a:cubicBezTo>
                    <a:pt x="71" y="472"/>
                    <a:pt x="280" y="472"/>
                    <a:pt x="365" y="472"/>
                  </a:cubicBezTo>
                  <a:cubicBezTo>
                    <a:pt x="368" y="473"/>
                    <a:pt x="371" y="474"/>
                    <a:pt x="376" y="477"/>
                  </a:cubicBezTo>
                  <a:cubicBezTo>
                    <a:pt x="396" y="497"/>
                    <a:pt x="427" y="505"/>
                    <a:pt x="454" y="493"/>
                  </a:cubicBezTo>
                  <a:cubicBezTo>
                    <a:pt x="482" y="480"/>
                    <a:pt x="496" y="445"/>
                    <a:pt x="484" y="415"/>
                  </a:cubicBezTo>
                  <a:cubicBezTo>
                    <a:pt x="472" y="386"/>
                    <a:pt x="438" y="373"/>
                    <a:pt x="410" y="385"/>
                  </a:cubicBezTo>
                  <a:cubicBezTo>
                    <a:pt x="390" y="394"/>
                    <a:pt x="378" y="415"/>
                    <a:pt x="379" y="437"/>
                  </a:cubicBezTo>
                  <a:cubicBezTo>
                    <a:pt x="380" y="456"/>
                    <a:pt x="392" y="469"/>
                    <a:pt x="408" y="477"/>
                  </a:cubicBezTo>
                  <a:cubicBezTo>
                    <a:pt x="438" y="490"/>
                    <a:pt x="472" y="465"/>
                    <a:pt x="468" y="433"/>
                  </a:cubicBezTo>
                  <a:cubicBezTo>
                    <a:pt x="464" y="407"/>
                    <a:pt x="436" y="393"/>
                    <a:pt x="414" y="405"/>
                  </a:cubicBezTo>
                  <a:cubicBezTo>
                    <a:pt x="394" y="415"/>
                    <a:pt x="391" y="445"/>
                    <a:pt x="410" y="458"/>
                  </a:cubicBezTo>
                  <a:cubicBezTo>
                    <a:pt x="419" y="465"/>
                    <a:pt x="430" y="464"/>
                    <a:pt x="439" y="460"/>
                  </a:cubicBezTo>
                  <a:cubicBezTo>
                    <a:pt x="448" y="456"/>
                    <a:pt x="451" y="444"/>
                    <a:pt x="454" y="434"/>
                  </a:cubicBezTo>
                  <a:cubicBezTo>
                    <a:pt x="458" y="445"/>
                    <a:pt x="450" y="454"/>
                    <a:pt x="444" y="462"/>
                  </a:cubicBezTo>
                  <a:cubicBezTo>
                    <a:pt x="439" y="468"/>
                    <a:pt x="431" y="469"/>
                    <a:pt x="423" y="469"/>
                  </a:cubicBezTo>
                  <a:cubicBezTo>
                    <a:pt x="404" y="468"/>
                    <a:pt x="390" y="452"/>
                    <a:pt x="390" y="433"/>
                  </a:cubicBezTo>
                  <a:cubicBezTo>
                    <a:pt x="390" y="424"/>
                    <a:pt x="392" y="414"/>
                    <a:pt x="399" y="406"/>
                  </a:cubicBezTo>
                  <a:cubicBezTo>
                    <a:pt x="416" y="387"/>
                    <a:pt x="444" y="386"/>
                    <a:pt x="463" y="403"/>
                  </a:cubicBezTo>
                  <a:cubicBezTo>
                    <a:pt x="483" y="424"/>
                    <a:pt x="482" y="457"/>
                    <a:pt x="460" y="476"/>
                  </a:cubicBezTo>
                  <a:cubicBezTo>
                    <a:pt x="436" y="496"/>
                    <a:pt x="403" y="492"/>
                    <a:pt x="383" y="469"/>
                  </a:cubicBezTo>
                  <a:cubicBezTo>
                    <a:pt x="360" y="442"/>
                    <a:pt x="367" y="401"/>
                    <a:pt x="398" y="381"/>
                  </a:cubicBezTo>
                  <a:cubicBezTo>
                    <a:pt x="420" y="366"/>
                    <a:pt x="446" y="367"/>
                    <a:pt x="469" y="379"/>
                  </a:cubicBezTo>
                  <a:cubicBezTo>
                    <a:pt x="470" y="378"/>
                    <a:pt x="471" y="376"/>
                    <a:pt x="471" y="373"/>
                  </a:cubicBezTo>
                  <a:cubicBezTo>
                    <a:pt x="480" y="293"/>
                    <a:pt x="501" y="93"/>
                    <a:pt x="501" y="93"/>
                  </a:cubicBezTo>
                  <a:cubicBezTo>
                    <a:pt x="501" y="57"/>
                    <a:pt x="471" y="27"/>
                    <a:pt x="434" y="27"/>
                  </a:cubicBezTo>
                  <a:cubicBezTo>
                    <a:pt x="434" y="27"/>
                    <a:pt x="201" y="28"/>
                    <a:pt x="126" y="28"/>
                  </a:cubicBezTo>
                  <a:cubicBezTo>
                    <a:pt x="124" y="27"/>
                    <a:pt x="123" y="26"/>
                    <a:pt x="117" y="22"/>
                  </a:cubicBezTo>
                  <a:cubicBezTo>
                    <a:pt x="88" y="0"/>
                    <a:pt x="45" y="3"/>
                    <a:pt x="24" y="35"/>
                  </a:cubicBezTo>
                  <a:cubicBezTo>
                    <a:pt x="0" y="70"/>
                    <a:pt x="17" y="118"/>
                    <a:pt x="59" y="127"/>
                  </a:cubicBezTo>
                  <a:cubicBezTo>
                    <a:pt x="77" y="130"/>
                    <a:pt x="96" y="126"/>
                    <a:pt x="109" y="113"/>
                  </a:cubicBezTo>
                  <a:cubicBezTo>
                    <a:pt x="124" y="98"/>
                    <a:pt x="129" y="78"/>
                    <a:pt x="123" y="58"/>
                  </a:cubicBezTo>
                  <a:cubicBezTo>
                    <a:pt x="112" y="29"/>
                    <a:pt x="75" y="14"/>
                    <a:pt x="48" y="34"/>
                  </a:cubicBezTo>
                  <a:cubicBezTo>
                    <a:pt x="27" y="50"/>
                    <a:pt x="24" y="81"/>
                    <a:pt x="43" y="99"/>
                  </a:cubicBezTo>
                  <a:cubicBezTo>
                    <a:pt x="57" y="113"/>
                    <a:pt x="80" y="114"/>
                    <a:pt x="96" y="101"/>
                  </a:cubicBezTo>
                  <a:cubicBezTo>
                    <a:pt x="111" y="87"/>
                    <a:pt x="111" y="65"/>
                    <a:pt x="97" y="51"/>
                  </a:cubicBezTo>
                  <a:cubicBezTo>
                    <a:pt x="80" y="35"/>
                    <a:pt x="48" y="46"/>
                    <a:pt x="48" y="70"/>
                  </a:cubicBezTo>
                  <a:cubicBezTo>
                    <a:pt x="48" y="82"/>
                    <a:pt x="57" y="91"/>
                    <a:pt x="68" y="95"/>
                  </a:cubicBezTo>
                  <a:cubicBezTo>
                    <a:pt x="47" y="94"/>
                    <a:pt x="39" y="69"/>
                    <a:pt x="48" y="53"/>
                  </a:cubicBezTo>
                  <a:cubicBezTo>
                    <a:pt x="60" y="35"/>
                    <a:pt x="83" y="33"/>
                    <a:pt x="99" y="45"/>
                  </a:cubicBezTo>
                  <a:cubicBezTo>
                    <a:pt x="111" y="54"/>
                    <a:pt x="115" y="69"/>
                    <a:pt x="112" y="83"/>
                  </a:cubicBezTo>
                  <a:cubicBezTo>
                    <a:pt x="109" y="97"/>
                    <a:pt x="101" y="106"/>
                    <a:pt x="89" y="113"/>
                  </a:cubicBezTo>
                  <a:cubicBezTo>
                    <a:pt x="71" y="122"/>
                    <a:pt x="49" y="115"/>
                    <a:pt x="35" y="101"/>
                  </a:cubicBezTo>
                  <a:cubicBezTo>
                    <a:pt x="21" y="85"/>
                    <a:pt x="21" y="65"/>
                    <a:pt x="29" y="46"/>
                  </a:cubicBezTo>
                  <a:cubicBezTo>
                    <a:pt x="37" y="30"/>
                    <a:pt x="52" y="20"/>
                    <a:pt x="69" y="18"/>
                  </a:cubicBezTo>
                  <a:cubicBezTo>
                    <a:pt x="88" y="15"/>
                    <a:pt x="108" y="22"/>
                    <a:pt x="120" y="38"/>
                  </a:cubicBezTo>
                  <a:cubicBezTo>
                    <a:pt x="139" y="61"/>
                    <a:pt x="137" y="93"/>
                    <a:pt x="119" y="115"/>
                  </a:cubicBezTo>
                  <a:cubicBezTo>
                    <a:pt x="100" y="137"/>
                    <a:pt x="71" y="142"/>
                    <a:pt x="45" y="132"/>
                  </a:cubicBezTo>
                  <a:cubicBezTo>
                    <a:pt x="38" y="132"/>
                    <a:pt x="36" y="133"/>
                    <a:pt x="33" y="135"/>
                  </a:cubicBezTo>
                  <a:cubicBezTo>
                    <a:pt x="24" y="219"/>
                    <a:pt x="4" y="406"/>
                    <a:pt x="4" y="406"/>
                  </a:cubicBezTo>
                  <a:close/>
                </a:path>
              </a:pathLst>
            </a:custGeom>
            <a:solidFill>
              <a:srgbClr val="FF5D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295" name="Freeform 136"/>
            <p:cNvSpPr>
              <a:spLocks noChangeArrowheads="1"/>
            </p:cNvSpPr>
            <p:nvPr/>
          </p:nvSpPr>
          <p:spPr bwMode="auto">
            <a:xfrm>
              <a:off x="268" y="322"/>
              <a:ext cx="2707" cy="2368"/>
            </a:xfrm>
            <a:custGeom>
              <a:avLst/>
              <a:gdLst>
                <a:gd name="T0" fmla="*/ 2147483647 w 456"/>
                <a:gd name="T1" fmla="*/ 2147483647 h 399"/>
                <a:gd name="T2" fmla="*/ 2147483647 w 456"/>
                <a:gd name="T3" fmla="*/ 0 h 399"/>
                <a:gd name="T4" fmla="*/ 2147483647 w 456"/>
                <a:gd name="T5" fmla="*/ 0 h 399"/>
                <a:gd name="T6" fmla="*/ 2147483647 w 456"/>
                <a:gd name="T7" fmla="*/ 2147483647 h 399"/>
                <a:gd name="T8" fmla="*/ 2147483647 w 456"/>
                <a:gd name="T9" fmla="*/ 2147483647 h 399"/>
                <a:gd name="T10" fmla="*/ 2147483647 w 456"/>
                <a:gd name="T11" fmla="*/ 2147483647 h 399"/>
                <a:gd name="T12" fmla="*/ 2147483647 w 456"/>
                <a:gd name="T13" fmla="*/ 2147483647 h 399"/>
                <a:gd name="T14" fmla="*/ 2147483647 w 456"/>
                <a:gd name="T15" fmla="*/ 2147483647 h 399"/>
                <a:gd name="T16" fmla="*/ 2147483647 w 456"/>
                <a:gd name="T17" fmla="*/ 2147483647 h 39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6"/>
                <a:gd name="T28" fmla="*/ 0 h 399"/>
                <a:gd name="T29" fmla="*/ 456 w 456"/>
                <a:gd name="T30" fmla="*/ 399 h 39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6" h="399">
                  <a:moveTo>
                    <a:pt x="38" y="103"/>
                  </a:moveTo>
                  <a:cubicBezTo>
                    <a:pt x="38" y="103"/>
                    <a:pt x="154" y="97"/>
                    <a:pt x="130" y="0"/>
                  </a:cubicBezTo>
                  <a:cubicBezTo>
                    <a:pt x="396" y="0"/>
                    <a:pt x="396" y="0"/>
                    <a:pt x="396" y="0"/>
                  </a:cubicBezTo>
                  <a:cubicBezTo>
                    <a:pt x="396" y="0"/>
                    <a:pt x="456" y="27"/>
                    <a:pt x="452" y="92"/>
                  </a:cubicBezTo>
                  <a:cubicBezTo>
                    <a:pt x="424" y="279"/>
                    <a:pt x="424" y="279"/>
                    <a:pt x="424" y="279"/>
                  </a:cubicBezTo>
                  <a:cubicBezTo>
                    <a:pt x="424" y="279"/>
                    <a:pt x="310" y="315"/>
                    <a:pt x="314" y="399"/>
                  </a:cubicBezTo>
                  <a:cubicBezTo>
                    <a:pt x="74" y="384"/>
                    <a:pt x="74" y="384"/>
                    <a:pt x="74" y="384"/>
                  </a:cubicBezTo>
                  <a:cubicBezTo>
                    <a:pt x="74" y="384"/>
                    <a:pt x="0" y="375"/>
                    <a:pt x="20" y="289"/>
                  </a:cubicBezTo>
                  <a:cubicBezTo>
                    <a:pt x="40" y="203"/>
                    <a:pt x="38" y="103"/>
                    <a:pt x="38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altLang="zh-CN" sz="2800" b="1">
                  <a:solidFill>
                    <a:srgbClr val="1C1C1C"/>
                  </a:solidFill>
                  <a:latin typeface="Comic Sans MS" panose="030F0702030302020204" pitchFamily="66" charset="0"/>
                  <a:ea typeface="华文中宋" panose="02010600040101010101" pitchFamily="2" charset="-122"/>
                </a:rPr>
                <a:t>Let’s talk</a:t>
              </a:r>
              <a:endParaRPr lang="zh-CN" altLang="en-US" sz="2800" b="1">
                <a:solidFill>
                  <a:srgbClr val="1C1C1C"/>
                </a:solidFill>
                <a:latin typeface="Comic Sans MS" panose="030F0702030302020204" pitchFamily="66" charset="0"/>
                <a:ea typeface="华文中宋" panose="0201060004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1"/>
          <p:cNvGrpSpPr/>
          <p:nvPr/>
        </p:nvGrpSpPr>
        <p:grpSpPr bwMode="auto">
          <a:xfrm>
            <a:off x="-44450" y="106363"/>
            <a:ext cx="3968750" cy="581025"/>
            <a:chOff x="0" y="0"/>
            <a:chExt cx="3243" cy="2997"/>
          </a:xfrm>
        </p:grpSpPr>
        <p:sp>
          <p:nvSpPr>
            <p:cNvPr id="13327" name="Freeform 134"/>
            <p:cNvSpPr>
              <a:spLocks noChangeArrowheads="1"/>
            </p:cNvSpPr>
            <p:nvPr/>
          </p:nvSpPr>
          <p:spPr bwMode="auto">
            <a:xfrm>
              <a:off x="0" y="30"/>
              <a:ext cx="3243" cy="2902"/>
            </a:xfrm>
            <a:custGeom>
              <a:avLst/>
              <a:gdLst>
                <a:gd name="T0" fmla="*/ 3243 w 546"/>
                <a:gd name="T1" fmla="*/ 2469 h 489"/>
                <a:gd name="T2" fmla="*/ 2809 w 546"/>
                <a:gd name="T3" fmla="*/ 2902 h 489"/>
                <a:gd name="T4" fmla="*/ 653 w 546"/>
                <a:gd name="T5" fmla="*/ 2902 h 489"/>
                <a:gd name="T6" fmla="*/ 220 w 546"/>
                <a:gd name="T7" fmla="*/ 2469 h 489"/>
                <a:gd name="T8" fmla="*/ 0 w 546"/>
                <a:gd name="T9" fmla="*/ 433 h 489"/>
                <a:gd name="T10" fmla="*/ 440 w 546"/>
                <a:gd name="T11" fmla="*/ 0 h 489"/>
                <a:gd name="T12" fmla="*/ 2590 w 546"/>
                <a:gd name="T13" fmla="*/ 6 h 489"/>
                <a:gd name="T14" fmla="*/ 3029 w 546"/>
                <a:gd name="T15" fmla="*/ 439 h 489"/>
                <a:gd name="T16" fmla="*/ 3243 w 546"/>
                <a:gd name="T17" fmla="*/ 2469 h 48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46" h="489">
                  <a:moveTo>
                    <a:pt x="546" y="416"/>
                  </a:moveTo>
                  <a:cubicBezTo>
                    <a:pt x="546" y="457"/>
                    <a:pt x="514" y="489"/>
                    <a:pt x="473" y="489"/>
                  </a:cubicBezTo>
                  <a:cubicBezTo>
                    <a:pt x="110" y="489"/>
                    <a:pt x="110" y="489"/>
                    <a:pt x="110" y="489"/>
                  </a:cubicBezTo>
                  <a:cubicBezTo>
                    <a:pt x="70" y="489"/>
                    <a:pt x="37" y="457"/>
                    <a:pt x="37" y="416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33"/>
                    <a:pt x="33" y="0"/>
                    <a:pt x="74" y="0"/>
                  </a:cubicBezTo>
                  <a:cubicBezTo>
                    <a:pt x="436" y="1"/>
                    <a:pt x="436" y="1"/>
                    <a:pt x="436" y="1"/>
                  </a:cubicBezTo>
                  <a:cubicBezTo>
                    <a:pt x="477" y="1"/>
                    <a:pt x="510" y="34"/>
                    <a:pt x="510" y="74"/>
                  </a:cubicBezTo>
                  <a:lnTo>
                    <a:pt x="546" y="416"/>
                  </a:lnTo>
                  <a:close/>
                </a:path>
              </a:pathLst>
            </a:custGeom>
            <a:solidFill>
              <a:srgbClr val="FFD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28" name="Freeform 135"/>
            <p:cNvSpPr>
              <a:spLocks noChangeArrowheads="1"/>
            </p:cNvSpPr>
            <p:nvPr/>
          </p:nvSpPr>
          <p:spPr bwMode="auto">
            <a:xfrm>
              <a:off x="125" y="0"/>
              <a:ext cx="2975" cy="2997"/>
            </a:xfrm>
            <a:custGeom>
              <a:avLst/>
              <a:gdLst>
                <a:gd name="T0" fmla="*/ 24 w 501"/>
                <a:gd name="T1" fmla="*/ 2409 h 505"/>
                <a:gd name="T2" fmla="*/ 422 w 501"/>
                <a:gd name="T3" fmla="*/ 2801 h 505"/>
                <a:gd name="T4" fmla="*/ 2167 w 501"/>
                <a:gd name="T5" fmla="*/ 2801 h 505"/>
                <a:gd name="T6" fmla="*/ 2233 w 501"/>
                <a:gd name="T7" fmla="*/ 2831 h 505"/>
                <a:gd name="T8" fmla="*/ 2696 w 501"/>
                <a:gd name="T9" fmla="*/ 2926 h 505"/>
                <a:gd name="T10" fmla="*/ 2874 w 501"/>
                <a:gd name="T11" fmla="*/ 2463 h 505"/>
                <a:gd name="T12" fmla="*/ 2435 w 501"/>
                <a:gd name="T13" fmla="*/ 2285 h 505"/>
                <a:gd name="T14" fmla="*/ 2251 w 501"/>
                <a:gd name="T15" fmla="*/ 2593 h 505"/>
                <a:gd name="T16" fmla="*/ 2423 w 501"/>
                <a:gd name="T17" fmla="*/ 2831 h 505"/>
                <a:gd name="T18" fmla="*/ 2779 w 501"/>
                <a:gd name="T19" fmla="*/ 2570 h 505"/>
                <a:gd name="T20" fmla="*/ 2458 w 501"/>
                <a:gd name="T21" fmla="*/ 2404 h 505"/>
                <a:gd name="T22" fmla="*/ 2435 w 501"/>
                <a:gd name="T23" fmla="*/ 2718 h 505"/>
                <a:gd name="T24" fmla="*/ 2607 w 501"/>
                <a:gd name="T25" fmla="*/ 2730 h 505"/>
                <a:gd name="T26" fmla="*/ 2696 w 501"/>
                <a:gd name="T27" fmla="*/ 2576 h 505"/>
                <a:gd name="T28" fmla="*/ 2637 w 501"/>
                <a:gd name="T29" fmla="*/ 2742 h 505"/>
                <a:gd name="T30" fmla="*/ 2512 w 501"/>
                <a:gd name="T31" fmla="*/ 2783 h 505"/>
                <a:gd name="T32" fmla="*/ 2316 w 501"/>
                <a:gd name="T33" fmla="*/ 2570 h 505"/>
                <a:gd name="T34" fmla="*/ 2369 w 501"/>
                <a:gd name="T35" fmla="*/ 2409 h 505"/>
                <a:gd name="T36" fmla="*/ 2749 w 501"/>
                <a:gd name="T37" fmla="*/ 2392 h 505"/>
                <a:gd name="T38" fmla="*/ 2732 w 501"/>
                <a:gd name="T39" fmla="*/ 2825 h 505"/>
                <a:gd name="T40" fmla="*/ 2274 w 501"/>
                <a:gd name="T41" fmla="*/ 2783 h 505"/>
                <a:gd name="T42" fmla="*/ 2363 w 501"/>
                <a:gd name="T43" fmla="*/ 2261 h 505"/>
                <a:gd name="T44" fmla="*/ 2785 w 501"/>
                <a:gd name="T45" fmla="*/ 2249 h 505"/>
                <a:gd name="T46" fmla="*/ 2797 w 501"/>
                <a:gd name="T47" fmla="*/ 2214 h 505"/>
                <a:gd name="T48" fmla="*/ 2975 w 501"/>
                <a:gd name="T49" fmla="*/ 552 h 505"/>
                <a:gd name="T50" fmla="*/ 2577 w 501"/>
                <a:gd name="T51" fmla="*/ 160 h 505"/>
                <a:gd name="T52" fmla="*/ 748 w 501"/>
                <a:gd name="T53" fmla="*/ 166 h 505"/>
                <a:gd name="T54" fmla="*/ 695 w 501"/>
                <a:gd name="T55" fmla="*/ 131 h 505"/>
                <a:gd name="T56" fmla="*/ 143 w 501"/>
                <a:gd name="T57" fmla="*/ 208 h 505"/>
                <a:gd name="T58" fmla="*/ 350 w 501"/>
                <a:gd name="T59" fmla="*/ 754 h 505"/>
                <a:gd name="T60" fmla="*/ 647 w 501"/>
                <a:gd name="T61" fmla="*/ 671 h 505"/>
                <a:gd name="T62" fmla="*/ 730 w 501"/>
                <a:gd name="T63" fmla="*/ 344 h 505"/>
                <a:gd name="T64" fmla="*/ 285 w 501"/>
                <a:gd name="T65" fmla="*/ 202 h 505"/>
                <a:gd name="T66" fmla="*/ 255 w 501"/>
                <a:gd name="T67" fmla="*/ 588 h 505"/>
                <a:gd name="T68" fmla="*/ 570 w 501"/>
                <a:gd name="T69" fmla="*/ 599 h 505"/>
                <a:gd name="T70" fmla="*/ 576 w 501"/>
                <a:gd name="T71" fmla="*/ 303 h 505"/>
                <a:gd name="T72" fmla="*/ 285 w 501"/>
                <a:gd name="T73" fmla="*/ 415 h 505"/>
                <a:gd name="T74" fmla="*/ 404 w 501"/>
                <a:gd name="T75" fmla="*/ 564 h 505"/>
                <a:gd name="T76" fmla="*/ 285 w 501"/>
                <a:gd name="T77" fmla="*/ 315 h 505"/>
                <a:gd name="T78" fmla="*/ 588 w 501"/>
                <a:gd name="T79" fmla="*/ 267 h 505"/>
                <a:gd name="T80" fmla="*/ 665 w 501"/>
                <a:gd name="T81" fmla="*/ 493 h 505"/>
                <a:gd name="T82" fmla="*/ 528 w 501"/>
                <a:gd name="T83" fmla="*/ 671 h 505"/>
                <a:gd name="T84" fmla="*/ 208 w 501"/>
                <a:gd name="T85" fmla="*/ 599 h 505"/>
                <a:gd name="T86" fmla="*/ 172 w 501"/>
                <a:gd name="T87" fmla="*/ 273 h 505"/>
                <a:gd name="T88" fmla="*/ 410 w 501"/>
                <a:gd name="T89" fmla="*/ 107 h 505"/>
                <a:gd name="T90" fmla="*/ 713 w 501"/>
                <a:gd name="T91" fmla="*/ 226 h 505"/>
                <a:gd name="T92" fmla="*/ 707 w 501"/>
                <a:gd name="T93" fmla="*/ 682 h 505"/>
                <a:gd name="T94" fmla="*/ 267 w 501"/>
                <a:gd name="T95" fmla="*/ 783 h 505"/>
                <a:gd name="T96" fmla="*/ 196 w 501"/>
                <a:gd name="T97" fmla="*/ 801 h 505"/>
                <a:gd name="T98" fmla="*/ 24 w 501"/>
                <a:gd name="T99" fmla="*/ 2409 h 50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01" h="505">
                  <a:moveTo>
                    <a:pt x="4" y="406"/>
                  </a:moveTo>
                  <a:cubicBezTo>
                    <a:pt x="4" y="442"/>
                    <a:pt x="34" y="472"/>
                    <a:pt x="71" y="472"/>
                  </a:cubicBezTo>
                  <a:cubicBezTo>
                    <a:pt x="71" y="472"/>
                    <a:pt x="280" y="472"/>
                    <a:pt x="365" y="472"/>
                  </a:cubicBezTo>
                  <a:cubicBezTo>
                    <a:pt x="368" y="473"/>
                    <a:pt x="371" y="474"/>
                    <a:pt x="376" y="477"/>
                  </a:cubicBezTo>
                  <a:cubicBezTo>
                    <a:pt x="396" y="497"/>
                    <a:pt x="427" y="505"/>
                    <a:pt x="454" y="493"/>
                  </a:cubicBezTo>
                  <a:cubicBezTo>
                    <a:pt x="482" y="480"/>
                    <a:pt x="496" y="445"/>
                    <a:pt x="484" y="415"/>
                  </a:cubicBezTo>
                  <a:cubicBezTo>
                    <a:pt x="472" y="386"/>
                    <a:pt x="438" y="373"/>
                    <a:pt x="410" y="385"/>
                  </a:cubicBezTo>
                  <a:cubicBezTo>
                    <a:pt x="390" y="394"/>
                    <a:pt x="378" y="415"/>
                    <a:pt x="379" y="437"/>
                  </a:cubicBezTo>
                  <a:cubicBezTo>
                    <a:pt x="380" y="456"/>
                    <a:pt x="392" y="469"/>
                    <a:pt x="408" y="477"/>
                  </a:cubicBezTo>
                  <a:cubicBezTo>
                    <a:pt x="438" y="490"/>
                    <a:pt x="472" y="465"/>
                    <a:pt x="468" y="433"/>
                  </a:cubicBezTo>
                  <a:cubicBezTo>
                    <a:pt x="464" y="407"/>
                    <a:pt x="436" y="393"/>
                    <a:pt x="414" y="405"/>
                  </a:cubicBezTo>
                  <a:cubicBezTo>
                    <a:pt x="394" y="415"/>
                    <a:pt x="391" y="445"/>
                    <a:pt x="410" y="458"/>
                  </a:cubicBezTo>
                  <a:cubicBezTo>
                    <a:pt x="419" y="465"/>
                    <a:pt x="430" y="464"/>
                    <a:pt x="439" y="460"/>
                  </a:cubicBezTo>
                  <a:cubicBezTo>
                    <a:pt x="448" y="456"/>
                    <a:pt x="451" y="444"/>
                    <a:pt x="454" y="434"/>
                  </a:cubicBezTo>
                  <a:cubicBezTo>
                    <a:pt x="458" y="445"/>
                    <a:pt x="450" y="454"/>
                    <a:pt x="444" y="462"/>
                  </a:cubicBezTo>
                  <a:cubicBezTo>
                    <a:pt x="439" y="468"/>
                    <a:pt x="431" y="469"/>
                    <a:pt x="423" y="469"/>
                  </a:cubicBezTo>
                  <a:cubicBezTo>
                    <a:pt x="404" y="468"/>
                    <a:pt x="390" y="452"/>
                    <a:pt x="390" y="433"/>
                  </a:cubicBezTo>
                  <a:cubicBezTo>
                    <a:pt x="390" y="424"/>
                    <a:pt x="392" y="414"/>
                    <a:pt x="399" y="406"/>
                  </a:cubicBezTo>
                  <a:cubicBezTo>
                    <a:pt x="416" y="387"/>
                    <a:pt x="444" y="386"/>
                    <a:pt x="463" y="403"/>
                  </a:cubicBezTo>
                  <a:cubicBezTo>
                    <a:pt x="483" y="424"/>
                    <a:pt x="482" y="457"/>
                    <a:pt x="460" y="476"/>
                  </a:cubicBezTo>
                  <a:cubicBezTo>
                    <a:pt x="436" y="496"/>
                    <a:pt x="403" y="492"/>
                    <a:pt x="383" y="469"/>
                  </a:cubicBezTo>
                  <a:cubicBezTo>
                    <a:pt x="360" y="442"/>
                    <a:pt x="367" y="401"/>
                    <a:pt x="398" y="381"/>
                  </a:cubicBezTo>
                  <a:cubicBezTo>
                    <a:pt x="420" y="366"/>
                    <a:pt x="446" y="367"/>
                    <a:pt x="469" y="379"/>
                  </a:cubicBezTo>
                  <a:cubicBezTo>
                    <a:pt x="470" y="378"/>
                    <a:pt x="471" y="376"/>
                    <a:pt x="471" y="373"/>
                  </a:cubicBezTo>
                  <a:cubicBezTo>
                    <a:pt x="480" y="293"/>
                    <a:pt x="501" y="93"/>
                    <a:pt x="501" y="93"/>
                  </a:cubicBezTo>
                  <a:cubicBezTo>
                    <a:pt x="501" y="57"/>
                    <a:pt x="471" y="27"/>
                    <a:pt x="434" y="27"/>
                  </a:cubicBezTo>
                  <a:cubicBezTo>
                    <a:pt x="434" y="27"/>
                    <a:pt x="201" y="28"/>
                    <a:pt x="126" y="28"/>
                  </a:cubicBezTo>
                  <a:cubicBezTo>
                    <a:pt x="124" y="27"/>
                    <a:pt x="123" y="26"/>
                    <a:pt x="117" y="22"/>
                  </a:cubicBezTo>
                  <a:cubicBezTo>
                    <a:pt x="88" y="0"/>
                    <a:pt x="45" y="3"/>
                    <a:pt x="24" y="35"/>
                  </a:cubicBezTo>
                  <a:cubicBezTo>
                    <a:pt x="0" y="70"/>
                    <a:pt x="17" y="118"/>
                    <a:pt x="59" y="127"/>
                  </a:cubicBezTo>
                  <a:cubicBezTo>
                    <a:pt x="77" y="130"/>
                    <a:pt x="96" y="126"/>
                    <a:pt x="109" y="113"/>
                  </a:cubicBezTo>
                  <a:cubicBezTo>
                    <a:pt x="124" y="98"/>
                    <a:pt x="129" y="78"/>
                    <a:pt x="123" y="58"/>
                  </a:cubicBezTo>
                  <a:cubicBezTo>
                    <a:pt x="112" y="29"/>
                    <a:pt x="75" y="14"/>
                    <a:pt x="48" y="34"/>
                  </a:cubicBezTo>
                  <a:cubicBezTo>
                    <a:pt x="27" y="50"/>
                    <a:pt x="24" y="81"/>
                    <a:pt x="43" y="99"/>
                  </a:cubicBezTo>
                  <a:cubicBezTo>
                    <a:pt x="57" y="113"/>
                    <a:pt x="80" y="114"/>
                    <a:pt x="96" y="101"/>
                  </a:cubicBezTo>
                  <a:cubicBezTo>
                    <a:pt x="111" y="87"/>
                    <a:pt x="111" y="65"/>
                    <a:pt x="97" y="51"/>
                  </a:cubicBezTo>
                  <a:cubicBezTo>
                    <a:pt x="80" y="35"/>
                    <a:pt x="48" y="46"/>
                    <a:pt x="48" y="70"/>
                  </a:cubicBezTo>
                  <a:cubicBezTo>
                    <a:pt x="48" y="82"/>
                    <a:pt x="57" y="91"/>
                    <a:pt x="68" y="95"/>
                  </a:cubicBezTo>
                  <a:cubicBezTo>
                    <a:pt x="47" y="94"/>
                    <a:pt x="39" y="69"/>
                    <a:pt x="48" y="53"/>
                  </a:cubicBezTo>
                  <a:cubicBezTo>
                    <a:pt x="60" y="35"/>
                    <a:pt x="83" y="33"/>
                    <a:pt x="99" y="45"/>
                  </a:cubicBezTo>
                  <a:cubicBezTo>
                    <a:pt x="111" y="54"/>
                    <a:pt x="115" y="69"/>
                    <a:pt x="112" y="83"/>
                  </a:cubicBezTo>
                  <a:cubicBezTo>
                    <a:pt x="109" y="97"/>
                    <a:pt x="101" y="106"/>
                    <a:pt x="89" y="113"/>
                  </a:cubicBezTo>
                  <a:cubicBezTo>
                    <a:pt x="71" y="122"/>
                    <a:pt x="49" y="115"/>
                    <a:pt x="35" y="101"/>
                  </a:cubicBezTo>
                  <a:cubicBezTo>
                    <a:pt x="21" y="85"/>
                    <a:pt x="21" y="65"/>
                    <a:pt x="29" y="46"/>
                  </a:cubicBezTo>
                  <a:cubicBezTo>
                    <a:pt x="37" y="30"/>
                    <a:pt x="52" y="20"/>
                    <a:pt x="69" y="18"/>
                  </a:cubicBezTo>
                  <a:cubicBezTo>
                    <a:pt x="88" y="15"/>
                    <a:pt x="108" y="22"/>
                    <a:pt x="120" y="38"/>
                  </a:cubicBezTo>
                  <a:cubicBezTo>
                    <a:pt x="139" y="61"/>
                    <a:pt x="137" y="93"/>
                    <a:pt x="119" y="115"/>
                  </a:cubicBezTo>
                  <a:cubicBezTo>
                    <a:pt x="100" y="137"/>
                    <a:pt x="71" y="142"/>
                    <a:pt x="45" y="132"/>
                  </a:cubicBezTo>
                  <a:cubicBezTo>
                    <a:pt x="38" y="132"/>
                    <a:pt x="36" y="133"/>
                    <a:pt x="33" y="135"/>
                  </a:cubicBezTo>
                  <a:cubicBezTo>
                    <a:pt x="24" y="219"/>
                    <a:pt x="4" y="406"/>
                    <a:pt x="4" y="406"/>
                  </a:cubicBezTo>
                  <a:close/>
                </a:path>
              </a:pathLst>
            </a:custGeom>
            <a:solidFill>
              <a:srgbClr val="FF5D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29" name="Freeform 136"/>
            <p:cNvSpPr>
              <a:spLocks noChangeArrowheads="1"/>
            </p:cNvSpPr>
            <p:nvPr/>
          </p:nvSpPr>
          <p:spPr bwMode="auto">
            <a:xfrm>
              <a:off x="268" y="322"/>
              <a:ext cx="2707" cy="2368"/>
            </a:xfrm>
            <a:custGeom>
              <a:avLst/>
              <a:gdLst>
                <a:gd name="T0" fmla="*/ 2147483647 w 456"/>
                <a:gd name="T1" fmla="*/ 2147483647 h 399"/>
                <a:gd name="T2" fmla="*/ 2147483647 w 456"/>
                <a:gd name="T3" fmla="*/ 0 h 399"/>
                <a:gd name="T4" fmla="*/ 2147483647 w 456"/>
                <a:gd name="T5" fmla="*/ 0 h 399"/>
                <a:gd name="T6" fmla="*/ 2147483647 w 456"/>
                <a:gd name="T7" fmla="*/ 2147483647 h 399"/>
                <a:gd name="T8" fmla="*/ 2147483647 w 456"/>
                <a:gd name="T9" fmla="*/ 2147483647 h 399"/>
                <a:gd name="T10" fmla="*/ 2147483647 w 456"/>
                <a:gd name="T11" fmla="*/ 2147483647 h 399"/>
                <a:gd name="T12" fmla="*/ 2147483647 w 456"/>
                <a:gd name="T13" fmla="*/ 2147483647 h 399"/>
                <a:gd name="T14" fmla="*/ 2147483647 w 456"/>
                <a:gd name="T15" fmla="*/ 2147483647 h 399"/>
                <a:gd name="T16" fmla="*/ 2147483647 w 456"/>
                <a:gd name="T17" fmla="*/ 2147483647 h 39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6"/>
                <a:gd name="T28" fmla="*/ 0 h 399"/>
                <a:gd name="T29" fmla="*/ 456 w 456"/>
                <a:gd name="T30" fmla="*/ 399 h 39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6" h="399">
                  <a:moveTo>
                    <a:pt x="38" y="103"/>
                  </a:moveTo>
                  <a:cubicBezTo>
                    <a:pt x="38" y="103"/>
                    <a:pt x="154" y="97"/>
                    <a:pt x="130" y="0"/>
                  </a:cubicBezTo>
                  <a:cubicBezTo>
                    <a:pt x="396" y="0"/>
                    <a:pt x="396" y="0"/>
                    <a:pt x="396" y="0"/>
                  </a:cubicBezTo>
                  <a:cubicBezTo>
                    <a:pt x="396" y="0"/>
                    <a:pt x="456" y="27"/>
                    <a:pt x="452" y="92"/>
                  </a:cubicBezTo>
                  <a:cubicBezTo>
                    <a:pt x="424" y="279"/>
                    <a:pt x="424" y="279"/>
                    <a:pt x="424" y="279"/>
                  </a:cubicBezTo>
                  <a:cubicBezTo>
                    <a:pt x="424" y="279"/>
                    <a:pt x="310" y="315"/>
                    <a:pt x="314" y="399"/>
                  </a:cubicBezTo>
                  <a:cubicBezTo>
                    <a:pt x="74" y="384"/>
                    <a:pt x="74" y="384"/>
                    <a:pt x="74" y="384"/>
                  </a:cubicBezTo>
                  <a:cubicBezTo>
                    <a:pt x="74" y="384"/>
                    <a:pt x="0" y="375"/>
                    <a:pt x="20" y="289"/>
                  </a:cubicBezTo>
                  <a:cubicBezTo>
                    <a:pt x="40" y="203"/>
                    <a:pt x="38" y="103"/>
                    <a:pt x="38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altLang="zh-CN" sz="2800" b="1">
                  <a:solidFill>
                    <a:srgbClr val="1C1C1C"/>
                  </a:solidFill>
                  <a:latin typeface="Comic Sans MS" panose="030F0702030302020204" pitchFamily="66" charset="0"/>
                  <a:ea typeface="华文中宋" panose="02010600040101010101" pitchFamily="2" charset="-122"/>
                </a:rPr>
                <a:t>Read and circle</a:t>
              </a:r>
              <a:endParaRPr lang="zh-CN" altLang="en-US" sz="2800" b="1">
                <a:solidFill>
                  <a:srgbClr val="1C1C1C"/>
                </a:solidFill>
                <a:latin typeface="Comic Sans MS" panose="030F0702030302020204" pitchFamily="66" charset="0"/>
                <a:ea typeface="华文中宋" panose="02010600040101010101" pitchFamily="2" charset="-122"/>
              </a:endParaRPr>
            </a:p>
          </p:txBody>
        </p:sp>
      </p:grpSp>
      <p:pic>
        <p:nvPicPr>
          <p:cNvPr id="13315" name="图片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62188" y="-77788"/>
            <a:ext cx="6961187" cy="5381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矩形 11"/>
          <p:cNvPicPr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11113" y="828675"/>
            <a:ext cx="3619501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矩形 12"/>
          <p:cNvPicPr>
            <a:picLocks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47625" y="2005013"/>
            <a:ext cx="36258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椭圆 13"/>
          <p:cNvSpPr>
            <a:spLocks noChangeArrowheads="1"/>
          </p:cNvSpPr>
          <p:nvPr/>
        </p:nvSpPr>
        <p:spPr bwMode="auto">
          <a:xfrm>
            <a:off x="6300788" y="4732338"/>
            <a:ext cx="792162" cy="411162"/>
          </a:xfrm>
          <a:prstGeom prst="ellipse">
            <a:avLst/>
          </a:prstGeom>
          <a:noFill/>
          <a:ln w="41275">
            <a:solidFill>
              <a:srgbClr val="C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22" name="椭圆 14"/>
          <p:cNvSpPr>
            <a:spLocks noChangeArrowheads="1"/>
          </p:cNvSpPr>
          <p:nvPr/>
        </p:nvSpPr>
        <p:spPr bwMode="auto">
          <a:xfrm>
            <a:off x="5076825" y="3741738"/>
            <a:ext cx="1871663" cy="411162"/>
          </a:xfrm>
          <a:prstGeom prst="ellipse">
            <a:avLst/>
          </a:prstGeom>
          <a:noFill/>
          <a:ln w="41275">
            <a:solidFill>
              <a:srgbClr val="C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23" name="TextBox 15"/>
          <p:cNvSpPr txBox="1">
            <a:spLocks noChangeArrowheads="1"/>
          </p:cNvSpPr>
          <p:nvPr/>
        </p:nvSpPr>
        <p:spPr bwMode="auto">
          <a:xfrm>
            <a:off x="241300" y="4208463"/>
            <a:ext cx="2879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latin typeface="Arial Unicode MS" pitchFamily="34" charset="-122"/>
                <a:ea typeface="Arial Unicode MS" pitchFamily="34" charset="-122"/>
              </a:rPr>
              <a:t>How long</a:t>
            </a:r>
            <a:r>
              <a:rPr lang="zh-CN" altLang="en-US" sz="2000" b="1">
                <a:solidFill>
                  <a:schemeClr val="accent2"/>
                </a:solidFill>
                <a:latin typeface="Arial" panose="020B0604020202020204" pitchFamily="34" charset="0"/>
              </a:rPr>
              <a:t>多久</a:t>
            </a:r>
          </a:p>
        </p:txBody>
      </p:sp>
      <p:sp>
        <p:nvSpPr>
          <p:cNvPr id="13324" name="TextBox 16"/>
          <p:cNvSpPr txBox="1">
            <a:spLocks noChangeArrowheads="1"/>
          </p:cNvSpPr>
          <p:nvPr/>
        </p:nvSpPr>
        <p:spPr bwMode="auto">
          <a:xfrm>
            <a:off x="106363" y="3300413"/>
            <a:ext cx="10937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chemeClr val="accent2"/>
                </a:solidFill>
                <a:latin typeface="Arial" panose="020B0604020202020204" pitchFamily="34" charset="0"/>
              </a:rPr>
              <a:t>stay</a:t>
            </a:r>
            <a:endParaRPr lang="zh-CN" altLang="en-US" sz="28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cxnSp>
        <p:nvCxnSpPr>
          <p:cNvPr id="13325" name="直接连接符 18"/>
          <p:cNvCxnSpPr>
            <a:cxnSpLocks noChangeShapeType="1"/>
          </p:cNvCxnSpPr>
          <p:nvPr/>
        </p:nvCxnSpPr>
        <p:spPr bwMode="auto">
          <a:xfrm flipV="1">
            <a:off x="1027113" y="3302000"/>
            <a:ext cx="563562" cy="2047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</a:ln>
          <a:effectLst>
            <a:outerShdw dist="23000" dir="5400000" algn="ctr" rotWithShape="0">
              <a:srgbClr val="000000">
                <a:alpha val="3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6" name="直接连接符 19"/>
          <p:cNvCxnSpPr>
            <a:cxnSpLocks noChangeShapeType="1"/>
          </p:cNvCxnSpPr>
          <p:nvPr/>
        </p:nvCxnSpPr>
        <p:spPr bwMode="auto">
          <a:xfrm>
            <a:off x="1038225" y="3594100"/>
            <a:ext cx="627063" cy="21113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</a:ln>
          <a:effectLst>
            <a:outerShdw dist="23000" dir="5400000" algn="ctr" rotWithShape="0">
              <a:srgbClr val="000000">
                <a:alpha val="3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21"/>
          <p:cNvSpPr txBox="1">
            <a:spLocks noChangeArrowheads="1"/>
          </p:cNvSpPr>
          <p:nvPr/>
        </p:nvSpPr>
        <p:spPr bwMode="auto">
          <a:xfrm>
            <a:off x="1665288" y="3138488"/>
            <a:ext cx="10350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/>
              <a:t>保持</a:t>
            </a:r>
          </a:p>
        </p:txBody>
      </p:sp>
      <p:sp>
        <p:nvSpPr>
          <p:cNvPr id="3" name="TextBox 22"/>
          <p:cNvSpPr txBox="1">
            <a:spLocks noChangeArrowheads="1"/>
          </p:cNvSpPr>
          <p:nvPr/>
        </p:nvSpPr>
        <p:spPr bwMode="auto">
          <a:xfrm>
            <a:off x="1681163" y="3594100"/>
            <a:ext cx="1033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/>
              <a:t>停留</a:t>
            </a:r>
          </a:p>
        </p:txBody>
      </p:sp>
      <p:sp>
        <p:nvSpPr>
          <p:cNvPr id="4" name="云形标注 24"/>
          <p:cNvSpPr>
            <a:spLocks noChangeArrowheads="1"/>
          </p:cNvSpPr>
          <p:nvPr/>
        </p:nvSpPr>
        <p:spPr bwMode="auto">
          <a:xfrm flipV="1">
            <a:off x="1665288" y="3624263"/>
            <a:ext cx="995362" cy="401637"/>
          </a:xfrm>
          <a:prstGeom prst="cloudCallout">
            <a:avLst>
              <a:gd name="adj1" fmla="val -167083"/>
              <a:gd name="adj2" fmla="val 208153"/>
            </a:avLst>
          </a:prstGeom>
          <a:noFill/>
          <a:ln w="19050">
            <a:solidFill>
              <a:srgbClr val="C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1" grpId="0" animBg="1"/>
      <p:bldP spid="13322" grpId="0" animBg="1"/>
      <p:bldP spid="13323" grpId="0"/>
      <p:bldP spid="13324" grpId="0"/>
      <p:bldP spid="2" grpId="0"/>
      <p:bldP spid="3" grpId="0"/>
      <p:bldP spid="4" grpId="0" animBg="1"/>
    </p:bldLst>
  </p:timing>
</p:sld>
</file>

<file path=ppt/theme/theme1.xml><?xml version="1.0" encoding="utf-8"?>
<a:theme xmlns:a="http://schemas.openxmlformats.org/drawingml/2006/main" name="WWW.2PPT.COM&#10;">
  <a:themeElements>
    <a:clrScheme name="演示设计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演示设计">
      <a:majorFont>
        <a:latin typeface="Calibri"/>
        <a:ea typeface="黑体"/>
        <a:cs typeface=""/>
      </a:majorFont>
      <a:minorFont>
        <a:latin typeface="Calibri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黑体" panose="02010609060101010101" pitchFamily="49" charset="-122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黑体" panose="02010609060101010101" pitchFamily="49" charset="-122"/>
            <a:ea typeface="宋体" panose="02010600030101010101" pitchFamily="2" charset="-122"/>
          </a:defRPr>
        </a:defPPr>
      </a:lstStyle>
    </a:lnDef>
  </a:objectDefaults>
  <a:extraClrSchemeLst>
    <a:extraClrScheme>
      <a:clrScheme name="演示设计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模板网-WWW.1PPT.COM ">
  <a:themeElements>
    <a:clrScheme name="演示设计1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演示设计1">
      <a:majorFont>
        <a:latin typeface="Calibri"/>
        <a:ea typeface="黑体"/>
        <a:cs typeface=""/>
      </a:majorFont>
      <a:minorFont>
        <a:latin typeface="Calibri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黑体" panose="02010609060101010101" pitchFamily="49" charset="-122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黑体" panose="02010609060101010101" pitchFamily="49" charset="-122"/>
            <a:ea typeface="宋体" panose="02010600030101010101" pitchFamily="2" charset="-122"/>
          </a:defRPr>
        </a:defPPr>
      </a:lstStyle>
    </a:lnDef>
  </a:objectDefaults>
  <a:extraClrSchemeLst>
    <a:extraClrScheme>
      <a:clrScheme name="演示设计1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travel</Template>
  <TotalTime>0</TotalTime>
  <Words>517</Words>
  <Application>Microsoft Office PowerPoint</Application>
  <PresentationFormat>全屏显示(16:9)</PresentationFormat>
  <Paragraphs>87</Paragraphs>
  <Slides>15</Slides>
  <Notes>1</Notes>
  <HiddenSlides>0</HiddenSlides>
  <MMClips>14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33" baseType="lpstr">
      <vt:lpstr>Arial Unicode MS</vt:lpstr>
      <vt:lpstr>Gulim</vt:lpstr>
      <vt:lpstr>Water Toy</vt:lpstr>
      <vt:lpstr>黑体</vt:lpstr>
      <vt:lpstr>华文细黑</vt:lpstr>
      <vt:lpstr>华文中宋</vt:lpstr>
      <vt:lpstr>華康娃娃體(P)</vt:lpstr>
      <vt:lpstr>楷体</vt:lpstr>
      <vt:lpstr>迷你简细珊瑚</vt:lpstr>
      <vt:lpstr>宋体</vt:lpstr>
      <vt:lpstr>微软雅黑</vt:lpstr>
      <vt:lpstr>Arial</vt:lpstr>
      <vt:lpstr>Berlin Sans FB Demi</vt:lpstr>
      <vt:lpstr>Calibri</vt:lpstr>
      <vt:lpstr>Comic Sans MS</vt:lpstr>
      <vt:lpstr>Times New Roman</vt:lpstr>
      <vt:lpstr>WWW.2PPT.COM
</vt:lpstr>
      <vt:lpstr>第一PPT模板网-WWW.1PPT.COM </vt:lpstr>
      <vt:lpstr>Unit 7 Summer holiday plans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2008-05-26T07:22:00Z</dcterms:created>
  <dcterms:modified xsi:type="dcterms:W3CDTF">2023-01-16T22:29:13Z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D9C42EE537A14EB7BEDD3449C1B8690D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