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470" r:id="rId2"/>
    <p:sldId id="353" r:id="rId3"/>
    <p:sldId id="471" r:id="rId4"/>
    <p:sldId id="352" r:id="rId5"/>
    <p:sldId id="494" r:id="rId6"/>
    <p:sldId id="495" r:id="rId7"/>
    <p:sldId id="496" r:id="rId8"/>
    <p:sldId id="497" r:id="rId9"/>
    <p:sldId id="515" r:id="rId10"/>
    <p:sldId id="498" r:id="rId11"/>
    <p:sldId id="499" r:id="rId12"/>
    <p:sldId id="500" r:id="rId13"/>
    <p:sldId id="501" r:id="rId14"/>
    <p:sldId id="516" r:id="rId15"/>
    <p:sldId id="503" r:id="rId16"/>
    <p:sldId id="504" r:id="rId17"/>
    <p:sldId id="517" r:id="rId18"/>
    <p:sldId id="506" r:id="rId19"/>
    <p:sldId id="507" r:id="rId20"/>
    <p:sldId id="518" r:id="rId21"/>
  </p:sldIdLst>
  <p:sldSz cx="12190413" cy="6859588"/>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62626"/>
    <a:srgbClr val="4A4B4F"/>
    <a:srgbClr val="E5E5E5"/>
    <a:srgbClr val="5FB1AB"/>
    <a:srgbClr val="3296A8"/>
    <a:srgbClr val="6D8AAB"/>
    <a:srgbClr val="31709C"/>
    <a:srgbClr val="7697B3"/>
    <a:srgbClr val="6FA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97778" autoAdjust="0"/>
  </p:normalViewPr>
  <p:slideViewPr>
    <p:cSldViewPr snapToGrid="0" showGuides="1">
      <p:cViewPr varScale="1">
        <p:scale>
          <a:sx n="108" d="100"/>
          <a:sy n="108" d="100"/>
        </p:scale>
        <p:origin x="318" y="120"/>
      </p:cViewPr>
      <p:guideLst>
        <p:guide orient="horz" pos="2160"/>
        <p:guide pos="3828"/>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9012C8C0-A3D3-487B-AECC-CB6663EAE28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3849D3E0-124D-4DFF-AE99-4EA4CC201DB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069" y="551645"/>
            <a:ext cx="10513957" cy="55600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3762" y="1323207"/>
            <a:ext cx="9142571" cy="2187406"/>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3762" y="3602705"/>
            <a:ext cx="9142571" cy="1656069"/>
          </a:xfrm>
        </p:spPr>
        <p:txBody>
          <a:bodyPr>
            <a:normAutofit/>
          </a:bodyPr>
          <a:lstStyle>
            <a:lvl1pPr marL="0" indent="0" algn="ctr">
              <a:buNone/>
              <a:defRPr sz="1800">
                <a:solidFill>
                  <a:schemeClr val="tx1">
                    <a:lumMod val="75000"/>
                    <a:lumOff val="25000"/>
                  </a:schemeClr>
                </a:solidFill>
                <a:effectLst/>
                <a:latin typeface="+mj-lt"/>
                <a:ea typeface="宋体" panose="02010600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单击此处添加副标题</a:t>
            </a: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20" y="3751812"/>
            <a:ext cx="7320406" cy="81150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720" y="4610882"/>
            <a:ext cx="7320406" cy="64767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599" y="258493"/>
            <a:ext cx="10513957" cy="1325808"/>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599" y="1825963"/>
            <a:ext cx="5180790" cy="4352144"/>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0765" y="1825963"/>
            <a:ext cx="5180790" cy="4352144"/>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57" y="365193"/>
            <a:ext cx="10513957" cy="1325808"/>
          </a:xfrm>
        </p:spPr>
        <p:txBody>
          <a:bodyPr/>
          <a:lstStyle/>
          <a:p>
            <a:r>
              <a:rPr lang="zh-CN" altLang="en-US"/>
              <a:t>单击此处编辑母版标题样式</a:t>
            </a:r>
          </a:p>
        </p:txBody>
      </p:sp>
      <p:sp>
        <p:nvSpPr>
          <p:cNvPr id="3" name="文本占位符 2"/>
          <p:cNvSpPr>
            <a:spLocks noGrp="1"/>
          </p:cNvSpPr>
          <p:nvPr>
            <p:ph type="body" idx="1"/>
          </p:nvPr>
        </p:nvSpPr>
        <p:spPr>
          <a:xfrm>
            <a:off x="839657" y="1745284"/>
            <a:ext cx="5156981" cy="8240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657" y="2616093"/>
            <a:ext cx="5156981" cy="357471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1236" y="1745284"/>
            <a:ext cx="5182378" cy="8240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1236" y="2616093"/>
            <a:ext cx="5182378" cy="357471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069" y="2766731"/>
            <a:ext cx="10513957" cy="1325808"/>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646" y="127024"/>
            <a:ext cx="4164549" cy="1600496"/>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3190" y="766496"/>
            <a:ext cx="5816466" cy="50953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dirty="0"/>
          </a:p>
        </p:txBody>
      </p:sp>
      <p:sp>
        <p:nvSpPr>
          <p:cNvPr id="4" name="文本占位符 3"/>
          <p:cNvSpPr>
            <a:spLocks noGrp="1"/>
          </p:cNvSpPr>
          <p:nvPr>
            <p:ph type="body" sz="half" idx="2"/>
          </p:nvPr>
        </p:nvSpPr>
        <p:spPr>
          <a:xfrm>
            <a:off x="651725" y="2057781"/>
            <a:ext cx="4164549" cy="3812294"/>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cxnSp>
        <p:nvCxnSpPr>
          <p:cNvPr id="8" name="直接连接符 7" hidden="1"/>
          <p:cNvCxnSpPr/>
          <p:nvPr/>
        </p:nvCxnSpPr>
        <p:spPr>
          <a:xfrm>
            <a:off x="742834" y="434420"/>
            <a:ext cx="0" cy="139154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2949" y="365193"/>
            <a:ext cx="1529077" cy="5812914"/>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069" y="365193"/>
            <a:ext cx="8878571" cy="5812914"/>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69" y="365193"/>
            <a:ext cx="10513957" cy="1325808"/>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069" y="1825963"/>
            <a:ext cx="10513957" cy="435214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69" y="6357527"/>
            <a:ext cx="2742771" cy="365193"/>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nvPr>
        </p:nvSpPr>
        <p:spPr>
          <a:xfrm>
            <a:off x="4037969" y="6357527"/>
            <a:ext cx="4114157" cy="365193"/>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255" y="6357527"/>
            <a:ext cx="2742771" cy="365193"/>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notesSlide" Target="../notesSlides/notesSlide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11.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5.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image" Target="../media/image6.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endParaRPr lang="zh-CN" altLang="en-US"/>
          </a:p>
        </p:txBody>
      </p:sp>
      <p:pic>
        <p:nvPicPr>
          <p:cNvPr id="3" name="图片 2" descr="封面"/>
          <p:cNvPicPr>
            <a:picLocks noChangeAspect="1"/>
          </p:cNvPicPr>
          <p:nvPr/>
        </p:nvPicPr>
        <p:blipFill>
          <a:blip r:embed="rId5"/>
          <a:stretch>
            <a:fillRect/>
          </a:stretch>
        </p:blipFill>
        <p:spPr>
          <a:xfrm>
            <a:off x="0" y="3810"/>
            <a:ext cx="12180570" cy="6851650"/>
          </a:xfrm>
          <a:prstGeom prst="rect">
            <a:avLst/>
          </a:prstGeom>
        </p:spPr>
      </p:pic>
      <p:sp>
        <p:nvSpPr>
          <p:cNvPr id="5" name="矩形 4"/>
          <p:cNvSpPr/>
          <p:nvPr/>
        </p:nvSpPr>
        <p:spPr>
          <a:xfrm>
            <a:off x="3653070" y="1964500"/>
            <a:ext cx="10016108" cy="1198880"/>
          </a:xfrm>
          <a:prstGeom prst="rect">
            <a:avLst/>
          </a:prstGeom>
        </p:spPr>
        <p:txBody>
          <a:bodyPr wrap="square">
            <a:spAutoFit/>
          </a:bodyPr>
          <a:lstStyle/>
          <a:p>
            <a:pPr algn="ctr"/>
            <a:r>
              <a:rPr lang="zh-CN" altLang="en-US" sz="7200" spc="-150">
                <a:solidFill>
                  <a:schemeClr val="tx1">
                    <a:lumMod val="85000"/>
                    <a:lumOff val="15000"/>
                  </a:schemeClr>
                </a:solidFill>
                <a:latin typeface="阿里巴巴普惠体 R" panose="00020600040101010101" charset="-122"/>
                <a:ea typeface="阿里巴巴普惠体 R" panose="00020600040101010101" charset="-122"/>
              </a:rPr>
              <a:t>个人竞聘简历</a:t>
            </a:r>
            <a:endParaRPr lang="zh-CN" altLang="en-US" sz="7200" b="1" spc="-150">
              <a:solidFill>
                <a:schemeClr val="tx1">
                  <a:lumMod val="85000"/>
                  <a:lumOff val="15000"/>
                </a:schemeClr>
              </a:solidFill>
              <a:latin typeface="阿里巴巴普惠体 R" panose="00020600040101010101" charset="-122"/>
              <a:ea typeface="阿里巴巴普惠体 R" panose="00020600040101010101" charset="-122"/>
            </a:endParaRPr>
          </a:p>
        </p:txBody>
      </p:sp>
      <p:sp>
        <p:nvSpPr>
          <p:cNvPr id="6" name="文本框 66"/>
          <p:cNvSpPr txBox="1">
            <a:spLocks noChangeArrowheads="1"/>
          </p:cNvSpPr>
          <p:nvPr/>
        </p:nvSpPr>
        <p:spPr bwMode="auto">
          <a:xfrm>
            <a:off x="5470511" y="3817444"/>
            <a:ext cx="594787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000">
                <a:solidFill>
                  <a:schemeClr val="bg1">
                    <a:lumMod val="75000"/>
                  </a:schemeClr>
                </a:solidFill>
                <a:latin typeface="阿里巴巴普惠体 R" panose="00020600040101010101" charset="-122"/>
                <a:ea typeface="阿里巴巴普惠体 R" panose="00020600040101010101" charset="-122"/>
                <a:cs typeface="Arial" panose="020B0604020202020204" pitchFamily="34" charset="0"/>
              </a:rPr>
              <a:t>this is a sample text. insert your desired text here. Again. this is a dummy text. enter your own text here. this is a sample text. your here. Again. this is a dummy </a:t>
            </a:r>
          </a:p>
        </p:txBody>
      </p:sp>
      <p:sp>
        <p:nvSpPr>
          <p:cNvPr id="8" name="TextBox 2"/>
          <p:cNvSpPr txBox="1"/>
          <p:nvPr/>
        </p:nvSpPr>
        <p:spPr>
          <a:xfrm>
            <a:off x="6074312" y="3341042"/>
            <a:ext cx="4762500" cy="39878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2000">
                <a:solidFill>
                  <a:schemeClr val="bg2">
                    <a:lumMod val="75000"/>
                  </a:schemeClr>
                </a:solidFill>
                <a:latin typeface="阿里巴巴普惠体 R" panose="00020600040101010101" charset="-122"/>
                <a:ea typeface="阿里巴巴普惠体 R" panose="00020600040101010101" charset="-122"/>
                <a:cs typeface="阿里巴巴普惠体 R" panose="00020600040101010101" charset="-122"/>
              </a:rPr>
              <a:t>●模板显大气  ●内容贴实际  ●企业通用</a:t>
            </a:r>
          </a:p>
        </p:txBody>
      </p:sp>
      <p:cxnSp>
        <p:nvCxnSpPr>
          <p:cNvPr id="10" name="直接连接符 9"/>
          <p:cNvCxnSpPr/>
          <p:nvPr/>
        </p:nvCxnSpPr>
        <p:spPr>
          <a:xfrm>
            <a:off x="5583644" y="3229645"/>
            <a:ext cx="5991225" cy="0"/>
          </a:xfrm>
          <a:prstGeom prst="line">
            <a:avLst/>
          </a:prstGeom>
          <a:ln w="12700">
            <a:solidFill>
              <a:schemeClr val="tx1">
                <a:lumMod val="95000"/>
                <a:lumOff val="5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2" name="PA_MakeIt Las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1342894"/>
            <a:ext cx="609600" cy="609600"/>
          </a:xfrm>
          <a:prstGeom prst="rect">
            <a:avLst/>
          </a:prstGeom>
        </p:spPr>
      </p:pic>
      <p:pic>
        <p:nvPicPr>
          <p:cNvPr id="13" name="图片 12" descr="矩形 9"/>
          <p:cNvPicPr>
            <a:picLocks noChangeAspect="1"/>
          </p:cNvPicPr>
          <p:nvPr/>
        </p:nvPicPr>
        <p:blipFill>
          <a:blip r:embed="rId7"/>
          <a:stretch>
            <a:fillRect/>
          </a:stretch>
        </p:blipFill>
        <p:spPr>
          <a:xfrm>
            <a:off x="11194415" y="5864860"/>
            <a:ext cx="653415" cy="653415"/>
          </a:xfrm>
          <a:prstGeom prst="rect">
            <a:avLst/>
          </a:prstGeom>
        </p:spPr>
      </p:pic>
      <p:pic>
        <p:nvPicPr>
          <p:cNvPr id="14" name="图片 13" descr="矩形 5"/>
          <p:cNvPicPr>
            <a:picLocks noChangeAspect="1"/>
          </p:cNvPicPr>
          <p:nvPr/>
        </p:nvPicPr>
        <p:blipFill>
          <a:blip r:embed="rId8"/>
          <a:stretch>
            <a:fillRect/>
          </a:stretch>
        </p:blipFill>
        <p:spPr>
          <a:xfrm>
            <a:off x="10835640" y="5446395"/>
            <a:ext cx="956310" cy="960120"/>
          </a:xfrm>
          <a:prstGeom prst="rect">
            <a:avLst/>
          </a:prstGeom>
        </p:spPr>
      </p:pic>
      <p:pic>
        <p:nvPicPr>
          <p:cNvPr id="15" name="图片 14" descr="矩形 7"/>
          <p:cNvPicPr>
            <a:picLocks noChangeAspect="1"/>
          </p:cNvPicPr>
          <p:nvPr/>
        </p:nvPicPr>
        <p:blipFill>
          <a:blip r:embed="rId9"/>
          <a:stretch>
            <a:fillRect/>
          </a:stretch>
        </p:blipFill>
        <p:spPr>
          <a:xfrm rot="16200000">
            <a:off x="10471150" y="5579110"/>
            <a:ext cx="1189990" cy="1223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500"/>
                                        <p:tgtEl>
                                          <p:spTgt spid="1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18210" y="2293172"/>
            <a:ext cx="4353112" cy="3465793"/>
            <a:chOff x="1794737" y="1787849"/>
            <a:chExt cx="5418863" cy="3996390"/>
          </a:xfrm>
        </p:grpSpPr>
        <p:sp>
          <p:nvSpPr>
            <p:cNvPr id="11" name="矩形 10"/>
            <p:cNvSpPr>
              <a:spLocks noChangeArrowheads="1"/>
            </p:cNvSpPr>
            <p:nvPr/>
          </p:nvSpPr>
          <p:spPr bwMode="auto">
            <a:xfrm>
              <a:off x="1794738" y="5002888"/>
              <a:ext cx="5418862" cy="781351"/>
            </a:xfrm>
            <a:prstGeom prst="rect">
              <a:avLst/>
            </a:prstGeom>
            <a:solidFill>
              <a:schemeClr val="tx1">
                <a:lumMod val="65000"/>
                <a:lumOff val="35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2" name="文本框 35"/>
            <p:cNvSpPr txBox="1">
              <a:spLocks noChangeArrowheads="1"/>
            </p:cNvSpPr>
            <p:nvPr/>
          </p:nvSpPr>
          <p:spPr bwMode="auto">
            <a:xfrm>
              <a:off x="1995756" y="5218453"/>
              <a:ext cx="1657908" cy="38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chemeClr val="bg1"/>
                  </a:solidFill>
                  <a:latin typeface="阿里巴巴普惠体 R" panose="00020600040101010101" charset="-122"/>
                  <a:ea typeface="阿里巴巴普惠体 R" panose="00020600040101010101" charset="-122"/>
                </a:rPr>
                <a:t>标题内容</a:t>
              </a:r>
            </a:p>
          </p:txBody>
        </p:sp>
        <p:sp>
          <p:nvSpPr>
            <p:cNvPr id="13" name="文本框 36"/>
            <p:cNvSpPr txBox="1">
              <a:spLocks noChangeArrowheads="1"/>
            </p:cNvSpPr>
            <p:nvPr/>
          </p:nvSpPr>
          <p:spPr bwMode="auto">
            <a:xfrm>
              <a:off x="3982800" y="4976022"/>
              <a:ext cx="2911144" cy="8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a:solidFill>
                    <a:schemeClr val="bg1"/>
                  </a:solidFill>
                  <a:latin typeface="阿里巴巴普惠体 R" panose="00020600040101010101" charset="-122"/>
                  <a:ea typeface="阿里巴巴普惠体 R" panose="00020600040101010101" charset="-122"/>
                  <a:cs typeface="Lato Regular"/>
                </a:rPr>
                <a:t>点击此处更换文本</a:t>
              </a:r>
              <a:endParaRPr lang="en-US" altLang="zh-CN" sz="1400">
                <a:solidFill>
                  <a:schemeClr val="bg1"/>
                </a:solidFill>
                <a:latin typeface="阿里巴巴普惠体 R" panose="00020600040101010101" charset="-122"/>
                <a:ea typeface="阿里巴巴普惠体 R" panose="00020600040101010101" charset="-122"/>
                <a:cs typeface="Lato Regular"/>
              </a:endParaRPr>
            </a:p>
            <a:p>
              <a:pPr>
                <a:lnSpc>
                  <a:spcPct val="150000"/>
                </a:lnSpc>
              </a:pPr>
              <a:r>
                <a:rPr lang="zh-CN" altLang="en-US" sz="1400">
                  <a:solidFill>
                    <a:schemeClr val="bg1"/>
                  </a:solidFill>
                  <a:latin typeface="阿里巴巴普惠体 R" panose="00020600040101010101" charset="-122"/>
                  <a:ea typeface="阿里巴巴普惠体 R" panose="00020600040101010101" charset="-122"/>
                  <a:cs typeface="Lato Regular"/>
                </a:rPr>
                <a:t>点击此处更换文本点击</a:t>
              </a:r>
              <a:endParaRPr lang="en-US" altLang="zh-CN" sz="1400">
                <a:solidFill>
                  <a:schemeClr val="bg1"/>
                </a:solidFill>
                <a:latin typeface="阿里巴巴普惠体 R" panose="00020600040101010101" charset="-122"/>
                <a:ea typeface="阿里巴巴普惠体 R" panose="00020600040101010101" charset="-122"/>
                <a:cs typeface="Lato Regular"/>
              </a:endParaRPr>
            </a:p>
          </p:txBody>
        </p:sp>
        <p:sp>
          <p:nvSpPr>
            <p:cNvPr id="15" name="Rectangle 30"/>
            <p:cNvSpPr/>
            <p:nvPr/>
          </p:nvSpPr>
          <p:spPr>
            <a:xfrm>
              <a:off x="1794737" y="1787849"/>
              <a:ext cx="5418863" cy="30526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cxnSp>
        <p:nvCxnSpPr>
          <p:cNvPr id="16" name="Straight Connector 54"/>
          <p:cNvCxnSpPr/>
          <p:nvPr/>
        </p:nvCxnSpPr>
        <p:spPr>
          <a:xfrm flipH="1">
            <a:off x="6011740" y="2307686"/>
            <a:ext cx="0" cy="342688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22"/>
          <p:cNvGrpSpPr/>
          <p:nvPr/>
        </p:nvGrpSpPr>
        <p:grpSpPr>
          <a:xfrm>
            <a:off x="6652159" y="2285869"/>
            <a:ext cx="1213448" cy="538745"/>
            <a:chOff x="0" y="0"/>
            <a:chExt cx="1131895" cy="504056"/>
          </a:xfrm>
          <a:solidFill>
            <a:srgbClr val="5FB1AB"/>
          </a:solidFill>
        </p:grpSpPr>
        <p:sp>
          <p:nvSpPr>
            <p:cNvPr id="18" name="矩形 46"/>
            <p:cNvSpPr>
              <a:spLocks noChangeArrowheads="1"/>
            </p:cNvSpPr>
            <p:nvPr/>
          </p:nvSpPr>
          <p:spPr bwMode="auto">
            <a:xfrm>
              <a:off x="0" y="0"/>
              <a:ext cx="1080120" cy="50405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阿里巴巴普惠体 B" panose="00020600040101010101" charset="-122"/>
                <a:ea typeface="阿里巴巴普惠体 B" panose="00020600040101010101" charset="-122"/>
                <a:sym typeface="宋体" panose="02010600030101010101" pitchFamily="2" charset="-122"/>
              </a:endParaRPr>
            </a:p>
          </p:txBody>
        </p:sp>
        <p:sp>
          <p:nvSpPr>
            <p:cNvPr id="19" name="文本框 47"/>
            <p:cNvSpPr>
              <a:spLocks noChangeArrowheads="1"/>
            </p:cNvSpPr>
            <p:nvPr/>
          </p:nvSpPr>
          <p:spPr bwMode="auto">
            <a:xfrm>
              <a:off x="51774" y="41772"/>
              <a:ext cx="1080121" cy="37434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阿里巴巴普惠体 B" panose="00020600040101010101" charset="-122"/>
                  <a:ea typeface="阿里巴巴普惠体 B" panose="00020600040101010101" charset="-122"/>
                  <a:sym typeface="方正兰亭细黑_GBK" charset="-122"/>
                </a:rPr>
                <a:t>作用一</a:t>
              </a:r>
            </a:p>
          </p:txBody>
        </p:sp>
      </p:grpSp>
      <p:sp>
        <p:nvSpPr>
          <p:cNvPr id="20" name="矩形 60"/>
          <p:cNvSpPr>
            <a:spLocks noChangeArrowheads="1"/>
          </p:cNvSpPr>
          <p:nvPr/>
        </p:nvSpPr>
        <p:spPr bwMode="auto">
          <a:xfrm>
            <a:off x="8068343" y="2240780"/>
            <a:ext cx="3571833" cy="8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请在此处输入详细的文字介绍信息和简介，表达图表的含义</a:t>
            </a:r>
            <a:r>
              <a:rPr lang="en-US" altLang="zh-CN"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表图表的含义</a:t>
            </a:r>
            <a:r>
              <a:rPr lang="en-US" altLang="zh-CN"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a:t>
            </a:r>
            <a:endPar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endParaRPr>
          </a:p>
          <a:p>
            <a:endPar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1" name="Group 22"/>
          <p:cNvGrpSpPr/>
          <p:nvPr/>
        </p:nvGrpSpPr>
        <p:grpSpPr>
          <a:xfrm>
            <a:off x="6652159" y="3230707"/>
            <a:ext cx="1213448" cy="538745"/>
            <a:chOff x="0" y="0"/>
            <a:chExt cx="1131895" cy="504056"/>
          </a:xfrm>
          <a:solidFill>
            <a:srgbClr val="404040"/>
          </a:solidFill>
        </p:grpSpPr>
        <p:sp>
          <p:nvSpPr>
            <p:cNvPr id="22"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阿里巴巴普惠体 B" panose="00020600040101010101" charset="-122"/>
                <a:ea typeface="阿里巴巴普惠体 B" panose="00020600040101010101" charset="-122"/>
                <a:sym typeface="宋体" panose="02010600030101010101" pitchFamily="2" charset="-122"/>
              </a:endParaRPr>
            </a:p>
          </p:txBody>
        </p:sp>
        <p:sp>
          <p:nvSpPr>
            <p:cNvPr id="23"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阿里巴巴普惠体 B" panose="00020600040101010101" charset="-122"/>
                  <a:ea typeface="阿里巴巴普惠体 B" panose="00020600040101010101" charset="-122"/>
                  <a:sym typeface="方正兰亭细黑_GBK" charset="-122"/>
                </a:rPr>
                <a:t>作用二</a:t>
              </a:r>
            </a:p>
          </p:txBody>
        </p:sp>
      </p:grpSp>
      <p:sp>
        <p:nvSpPr>
          <p:cNvPr id="24" name="矩形 60"/>
          <p:cNvSpPr>
            <a:spLocks noChangeArrowheads="1"/>
          </p:cNvSpPr>
          <p:nvPr/>
        </p:nvSpPr>
        <p:spPr bwMode="auto">
          <a:xfrm>
            <a:off x="8068343" y="3185618"/>
            <a:ext cx="357183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请在此处输入详细的文字介绍信息和简介，表达图表的含义</a:t>
            </a:r>
            <a:r>
              <a:rPr lang="en-US" altLang="zh-CN"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表图表的含义</a:t>
            </a:r>
            <a:r>
              <a:rPr lang="en-US" altLang="zh-CN"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a:t>
            </a:r>
            <a:endPar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endParaRPr>
          </a:p>
          <a:p>
            <a:endPar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5" name="Group 22"/>
          <p:cNvGrpSpPr/>
          <p:nvPr/>
        </p:nvGrpSpPr>
        <p:grpSpPr>
          <a:xfrm>
            <a:off x="6652159" y="4189253"/>
            <a:ext cx="1213448" cy="538745"/>
            <a:chOff x="0" y="0"/>
            <a:chExt cx="1131895" cy="504056"/>
          </a:xfrm>
          <a:solidFill>
            <a:srgbClr val="5FB1AB"/>
          </a:solidFill>
        </p:grpSpPr>
        <p:sp>
          <p:nvSpPr>
            <p:cNvPr id="26" name="矩形 46"/>
            <p:cNvSpPr>
              <a:spLocks noChangeArrowheads="1"/>
            </p:cNvSpPr>
            <p:nvPr/>
          </p:nvSpPr>
          <p:spPr bwMode="auto">
            <a:xfrm>
              <a:off x="0" y="0"/>
              <a:ext cx="1080120" cy="504056"/>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阿里巴巴普惠体 B" panose="00020600040101010101" charset="-122"/>
                <a:ea typeface="阿里巴巴普惠体 B" panose="00020600040101010101" charset="-122"/>
                <a:sym typeface="宋体" panose="02010600030101010101" pitchFamily="2" charset="-122"/>
              </a:endParaRPr>
            </a:p>
          </p:txBody>
        </p:sp>
        <p:sp>
          <p:nvSpPr>
            <p:cNvPr id="27" name="文本框 47"/>
            <p:cNvSpPr>
              <a:spLocks noChangeArrowheads="1"/>
            </p:cNvSpPr>
            <p:nvPr/>
          </p:nvSpPr>
          <p:spPr bwMode="auto">
            <a:xfrm>
              <a:off x="51774" y="41772"/>
              <a:ext cx="1080121" cy="37434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阿里巴巴普惠体 B" panose="00020600040101010101" charset="-122"/>
                  <a:ea typeface="阿里巴巴普惠体 B" panose="00020600040101010101" charset="-122"/>
                  <a:sym typeface="方正兰亭细黑_GBK" charset="-122"/>
                </a:rPr>
                <a:t>作用三</a:t>
              </a:r>
            </a:p>
          </p:txBody>
        </p:sp>
      </p:grpSp>
      <p:sp>
        <p:nvSpPr>
          <p:cNvPr id="28" name="矩形 60"/>
          <p:cNvSpPr>
            <a:spLocks noChangeArrowheads="1"/>
          </p:cNvSpPr>
          <p:nvPr/>
        </p:nvSpPr>
        <p:spPr bwMode="auto">
          <a:xfrm>
            <a:off x="8068343" y="4144163"/>
            <a:ext cx="357183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请在此处输入详细的文字介绍信息和简介，表达图表的含义</a:t>
            </a:r>
            <a:r>
              <a:rPr lang="en-US" altLang="zh-CN"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表图表的含义</a:t>
            </a:r>
            <a:r>
              <a:rPr lang="en-US" altLang="zh-CN"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a:t>
            </a:r>
            <a:endPar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endParaRPr>
          </a:p>
          <a:p>
            <a:endPar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9" name="Group 22"/>
          <p:cNvGrpSpPr/>
          <p:nvPr/>
        </p:nvGrpSpPr>
        <p:grpSpPr>
          <a:xfrm>
            <a:off x="6652159" y="5128920"/>
            <a:ext cx="1213448" cy="538745"/>
            <a:chOff x="0" y="0"/>
            <a:chExt cx="1131895" cy="504056"/>
          </a:xfrm>
          <a:solidFill>
            <a:srgbClr val="5FB1AB"/>
          </a:solidFill>
        </p:grpSpPr>
        <p:sp>
          <p:nvSpPr>
            <p:cNvPr id="30" name="矩形 46"/>
            <p:cNvSpPr>
              <a:spLocks noChangeArrowheads="1"/>
            </p:cNvSpPr>
            <p:nvPr/>
          </p:nvSpPr>
          <p:spPr bwMode="auto">
            <a:xfrm>
              <a:off x="0" y="0"/>
              <a:ext cx="1080120" cy="504056"/>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阿里巴巴普惠体 B" panose="00020600040101010101" charset="-122"/>
                <a:ea typeface="阿里巴巴普惠体 B" panose="00020600040101010101" charset="-122"/>
                <a:sym typeface="宋体" panose="02010600030101010101" pitchFamily="2" charset="-122"/>
              </a:endParaRPr>
            </a:p>
          </p:txBody>
        </p:sp>
        <p:sp>
          <p:nvSpPr>
            <p:cNvPr id="31" name="文本框 47"/>
            <p:cNvSpPr>
              <a:spLocks noChangeArrowheads="1"/>
            </p:cNvSpPr>
            <p:nvPr/>
          </p:nvSpPr>
          <p:spPr bwMode="auto">
            <a:xfrm>
              <a:off x="51774" y="41772"/>
              <a:ext cx="1080121" cy="37434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阿里巴巴普惠体 B" panose="00020600040101010101" charset="-122"/>
                  <a:ea typeface="阿里巴巴普惠体 B" panose="00020600040101010101" charset="-122"/>
                  <a:sym typeface="方正兰亭细黑_GBK" charset="-122"/>
                </a:rPr>
                <a:t>作用四</a:t>
              </a:r>
            </a:p>
          </p:txBody>
        </p:sp>
      </p:grpSp>
      <p:sp>
        <p:nvSpPr>
          <p:cNvPr id="32" name="矩形 60"/>
          <p:cNvSpPr>
            <a:spLocks noChangeArrowheads="1"/>
          </p:cNvSpPr>
          <p:nvPr/>
        </p:nvSpPr>
        <p:spPr bwMode="auto">
          <a:xfrm>
            <a:off x="8068343" y="5069226"/>
            <a:ext cx="3571833"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请在此处输入详细的文字介绍信息和简介，表达图表的含义</a:t>
            </a:r>
            <a:r>
              <a:rPr lang="en-US" altLang="zh-CN"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表图表的含义</a:t>
            </a:r>
            <a:r>
              <a:rPr lang="en-US" altLang="zh-CN"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a:t>
            </a:r>
            <a:endParaRPr lang="zh-CN" altLang="en-US" sz="160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4" name="图片 3" descr="矩形 7"/>
          <p:cNvPicPr>
            <a:picLocks noChangeAspect="1"/>
          </p:cNvPicPr>
          <p:nvPr/>
        </p:nvPicPr>
        <p:blipFill>
          <a:blip r:embed="rId3"/>
          <a:stretch>
            <a:fillRect/>
          </a:stretch>
        </p:blipFill>
        <p:spPr>
          <a:xfrm>
            <a:off x="5594350" y="-887095"/>
            <a:ext cx="1317625" cy="1354455"/>
          </a:xfrm>
          <a:prstGeom prst="rect">
            <a:avLst/>
          </a:prstGeom>
        </p:spPr>
      </p:pic>
      <p:grpSp>
        <p:nvGrpSpPr>
          <p:cNvPr id="5" name="组合 4"/>
          <p:cNvGrpSpPr/>
          <p:nvPr/>
        </p:nvGrpSpPr>
        <p:grpSpPr>
          <a:xfrm>
            <a:off x="386884" y="501253"/>
            <a:ext cx="11383880" cy="692499"/>
            <a:chOff x="-2991986" y="562031"/>
            <a:chExt cx="11383880" cy="692499"/>
          </a:xfrm>
        </p:grpSpPr>
        <p:sp>
          <p:nvSpPr>
            <p:cNvPr id="39" name="矩形 38"/>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TextBox 8"/>
            <p:cNvSpPr txBox="1">
              <a:spLocks noChangeArrowheads="1"/>
            </p:cNvSpPr>
            <p:nvPr/>
          </p:nvSpPr>
          <p:spPr bwMode="auto">
            <a:xfrm>
              <a:off x="1076634" y="562031"/>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岗位认知概述</a:t>
              </a:r>
            </a:p>
          </p:txBody>
        </p:sp>
        <p:sp>
          <p:nvSpPr>
            <p:cNvPr id="41"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42" name="矩形 41"/>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43" name="图片 42" descr="矩形 5"/>
          <p:cNvPicPr>
            <a:picLocks noChangeAspect="1"/>
          </p:cNvPicPr>
          <p:nvPr/>
        </p:nvPicPr>
        <p:blipFill>
          <a:blip r:embed="rId4"/>
          <a:stretch>
            <a:fillRect/>
          </a:stretch>
        </p:blipFill>
        <p:spPr>
          <a:xfrm>
            <a:off x="5305425" y="-803910"/>
            <a:ext cx="1184275" cy="1188085"/>
          </a:xfrm>
          <a:prstGeom prst="rect">
            <a:avLst/>
          </a:prstGeom>
        </p:spPr>
      </p:pic>
      <p:sp>
        <p:nvSpPr>
          <p:cNvPr id="33" name="文本框 32"/>
          <p:cNvSpPr txBox="1"/>
          <p:nvPr/>
        </p:nvSpPr>
        <p:spPr>
          <a:xfrm>
            <a:off x="1802765" y="3071495"/>
            <a:ext cx="3651250" cy="922020"/>
          </a:xfrm>
          <a:prstGeom prst="rect">
            <a:avLst/>
          </a:prstGeom>
          <a:noFill/>
        </p:spPr>
        <p:txBody>
          <a:bodyPr wrap="square" rtlCol="0">
            <a:spAutoFit/>
          </a:bodyPr>
          <a:lstStyle/>
          <a:p>
            <a:r>
              <a:rPr lang="zh-CN" altLang="en-US" sz="5400">
                <a:solidFill>
                  <a:schemeClr val="tx1">
                    <a:lumMod val="65000"/>
                    <a:lumOff val="35000"/>
                  </a:schemeClr>
                </a:solidFill>
                <a:latin typeface="阿里巴巴普惠体 B" panose="00020600040101010101" charset="-122"/>
                <a:ea typeface="阿里巴巴普惠体 B" panose="00020600040101010101" charset="-122"/>
              </a:rPr>
              <a:t>添加图片</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par>
                                <p:cTn id="14" presetID="42"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par>
                                <p:cTn id="59" presetID="16" presetClass="entr" presetSubtype="21"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8"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056500" y="2309933"/>
            <a:ext cx="2346579" cy="3424368"/>
            <a:chOff x="6281848" y="2177551"/>
            <a:chExt cx="2346579" cy="3424368"/>
          </a:xfrm>
        </p:grpSpPr>
        <p:cxnSp>
          <p:nvCxnSpPr>
            <p:cNvPr id="11" name="Straight Connector 294"/>
            <p:cNvCxnSpPr/>
            <p:nvPr/>
          </p:nvCxnSpPr>
          <p:spPr>
            <a:xfrm flipH="1">
              <a:off x="6281848" y="2177551"/>
              <a:ext cx="0" cy="86180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296"/>
            <p:cNvCxnSpPr/>
            <p:nvPr/>
          </p:nvCxnSpPr>
          <p:spPr>
            <a:xfrm flipH="1">
              <a:off x="6281848" y="3425623"/>
              <a:ext cx="0" cy="86180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298"/>
            <p:cNvCxnSpPr/>
            <p:nvPr/>
          </p:nvCxnSpPr>
          <p:spPr>
            <a:xfrm flipH="1">
              <a:off x="6281848" y="4740112"/>
              <a:ext cx="0" cy="86180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ángulo 26"/>
            <p:cNvSpPr/>
            <p:nvPr/>
          </p:nvSpPr>
          <p:spPr>
            <a:xfrm>
              <a:off x="6358236" y="3552728"/>
              <a:ext cx="2259329" cy="461665"/>
            </a:xfrm>
            <a:prstGeom prst="rect">
              <a:avLst/>
            </a:prstGeom>
          </p:spPr>
          <p:txBody>
            <a:bodyPr wrap="square">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16" name="Rectángulo 27"/>
            <p:cNvSpPr/>
            <p:nvPr/>
          </p:nvSpPr>
          <p:spPr>
            <a:xfrm>
              <a:off x="6358236" y="4890192"/>
              <a:ext cx="2259329" cy="461665"/>
            </a:xfrm>
            <a:prstGeom prst="rect">
              <a:avLst/>
            </a:prstGeom>
          </p:spPr>
          <p:txBody>
            <a:bodyPr wrap="square">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17" name="Rectángulo 28"/>
            <p:cNvSpPr/>
            <p:nvPr/>
          </p:nvSpPr>
          <p:spPr>
            <a:xfrm>
              <a:off x="6368028" y="2304524"/>
              <a:ext cx="2260399" cy="460375"/>
            </a:xfrm>
            <a:prstGeom prst="rect">
              <a:avLst/>
            </a:prstGeom>
          </p:spPr>
          <p:txBody>
            <a:bodyPr wrap="square">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grpSp>
      <p:grpSp>
        <p:nvGrpSpPr>
          <p:cNvPr id="18" name="组合 17"/>
          <p:cNvGrpSpPr/>
          <p:nvPr/>
        </p:nvGrpSpPr>
        <p:grpSpPr>
          <a:xfrm flipH="1">
            <a:off x="8462067" y="2314549"/>
            <a:ext cx="2427290" cy="3447227"/>
            <a:chOff x="8314282" y="2012538"/>
            <a:chExt cx="2427290" cy="3447227"/>
          </a:xfrm>
        </p:grpSpPr>
        <p:cxnSp>
          <p:nvCxnSpPr>
            <p:cNvPr id="19" name="Straight Connector 13"/>
            <p:cNvCxnSpPr/>
            <p:nvPr/>
          </p:nvCxnSpPr>
          <p:spPr>
            <a:xfrm flipH="1">
              <a:off x="10730710" y="2012538"/>
              <a:ext cx="0" cy="86180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290"/>
            <p:cNvCxnSpPr/>
            <p:nvPr/>
          </p:nvCxnSpPr>
          <p:spPr>
            <a:xfrm flipH="1">
              <a:off x="10736141" y="3260610"/>
              <a:ext cx="0" cy="86180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92"/>
            <p:cNvCxnSpPr/>
            <p:nvPr/>
          </p:nvCxnSpPr>
          <p:spPr>
            <a:xfrm flipH="1">
              <a:off x="10741572" y="4597958"/>
              <a:ext cx="0" cy="86180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Rectángulo 25"/>
            <p:cNvSpPr/>
            <p:nvPr/>
          </p:nvSpPr>
          <p:spPr>
            <a:xfrm>
              <a:off x="8314282" y="2114753"/>
              <a:ext cx="2357441" cy="460375"/>
            </a:xfrm>
            <a:prstGeom prst="rect">
              <a:avLst/>
            </a:prstGeom>
          </p:spPr>
          <p:txBody>
            <a:bodyPr wrap="square">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23" name="Rectángulo 29"/>
            <p:cNvSpPr/>
            <p:nvPr/>
          </p:nvSpPr>
          <p:spPr>
            <a:xfrm>
              <a:off x="8314282" y="3341496"/>
              <a:ext cx="2357441" cy="461665"/>
            </a:xfrm>
            <a:prstGeom prst="rect">
              <a:avLst/>
            </a:prstGeom>
          </p:spPr>
          <p:txBody>
            <a:bodyPr wrap="square">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24" name="Rectángulo 30"/>
            <p:cNvSpPr/>
            <p:nvPr/>
          </p:nvSpPr>
          <p:spPr>
            <a:xfrm>
              <a:off x="8314282" y="4686755"/>
              <a:ext cx="2357441" cy="461665"/>
            </a:xfrm>
            <a:prstGeom prst="rect">
              <a:avLst/>
            </a:prstGeom>
          </p:spPr>
          <p:txBody>
            <a:bodyPr wrap="square">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grpSp>
      <p:grpSp>
        <p:nvGrpSpPr>
          <p:cNvPr id="25" name="组合 24"/>
          <p:cNvGrpSpPr/>
          <p:nvPr/>
        </p:nvGrpSpPr>
        <p:grpSpPr>
          <a:xfrm>
            <a:off x="1502740" y="2104252"/>
            <a:ext cx="3921320" cy="3934598"/>
            <a:chOff x="2902025" y="1091917"/>
            <a:chExt cx="3404925" cy="3416456"/>
          </a:xfrm>
        </p:grpSpPr>
        <p:sp>
          <p:nvSpPr>
            <p:cNvPr id="26" name="Freeform 64"/>
            <p:cNvSpPr/>
            <p:nvPr/>
          </p:nvSpPr>
          <p:spPr bwMode="auto">
            <a:xfrm>
              <a:off x="3162700" y="1091917"/>
              <a:ext cx="1404878" cy="125723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04040"/>
            </a:solidFill>
            <a:ln>
              <a:noFill/>
            </a:ln>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27" name="Freeform 62"/>
            <p:cNvSpPr/>
            <p:nvPr/>
          </p:nvSpPr>
          <p:spPr bwMode="auto">
            <a:xfrm>
              <a:off x="2902025" y="1977750"/>
              <a:ext cx="1031167" cy="161941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404040"/>
            </a:solidFill>
            <a:ln>
              <a:noFill/>
            </a:ln>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28" name="Freeform 61"/>
            <p:cNvSpPr/>
            <p:nvPr/>
          </p:nvSpPr>
          <p:spPr bwMode="auto">
            <a:xfrm>
              <a:off x="3148860" y="3214228"/>
              <a:ext cx="1409492" cy="1268772"/>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404040"/>
            </a:solidFill>
            <a:ln>
              <a:noFill/>
            </a:ln>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29" name="Freeform 59"/>
            <p:cNvSpPr/>
            <p:nvPr/>
          </p:nvSpPr>
          <p:spPr bwMode="auto">
            <a:xfrm>
              <a:off x="4659850" y="1096529"/>
              <a:ext cx="1404878" cy="1278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404040"/>
            </a:solidFill>
            <a:ln>
              <a:noFill/>
            </a:ln>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30" name="Freeform 58"/>
            <p:cNvSpPr/>
            <p:nvPr/>
          </p:nvSpPr>
          <p:spPr bwMode="auto">
            <a:xfrm>
              <a:off x="5275783" y="1975443"/>
              <a:ext cx="1031167" cy="1617109"/>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04040"/>
            </a:solidFill>
            <a:ln>
              <a:noFill/>
            </a:ln>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31" name="Freeform 60"/>
            <p:cNvSpPr/>
            <p:nvPr/>
          </p:nvSpPr>
          <p:spPr bwMode="auto">
            <a:xfrm>
              <a:off x="4650624" y="3230373"/>
              <a:ext cx="1393343" cy="1278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404040"/>
            </a:solidFill>
            <a:ln>
              <a:noFill/>
            </a:ln>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32" name="AutoShape 112"/>
            <p:cNvSpPr/>
            <p:nvPr/>
          </p:nvSpPr>
          <p:spPr bwMode="auto">
            <a:xfrm>
              <a:off x="3746015" y="1504111"/>
              <a:ext cx="438120" cy="4388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33" name="Group 87"/>
            <p:cNvGrpSpPr/>
            <p:nvPr/>
          </p:nvGrpSpPr>
          <p:grpSpPr>
            <a:xfrm>
              <a:off x="5028026" y="3638366"/>
              <a:ext cx="328777" cy="438870"/>
              <a:chOff x="586386" y="4508909"/>
              <a:chExt cx="261342" cy="348854"/>
            </a:xfrm>
            <a:solidFill>
              <a:schemeClr val="bg1"/>
            </a:solidFill>
          </p:grpSpPr>
          <p:sp>
            <p:nvSpPr>
              <p:cNvPr id="47"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48"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grpSp>
          <p:nvGrpSpPr>
            <p:cNvPr id="34" name="Group 41"/>
            <p:cNvGrpSpPr/>
            <p:nvPr/>
          </p:nvGrpSpPr>
          <p:grpSpPr>
            <a:xfrm>
              <a:off x="5604285" y="2559135"/>
              <a:ext cx="383448" cy="438120"/>
              <a:chOff x="6880625" y="3111711"/>
              <a:chExt cx="304800" cy="348258"/>
            </a:xfrm>
            <a:solidFill>
              <a:schemeClr val="bg1"/>
            </a:solidFill>
          </p:grpSpPr>
          <p:sp>
            <p:nvSpPr>
              <p:cNvPr id="43"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44"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45"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46"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35" name="AutoShape 47"/>
            <p:cNvSpPr/>
            <p:nvPr/>
          </p:nvSpPr>
          <p:spPr bwMode="auto">
            <a:xfrm>
              <a:off x="3146363" y="2617748"/>
              <a:ext cx="438120" cy="43812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36" name="组合 35"/>
            <p:cNvGrpSpPr/>
            <p:nvPr/>
          </p:nvGrpSpPr>
          <p:grpSpPr>
            <a:xfrm>
              <a:off x="5008029" y="1531727"/>
              <a:ext cx="438869" cy="438120"/>
              <a:chOff x="2581673" y="3096418"/>
              <a:chExt cx="465137" cy="464344"/>
            </a:xfrm>
            <a:solidFill>
              <a:schemeClr val="bg1"/>
            </a:solidFill>
          </p:grpSpPr>
          <p:sp>
            <p:nvSpPr>
              <p:cNvPr id="41"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42"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37" name="AutoShape 46"/>
            <p:cNvSpPr/>
            <p:nvPr/>
          </p:nvSpPr>
          <p:spPr bwMode="auto">
            <a:xfrm>
              <a:off x="3746015" y="3629554"/>
              <a:ext cx="438120" cy="438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38" name="组合 37"/>
            <p:cNvGrpSpPr/>
            <p:nvPr/>
          </p:nvGrpSpPr>
          <p:grpSpPr>
            <a:xfrm>
              <a:off x="3967793" y="2159991"/>
              <a:ext cx="1266467" cy="1264159"/>
              <a:chOff x="3895785" y="1892385"/>
              <a:chExt cx="1266467" cy="1264159"/>
            </a:xfrm>
            <a:solidFill>
              <a:srgbClr val="4BAF32"/>
            </a:solidFill>
          </p:grpSpPr>
          <p:sp>
            <p:nvSpPr>
              <p:cNvPr id="39" name="Oval 63"/>
              <p:cNvSpPr>
                <a:spLocks noChangeArrowheads="1"/>
              </p:cNvSpPr>
              <p:nvPr/>
            </p:nvSpPr>
            <p:spPr bwMode="auto">
              <a:xfrm>
                <a:off x="3895785" y="1892385"/>
                <a:ext cx="1266467" cy="1264159"/>
              </a:xfrm>
              <a:prstGeom prst="ellipse">
                <a:avLst/>
              </a:prstGeom>
              <a:solidFill>
                <a:schemeClr val="tx1">
                  <a:lumMod val="75000"/>
                  <a:lumOff val="25000"/>
                </a:schemeClr>
              </a:solidFill>
              <a:ln>
                <a:noFill/>
              </a:ln>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0" name="KSO_Shape"/>
              <p:cNvSpPr/>
              <p:nvPr/>
            </p:nvSpPr>
            <p:spPr bwMode="auto">
              <a:xfrm>
                <a:off x="4262513" y="2143086"/>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w="9525">
                <a:noFill/>
                <a:round/>
              </a:ln>
            </p:spPr>
            <p:txBody>
              <a:bodyPr vert="horz" wrap="square" lIns="91440" tIns="45720" rIns="91440" bIns="45720" numCol="1" anchor="t" anchorCtr="0" compatLnSpc="1"/>
              <a:lstStyle/>
              <a:p>
                <a:endParaRPr lang="zh-CN" altLang="en-US" sz="1800">
                  <a:solidFill>
                    <a:schemeClr val="bg1"/>
                  </a:solidFill>
                </a:endParaRPr>
              </a:p>
            </p:txBody>
          </p:sp>
        </p:grpSp>
      </p:grpSp>
      <p:pic>
        <p:nvPicPr>
          <p:cNvPr id="4" name="图片 3" descr="矩形 7"/>
          <p:cNvPicPr>
            <a:picLocks noChangeAspect="1"/>
          </p:cNvPicPr>
          <p:nvPr/>
        </p:nvPicPr>
        <p:blipFill>
          <a:blip r:embed="rId3"/>
          <a:stretch>
            <a:fillRect/>
          </a:stretch>
        </p:blipFill>
        <p:spPr>
          <a:xfrm>
            <a:off x="5594350" y="-887095"/>
            <a:ext cx="1317625" cy="1354455"/>
          </a:xfrm>
          <a:prstGeom prst="rect">
            <a:avLst/>
          </a:prstGeom>
        </p:spPr>
      </p:pic>
      <p:grpSp>
        <p:nvGrpSpPr>
          <p:cNvPr id="5" name="组合 4"/>
          <p:cNvGrpSpPr/>
          <p:nvPr/>
        </p:nvGrpSpPr>
        <p:grpSpPr>
          <a:xfrm>
            <a:off x="386884" y="501253"/>
            <a:ext cx="11383880" cy="692499"/>
            <a:chOff x="-2991986" y="562031"/>
            <a:chExt cx="11383880" cy="692499"/>
          </a:xfrm>
        </p:grpSpPr>
        <p:sp>
          <p:nvSpPr>
            <p:cNvPr id="49" name="矩形 48"/>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0" name="TextBox 8"/>
            <p:cNvSpPr txBox="1">
              <a:spLocks noChangeArrowheads="1"/>
            </p:cNvSpPr>
            <p:nvPr/>
          </p:nvSpPr>
          <p:spPr bwMode="auto">
            <a:xfrm>
              <a:off x="1076634" y="562031"/>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岗位认知概述</a:t>
              </a:r>
            </a:p>
          </p:txBody>
        </p:sp>
        <p:sp>
          <p:nvSpPr>
            <p:cNvPr id="51"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52" name="矩形 51"/>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53" name="图片 52" descr="矩形 5"/>
          <p:cNvPicPr>
            <a:picLocks noChangeAspect="1"/>
          </p:cNvPicPr>
          <p:nvPr/>
        </p:nvPicPr>
        <p:blipFill>
          <a:blip r:embed="rId4"/>
          <a:stretch>
            <a:fillRect/>
          </a:stretch>
        </p:blipFill>
        <p:spPr>
          <a:xfrm>
            <a:off x="5305425" y="-803910"/>
            <a:ext cx="1184275" cy="1188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42384" y="1964386"/>
            <a:ext cx="8994980" cy="4381561"/>
            <a:chOff x="1706515" y="1792288"/>
            <a:chExt cx="9997814" cy="4870054"/>
          </a:xfrm>
        </p:grpSpPr>
        <p:cxnSp>
          <p:nvCxnSpPr>
            <p:cNvPr id="11" name="直接连接符 10"/>
            <p:cNvCxnSpPr/>
            <p:nvPr/>
          </p:nvCxnSpPr>
          <p:spPr>
            <a:xfrm flipH="1">
              <a:off x="4195715" y="2166938"/>
              <a:ext cx="0" cy="36004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flipH="1">
              <a:off x="3865269" y="3243262"/>
              <a:ext cx="0" cy="14763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flipH="1">
              <a:off x="4380743" y="5590562"/>
              <a:ext cx="0" cy="36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706515" y="2863850"/>
              <a:ext cx="2193925" cy="219392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800" noProof="1">
                  <a:latin typeface="阿里巴巴普惠体 R" panose="00020600040101010101" charset="-122"/>
                  <a:ea typeface="阿里巴巴普惠体 R" panose="00020600040101010101" charset="-122"/>
                </a:rPr>
                <a:t>加入</a:t>
              </a:r>
              <a:endParaRPr lang="en-US" altLang="zh-CN" sz="2800" noProof="1">
                <a:latin typeface="阿里巴巴普惠体 R" panose="00020600040101010101" charset="-122"/>
                <a:ea typeface="阿里巴巴普惠体 R" panose="00020600040101010101" charset="-122"/>
              </a:endParaRPr>
            </a:p>
            <a:p>
              <a:pPr algn="ctr" fontAlgn="auto"/>
              <a:r>
                <a:rPr lang="zh-CN" altLang="en-US" sz="2800" noProof="1">
                  <a:latin typeface="阿里巴巴普惠体 R" panose="00020600040101010101" charset="-122"/>
                  <a:ea typeface="阿里巴巴普惠体 R" panose="00020600040101010101" charset="-122"/>
                </a:rPr>
                <a:t>标题</a:t>
              </a:r>
            </a:p>
          </p:txBody>
        </p:sp>
        <p:sp>
          <p:nvSpPr>
            <p:cNvPr id="16" name="圆角矩形 9"/>
            <p:cNvSpPr/>
            <p:nvPr/>
          </p:nvSpPr>
          <p:spPr>
            <a:xfrm>
              <a:off x="4589634" y="1792288"/>
              <a:ext cx="2855913" cy="77311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p>
          </p:txBody>
        </p:sp>
        <p:sp>
          <p:nvSpPr>
            <p:cNvPr id="17" name="圆角矩形 10"/>
            <p:cNvSpPr/>
            <p:nvPr/>
          </p:nvSpPr>
          <p:spPr>
            <a:xfrm>
              <a:off x="4589634" y="3573463"/>
              <a:ext cx="2855913" cy="774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p>
          </p:txBody>
        </p:sp>
        <p:sp>
          <p:nvSpPr>
            <p:cNvPr id="18" name="圆角矩形 11"/>
            <p:cNvSpPr/>
            <p:nvPr/>
          </p:nvSpPr>
          <p:spPr>
            <a:xfrm>
              <a:off x="4589634" y="5354638"/>
              <a:ext cx="2855913" cy="774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p>
          </p:txBody>
        </p:sp>
        <p:sp>
          <p:nvSpPr>
            <p:cNvPr id="19" name="矩形 18"/>
            <p:cNvSpPr/>
            <p:nvPr/>
          </p:nvSpPr>
          <p:spPr>
            <a:xfrm>
              <a:off x="5125465" y="1873251"/>
              <a:ext cx="1784250" cy="580164"/>
            </a:xfrm>
            <a:prstGeom prst="rect">
              <a:avLst/>
            </a:prstGeom>
          </p:spPr>
          <p:txBody>
            <a:bodyPr wrap="none">
              <a:spAutoFit/>
            </a:bodyPr>
            <a:lstStyle/>
            <a:p>
              <a:pPr lvl="0" algn="ctr"/>
              <a:r>
                <a:rPr lang="zh-CN" altLang="en-US" sz="2800" noProof="1">
                  <a:solidFill>
                    <a:srgbClr val="FFFFFF"/>
                  </a:solidFill>
                  <a:latin typeface="阿里巴巴普惠体 R" panose="00020600040101010101" charset="-122"/>
                  <a:ea typeface="阿里巴巴普惠体 R" panose="00020600040101010101" charset="-122"/>
                </a:rPr>
                <a:t>加入标题</a:t>
              </a:r>
            </a:p>
          </p:txBody>
        </p:sp>
        <p:sp>
          <p:nvSpPr>
            <p:cNvPr id="20" name="文本框 60"/>
            <p:cNvSpPr>
              <a:spLocks noChangeArrowheads="1"/>
            </p:cNvSpPr>
            <p:nvPr/>
          </p:nvSpPr>
          <p:spPr bwMode="auto">
            <a:xfrm>
              <a:off x="4114892" y="2558556"/>
              <a:ext cx="7589437" cy="34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4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a:t>
              </a:r>
              <a:endParaRPr lang="en-US" altLang="zh-CN" sz="14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21" name="文本框 60"/>
            <p:cNvSpPr>
              <a:spLocks noChangeArrowheads="1"/>
            </p:cNvSpPr>
            <p:nvPr/>
          </p:nvSpPr>
          <p:spPr bwMode="auto">
            <a:xfrm>
              <a:off x="5168260" y="4443074"/>
              <a:ext cx="6527192" cy="34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14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a:t>
              </a:r>
              <a:endParaRPr lang="en-US" altLang="zh-CN" sz="14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22" name="文本框 60"/>
            <p:cNvSpPr>
              <a:spLocks noChangeArrowheads="1"/>
            </p:cNvSpPr>
            <p:nvPr/>
          </p:nvSpPr>
          <p:spPr bwMode="auto">
            <a:xfrm>
              <a:off x="5037162" y="6321443"/>
              <a:ext cx="6527192" cy="34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14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a:t>
              </a:r>
              <a:endParaRPr lang="en-US" altLang="zh-CN" sz="14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23" name="矩形 22"/>
            <p:cNvSpPr/>
            <p:nvPr/>
          </p:nvSpPr>
          <p:spPr>
            <a:xfrm>
              <a:off x="5125464" y="3654395"/>
              <a:ext cx="1784250" cy="580164"/>
            </a:xfrm>
            <a:prstGeom prst="rect">
              <a:avLst/>
            </a:prstGeom>
          </p:spPr>
          <p:txBody>
            <a:bodyPr wrap="none">
              <a:spAutoFit/>
            </a:bodyPr>
            <a:lstStyle/>
            <a:p>
              <a:pPr lvl="0" algn="ctr"/>
              <a:r>
                <a:rPr lang="zh-CN" altLang="en-US" sz="2800" noProof="1">
                  <a:solidFill>
                    <a:srgbClr val="FFFFFF"/>
                  </a:solidFill>
                  <a:latin typeface="阿里巴巴普惠体 R" panose="00020600040101010101" charset="-122"/>
                  <a:ea typeface="阿里巴巴普惠体 R" panose="00020600040101010101" charset="-122"/>
                </a:rPr>
                <a:t>加入标题</a:t>
              </a:r>
            </a:p>
          </p:txBody>
        </p:sp>
        <p:sp>
          <p:nvSpPr>
            <p:cNvPr id="24" name="矩形 23"/>
            <p:cNvSpPr/>
            <p:nvPr/>
          </p:nvSpPr>
          <p:spPr>
            <a:xfrm>
              <a:off x="5125464" y="5440333"/>
              <a:ext cx="1784250" cy="580164"/>
            </a:xfrm>
            <a:prstGeom prst="rect">
              <a:avLst/>
            </a:prstGeom>
          </p:spPr>
          <p:txBody>
            <a:bodyPr wrap="none">
              <a:spAutoFit/>
            </a:bodyPr>
            <a:lstStyle/>
            <a:p>
              <a:pPr lvl="0" algn="ctr"/>
              <a:r>
                <a:rPr lang="zh-CN" altLang="en-US" sz="2800" noProof="1">
                  <a:solidFill>
                    <a:srgbClr val="FFFFFF"/>
                  </a:solidFill>
                  <a:latin typeface="阿里巴巴普惠体 R" panose="00020600040101010101" charset="-122"/>
                  <a:ea typeface="阿里巴巴普惠体 R" panose="00020600040101010101" charset="-122"/>
                </a:rPr>
                <a:t>加入标题</a:t>
              </a:r>
            </a:p>
          </p:txBody>
        </p:sp>
        <p:cxnSp>
          <p:nvCxnSpPr>
            <p:cNvPr id="25" name="直接连接符 24"/>
            <p:cNvCxnSpPr/>
            <p:nvPr/>
          </p:nvCxnSpPr>
          <p:spPr>
            <a:xfrm rot="5400000" flipH="1">
              <a:off x="4380743" y="1986938"/>
              <a:ext cx="0" cy="36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 name="图片 3" descr="矩形 7"/>
          <p:cNvPicPr>
            <a:picLocks noChangeAspect="1"/>
          </p:cNvPicPr>
          <p:nvPr/>
        </p:nvPicPr>
        <p:blipFill>
          <a:blip r:embed="rId3"/>
          <a:stretch>
            <a:fillRect/>
          </a:stretch>
        </p:blipFill>
        <p:spPr>
          <a:xfrm>
            <a:off x="5594350" y="-887095"/>
            <a:ext cx="1317625" cy="1354455"/>
          </a:xfrm>
          <a:prstGeom prst="rect">
            <a:avLst/>
          </a:prstGeom>
        </p:spPr>
      </p:pic>
      <p:grpSp>
        <p:nvGrpSpPr>
          <p:cNvPr id="5" name="组合 4"/>
          <p:cNvGrpSpPr/>
          <p:nvPr/>
        </p:nvGrpSpPr>
        <p:grpSpPr>
          <a:xfrm>
            <a:off x="386884" y="501253"/>
            <a:ext cx="11383880" cy="692499"/>
            <a:chOff x="-2991986" y="562031"/>
            <a:chExt cx="11383880" cy="692499"/>
          </a:xfrm>
        </p:grpSpPr>
        <p:sp>
          <p:nvSpPr>
            <p:cNvPr id="39" name="矩形 38"/>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TextBox 8"/>
            <p:cNvSpPr txBox="1">
              <a:spLocks noChangeArrowheads="1"/>
            </p:cNvSpPr>
            <p:nvPr/>
          </p:nvSpPr>
          <p:spPr bwMode="auto">
            <a:xfrm>
              <a:off x="1076634" y="562031"/>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岗位认知概述</a:t>
              </a:r>
            </a:p>
          </p:txBody>
        </p:sp>
        <p:sp>
          <p:nvSpPr>
            <p:cNvPr id="41"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42" name="矩形 41"/>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43" name="图片 42" descr="矩形 5"/>
          <p:cNvPicPr>
            <a:picLocks noChangeAspect="1"/>
          </p:cNvPicPr>
          <p:nvPr/>
        </p:nvPicPr>
        <p:blipFill>
          <a:blip r:embed="rId4"/>
          <a:stretch>
            <a:fillRect/>
          </a:stretch>
        </p:blipFill>
        <p:spPr>
          <a:xfrm>
            <a:off x="5305425" y="-803910"/>
            <a:ext cx="1184275" cy="1188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14129" y="3035052"/>
            <a:ext cx="10513167" cy="1661996"/>
            <a:chOff x="-1223381" y="3166398"/>
            <a:chExt cx="14258916" cy="2254150"/>
          </a:xfrm>
          <a:solidFill>
            <a:schemeClr val="bg1">
              <a:lumMod val="50000"/>
            </a:schemeClr>
          </a:solidFill>
        </p:grpSpPr>
        <p:sp>
          <p:nvSpPr>
            <p:cNvPr id="11"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3" name="组合 12"/>
            <p:cNvGrpSpPr/>
            <p:nvPr/>
          </p:nvGrpSpPr>
          <p:grpSpPr>
            <a:xfrm>
              <a:off x="-1223381" y="3166398"/>
              <a:ext cx="14258916" cy="2254150"/>
              <a:chOff x="-1223381" y="3166398"/>
              <a:chExt cx="14258916" cy="2254150"/>
            </a:xfrm>
            <a:grpFill/>
          </p:grpSpPr>
          <p:sp>
            <p:nvSpPr>
              <p:cNvPr id="15"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Rectangle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19" name="TextBox 29"/>
          <p:cNvSpPr txBox="1"/>
          <p:nvPr/>
        </p:nvSpPr>
        <p:spPr>
          <a:xfrm>
            <a:off x="2586336" y="5366321"/>
            <a:ext cx="1925120" cy="569595"/>
          </a:xfrm>
          <a:prstGeom prst="rect">
            <a:avLst/>
          </a:prstGeom>
          <a:noFill/>
        </p:spPr>
        <p:txBody>
          <a:bodyPr wrap="square" lIns="91431" tIns="45715" rIns="91431" bIns="45715" rtlCol="0">
            <a:spAutoFit/>
          </a:bodyPr>
          <a:lstStyle/>
          <a:p>
            <a:pPr algn="ctr">
              <a:lnSpc>
                <a:spcPct val="130000"/>
              </a:lnSpc>
            </a:pPr>
            <a:r>
              <a:rPr lang="zh-CN" altLang="en-US" sz="1200">
                <a:solidFill>
                  <a:schemeClr val="bg1">
                    <a:lumMod val="50000"/>
                  </a:schemeClr>
                </a:solidFill>
                <a:latin typeface="阿里巴巴普惠体 R" panose="00020600040101010101" charset="-122"/>
                <a:ea typeface="阿里巴巴普惠体 R" panose="00020600040101010101" charset="-122"/>
              </a:rPr>
              <a:t>您的内容打在这里，或者通过复制您的文本后，</a:t>
            </a:r>
          </a:p>
        </p:txBody>
      </p:sp>
      <p:sp>
        <p:nvSpPr>
          <p:cNvPr id="20" name="TextBox 30"/>
          <p:cNvSpPr txBox="1"/>
          <p:nvPr/>
        </p:nvSpPr>
        <p:spPr>
          <a:xfrm>
            <a:off x="4378013" y="2514579"/>
            <a:ext cx="1925120" cy="569595"/>
          </a:xfrm>
          <a:prstGeom prst="rect">
            <a:avLst/>
          </a:prstGeom>
          <a:noFill/>
        </p:spPr>
        <p:txBody>
          <a:bodyPr wrap="square" lIns="91431" tIns="45715" rIns="91431" bIns="45715" rtlCol="0">
            <a:spAutoFit/>
          </a:bodyPr>
          <a:lstStyle/>
          <a:p>
            <a:pPr algn="ctr">
              <a:lnSpc>
                <a:spcPct val="130000"/>
              </a:lnSpc>
            </a:pPr>
            <a:r>
              <a:rPr lang="zh-CN" altLang="en-US" sz="1200">
                <a:solidFill>
                  <a:schemeClr val="bg1">
                    <a:lumMod val="50000"/>
                  </a:schemeClr>
                </a:solidFill>
                <a:latin typeface="阿里巴巴普惠体 R" panose="00020600040101010101" charset="-122"/>
                <a:ea typeface="阿里巴巴普惠体 R" panose="00020600040101010101" charset="-122"/>
              </a:rPr>
              <a:t>您的内容打在这里，或者通过复制您的文本后，</a:t>
            </a:r>
          </a:p>
        </p:txBody>
      </p:sp>
      <p:sp>
        <p:nvSpPr>
          <p:cNvPr id="21" name="TextBox 31"/>
          <p:cNvSpPr txBox="1"/>
          <p:nvPr/>
        </p:nvSpPr>
        <p:spPr>
          <a:xfrm>
            <a:off x="7718000" y="2514579"/>
            <a:ext cx="1925120" cy="549051"/>
          </a:xfrm>
          <a:prstGeom prst="rect">
            <a:avLst/>
          </a:prstGeom>
          <a:noFill/>
        </p:spPr>
        <p:txBody>
          <a:bodyPr wrap="square" lIns="91431" tIns="45715" rIns="91431" bIns="45715" rtlCol="0">
            <a:spAutoFit/>
          </a:bodyPr>
          <a:lstStyle/>
          <a:p>
            <a:pPr algn="ctr">
              <a:lnSpc>
                <a:spcPct val="130000"/>
              </a:lnSpc>
            </a:pPr>
            <a:r>
              <a:rPr lang="zh-CN" altLang="en-US" sz="1200">
                <a:solidFill>
                  <a:schemeClr val="bg1">
                    <a:lumMod val="50000"/>
                  </a:schemeClr>
                </a:solidFill>
                <a:latin typeface="阿里巴巴普惠体 R" panose="00020600040101010101" charset="-122"/>
                <a:ea typeface="阿里巴巴普惠体 R" panose="00020600040101010101" charset="-122"/>
              </a:rPr>
              <a:t>您的内容打在这里，或者通过复制您的文本后，</a:t>
            </a:r>
          </a:p>
        </p:txBody>
      </p:sp>
      <p:grpSp>
        <p:nvGrpSpPr>
          <p:cNvPr id="22" name="组合 21"/>
          <p:cNvGrpSpPr/>
          <p:nvPr/>
        </p:nvGrpSpPr>
        <p:grpSpPr>
          <a:xfrm>
            <a:off x="4584108" y="1954932"/>
            <a:ext cx="1359620" cy="531469"/>
            <a:chOff x="4584108" y="1916832"/>
            <a:chExt cx="1359620" cy="531469"/>
          </a:xfrm>
          <a:solidFill>
            <a:srgbClr val="5FB1AB"/>
          </a:solidFill>
        </p:grpSpPr>
        <p:grpSp>
          <p:nvGrpSpPr>
            <p:cNvPr id="23" name="组合 22"/>
            <p:cNvGrpSpPr/>
            <p:nvPr/>
          </p:nvGrpSpPr>
          <p:grpSpPr>
            <a:xfrm>
              <a:off x="4584108" y="1916832"/>
              <a:ext cx="1359620" cy="531469"/>
              <a:chOff x="4714476" y="2196167"/>
              <a:chExt cx="1359620" cy="531469"/>
            </a:xfrm>
            <a:grpFill/>
          </p:grpSpPr>
          <p:sp>
            <p:nvSpPr>
              <p:cNvPr id="25" name="等腰三角形 24"/>
              <p:cNvSpPr/>
              <p:nvPr/>
            </p:nvSpPr>
            <p:spPr>
              <a:xfrm rot="10800000">
                <a:off x="5813900" y="2570625"/>
                <a:ext cx="224131" cy="15701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charset="-122"/>
                  <a:ea typeface="阿里巴巴普惠体 R" panose="00020600040101010101" charset="-122"/>
                </a:endParaRPr>
              </a:p>
            </p:txBody>
          </p:sp>
          <p:sp>
            <p:nvSpPr>
              <p:cNvPr id="26" name="TextBox 36"/>
              <p:cNvSpPr txBox="1"/>
              <p:nvPr/>
            </p:nvSpPr>
            <p:spPr>
              <a:xfrm>
                <a:off x="4714476" y="2196167"/>
                <a:ext cx="1359620" cy="445668"/>
              </a:xfrm>
              <a:prstGeom prst="rect">
                <a:avLst/>
              </a:prstGeom>
              <a:solidFill>
                <a:schemeClr val="tx1">
                  <a:lumMod val="75000"/>
                  <a:lumOff val="25000"/>
                </a:schemeClr>
              </a:solidFill>
            </p:spPr>
            <p:txBody>
              <a:bodyPr wrap="square" rtlCol="0" anchor="ctr">
                <a:spAutoFit/>
              </a:bodyPr>
              <a:lstStyle/>
              <a:p>
                <a:pPr algn="just"/>
                <a:endParaRPr lang="zh-CN" altLang="en-US">
                  <a:solidFill>
                    <a:srgbClr val="001B36"/>
                  </a:solidFill>
                  <a:latin typeface="阿里巴巴普惠体 R" panose="00020600040101010101" charset="-122"/>
                  <a:ea typeface="阿里巴巴普惠体 R" panose="00020600040101010101" charset="-122"/>
                </a:endParaRPr>
              </a:p>
            </p:txBody>
          </p:sp>
        </p:grpSp>
        <p:sp>
          <p:nvSpPr>
            <p:cNvPr id="24" name="TextBox 34"/>
            <p:cNvSpPr txBox="1"/>
            <p:nvPr/>
          </p:nvSpPr>
          <p:spPr>
            <a:xfrm>
              <a:off x="4661201" y="1916832"/>
              <a:ext cx="1257939" cy="407291"/>
            </a:xfrm>
            <a:prstGeom prst="rect">
              <a:avLst/>
            </a:prstGeom>
            <a:solidFill>
              <a:schemeClr val="tx1">
                <a:lumMod val="75000"/>
                <a:lumOff val="25000"/>
              </a:schemeClr>
            </a:solidFill>
          </p:spPr>
          <p:txBody>
            <a:bodyPr wrap="square" lIns="91431" tIns="0" rIns="91431" bIns="0" rtlCol="0" anchor="t">
              <a:spAutoFit/>
            </a:bodyPr>
            <a:lstStyle/>
            <a:p>
              <a:pPr>
                <a:lnSpc>
                  <a:spcPct val="150000"/>
                </a:lnSpc>
              </a:pPr>
              <a:r>
                <a:rPr lang="zh-CN" altLang="en-US" sz="2000">
                  <a:solidFill>
                    <a:schemeClr val="bg1"/>
                  </a:solidFill>
                  <a:latin typeface="阿里巴巴普惠体 R" panose="00020600040101010101" charset="-122"/>
                  <a:ea typeface="阿里巴巴普惠体 R" panose="00020600040101010101" charset="-122"/>
                  <a:cs typeface="华文黑体" pitchFamily="2" charset="-122"/>
                </a:rPr>
                <a:t>添加标题</a:t>
              </a:r>
            </a:p>
          </p:txBody>
        </p:sp>
      </p:grpSp>
      <p:grpSp>
        <p:nvGrpSpPr>
          <p:cNvPr id="27" name="组合 26"/>
          <p:cNvGrpSpPr/>
          <p:nvPr/>
        </p:nvGrpSpPr>
        <p:grpSpPr>
          <a:xfrm>
            <a:off x="8106345" y="1954932"/>
            <a:ext cx="1359620" cy="531469"/>
            <a:chOff x="8106345" y="1916832"/>
            <a:chExt cx="1359620" cy="531469"/>
          </a:xfrm>
          <a:solidFill>
            <a:srgbClr val="5FB1AB"/>
          </a:solidFill>
        </p:grpSpPr>
        <p:grpSp>
          <p:nvGrpSpPr>
            <p:cNvPr id="28" name="组合 27"/>
            <p:cNvGrpSpPr/>
            <p:nvPr/>
          </p:nvGrpSpPr>
          <p:grpSpPr>
            <a:xfrm>
              <a:off x="8106345" y="1916832"/>
              <a:ext cx="1359620" cy="531469"/>
              <a:chOff x="4714476" y="2196167"/>
              <a:chExt cx="1359620" cy="531469"/>
            </a:xfrm>
            <a:grpFill/>
          </p:grpSpPr>
          <p:sp>
            <p:nvSpPr>
              <p:cNvPr id="30" name="等腰三角形 29"/>
              <p:cNvSpPr/>
              <p:nvPr/>
            </p:nvSpPr>
            <p:spPr>
              <a:xfrm rot="10800000">
                <a:off x="5813900" y="2570625"/>
                <a:ext cx="224131" cy="15701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charset="-122"/>
                  <a:ea typeface="阿里巴巴普惠体 R" panose="00020600040101010101" charset="-122"/>
                </a:endParaRPr>
              </a:p>
            </p:txBody>
          </p:sp>
          <p:sp>
            <p:nvSpPr>
              <p:cNvPr id="31" name="TextBox 41"/>
              <p:cNvSpPr txBox="1"/>
              <p:nvPr/>
            </p:nvSpPr>
            <p:spPr>
              <a:xfrm>
                <a:off x="4714476" y="2196167"/>
                <a:ext cx="1359620" cy="445668"/>
              </a:xfrm>
              <a:prstGeom prst="rect">
                <a:avLst/>
              </a:prstGeom>
              <a:solidFill>
                <a:schemeClr val="tx1">
                  <a:lumMod val="75000"/>
                  <a:lumOff val="25000"/>
                </a:schemeClr>
              </a:solidFill>
            </p:spPr>
            <p:txBody>
              <a:bodyPr wrap="square" rtlCol="0" anchor="ctr">
                <a:spAutoFit/>
              </a:bodyPr>
              <a:lstStyle/>
              <a:p>
                <a:pPr algn="just"/>
                <a:endParaRPr lang="zh-CN" altLang="en-US">
                  <a:solidFill>
                    <a:srgbClr val="001B36"/>
                  </a:solidFill>
                  <a:latin typeface="阿里巴巴普惠体 R" panose="00020600040101010101" charset="-122"/>
                  <a:ea typeface="阿里巴巴普惠体 R" panose="00020600040101010101" charset="-122"/>
                </a:endParaRPr>
              </a:p>
            </p:txBody>
          </p:sp>
        </p:grpSp>
        <p:sp>
          <p:nvSpPr>
            <p:cNvPr id="29" name="TextBox 39"/>
            <p:cNvSpPr txBox="1"/>
            <p:nvPr/>
          </p:nvSpPr>
          <p:spPr>
            <a:xfrm>
              <a:off x="8183438" y="1916832"/>
              <a:ext cx="1257939" cy="407291"/>
            </a:xfrm>
            <a:prstGeom prst="rect">
              <a:avLst/>
            </a:prstGeom>
            <a:solidFill>
              <a:schemeClr val="tx1">
                <a:lumMod val="75000"/>
                <a:lumOff val="25000"/>
              </a:schemeClr>
            </a:solidFill>
          </p:spPr>
          <p:txBody>
            <a:bodyPr wrap="square" lIns="91431" tIns="0" rIns="91431" bIns="0" rtlCol="0" anchor="t">
              <a:spAutoFit/>
            </a:bodyPr>
            <a:lstStyle/>
            <a:p>
              <a:pPr>
                <a:lnSpc>
                  <a:spcPct val="150000"/>
                </a:lnSpc>
              </a:pPr>
              <a:r>
                <a:rPr lang="zh-CN" altLang="en-US" sz="2000">
                  <a:solidFill>
                    <a:schemeClr val="bg1"/>
                  </a:solidFill>
                  <a:latin typeface="阿里巴巴普惠体 R" panose="00020600040101010101" charset="-122"/>
                  <a:ea typeface="阿里巴巴普惠体 R" panose="00020600040101010101" charset="-122"/>
                  <a:cs typeface="华文黑体" pitchFamily="2" charset="-122"/>
                </a:rPr>
                <a:t>添加标题</a:t>
              </a:r>
            </a:p>
          </p:txBody>
        </p:sp>
      </p:grpSp>
      <p:grpSp>
        <p:nvGrpSpPr>
          <p:cNvPr id="32" name="组合 31"/>
          <p:cNvGrpSpPr/>
          <p:nvPr/>
        </p:nvGrpSpPr>
        <p:grpSpPr>
          <a:xfrm>
            <a:off x="2901398" y="4698391"/>
            <a:ext cx="1359620" cy="567365"/>
            <a:chOff x="2901398" y="4660291"/>
            <a:chExt cx="1359620" cy="567365"/>
          </a:xfrm>
          <a:solidFill>
            <a:srgbClr val="5FB1AB"/>
          </a:solidFill>
        </p:grpSpPr>
        <p:grpSp>
          <p:nvGrpSpPr>
            <p:cNvPr id="33" name="组合 32"/>
            <p:cNvGrpSpPr/>
            <p:nvPr/>
          </p:nvGrpSpPr>
          <p:grpSpPr>
            <a:xfrm rot="10800000" flipH="1">
              <a:off x="2901398" y="4660291"/>
              <a:ext cx="1359620" cy="567365"/>
              <a:chOff x="4714476" y="2196167"/>
              <a:chExt cx="1359620" cy="567365"/>
            </a:xfrm>
            <a:grpFill/>
          </p:grpSpPr>
          <p:sp>
            <p:nvSpPr>
              <p:cNvPr id="35" name="等腰三角形 34"/>
              <p:cNvSpPr/>
              <p:nvPr/>
            </p:nvSpPr>
            <p:spPr>
              <a:xfrm rot="10800000">
                <a:off x="5799124" y="2606521"/>
                <a:ext cx="224131" cy="15701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charset="-122"/>
                  <a:ea typeface="阿里巴巴普惠体 R" panose="00020600040101010101" charset="-122"/>
                </a:endParaRPr>
              </a:p>
            </p:txBody>
          </p:sp>
          <p:sp>
            <p:nvSpPr>
              <p:cNvPr id="36" name="TextBox 46"/>
              <p:cNvSpPr txBox="1"/>
              <p:nvPr/>
            </p:nvSpPr>
            <p:spPr>
              <a:xfrm>
                <a:off x="4714476" y="2196167"/>
                <a:ext cx="1359620" cy="445668"/>
              </a:xfrm>
              <a:prstGeom prst="rect">
                <a:avLst/>
              </a:prstGeom>
              <a:solidFill>
                <a:schemeClr val="tx1">
                  <a:lumMod val="75000"/>
                  <a:lumOff val="25000"/>
                </a:schemeClr>
              </a:solidFill>
            </p:spPr>
            <p:txBody>
              <a:bodyPr wrap="square" rtlCol="0" anchor="ctr">
                <a:spAutoFit/>
              </a:bodyPr>
              <a:lstStyle/>
              <a:p>
                <a:pPr algn="just"/>
                <a:endParaRPr lang="zh-CN" altLang="en-US">
                  <a:solidFill>
                    <a:srgbClr val="001B36"/>
                  </a:solidFill>
                  <a:latin typeface="阿里巴巴普惠体 R" panose="00020600040101010101" charset="-122"/>
                  <a:ea typeface="阿里巴巴普惠体 R" panose="00020600040101010101" charset="-122"/>
                </a:endParaRPr>
              </a:p>
            </p:txBody>
          </p:sp>
        </p:grpSp>
        <p:sp>
          <p:nvSpPr>
            <p:cNvPr id="34" name="TextBox 44"/>
            <p:cNvSpPr txBox="1"/>
            <p:nvPr/>
          </p:nvSpPr>
          <p:spPr>
            <a:xfrm>
              <a:off x="2952238" y="4802398"/>
              <a:ext cx="1257939" cy="407291"/>
            </a:xfrm>
            <a:prstGeom prst="rect">
              <a:avLst/>
            </a:prstGeom>
            <a:solidFill>
              <a:schemeClr val="tx1">
                <a:lumMod val="75000"/>
                <a:lumOff val="25000"/>
              </a:schemeClr>
            </a:solidFill>
          </p:spPr>
          <p:txBody>
            <a:bodyPr wrap="square" lIns="91431" tIns="0" rIns="91431" bIns="0" rtlCol="0" anchor="t">
              <a:spAutoFit/>
            </a:bodyPr>
            <a:lstStyle/>
            <a:p>
              <a:pPr>
                <a:lnSpc>
                  <a:spcPct val="150000"/>
                </a:lnSpc>
              </a:pPr>
              <a:r>
                <a:rPr lang="zh-CN" altLang="en-US" sz="2000">
                  <a:solidFill>
                    <a:schemeClr val="bg1"/>
                  </a:solidFill>
                  <a:latin typeface="阿里巴巴普惠体 R" panose="00020600040101010101" charset="-122"/>
                  <a:ea typeface="阿里巴巴普惠体 R" panose="00020600040101010101" charset="-122"/>
                  <a:cs typeface="华文黑体" pitchFamily="2" charset="-122"/>
                </a:rPr>
                <a:t>添加标题</a:t>
              </a:r>
            </a:p>
          </p:txBody>
        </p:sp>
      </p:grpSp>
      <p:sp>
        <p:nvSpPr>
          <p:cNvPr id="37" name="TextBox 47"/>
          <p:cNvSpPr txBox="1"/>
          <p:nvPr/>
        </p:nvSpPr>
        <p:spPr>
          <a:xfrm>
            <a:off x="5920273" y="5365813"/>
            <a:ext cx="1925120" cy="549051"/>
          </a:xfrm>
          <a:prstGeom prst="rect">
            <a:avLst/>
          </a:prstGeom>
          <a:noFill/>
        </p:spPr>
        <p:txBody>
          <a:bodyPr wrap="square" lIns="91431" tIns="45715" rIns="91431" bIns="45715" rtlCol="0">
            <a:spAutoFit/>
          </a:bodyPr>
          <a:lstStyle/>
          <a:p>
            <a:pPr algn="ctr">
              <a:lnSpc>
                <a:spcPct val="130000"/>
              </a:lnSpc>
            </a:pPr>
            <a:r>
              <a:rPr lang="zh-CN" altLang="en-US" sz="1200">
                <a:solidFill>
                  <a:schemeClr val="bg1">
                    <a:lumMod val="50000"/>
                  </a:schemeClr>
                </a:solidFill>
                <a:latin typeface="阿里巴巴普惠体 R" panose="00020600040101010101" charset="-122"/>
                <a:ea typeface="阿里巴巴普惠体 R" panose="00020600040101010101" charset="-122"/>
              </a:rPr>
              <a:t>您的内容打在这里，或者通过复制您的文本后，</a:t>
            </a:r>
          </a:p>
        </p:txBody>
      </p:sp>
      <p:grpSp>
        <p:nvGrpSpPr>
          <p:cNvPr id="38" name="组合 37"/>
          <p:cNvGrpSpPr/>
          <p:nvPr/>
        </p:nvGrpSpPr>
        <p:grpSpPr>
          <a:xfrm>
            <a:off x="6235335" y="4721079"/>
            <a:ext cx="1359620" cy="544169"/>
            <a:chOff x="6235335" y="4682979"/>
            <a:chExt cx="1359620" cy="544169"/>
          </a:xfrm>
          <a:solidFill>
            <a:srgbClr val="5FB1AB"/>
          </a:solidFill>
        </p:grpSpPr>
        <p:grpSp>
          <p:nvGrpSpPr>
            <p:cNvPr id="39" name="组合 38"/>
            <p:cNvGrpSpPr/>
            <p:nvPr/>
          </p:nvGrpSpPr>
          <p:grpSpPr>
            <a:xfrm rot="10800000" flipH="1">
              <a:off x="6235335" y="4682979"/>
              <a:ext cx="1359620" cy="544169"/>
              <a:chOff x="4714476" y="2196167"/>
              <a:chExt cx="1359620" cy="544169"/>
            </a:xfrm>
            <a:grpFill/>
          </p:grpSpPr>
          <p:sp>
            <p:nvSpPr>
              <p:cNvPr id="41" name="等腰三角形 40"/>
              <p:cNvSpPr/>
              <p:nvPr/>
            </p:nvSpPr>
            <p:spPr>
              <a:xfrm rot="10800000">
                <a:off x="5813900" y="25833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charset="-122"/>
                  <a:ea typeface="阿里巴巴普惠体 R" panose="00020600040101010101" charset="-122"/>
                </a:endParaRPr>
              </a:p>
            </p:txBody>
          </p:sp>
          <p:sp>
            <p:nvSpPr>
              <p:cNvPr id="42" name="TextBox 52"/>
              <p:cNvSpPr txBox="1"/>
              <p:nvPr/>
            </p:nvSpPr>
            <p:spPr>
              <a:xfrm>
                <a:off x="4714476" y="2196167"/>
                <a:ext cx="1359620" cy="445668"/>
              </a:xfrm>
              <a:prstGeom prst="rect">
                <a:avLst/>
              </a:prstGeom>
              <a:solidFill>
                <a:schemeClr val="tx1">
                  <a:lumMod val="75000"/>
                  <a:lumOff val="25000"/>
                </a:schemeClr>
              </a:solidFill>
            </p:spPr>
            <p:txBody>
              <a:bodyPr wrap="square" rtlCol="0" anchor="ctr">
                <a:spAutoFit/>
              </a:bodyPr>
              <a:lstStyle/>
              <a:p>
                <a:pPr algn="just"/>
                <a:endParaRPr lang="zh-CN" altLang="en-US">
                  <a:solidFill>
                    <a:srgbClr val="001B36"/>
                  </a:solidFill>
                  <a:latin typeface="阿里巴巴普惠体 R" panose="00020600040101010101" charset="-122"/>
                  <a:ea typeface="阿里巴巴普惠体 R" panose="00020600040101010101" charset="-122"/>
                </a:endParaRPr>
              </a:p>
            </p:txBody>
          </p:sp>
        </p:grpSp>
        <p:sp>
          <p:nvSpPr>
            <p:cNvPr id="40" name="TextBox 50"/>
            <p:cNvSpPr txBox="1"/>
            <p:nvPr/>
          </p:nvSpPr>
          <p:spPr>
            <a:xfrm>
              <a:off x="6286175" y="4814590"/>
              <a:ext cx="1257939" cy="407291"/>
            </a:xfrm>
            <a:prstGeom prst="rect">
              <a:avLst/>
            </a:prstGeom>
            <a:solidFill>
              <a:schemeClr val="tx1">
                <a:lumMod val="75000"/>
                <a:lumOff val="25000"/>
              </a:schemeClr>
            </a:solidFill>
          </p:spPr>
          <p:txBody>
            <a:bodyPr wrap="square" lIns="91431" tIns="0" rIns="91431" bIns="0" rtlCol="0" anchor="t">
              <a:spAutoFit/>
            </a:bodyPr>
            <a:lstStyle/>
            <a:p>
              <a:pPr>
                <a:lnSpc>
                  <a:spcPct val="150000"/>
                </a:lnSpc>
              </a:pPr>
              <a:r>
                <a:rPr lang="zh-CN" altLang="en-US" sz="2000">
                  <a:solidFill>
                    <a:schemeClr val="bg1"/>
                  </a:solidFill>
                  <a:latin typeface="阿里巴巴普惠体 R" panose="00020600040101010101" charset="-122"/>
                  <a:ea typeface="阿里巴巴普惠体 R" panose="00020600040101010101" charset="-122"/>
                  <a:cs typeface="华文黑体" pitchFamily="2" charset="-122"/>
                </a:rPr>
                <a:t>添加标题</a:t>
              </a:r>
            </a:p>
          </p:txBody>
        </p:sp>
      </p:grpSp>
      <p:grpSp>
        <p:nvGrpSpPr>
          <p:cNvPr id="43" name="组合 42"/>
          <p:cNvGrpSpPr/>
          <p:nvPr/>
        </p:nvGrpSpPr>
        <p:grpSpPr>
          <a:xfrm>
            <a:off x="3048020" y="3219939"/>
            <a:ext cx="1302812" cy="1290632"/>
            <a:chOff x="3048020" y="3181839"/>
            <a:chExt cx="1302812" cy="1290632"/>
          </a:xfrm>
          <a:solidFill>
            <a:srgbClr val="5FB1AB"/>
          </a:solidFill>
        </p:grpSpPr>
        <p:sp>
          <p:nvSpPr>
            <p:cNvPr id="44" name="Oval 94"/>
            <p:cNvSpPr>
              <a:spLocks noChangeArrowheads="1"/>
            </p:cNvSpPr>
            <p:nvPr/>
          </p:nvSpPr>
          <p:spPr bwMode="auto">
            <a:xfrm>
              <a:off x="3048020" y="3181839"/>
              <a:ext cx="1302812" cy="1290632"/>
            </a:xfrm>
            <a:prstGeom prst="ellipse">
              <a:avLst/>
            </a:prstGeom>
            <a:solidFill>
              <a:schemeClr val="tx1">
                <a:lumMod val="75000"/>
                <a:lumOff val="25000"/>
              </a:schemeClr>
            </a:solidFill>
            <a:ln w="2" cap="flat">
              <a:noFill/>
              <a:prstDash val="solid"/>
              <a:miter lim="800000"/>
            </a:ln>
          </p:spPr>
          <p:txBody>
            <a:bodyPr vert="horz" wrap="square" lIns="91440" tIns="45720" rIns="91440" bIns="45720" numCol="1" anchor="t" anchorCtr="0" compatLnSpc="1"/>
            <a:lstStyle/>
            <a:p>
              <a:endParaRPr lang="zh-CN" altLang="en-US"/>
            </a:p>
          </p:txBody>
        </p:sp>
        <p:sp>
          <p:nvSpPr>
            <p:cNvPr id="45" name="TextBox 55"/>
            <p:cNvSpPr txBox="1"/>
            <p:nvPr/>
          </p:nvSpPr>
          <p:spPr>
            <a:xfrm>
              <a:off x="3367435" y="3478696"/>
              <a:ext cx="597535" cy="783590"/>
            </a:xfrm>
            <a:prstGeom prst="rect">
              <a:avLst/>
            </a:prstGeom>
            <a:solidFill>
              <a:schemeClr val="tx1">
                <a:lumMod val="75000"/>
                <a:lumOff val="25000"/>
              </a:schemeClr>
            </a:solidFill>
          </p:spPr>
          <p:txBody>
            <a:bodyPr wrap="none" rtlCol="0">
              <a:spAutoFit/>
            </a:bodyPr>
            <a:lstStyle/>
            <a:p>
              <a:r>
                <a:rPr lang="en-US" altLang="zh-CN" sz="4500">
                  <a:solidFill>
                    <a:schemeClr val="bg1"/>
                  </a:solidFill>
                  <a:latin typeface="阿里巴巴普惠体 B" panose="00020600040101010101" charset="-122"/>
                  <a:ea typeface="阿里巴巴普惠体 B" panose="00020600040101010101" charset="-122"/>
                </a:rPr>
                <a:t>A</a:t>
              </a:r>
              <a:endParaRPr lang="zh-CN" altLang="en-US" sz="4500">
                <a:solidFill>
                  <a:schemeClr val="bg1"/>
                </a:solidFill>
                <a:latin typeface="阿里巴巴普惠体 B" panose="00020600040101010101" charset="-122"/>
                <a:ea typeface="阿里巴巴普惠体 B" panose="00020600040101010101" charset="-122"/>
              </a:endParaRPr>
            </a:p>
          </p:txBody>
        </p:sp>
      </p:grpSp>
      <p:grpSp>
        <p:nvGrpSpPr>
          <p:cNvPr id="46" name="组合 45"/>
          <p:cNvGrpSpPr/>
          <p:nvPr/>
        </p:nvGrpSpPr>
        <p:grpSpPr>
          <a:xfrm>
            <a:off x="4686046" y="3219938"/>
            <a:ext cx="1290635" cy="1290635"/>
            <a:chOff x="4686046" y="3181838"/>
            <a:chExt cx="1290635" cy="1290635"/>
          </a:xfrm>
          <a:solidFill>
            <a:srgbClr val="5FB1AB"/>
          </a:solidFill>
        </p:grpSpPr>
        <p:sp>
          <p:nvSpPr>
            <p:cNvPr id="47" name="Oval 87"/>
            <p:cNvSpPr>
              <a:spLocks noChangeArrowheads="1"/>
            </p:cNvSpPr>
            <p:nvPr/>
          </p:nvSpPr>
          <p:spPr bwMode="auto">
            <a:xfrm>
              <a:off x="4686046" y="3181838"/>
              <a:ext cx="1290635" cy="1290635"/>
            </a:xfrm>
            <a:prstGeom prst="ellipse">
              <a:avLst/>
            </a:prstGeom>
            <a:solidFill>
              <a:schemeClr val="tx1">
                <a:lumMod val="75000"/>
                <a:lumOff val="25000"/>
              </a:schemeClr>
            </a:solidFill>
            <a:ln w="2" cap="flat">
              <a:noFill/>
              <a:prstDash val="solid"/>
              <a:miter lim="800000"/>
            </a:ln>
          </p:spPr>
          <p:txBody>
            <a:bodyPr vert="horz" wrap="square" lIns="91440" tIns="45720" rIns="91440" bIns="45720" numCol="1" anchor="t" anchorCtr="0" compatLnSpc="1"/>
            <a:lstStyle/>
            <a:p>
              <a:endParaRPr lang="zh-CN" altLang="en-US"/>
            </a:p>
          </p:txBody>
        </p:sp>
        <p:sp>
          <p:nvSpPr>
            <p:cNvPr id="48" name="TextBox 58"/>
            <p:cNvSpPr txBox="1"/>
            <p:nvPr/>
          </p:nvSpPr>
          <p:spPr>
            <a:xfrm>
              <a:off x="5018810" y="3478696"/>
              <a:ext cx="553085" cy="783590"/>
            </a:xfrm>
            <a:prstGeom prst="rect">
              <a:avLst/>
            </a:prstGeom>
            <a:solidFill>
              <a:schemeClr val="tx1">
                <a:lumMod val="75000"/>
                <a:lumOff val="25000"/>
              </a:schemeClr>
            </a:solidFill>
          </p:spPr>
          <p:txBody>
            <a:bodyPr wrap="none" rtlCol="0">
              <a:spAutoFit/>
            </a:bodyPr>
            <a:lstStyle/>
            <a:p>
              <a:r>
                <a:rPr lang="en-US" altLang="zh-CN" sz="4500">
                  <a:solidFill>
                    <a:schemeClr val="bg1"/>
                  </a:solidFill>
                  <a:latin typeface="阿里巴巴普惠体 B" panose="00020600040101010101" charset="-122"/>
                  <a:ea typeface="阿里巴巴普惠体 B" panose="00020600040101010101" charset="-122"/>
                </a:rPr>
                <a:t>B</a:t>
              </a:r>
              <a:endParaRPr lang="zh-CN" altLang="en-US" sz="4500">
                <a:solidFill>
                  <a:schemeClr val="bg1"/>
                </a:solidFill>
                <a:latin typeface="阿里巴巴普惠体 B" panose="00020600040101010101" charset="-122"/>
                <a:ea typeface="阿里巴巴普惠体 B" panose="00020600040101010101" charset="-122"/>
              </a:endParaRPr>
            </a:p>
          </p:txBody>
        </p:sp>
      </p:grpSp>
      <p:grpSp>
        <p:nvGrpSpPr>
          <p:cNvPr id="49" name="组合 48"/>
          <p:cNvGrpSpPr/>
          <p:nvPr/>
        </p:nvGrpSpPr>
        <p:grpSpPr>
          <a:xfrm>
            <a:off x="6286175" y="3219938"/>
            <a:ext cx="1290635" cy="1290635"/>
            <a:chOff x="6286175" y="3181838"/>
            <a:chExt cx="1290635" cy="1290635"/>
          </a:xfrm>
          <a:solidFill>
            <a:srgbClr val="5FB1AB"/>
          </a:solidFill>
        </p:grpSpPr>
        <p:sp>
          <p:nvSpPr>
            <p:cNvPr id="50" name="Oval 88"/>
            <p:cNvSpPr>
              <a:spLocks noChangeArrowheads="1"/>
            </p:cNvSpPr>
            <p:nvPr/>
          </p:nvSpPr>
          <p:spPr bwMode="auto">
            <a:xfrm>
              <a:off x="6286175" y="3181838"/>
              <a:ext cx="1290635" cy="1290635"/>
            </a:xfrm>
            <a:prstGeom prst="ellipse">
              <a:avLst/>
            </a:prstGeom>
            <a:solidFill>
              <a:schemeClr val="tx1">
                <a:lumMod val="75000"/>
                <a:lumOff val="25000"/>
              </a:schemeClr>
            </a:solidFill>
            <a:ln w="2" cap="flat">
              <a:noFill/>
              <a:prstDash val="solid"/>
              <a:miter lim="800000"/>
            </a:ln>
          </p:spPr>
          <p:txBody>
            <a:bodyPr vert="horz" wrap="square" lIns="91440" tIns="45720" rIns="91440" bIns="45720" numCol="1" anchor="t" anchorCtr="0" compatLnSpc="1"/>
            <a:lstStyle/>
            <a:p>
              <a:endParaRPr lang="zh-CN" altLang="en-US"/>
            </a:p>
          </p:txBody>
        </p:sp>
        <p:sp>
          <p:nvSpPr>
            <p:cNvPr id="51" name="TextBox 61"/>
            <p:cNvSpPr txBox="1"/>
            <p:nvPr/>
          </p:nvSpPr>
          <p:spPr>
            <a:xfrm>
              <a:off x="6605922" y="3478696"/>
              <a:ext cx="527685" cy="783590"/>
            </a:xfrm>
            <a:prstGeom prst="rect">
              <a:avLst/>
            </a:prstGeom>
            <a:solidFill>
              <a:schemeClr val="tx1">
                <a:lumMod val="75000"/>
                <a:lumOff val="25000"/>
              </a:schemeClr>
            </a:solidFill>
          </p:spPr>
          <p:txBody>
            <a:bodyPr wrap="none" rtlCol="0">
              <a:spAutoFit/>
            </a:bodyPr>
            <a:lstStyle/>
            <a:p>
              <a:r>
                <a:rPr lang="en-US" altLang="zh-CN" sz="4500">
                  <a:solidFill>
                    <a:schemeClr val="bg1"/>
                  </a:solidFill>
                  <a:latin typeface="阿里巴巴普惠体 B" panose="00020600040101010101" charset="-122"/>
                  <a:ea typeface="阿里巴巴普惠体 B" panose="00020600040101010101" charset="-122"/>
                </a:rPr>
                <a:t>C</a:t>
              </a:r>
              <a:endParaRPr lang="zh-CN" altLang="en-US" sz="4500">
                <a:solidFill>
                  <a:schemeClr val="bg1"/>
                </a:solidFill>
                <a:latin typeface="阿里巴巴普惠体 B" panose="00020600040101010101" charset="-122"/>
                <a:ea typeface="阿里巴巴普惠体 B" panose="00020600040101010101" charset="-122"/>
              </a:endParaRPr>
            </a:p>
          </p:txBody>
        </p:sp>
      </p:grpSp>
      <p:grpSp>
        <p:nvGrpSpPr>
          <p:cNvPr id="52" name="组合 51"/>
          <p:cNvGrpSpPr/>
          <p:nvPr/>
        </p:nvGrpSpPr>
        <p:grpSpPr>
          <a:xfrm>
            <a:off x="7919273" y="3219938"/>
            <a:ext cx="1290635" cy="1290635"/>
            <a:chOff x="7919273" y="3181838"/>
            <a:chExt cx="1290635" cy="1290635"/>
          </a:xfrm>
          <a:solidFill>
            <a:schemeClr val="tx1">
              <a:lumMod val="75000"/>
              <a:lumOff val="25000"/>
            </a:schemeClr>
          </a:solidFill>
        </p:grpSpPr>
        <p:sp>
          <p:nvSpPr>
            <p:cNvPr id="53" name="Oval 89"/>
            <p:cNvSpPr>
              <a:spLocks noChangeArrowheads="1"/>
            </p:cNvSpPr>
            <p:nvPr/>
          </p:nvSpPr>
          <p:spPr bwMode="auto">
            <a:xfrm>
              <a:off x="7919273" y="3181838"/>
              <a:ext cx="1290635" cy="1290635"/>
            </a:xfrm>
            <a:prstGeom prst="ellipse">
              <a:avLst/>
            </a:prstGeom>
            <a:grpFill/>
            <a:ln w="2" cap="flat">
              <a:noFill/>
              <a:prstDash val="solid"/>
              <a:miter lim="800000"/>
            </a:ln>
          </p:spPr>
          <p:txBody>
            <a:bodyPr vert="horz" wrap="square" lIns="91440" tIns="45720" rIns="91440" bIns="45720" numCol="1" anchor="t" anchorCtr="0" compatLnSpc="1"/>
            <a:lstStyle/>
            <a:p>
              <a:endParaRPr lang="zh-CN" altLang="en-US"/>
            </a:p>
          </p:txBody>
        </p:sp>
        <p:sp>
          <p:nvSpPr>
            <p:cNvPr id="54" name="TextBox 64"/>
            <p:cNvSpPr txBox="1"/>
            <p:nvPr/>
          </p:nvSpPr>
          <p:spPr>
            <a:xfrm>
              <a:off x="8251788" y="3478696"/>
              <a:ext cx="590550" cy="783590"/>
            </a:xfrm>
            <a:prstGeom prst="rect">
              <a:avLst/>
            </a:prstGeom>
            <a:grpFill/>
          </p:spPr>
          <p:txBody>
            <a:bodyPr wrap="none" rtlCol="0">
              <a:spAutoFit/>
            </a:bodyPr>
            <a:lstStyle/>
            <a:p>
              <a:r>
                <a:rPr lang="en-US" altLang="zh-CN" sz="4500">
                  <a:solidFill>
                    <a:schemeClr val="bg1"/>
                  </a:solidFill>
                  <a:latin typeface="阿里巴巴普惠体 B" panose="00020600040101010101" charset="-122"/>
                  <a:ea typeface="阿里巴巴普惠体 B" panose="00020600040101010101" charset="-122"/>
                </a:rPr>
                <a:t>D</a:t>
              </a:r>
            </a:p>
          </p:txBody>
        </p:sp>
      </p:grpSp>
      <p:pic>
        <p:nvPicPr>
          <p:cNvPr id="4" name="图片 3" descr="矩形 7"/>
          <p:cNvPicPr>
            <a:picLocks noChangeAspect="1"/>
          </p:cNvPicPr>
          <p:nvPr/>
        </p:nvPicPr>
        <p:blipFill>
          <a:blip r:embed="rId3"/>
          <a:stretch>
            <a:fillRect/>
          </a:stretch>
        </p:blipFill>
        <p:spPr>
          <a:xfrm>
            <a:off x="5594350" y="-887095"/>
            <a:ext cx="1317625" cy="1354455"/>
          </a:xfrm>
          <a:prstGeom prst="rect">
            <a:avLst/>
          </a:prstGeom>
        </p:spPr>
      </p:pic>
      <p:grpSp>
        <p:nvGrpSpPr>
          <p:cNvPr id="5" name="组合 4"/>
          <p:cNvGrpSpPr/>
          <p:nvPr/>
        </p:nvGrpSpPr>
        <p:grpSpPr>
          <a:xfrm>
            <a:off x="386884" y="501253"/>
            <a:ext cx="11383880" cy="692499"/>
            <a:chOff x="-2991986" y="562031"/>
            <a:chExt cx="11383880" cy="692499"/>
          </a:xfrm>
        </p:grpSpPr>
        <p:sp>
          <p:nvSpPr>
            <p:cNvPr id="55" name="矩形 54"/>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6" name="TextBox 8"/>
            <p:cNvSpPr txBox="1">
              <a:spLocks noChangeArrowheads="1"/>
            </p:cNvSpPr>
            <p:nvPr/>
          </p:nvSpPr>
          <p:spPr bwMode="auto">
            <a:xfrm>
              <a:off x="1076634" y="562031"/>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岗位认知概述</a:t>
              </a:r>
            </a:p>
          </p:txBody>
        </p:sp>
        <p:sp>
          <p:nvSpPr>
            <p:cNvPr id="57"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58" name="矩形 57"/>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59" name="图片 58" descr="矩形 5"/>
          <p:cNvPicPr>
            <a:picLocks noChangeAspect="1"/>
          </p:cNvPicPr>
          <p:nvPr/>
        </p:nvPicPr>
        <p:blipFill>
          <a:blip r:embed="rId4"/>
          <a:stretch>
            <a:fillRect/>
          </a:stretch>
        </p:blipFill>
        <p:spPr>
          <a:xfrm>
            <a:off x="5305425" y="-803910"/>
            <a:ext cx="1184275" cy="1188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300"/>
                                        <p:tgtEl>
                                          <p:spTgt spid="32"/>
                                        </p:tgtEl>
                                      </p:cBhvr>
                                    </p:animEffect>
                                    <p:anim calcmode="lin" valueType="num">
                                      <p:cBhvr>
                                        <p:cTn id="36" dur="300" fill="hold"/>
                                        <p:tgtEl>
                                          <p:spTgt spid="32"/>
                                        </p:tgtEl>
                                        <p:attrNameLst>
                                          <p:attrName>ppt_x</p:attrName>
                                        </p:attrNameLst>
                                      </p:cBhvr>
                                      <p:tavLst>
                                        <p:tav tm="0">
                                          <p:val>
                                            <p:strVal val="#ppt_x"/>
                                          </p:val>
                                        </p:tav>
                                        <p:tav tm="100000">
                                          <p:val>
                                            <p:strVal val="#ppt_x"/>
                                          </p:val>
                                        </p:tav>
                                      </p:tavLst>
                                    </p:anim>
                                    <p:anim calcmode="lin" valueType="num">
                                      <p:cBhvr>
                                        <p:cTn id="37" dur="3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300"/>
                                        <p:tgtEl>
                                          <p:spTgt spid="19"/>
                                        </p:tgtEl>
                                      </p:cBhvr>
                                    </p:animEffect>
                                    <p:anim calcmode="lin" valueType="num">
                                      <p:cBhvr>
                                        <p:cTn id="42" dur="300" fill="hold"/>
                                        <p:tgtEl>
                                          <p:spTgt spid="19"/>
                                        </p:tgtEl>
                                        <p:attrNameLst>
                                          <p:attrName>ppt_x</p:attrName>
                                        </p:attrNameLst>
                                      </p:cBhvr>
                                      <p:tavLst>
                                        <p:tav tm="0">
                                          <p:val>
                                            <p:strVal val="#ppt_x"/>
                                          </p:val>
                                        </p:tav>
                                        <p:tav tm="100000">
                                          <p:val>
                                            <p:strVal val="#ppt_x"/>
                                          </p:val>
                                        </p:tav>
                                      </p:tavLst>
                                    </p:anim>
                                    <p:anim calcmode="lin" valueType="num">
                                      <p:cBhvr>
                                        <p:cTn id="43" dur="3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300"/>
                                        <p:tgtEl>
                                          <p:spTgt spid="22"/>
                                        </p:tgtEl>
                                      </p:cBhvr>
                                    </p:animEffect>
                                    <p:anim calcmode="lin" valueType="num">
                                      <p:cBhvr>
                                        <p:cTn id="48" dur="300" fill="hold"/>
                                        <p:tgtEl>
                                          <p:spTgt spid="22"/>
                                        </p:tgtEl>
                                        <p:attrNameLst>
                                          <p:attrName>ppt_x</p:attrName>
                                        </p:attrNameLst>
                                      </p:cBhvr>
                                      <p:tavLst>
                                        <p:tav tm="0">
                                          <p:val>
                                            <p:strVal val="#ppt_x"/>
                                          </p:val>
                                        </p:tav>
                                        <p:tav tm="100000">
                                          <p:val>
                                            <p:strVal val="#ppt_x"/>
                                          </p:val>
                                        </p:tav>
                                      </p:tavLst>
                                    </p:anim>
                                    <p:anim calcmode="lin" valueType="num">
                                      <p:cBhvr>
                                        <p:cTn id="49" dur="3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300"/>
                                        <p:tgtEl>
                                          <p:spTgt spid="20"/>
                                        </p:tgtEl>
                                      </p:cBhvr>
                                    </p:animEffect>
                                    <p:anim calcmode="lin" valueType="num">
                                      <p:cBhvr>
                                        <p:cTn id="54" dur="300" fill="hold"/>
                                        <p:tgtEl>
                                          <p:spTgt spid="20"/>
                                        </p:tgtEl>
                                        <p:attrNameLst>
                                          <p:attrName>ppt_x</p:attrName>
                                        </p:attrNameLst>
                                      </p:cBhvr>
                                      <p:tavLst>
                                        <p:tav tm="0">
                                          <p:val>
                                            <p:strVal val="#ppt_x"/>
                                          </p:val>
                                        </p:tav>
                                        <p:tav tm="100000">
                                          <p:val>
                                            <p:strVal val="#ppt_x"/>
                                          </p:val>
                                        </p:tav>
                                      </p:tavLst>
                                    </p:anim>
                                    <p:anim calcmode="lin" valueType="num">
                                      <p:cBhvr>
                                        <p:cTn id="55" dur="3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300"/>
                                        <p:tgtEl>
                                          <p:spTgt spid="38"/>
                                        </p:tgtEl>
                                      </p:cBhvr>
                                    </p:animEffect>
                                    <p:anim calcmode="lin" valueType="num">
                                      <p:cBhvr>
                                        <p:cTn id="60" dur="300" fill="hold"/>
                                        <p:tgtEl>
                                          <p:spTgt spid="38"/>
                                        </p:tgtEl>
                                        <p:attrNameLst>
                                          <p:attrName>ppt_x</p:attrName>
                                        </p:attrNameLst>
                                      </p:cBhvr>
                                      <p:tavLst>
                                        <p:tav tm="0">
                                          <p:val>
                                            <p:strVal val="#ppt_x"/>
                                          </p:val>
                                        </p:tav>
                                        <p:tav tm="100000">
                                          <p:val>
                                            <p:strVal val="#ppt_x"/>
                                          </p:val>
                                        </p:tav>
                                      </p:tavLst>
                                    </p:anim>
                                    <p:anim calcmode="lin" valueType="num">
                                      <p:cBhvr>
                                        <p:cTn id="61" dur="300" fill="hold"/>
                                        <p:tgtEl>
                                          <p:spTgt spid="38"/>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300"/>
                                        <p:tgtEl>
                                          <p:spTgt spid="37"/>
                                        </p:tgtEl>
                                      </p:cBhvr>
                                    </p:animEffect>
                                    <p:anim calcmode="lin" valueType="num">
                                      <p:cBhvr>
                                        <p:cTn id="66" dur="300" fill="hold"/>
                                        <p:tgtEl>
                                          <p:spTgt spid="37"/>
                                        </p:tgtEl>
                                        <p:attrNameLst>
                                          <p:attrName>ppt_x</p:attrName>
                                        </p:attrNameLst>
                                      </p:cBhvr>
                                      <p:tavLst>
                                        <p:tav tm="0">
                                          <p:val>
                                            <p:strVal val="#ppt_x"/>
                                          </p:val>
                                        </p:tav>
                                        <p:tav tm="100000">
                                          <p:val>
                                            <p:strVal val="#ppt_x"/>
                                          </p:val>
                                        </p:tav>
                                      </p:tavLst>
                                    </p:anim>
                                    <p:anim calcmode="lin" valueType="num">
                                      <p:cBhvr>
                                        <p:cTn id="67" dur="3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7"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300"/>
                                        <p:tgtEl>
                                          <p:spTgt spid="27"/>
                                        </p:tgtEl>
                                      </p:cBhvr>
                                    </p:animEffect>
                                    <p:anim calcmode="lin" valueType="num">
                                      <p:cBhvr>
                                        <p:cTn id="72" dur="300" fill="hold"/>
                                        <p:tgtEl>
                                          <p:spTgt spid="27"/>
                                        </p:tgtEl>
                                        <p:attrNameLst>
                                          <p:attrName>ppt_x</p:attrName>
                                        </p:attrNameLst>
                                      </p:cBhvr>
                                      <p:tavLst>
                                        <p:tav tm="0">
                                          <p:val>
                                            <p:strVal val="#ppt_x"/>
                                          </p:val>
                                        </p:tav>
                                        <p:tav tm="100000">
                                          <p:val>
                                            <p:strVal val="#ppt_x"/>
                                          </p:val>
                                        </p:tav>
                                      </p:tavLst>
                                    </p:anim>
                                    <p:anim calcmode="lin" valueType="num">
                                      <p:cBhvr>
                                        <p:cTn id="73" dur="300" fill="hold"/>
                                        <p:tgtEl>
                                          <p:spTgt spid="27"/>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300"/>
                                        <p:tgtEl>
                                          <p:spTgt spid="21"/>
                                        </p:tgtEl>
                                      </p:cBhvr>
                                    </p:animEffect>
                                    <p:anim calcmode="lin" valueType="num">
                                      <p:cBhvr>
                                        <p:cTn id="78" dur="300" fill="hold"/>
                                        <p:tgtEl>
                                          <p:spTgt spid="21"/>
                                        </p:tgtEl>
                                        <p:attrNameLst>
                                          <p:attrName>ppt_x</p:attrName>
                                        </p:attrNameLst>
                                      </p:cBhvr>
                                      <p:tavLst>
                                        <p:tav tm="0">
                                          <p:val>
                                            <p:strVal val="#ppt_x"/>
                                          </p:val>
                                        </p:tav>
                                        <p:tav tm="100000">
                                          <p:val>
                                            <p:strVal val="#ppt_x"/>
                                          </p:val>
                                        </p:tav>
                                      </p:tavLst>
                                    </p:anim>
                                    <p:anim calcmode="lin" valueType="num">
                                      <p:cBhvr>
                                        <p:cTn id="79" dur="300" fill="hold"/>
                                        <p:tgtEl>
                                          <p:spTgt spid="21"/>
                                        </p:tgtEl>
                                        <p:attrNameLst>
                                          <p:attrName>ppt_y</p:attrName>
                                        </p:attrNameLst>
                                      </p:cBhvr>
                                      <p:tavLst>
                                        <p:tav tm="0">
                                          <p:val>
                                            <p:strVal val="#ppt_y-.1"/>
                                          </p:val>
                                        </p:tav>
                                        <p:tav tm="100000">
                                          <p:val>
                                            <p:strVal val="#ppt_y"/>
                                          </p:val>
                                        </p:tav>
                                      </p:tavLst>
                                    </p:anim>
                                  </p:childTnLst>
                                </p:cTn>
                              </p:par>
                              <p:par>
                                <p:cTn id="80" presetID="16" presetClass="entr" presetSubtype="21" fill="hold"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barn(inVertical)">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矩形 9"/>
          <p:cNvPicPr>
            <a:picLocks noChangeAspect="1"/>
          </p:cNvPicPr>
          <p:nvPr/>
        </p:nvPicPr>
        <p:blipFill>
          <a:blip r:embed="rId3"/>
          <a:stretch>
            <a:fillRect/>
          </a:stretch>
        </p:blipFill>
        <p:spPr>
          <a:xfrm>
            <a:off x="4820285" y="909955"/>
            <a:ext cx="1931670" cy="1931670"/>
          </a:xfrm>
          <a:prstGeom prst="rect">
            <a:avLst/>
          </a:prstGeom>
        </p:spPr>
      </p:pic>
      <p:pic>
        <p:nvPicPr>
          <p:cNvPr id="5" name="图片 4" descr="1-1"/>
          <p:cNvPicPr>
            <a:picLocks noChangeAspect="1"/>
          </p:cNvPicPr>
          <p:nvPr/>
        </p:nvPicPr>
        <p:blipFill>
          <a:blip r:embed="rId4"/>
          <a:stretch>
            <a:fillRect/>
          </a:stretch>
        </p:blipFill>
        <p:spPr>
          <a:xfrm>
            <a:off x="4471670" y="483870"/>
            <a:ext cx="2003425" cy="2702560"/>
          </a:xfrm>
          <a:prstGeom prst="rect">
            <a:avLst/>
          </a:prstGeom>
        </p:spPr>
      </p:pic>
      <p:sp>
        <p:nvSpPr>
          <p:cNvPr id="15" name="文本框 14"/>
          <p:cNvSpPr txBox="1"/>
          <p:nvPr/>
        </p:nvSpPr>
        <p:spPr>
          <a:xfrm>
            <a:off x="3737614" y="3947903"/>
            <a:ext cx="4297680" cy="829945"/>
          </a:xfrm>
          <a:prstGeom prst="rect">
            <a:avLst/>
          </a:prstGeom>
          <a:noFill/>
        </p:spPr>
        <p:txBody>
          <a:bodyPr wrap="none" rtlCol="0">
            <a:spAutoFit/>
            <a:scene3d>
              <a:camera prst="orthographicFront"/>
              <a:lightRig rig="threePt" dir="t"/>
            </a:scene3d>
            <a:sp3d contourW="12700"/>
          </a:bodyPr>
          <a:lstStyle/>
          <a:p>
            <a:pPr algn="ctr"/>
            <a:r>
              <a:rPr lang="zh-CN" altLang="en-US" sz="4800" spc="600">
                <a:solidFill>
                  <a:schemeClr val="tx1">
                    <a:lumMod val="85000"/>
                    <a:lumOff val="15000"/>
                  </a:schemeClr>
                </a:solidFill>
                <a:latin typeface="阿里巴巴普惠体 R" panose="00020600040101010101" charset="-122"/>
                <a:ea typeface="阿里巴巴普惠体 R" panose="00020600040101010101" charset="-122"/>
              </a:rPr>
              <a:t>胜任能力展示</a:t>
            </a:r>
          </a:p>
        </p:txBody>
      </p:sp>
      <p:sp>
        <p:nvSpPr>
          <p:cNvPr id="16" name="文本框 15"/>
          <p:cNvSpPr txBox="1"/>
          <p:nvPr/>
        </p:nvSpPr>
        <p:spPr>
          <a:xfrm>
            <a:off x="3172277" y="4912636"/>
            <a:ext cx="5428344" cy="478155"/>
          </a:xfrm>
          <a:prstGeom prst="rect">
            <a:avLst/>
          </a:prstGeom>
          <a:noFill/>
        </p:spPr>
        <p:txBody>
          <a:bodyPr wrap="square" rtlCol="0">
            <a:spAutoFit/>
          </a:bodyPr>
          <a:lstStyle/>
          <a:p>
            <a:pPr algn="ctr">
              <a:lnSpc>
                <a:spcPct val="120000"/>
              </a:lnSpc>
            </a:pPr>
            <a:r>
              <a:rPr lang="en-US" altLang="zh-CN" sz="1050">
                <a:solidFill>
                  <a:schemeClr val="bg1">
                    <a:lumMod val="65000"/>
                  </a:schemeClr>
                </a:solidFill>
                <a:latin typeface="阿里巴巴普惠体 R" panose="00020600040101010101" charset="-122"/>
                <a:ea typeface="阿里巴巴普惠体 R" panose="00020600040101010101" charset="-122"/>
              </a:rPr>
              <a:t>The user can demonstrate on a projector or computer, or print the presentation and make it into a film to be used in a wider field</a:t>
            </a:r>
          </a:p>
        </p:txBody>
      </p:sp>
      <p:sp>
        <p:nvSpPr>
          <p:cNvPr id="18" name="矩形 17"/>
          <p:cNvSpPr/>
          <p:nvPr/>
        </p:nvSpPr>
        <p:spPr>
          <a:xfrm>
            <a:off x="3500755" y="1282700"/>
            <a:ext cx="4652645" cy="1198880"/>
          </a:xfrm>
          <a:prstGeom prst="rect">
            <a:avLst/>
          </a:prstGeom>
        </p:spPr>
        <p:txBody>
          <a:bodyPr wrap="square">
            <a:spAutoFit/>
          </a:bodyPr>
          <a:lstStyle/>
          <a:p>
            <a:pPr algn="ctr"/>
            <a:r>
              <a:rPr lang="zh-CN" altLang="en-US" sz="7200" spc="600">
                <a:solidFill>
                  <a:schemeClr val="tx1">
                    <a:lumMod val="85000"/>
                    <a:lumOff val="15000"/>
                  </a:schemeClr>
                </a:solidFill>
                <a:latin typeface="阿里巴巴普惠体 B" panose="00020600040101010101" charset="-122"/>
                <a:ea typeface="阿里巴巴普惠体 B" panose="00020600040101010101" charset="-122"/>
              </a:rPr>
              <a:t>第三部分</a:t>
            </a:r>
          </a:p>
        </p:txBody>
      </p:sp>
      <p:cxnSp>
        <p:nvCxnSpPr>
          <p:cNvPr id="19" name="直接连接符 18"/>
          <p:cNvCxnSpPr/>
          <p:nvPr/>
        </p:nvCxnSpPr>
        <p:spPr>
          <a:xfrm>
            <a:off x="2827109" y="4815511"/>
            <a:ext cx="5991225" cy="0"/>
          </a:xfrm>
          <a:prstGeom prst="line">
            <a:avLst/>
          </a:prstGeom>
          <a:ln w="12700">
            <a:solidFill>
              <a:schemeClr val="tx1">
                <a:lumMod val="85000"/>
                <a:lumOff val="1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outVertical)">
                                      <p:cBhvr>
                                        <p:cTn id="13" dur="500"/>
                                        <p:tgtEl>
                                          <p:spTgt spid="19"/>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fltVal val="0.5"/>
                                          </p:val>
                                        </p:tav>
                                        <p:tav tm="100000">
                                          <p:val>
                                            <p:strVal val="#ppt_x"/>
                                          </p:val>
                                        </p:tav>
                                      </p:tavLst>
                                    </p:anim>
                                    <p:anim calcmode="lin" valueType="num">
                                      <p:cBhvr>
                                        <p:cTn id="21" dur="500" fill="hold"/>
                                        <p:tgtEl>
                                          <p:spTgt spid="15"/>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品 8"/>
          <p:cNvGrpSpPr/>
          <p:nvPr>
            <p:custDataLst>
              <p:tags r:id="rId1"/>
            </p:custDataLst>
          </p:nvPr>
        </p:nvGrpSpPr>
        <p:grpSpPr>
          <a:xfrm>
            <a:off x="4459269" y="2032986"/>
            <a:ext cx="4435475" cy="969962"/>
            <a:chOff x="0" y="0"/>
            <a:chExt cx="4612942" cy="968991"/>
          </a:xfrm>
          <a:solidFill>
            <a:srgbClr val="5FB1AB"/>
          </a:solidFill>
        </p:grpSpPr>
        <p:sp>
          <p:nvSpPr>
            <p:cNvPr id="11" name="6"/>
            <p:cNvSpPr>
              <a:spLocks noChangeArrowheads="1"/>
            </p:cNvSpPr>
            <p:nvPr/>
          </p:nvSpPr>
          <p:spPr bwMode="auto">
            <a:xfrm>
              <a:off x="0" y="0"/>
              <a:ext cx="3643952" cy="968991"/>
            </a:xfrm>
            <a:prstGeom prst="rect">
              <a:avLst/>
            </a:prstGeom>
            <a:solidFill>
              <a:srgbClr val="E5E5E5"/>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 name="直角三角形 11"/>
            <p:cNvSpPr>
              <a:spLocks noChangeArrowheads="1"/>
            </p:cNvSpPr>
            <p:nvPr/>
          </p:nvSpPr>
          <p:spPr bwMode="auto">
            <a:xfrm rot="5400000">
              <a:off x="3643950" y="0"/>
              <a:ext cx="968991" cy="968991"/>
            </a:xfrm>
            <a:prstGeom prst="rtTriangle">
              <a:avLst/>
            </a:prstGeom>
            <a:solidFill>
              <a:srgbClr val="E5E5E5"/>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3" name="9"/>
          <p:cNvGrpSpPr/>
          <p:nvPr>
            <p:custDataLst>
              <p:tags r:id="rId2"/>
            </p:custDataLst>
          </p:nvPr>
        </p:nvGrpSpPr>
        <p:grpSpPr>
          <a:xfrm>
            <a:off x="4459269" y="3002948"/>
            <a:ext cx="5145088" cy="968375"/>
            <a:chOff x="0" y="0"/>
            <a:chExt cx="5841243" cy="968992"/>
          </a:xfrm>
          <a:solidFill>
            <a:srgbClr val="5FB1AB">
              <a:alpha val="76000"/>
            </a:srgbClr>
          </a:solidFill>
        </p:grpSpPr>
        <p:sp>
          <p:nvSpPr>
            <p:cNvPr id="15" name="10"/>
            <p:cNvSpPr>
              <a:spLocks noChangeArrowheads="1"/>
            </p:cNvSpPr>
            <p:nvPr/>
          </p:nvSpPr>
          <p:spPr bwMode="auto">
            <a:xfrm>
              <a:off x="0" y="1"/>
              <a:ext cx="4872252" cy="968991"/>
            </a:xfrm>
            <a:prstGeom prst="rect">
              <a:avLst/>
            </a:prstGeom>
            <a:solidFill>
              <a:srgbClr val="4A4B4F"/>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 name="直角三角形 11"/>
            <p:cNvSpPr>
              <a:spLocks noChangeArrowheads="1"/>
            </p:cNvSpPr>
            <p:nvPr/>
          </p:nvSpPr>
          <p:spPr bwMode="auto">
            <a:xfrm rot="5400000">
              <a:off x="4872251" y="0"/>
              <a:ext cx="968991" cy="968991"/>
            </a:xfrm>
            <a:prstGeom prst="rtTriangle">
              <a:avLst/>
            </a:prstGeom>
            <a:solidFill>
              <a:srgbClr val="4A4B4F"/>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7" name="P 12"/>
          <p:cNvGrpSpPr/>
          <p:nvPr>
            <p:custDataLst>
              <p:tags r:id="rId3"/>
            </p:custDataLst>
          </p:nvPr>
        </p:nvGrpSpPr>
        <p:grpSpPr>
          <a:xfrm>
            <a:off x="4459269" y="3968148"/>
            <a:ext cx="5886450" cy="971550"/>
            <a:chOff x="0" y="0"/>
            <a:chExt cx="5765853" cy="972742"/>
          </a:xfrm>
          <a:solidFill>
            <a:srgbClr val="5FB1AB"/>
          </a:solidFill>
        </p:grpSpPr>
        <p:sp>
          <p:nvSpPr>
            <p:cNvPr id="18" name="13"/>
            <p:cNvSpPr>
              <a:spLocks noChangeArrowheads="1"/>
            </p:cNvSpPr>
            <p:nvPr/>
          </p:nvSpPr>
          <p:spPr bwMode="auto">
            <a:xfrm>
              <a:off x="0" y="3751"/>
              <a:ext cx="4872252" cy="968991"/>
            </a:xfrm>
            <a:prstGeom prst="rect">
              <a:avLst/>
            </a:prstGeom>
            <a:solidFill>
              <a:srgbClr val="E5E5E5"/>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9" name="直角三角形 14"/>
            <p:cNvSpPr>
              <a:spLocks noChangeArrowheads="1"/>
            </p:cNvSpPr>
            <p:nvPr/>
          </p:nvSpPr>
          <p:spPr bwMode="auto">
            <a:xfrm rot="5400000">
              <a:off x="4832681" y="39568"/>
              <a:ext cx="972742" cy="893603"/>
            </a:xfrm>
            <a:prstGeom prst="rtTriangle">
              <a:avLst/>
            </a:prstGeom>
            <a:solidFill>
              <a:srgbClr val="E5E5E5"/>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grpSp>
      <p:grpSp>
        <p:nvGrpSpPr>
          <p:cNvPr id="20" name="16"/>
          <p:cNvGrpSpPr/>
          <p:nvPr>
            <p:custDataLst>
              <p:tags r:id="rId4"/>
            </p:custDataLst>
          </p:nvPr>
        </p:nvGrpSpPr>
        <p:grpSpPr>
          <a:xfrm>
            <a:off x="4459269" y="4936523"/>
            <a:ext cx="6392863" cy="1000125"/>
            <a:chOff x="0" y="0"/>
            <a:chExt cx="5653864" cy="968991"/>
          </a:xfrm>
          <a:solidFill>
            <a:srgbClr val="5FB1AB">
              <a:alpha val="76000"/>
            </a:srgbClr>
          </a:solidFill>
        </p:grpSpPr>
        <p:sp>
          <p:nvSpPr>
            <p:cNvPr id="21" name="17"/>
            <p:cNvSpPr>
              <a:spLocks noChangeArrowheads="1"/>
            </p:cNvSpPr>
            <p:nvPr/>
          </p:nvSpPr>
          <p:spPr bwMode="auto">
            <a:xfrm>
              <a:off x="0" y="0"/>
              <a:ext cx="4872252" cy="968991"/>
            </a:xfrm>
            <a:prstGeom prst="rect">
              <a:avLst/>
            </a:prstGeom>
            <a:solidFill>
              <a:srgbClr val="4A4B4F"/>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 name="直角三角形 21"/>
            <p:cNvSpPr>
              <a:spLocks noChangeArrowheads="1"/>
            </p:cNvSpPr>
            <p:nvPr/>
          </p:nvSpPr>
          <p:spPr bwMode="auto">
            <a:xfrm rot="5400000">
              <a:off x="4778563" y="93692"/>
              <a:ext cx="968989" cy="781610"/>
            </a:xfrm>
            <a:prstGeom prst="rtTriangle">
              <a:avLst/>
            </a:prstGeom>
            <a:solidFill>
              <a:srgbClr val="4A4B4F"/>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3" name="111"/>
          <p:cNvSpPr>
            <a:spLocks noChangeArrowheads="1"/>
          </p:cNvSpPr>
          <p:nvPr>
            <p:custDataLst>
              <p:tags r:id="rId5"/>
            </p:custDataLst>
          </p:nvPr>
        </p:nvSpPr>
        <p:spPr bwMode="auto">
          <a:xfrm>
            <a:off x="7145319" y="2164748"/>
            <a:ext cx="95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chemeClr val="bg1"/>
                </a:solidFill>
                <a:latin typeface="阿里巴巴普惠体 B" panose="00020600040101010101" charset="-122"/>
                <a:ea typeface="阿里巴巴普惠体 B" panose="00020600040101010101" charset="-122"/>
                <a:sym typeface="微软雅黑" panose="020B0503020204020204" pitchFamily="34" charset="-122"/>
              </a:rPr>
              <a:t>01</a:t>
            </a:r>
          </a:p>
        </p:txBody>
      </p:sp>
      <p:sp>
        <p:nvSpPr>
          <p:cNvPr id="24" name="112"/>
          <p:cNvSpPr>
            <a:spLocks noChangeArrowheads="1"/>
          </p:cNvSpPr>
          <p:nvPr>
            <p:custDataLst>
              <p:tags r:id="rId6"/>
            </p:custDataLst>
          </p:nvPr>
        </p:nvSpPr>
        <p:spPr bwMode="auto">
          <a:xfrm>
            <a:off x="7880332" y="3115661"/>
            <a:ext cx="95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chemeClr val="bg1"/>
                </a:solidFill>
                <a:latin typeface="阿里巴巴普惠体 B" panose="00020600040101010101" charset="-122"/>
                <a:ea typeface="阿里巴巴普惠体 B" panose="00020600040101010101" charset="-122"/>
                <a:sym typeface="微软雅黑" panose="020B0503020204020204" pitchFamily="34" charset="-122"/>
              </a:rPr>
              <a:t>02</a:t>
            </a:r>
          </a:p>
        </p:txBody>
      </p:sp>
      <p:sp>
        <p:nvSpPr>
          <p:cNvPr id="25" name="113"/>
          <p:cNvSpPr>
            <a:spLocks noChangeArrowheads="1"/>
          </p:cNvSpPr>
          <p:nvPr>
            <p:custDataLst>
              <p:tags r:id="rId7"/>
            </p:custDataLst>
          </p:nvPr>
        </p:nvSpPr>
        <p:spPr bwMode="auto">
          <a:xfrm>
            <a:off x="8591532" y="4117373"/>
            <a:ext cx="952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chemeClr val="bg1"/>
                </a:solidFill>
                <a:latin typeface="阿里巴巴普惠体 B" panose="00020600040101010101" charset="-122"/>
                <a:ea typeface="阿里巴巴普惠体 B" panose="00020600040101010101" charset="-122"/>
                <a:sym typeface="微软雅黑" panose="020B0503020204020204" pitchFamily="34" charset="-122"/>
              </a:rPr>
              <a:t>03</a:t>
            </a:r>
          </a:p>
        </p:txBody>
      </p:sp>
      <p:sp>
        <p:nvSpPr>
          <p:cNvPr id="26" name="品 114"/>
          <p:cNvSpPr>
            <a:spLocks noChangeArrowheads="1"/>
          </p:cNvSpPr>
          <p:nvPr>
            <p:custDataLst>
              <p:tags r:id="rId8"/>
            </p:custDataLst>
          </p:nvPr>
        </p:nvSpPr>
        <p:spPr bwMode="auto">
          <a:xfrm>
            <a:off x="9186844" y="5087336"/>
            <a:ext cx="95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chemeClr val="bg1"/>
                </a:solidFill>
                <a:latin typeface="阿里巴巴普惠体 B" panose="00020600040101010101" charset="-122"/>
                <a:ea typeface="阿里巴巴普惠体 B" panose="00020600040101010101" charset="-122"/>
                <a:sym typeface="微软雅黑" panose="020B0503020204020204" pitchFamily="34" charset="-122"/>
              </a:rPr>
              <a:t>04</a:t>
            </a:r>
          </a:p>
        </p:txBody>
      </p:sp>
      <p:sp>
        <p:nvSpPr>
          <p:cNvPr id="27" name="115"/>
          <p:cNvSpPr>
            <a:spLocks noChangeArrowheads="1"/>
          </p:cNvSpPr>
          <p:nvPr>
            <p:custDataLst>
              <p:tags r:id="rId9"/>
            </p:custDataLst>
          </p:nvPr>
        </p:nvSpPr>
        <p:spPr bwMode="auto">
          <a:xfrm>
            <a:off x="4932344" y="2225073"/>
            <a:ext cx="206851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tx1">
                    <a:lumMod val="65000"/>
                    <a:lumOff val="35000"/>
                  </a:schemeClr>
                </a:solidFill>
                <a:latin typeface="阿里巴巴普惠体 B" panose="00020600040101010101" charset="-122"/>
                <a:ea typeface="阿里巴巴普惠体 B" panose="00020600040101010101" charset="-122"/>
                <a:sym typeface="微软雅黑" panose="020B0503020204020204" pitchFamily="34" charset="-122"/>
              </a:rPr>
              <a:t>点击添加文字说明</a:t>
            </a:r>
            <a:endParaRPr lang="en-US" altLang="zh-CN" sz="1800">
              <a:solidFill>
                <a:schemeClr val="tx1">
                  <a:lumMod val="65000"/>
                  <a:lumOff val="35000"/>
                </a:schemeClr>
              </a:solidFill>
              <a:latin typeface="阿里巴巴普惠体 B" panose="00020600040101010101" charset="-122"/>
              <a:ea typeface="阿里巴巴普惠体 B" panose="00020600040101010101"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chemeClr val="tx1">
                    <a:lumMod val="65000"/>
                    <a:lumOff val="35000"/>
                  </a:schemeClr>
                </a:solidFill>
                <a:latin typeface="阿里巴巴普惠体 B" panose="00020600040101010101" charset="-122"/>
                <a:ea typeface="阿里巴巴普惠体 B" panose="00020600040101010101" charset="-122"/>
                <a:sym typeface="微软雅黑" panose="020B0503020204020204" pitchFamily="34" charset="-122"/>
              </a:rPr>
              <a:t>点击添加文字说明</a:t>
            </a:r>
          </a:p>
        </p:txBody>
      </p:sp>
      <p:sp>
        <p:nvSpPr>
          <p:cNvPr id="28" name="PA116"/>
          <p:cNvSpPr>
            <a:spLocks noChangeArrowheads="1"/>
          </p:cNvSpPr>
          <p:nvPr>
            <p:custDataLst>
              <p:tags r:id="rId10"/>
            </p:custDataLst>
          </p:nvPr>
        </p:nvSpPr>
        <p:spPr bwMode="auto">
          <a:xfrm>
            <a:off x="4875194" y="3126773"/>
            <a:ext cx="20669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阿里巴巴普惠体 B" panose="00020600040101010101" charset="-122"/>
                <a:ea typeface="阿里巴巴普惠体 B" panose="00020600040101010101" charset="-122"/>
                <a:sym typeface="微软雅黑" panose="020B0503020204020204" pitchFamily="34" charset="-122"/>
              </a:rPr>
              <a:t>点击添加文字说明</a:t>
            </a:r>
            <a:endParaRPr lang="en-US" altLang="zh-CN" sz="1800">
              <a:solidFill>
                <a:schemeClr val="bg1"/>
              </a:solidFill>
              <a:latin typeface="阿里巴巴普惠体 B" panose="00020600040101010101" charset="-122"/>
              <a:ea typeface="阿里巴巴普惠体 B" panose="00020600040101010101"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chemeClr val="bg1"/>
                </a:solidFill>
                <a:latin typeface="阿里巴巴普惠体 B" panose="00020600040101010101" charset="-122"/>
                <a:ea typeface="阿里巴巴普惠体 B" panose="00020600040101010101" charset="-122"/>
                <a:sym typeface="微软雅黑" panose="020B0503020204020204" pitchFamily="34" charset="-122"/>
              </a:rPr>
              <a:t>点击添加文字说明</a:t>
            </a:r>
            <a:endParaRPr lang="zh-CN" altLang="en-US" sz="1800">
              <a:latin typeface="阿里巴巴普惠体 B" panose="00020600040101010101" charset="-122"/>
              <a:ea typeface="阿里巴巴普惠体 B" panose="00020600040101010101" charset="-122"/>
            </a:endParaRPr>
          </a:p>
        </p:txBody>
      </p:sp>
      <p:sp>
        <p:nvSpPr>
          <p:cNvPr id="29" name="117"/>
          <p:cNvSpPr>
            <a:spLocks noChangeArrowheads="1"/>
          </p:cNvSpPr>
          <p:nvPr>
            <p:custDataLst>
              <p:tags r:id="rId11"/>
            </p:custDataLst>
          </p:nvPr>
        </p:nvSpPr>
        <p:spPr bwMode="auto">
          <a:xfrm>
            <a:off x="4875194" y="4091973"/>
            <a:ext cx="20669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tx1">
                    <a:lumMod val="65000"/>
                    <a:lumOff val="35000"/>
                  </a:schemeClr>
                </a:solidFill>
                <a:latin typeface="阿里巴巴普惠体 B" panose="00020600040101010101" charset="-122"/>
                <a:ea typeface="阿里巴巴普惠体 B" panose="00020600040101010101" charset="-122"/>
                <a:sym typeface="微软雅黑" panose="020B0503020204020204" pitchFamily="34" charset="-122"/>
              </a:rPr>
              <a:t>点击添加文字说明</a:t>
            </a:r>
            <a:endParaRPr lang="en-US" altLang="zh-CN" sz="1800">
              <a:solidFill>
                <a:schemeClr val="tx1">
                  <a:lumMod val="65000"/>
                  <a:lumOff val="35000"/>
                </a:schemeClr>
              </a:solidFill>
              <a:latin typeface="阿里巴巴普惠体 B" panose="00020600040101010101" charset="-122"/>
              <a:ea typeface="阿里巴巴普惠体 B" panose="00020600040101010101"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chemeClr val="tx1">
                    <a:lumMod val="65000"/>
                    <a:lumOff val="35000"/>
                  </a:schemeClr>
                </a:solidFill>
                <a:latin typeface="阿里巴巴普惠体 B" panose="00020600040101010101" charset="-122"/>
                <a:ea typeface="阿里巴巴普惠体 B" panose="00020600040101010101" charset="-122"/>
                <a:sym typeface="微软雅黑" panose="020B0503020204020204" pitchFamily="34" charset="-122"/>
              </a:rPr>
              <a:t>点击添加文字说明</a:t>
            </a:r>
          </a:p>
        </p:txBody>
      </p:sp>
      <p:sp>
        <p:nvSpPr>
          <p:cNvPr id="30" name="118"/>
          <p:cNvSpPr>
            <a:spLocks noChangeArrowheads="1"/>
          </p:cNvSpPr>
          <p:nvPr>
            <p:custDataLst>
              <p:tags r:id="rId12"/>
            </p:custDataLst>
          </p:nvPr>
        </p:nvSpPr>
        <p:spPr bwMode="auto">
          <a:xfrm>
            <a:off x="4886307" y="5114323"/>
            <a:ext cx="20669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阿里巴巴普惠体 B" panose="00020600040101010101" charset="-122"/>
                <a:ea typeface="阿里巴巴普惠体 B" panose="00020600040101010101" charset="-122"/>
                <a:sym typeface="微软雅黑" panose="020B0503020204020204" pitchFamily="34" charset="-122"/>
              </a:rPr>
              <a:t>点击添加文字说明</a:t>
            </a:r>
            <a:endParaRPr lang="en-US" altLang="zh-CN" sz="1800">
              <a:solidFill>
                <a:schemeClr val="bg1"/>
              </a:solidFill>
              <a:latin typeface="阿里巴巴普惠体 B" panose="00020600040101010101" charset="-122"/>
              <a:ea typeface="阿里巴巴普惠体 B" panose="00020600040101010101"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chemeClr val="bg1"/>
                </a:solidFill>
                <a:latin typeface="阿里巴巴普惠体 B" panose="00020600040101010101" charset="-122"/>
                <a:ea typeface="阿里巴巴普惠体 B" panose="00020600040101010101" charset="-122"/>
                <a:sym typeface="微软雅黑" panose="020B0503020204020204" pitchFamily="34" charset="-122"/>
              </a:rPr>
              <a:t>点击添加文字说明</a:t>
            </a:r>
            <a:endParaRPr lang="zh-CN" altLang="en-US" sz="1800">
              <a:latin typeface="阿里巴巴普惠体 B" panose="00020600040101010101" charset="-122"/>
              <a:ea typeface="阿里巴巴普惠体 B" panose="00020600040101010101" charset="-122"/>
            </a:endParaRPr>
          </a:p>
        </p:txBody>
      </p:sp>
      <p:sp>
        <p:nvSpPr>
          <p:cNvPr id="31" name="29"/>
          <p:cNvSpPr>
            <a:spLocks noChangeArrowheads="1"/>
          </p:cNvSpPr>
          <p:nvPr>
            <p:custDataLst>
              <p:tags r:id="rId13"/>
            </p:custDataLst>
          </p:nvPr>
        </p:nvSpPr>
        <p:spPr bwMode="auto">
          <a:xfrm>
            <a:off x="1494959" y="2103970"/>
            <a:ext cx="25241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阿里巴巴普惠体 R" panose="00020600040101010101" charset="-122"/>
                <a:ea typeface="阿里巴巴普惠体 R" panose="00020600040101010101"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阿里巴巴普惠体 R" panose="00020600040101010101" charset="-122"/>
                <a:ea typeface="阿里巴巴普惠体 R" panose="00020600040101010101" charset="-122"/>
                <a:sym typeface="微软雅黑" panose="020B0503020204020204" pitchFamily="34" charset="-122"/>
              </a:rPr>
              <a:t>点击添加文字说明</a:t>
            </a:r>
            <a:endParaRPr lang="zh-CN" altLang="en-US" sz="2000">
              <a:solidFill>
                <a:schemeClr val="bg1">
                  <a:lumMod val="50000"/>
                </a:schemeClr>
              </a:solidFill>
              <a:latin typeface="阿里巴巴普惠体 R" panose="00020600040101010101" charset="-122"/>
              <a:ea typeface="阿里巴巴普惠体 R" panose="00020600040101010101" charset="-122"/>
            </a:endParaRPr>
          </a:p>
        </p:txBody>
      </p:sp>
      <p:sp>
        <p:nvSpPr>
          <p:cNvPr id="32" name="29"/>
          <p:cNvSpPr>
            <a:spLocks noChangeArrowheads="1"/>
          </p:cNvSpPr>
          <p:nvPr>
            <p:custDataLst>
              <p:tags r:id="rId14"/>
            </p:custDataLst>
          </p:nvPr>
        </p:nvSpPr>
        <p:spPr bwMode="auto">
          <a:xfrm>
            <a:off x="1494959" y="3081870"/>
            <a:ext cx="2524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阿里巴巴普惠体 R" panose="00020600040101010101" charset="-122"/>
                <a:ea typeface="阿里巴巴普惠体 R" panose="00020600040101010101"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阿里巴巴普惠体 R" panose="00020600040101010101" charset="-122"/>
                <a:ea typeface="阿里巴巴普惠体 R" panose="00020600040101010101" charset="-122"/>
                <a:sym typeface="微软雅黑" panose="020B0503020204020204" pitchFamily="34" charset="-122"/>
              </a:rPr>
              <a:t>点击添加文字说明</a:t>
            </a:r>
            <a:endParaRPr lang="zh-CN" altLang="en-US" sz="2000">
              <a:solidFill>
                <a:schemeClr val="bg1">
                  <a:lumMod val="50000"/>
                </a:schemeClr>
              </a:solidFill>
              <a:latin typeface="阿里巴巴普惠体 R" panose="00020600040101010101" charset="-122"/>
              <a:ea typeface="阿里巴巴普惠体 R" panose="00020600040101010101" charset="-122"/>
            </a:endParaRPr>
          </a:p>
        </p:txBody>
      </p:sp>
      <p:sp>
        <p:nvSpPr>
          <p:cNvPr id="33" name="29"/>
          <p:cNvSpPr>
            <a:spLocks noChangeArrowheads="1"/>
          </p:cNvSpPr>
          <p:nvPr>
            <p:custDataLst>
              <p:tags r:id="rId15"/>
            </p:custDataLst>
          </p:nvPr>
        </p:nvSpPr>
        <p:spPr bwMode="auto">
          <a:xfrm>
            <a:off x="1494959" y="4059770"/>
            <a:ext cx="2524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阿里巴巴普惠体 R" panose="00020600040101010101" charset="-122"/>
                <a:ea typeface="阿里巴巴普惠体 R" panose="00020600040101010101"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阿里巴巴普惠体 R" panose="00020600040101010101" charset="-122"/>
                <a:ea typeface="阿里巴巴普惠体 R" panose="00020600040101010101" charset="-122"/>
                <a:sym typeface="微软雅黑" panose="020B0503020204020204" pitchFamily="34" charset="-122"/>
              </a:rPr>
              <a:t>点击添加文字说明</a:t>
            </a:r>
            <a:endParaRPr lang="zh-CN" altLang="en-US" sz="2000">
              <a:solidFill>
                <a:schemeClr val="bg1">
                  <a:lumMod val="50000"/>
                </a:schemeClr>
              </a:solidFill>
              <a:latin typeface="阿里巴巴普惠体 R" panose="00020600040101010101" charset="-122"/>
              <a:ea typeface="阿里巴巴普惠体 R" panose="00020600040101010101" charset="-122"/>
            </a:endParaRPr>
          </a:p>
        </p:txBody>
      </p:sp>
      <p:sp>
        <p:nvSpPr>
          <p:cNvPr id="34" name="29"/>
          <p:cNvSpPr>
            <a:spLocks noChangeArrowheads="1"/>
          </p:cNvSpPr>
          <p:nvPr>
            <p:custDataLst>
              <p:tags r:id="rId16"/>
            </p:custDataLst>
          </p:nvPr>
        </p:nvSpPr>
        <p:spPr bwMode="auto">
          <a:xfrm>
            <a:off x="1494959" y="5037670"/>
            <a:ext cx="2524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阿里巴巴普惠体 R" panose="00020600040101010101" charset="-122"/>
                <a:ea typeface="阿里巴巴普惠体 R" panose="00020600040101010101"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阿里巴巴普惠体 R" panose="00020600040101010101" charset="-122"/>
                <a:ea typeface="阿里巴巴普惠体 R" panose="00020600040101010101" charset="-122"/>
                <a:sym typeface="微软雅黑" panose="020B0503020204020204" pitchFamily="34" charset="-122"/>
              </a:rPr>
              <a:t>点击添加文字说明</a:t>
            </a:r>
            <a:endParaRPr lang="zh-CN" altLang="en-US" sz="2000">
              <a:solidFill>
                <a:schemeClr val="bg1">
                  <a:lumMod val="50000"/>
                </a:schemeClr>
              </a:solidFill>
              <a:latin typeface="阿里巴巴普惠体 R" panose="00020600040101010101" charset="-122"/>
              <a:ea typeface="阿里巴巴普惠体 R" panose="00020600040101010101" charset="-122"/>
            </a:endParaRPr>
          </a:p>
        </p:txBody>
      </p:sp>
      <p:pic>
        <p:nvPicPr>
          <p:cNvPr id="4" name="图片 3" descr="矩形 7"/>
          <p:cNvPicPr>
            <a:picLocks noChangeAspect="1"/>
          </p:cNvPicPr>
          <p:nvPr/>
        </p:nvPicPr>
        <p:blipFill>
          <a:blip r:embed="rId19"/>
          <a:stretch>
            <a:fillRect/>
          </a:stretch>
        </p:blipFill>
        <p:spPr>
          <a:xfrm>
            <a:off x="5594350" y="-887095"/>
            <a:ext cx="1317625" cy="1354455"/>
          </a:xfrm>
          <a:prstGeom prst="rect">
            <a:avLst/>
          </a:prstGeom>
        </p:spPr>
      </p:pic>
      <p:grpSp>
        <p:nvGrpSpPr>
          <p:cNvPr id="5" name="组合 4"/>
          <p:cNvGrpSpPr/>
          <p:nvPr/>
        </p:nvGrpSpPr>
        <p:grpSpPr>
          <a:xfrm>
            <a:off x="386884" y="501253"/>
            <a:ext cx="11383880" cy="692499"/>
            <a:chOff x="-2991986" y="562031"/>
            <a:chExt cx="11383880" cy="692499"/>
          </a:xfrm>
        </p:grpSpPr>
        <p:sp>
          <p:nvSpPr>
            <p:cNvPr id="55" name="矩形 54"/>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6" name="TextBox 8"/>
            <p:cNvSpPr txBox="1">
              <a:spLocks noChangeArrowheads="1"/>
            </p:cNvSpPr>
            <p:nvPr/>
          </p:nvSpPr>
          <p:spPr bwMode="auto">
            <a:xfrm>
              <a:off x="1076634" y="562031"/>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岗位认知概述</a:t>
              </a:r>
            </a:p>
          </p:txBody>
        </p:sp>
        <p:sp>
          <p:nvSpPr>
            <p:cNvPr id="57"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58" name="矩形 57"/>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59" name="图片 58" descr="矩形 5"/>
          <p:cNvPicPr>
            <a:picLocks noChangeAspect="1"/>
          </p:cNvPicPr>
          <p:nvPr/>
        </p:nvPicPr>
        <p:blipFill>
          <a:blip r:embed="rId20"/>
          <a:stretch>
            <a:fillRect/>
          </a:stretch>
        </p:blipFill>
        <p:spPr>
          <a:xfrm>
            <a:off x="5305425" y="-803910"/>
            <a:ext cx="1184275" cy="1188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4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6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14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16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22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80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6" presetClass="entr" presetSubtype="21"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p:bldP spid="25" grpId="0"/>
      <p:bldP spid="26" grpId="0"/>
      <p:bldP spid="27" grpId="0"/>
      <p:bldP spid="28" grpId="0" animBg="1" autoUpdateAnimBg="0"/>
      <p:bldP spid="29" grpId="0" animBg="1" autoUpdateAnimBg="0"/>
      <p:bldP spid="30" grpId="0" animBg="1" autoUpdateAnimBg="0"/>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flipV="1">
            <a:off x="2292962" y="1650401"/>
            <a:ext cx="7945878" cy="4531961"/>
            <a:chOff x="1691680" y="1130754"/>
            <a:chExt cx="5713274" cy="3258587"/>
          </a:xfrm>
        </p:grpSpPr>
        <p:sp>
          <p:nvSpPr>
            <p:cNvPr id="11" name="椭圆 7"/>
            <p:cNvSpPr/>
            <p:nvPr/>
          </p:nvSpPr>
          <p:spPr>
            <a:xfrm>
              <a:off x="2536139" y="2869762"/>
              <a:ext cx="3856079" cy="906479"/>
            </a:xfrm>
            <a:custGeom>
              <a:avLst/>
              <a:gdLst>
                <a:gd name="connsiteX0" fmla="*/ 5141438 w 5141438"/>
                <a:gd name="connsiteY0" fmla="*/ 0 h 1208638"/>
                <a:gd name="connsiteX1" fmla="*/ 2570719 w 5141438"/>
                <a:gd name="connsiteY1" fmla="*/ 1208638 h 1208638"/>
                <a:gd name="connsiteX2" fmla="*/ 0 w 5141438"/>
                <a:gd name="connsiteY2" fmla="*/ 0 h 1208638"/>
                <a:gd name="connsiteX3" fmla="*/ 5232878 w 5232878"/>
                <a:gd name="connsiteY3" fmla="*/ 91440 h 1208638"/>
              </a:gdLst>
              <a:ahLst/>
              <a:cxnLst>
                <a:cxn ang="0">
                  <a:pos x="connsiteX0" y="connsiteY0"/>
                </a:cxn>
                <a:cxn ang="0">
                  <a:pos x="connsiteX1" y="connsiteY1"/>
                </a:cxn>
                <a:cxn ang="0">
                  <a:pos x="connsiteX2" y="connsiteY2"/>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dirty="0">
                <a:solidFill>
                  <a:schemeClr val="bg1">
                    <a:lumMod val="50000"/>
                  </a:schemeClr>
                </a:solidFill>
                <a:latin typeface="宋体" panose="02010600030101010101" pitchFamily="2" charset="-122"/>
                <a:ea typeface="宋体" panose="02010600030101010101" pitchFamily="2" charset="-122"/>
              </a:endParaRPr>
            </a:p>
          </p:txBody>
        </p:sp>
        <p:cxnSp>
          <p:nvCxnSpPr>
            <p:cNvPr id="12" name="直接连接符 11"/>
            <p:cNvCxnSpPr/>
            <p:nvPr/>
          </p:nvCxnSpPr>
          <p:spPr>
            <a:xfrm>
              <a:off x="4461411" y="2420562"/>
              <a:ext cx="2768" cy="13556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40"/>
            <p:cNvSpPr txBox="1"/>
            <p:nvPr/>
          </p:nvSpPr>
          <p:spPr>
            <a:xfrm flipV="1">
              <a:off x="1691680" y="3402992"/>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bg1">
                      <a:lumMod val="50000"/>
                    </a:schemeClr>
                  </a:solidFill>
                  <a:latin typeface="阿里巴巴普惠体 R" panose="00020600040101010101" charset="-122"/>
                  <a:ea typeface="阿里巴巴普惠体 R" panose="00020600040101010101" charset="-122"/>
                </a:rPr>
                <a:t>单击此处添加文本</a:t>
              </a:r>
              <a:endParaRPr lang="en-US" altLang="zh-CN" sz="1200">
                <a:solidFill>
                  <a:schemeClr val="bg1">
                    <a:lumMod val="50000"/>
                  </a:schemeClr>
                </a:solidFill>
                <a:latin typeface="阿里巴巴普惠体 R" panose="00020600040101010101" charset="-122"/>
                <a:ea typeface="阿里巴巴普惠体 R" panose="00020600040101010101" charset="-122"/>
              </a:endParaRPr>
            </a:p>
            <a:p>
              <a:r>
                <a:rPr lang="zh-CN" altLang="en-US" sz="1200">
                  <a:solidFill>
                    <a:schemeClr val="bg1">
                      <a:lumMod val="50000"/>
                    </a:schemeClr>
                  </a:solidFill>
                  <a:latin typeface="阿里巴巴普惠体 R" panose="00020600040101010101" charset="-122"/>
                  <a:ea typeface="阿里巴巴普惠体 R" panose="00020600040101010101" charset="-122"/>
                </a:rPr>
                <a:t>单击此处添加文本</a:t>
              </a:r>
            </a:p>
          </p:txBody>
        </p:sp>
        <p:grpSp>
          <p:nvGrpSpPr>
            <p:cNvPr id="15" name="组合 14"/>
            <p:cNvGrpSpPr/>
            <p:nvPr/>
          </p:nvGrpSpPr>
          <p:grpSpPr>
            <a:xfrm>
              <a:off x="3676508" y="1130754"/>
              <a:ext cx="1563386" cy="1563386"/>
              <a:chOff x="2848131" y="1860029"/>
              <a:chExt cx="3807502" cy="3807502"/>
            </a:xfrm>
          </p:grpSpPr>
          <p:sp>
            <p:nvSpPr>
              <p:cNvPr id="31" name="椭圆 30"/>
              <p:cNvSpPr/>
              <p:nvPr/>
            </p:nvSpPr>
            <p:spPr>
              <a:xfrm>
                <a:off x="2848131" y="1860029"/>
                <a:ext cx="3807502" cy="3807502"/>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lumMod val="50000"/>
                    </a:schemeClr>
                  </a:solidFill>
                  <a:latin typeface="宋体" panose="02010600030101010101" pitchFamily="2" charset="-122"/>
                  <a:ea typeface="宋体" panose="02010600030101010101" pitchFamily="2" charset="-122"/>
                </a:endParaRPr>
              </a:p>
            </p:txBody>
          </p:sp>
          <p:sp>
            <p:nvSpPr>
              <p:cNvPr id="32" name="文本框 91"/>
              <p:cNvSpPr txBox="1"/>
              <p:nvPr/>
            </p:nvSpPr>
            <p:spPr>
              <a:xfrm flipV="1">
                <a:off x="3887599" y="2685660"/>
                <a:ext cx="1743560" cy="1884779"/>
              </a:xfrm>
              <a:prstGeom prst="rect">
                <a:avLst/>
              </a:prstGeom>
              <a:noFill/>
            </p:spPr>
            <p:txBody>
              <a:bodyPr wrap="none" rtlCol="0">
                <a:spAutoFit/>
              </a:bodyPr>
              <a:lstStyle/>
              <a:p>
                <a:pPr algn="ctr"/>
                <a:r>
                  <a:rPr lang="zh-CN" altLang="en-US" sz="3200">
                    <a:solidFill>
                      <a:schemeClr val="bg1"/>
                    </a:solidFill>
                    <a:latin typeface="阿里巴巴普惠体 B" panose="00020600040101010101" charset="-122"/>
                    <a:ea typeface="阿里巴巴普惠体 B" panose="00020600040101010101" charset="-122"/>
                  </a:rPr>
                  <a:t>标题</a:t>
                </a:r>
                <a:endParaRPr lang="en-US" altLang="zh-CN" sz="3200">
                  <a:solidFill>
                    <a:schemeClr val="bg1"/>
                  </a:solidFill>
                  <a:latin typeface="阿里巴巴普惠体 B" panose="00020600040101010101" charset="-122"/>
                  <a:ea typeface="阿里巴巴普惠体 B" panose="00020600040101010101" charset="-122"/>
                </a:endParaRPr>
              </a:p>
              <a:p>
                <a:pPr algn="ctr"/>
                <a:r>
                  <a:rPr lang="zh-CN" altLang="en-US" sz="3200">
                    <a:solidFill>
                      <a:schemeClr val="bg1"/>
                    </a:solidFill>
                    <a:latin typeface="阿里巴巴普惠体 B" panose="00020600040101010101" charset="-122"/>
                    <a:ea typeface="阿里巴巴普惠体 B" panose="00020600040101010101" charset="-122"/>
                  </a:rPr>
                  <a:t>文字</a:t>
                </a:r>
                <a:endParaRPr lang="en-US" altLang="zh-CN" sz="3200">
                  <a:solidFill>
                    <a:schemeClr val="bg1"/>
                  </a:solidFill>
                  <a:latin typeface="阿里巴巴普惠体 B" panose="00020600040101010101" charset="-122"/>
                  <a:ea typeface="阿里巴巴普惠体 B" panose="00020600040101010101" charset="-122"/>
                </a:endParaRPr>
              </a:p>
            </p:txBody>
          </p:sp>
        </p:grpSp>
        <p:sp>
          <p:nvSpPr>
            <p:cNvPr id="16" name="TextBox 15"/>
            <p:cNvSpPr txBox="1"/>
            <p:nvPr/>
          </p:nvSpPr>
          <p:spPr>
            <a:xfrm flipV="1">
              <a:off x="3072777" y="4073990"/>
              <a:ext cx="1458162" cy="31458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bg1">
                      <a:lumMod val="50000"/>
                    </a:schemeClr>
                  </a:solidFill>
                  <a:latin typeface="阿里巴巴普惠体 R" panose="00020600040101010101" charset="-122"/>
                  <a:ea typeface="阿里巴巴普惠体 R" panose="00020600040101010101" charset="-122"/>
                </a:rPr>
                <a:t>单击此处添加文本</a:t>
              </a:r>
              <a:endParaRPr lang="en-US" altLang="zh-CN" sz="1200">
                <a:solidFill>
                  <a:schemeClr val="bg1">
                    <a:lumMod val="50000"/>
                  </a:schemeClr>
                </a:solidFill>
                <a:latin typeface="阿里巴巴普惠体 R" panose="00020600040101010101" charset="-122"/>
                <a:ea typeface="阿里巴巴普惠体 R" panose="00020600040101010101" charset="-122"/>
              </a:endParaRPr>
            </a:p>
            <a:p>
              <a:r>
                <a:rPr lang="zh-CN" altLang="en-US" sz="1200">
                  <a:solidFill>
                    <a:schemeClr val="bg1">
                      <a:lumMod val="50000"/>
                    </a:schemeClr>
                  </a:solidFill>
                  <a:latin typeface="阿里巴巴普惠体 R" panose="00020600040101010101" charset="-122"/>
                  <a:ea typeface="阿里巴巴普惠体 R" panose="00020600040101010101" charset="-122"/>
                </a:rPr>
                <a:t>单击此处添加文本</a:t>
              </a:r>
            </a:p>
          </p:txBody>
        </p:sp>
        <p:sp>
          <p:nvSpPr>
            <p:cNvPr id="17" name="TextBox 16"/>
            <p:cNvSpPr txBox="1"/>
            <p:nvPr/>
          </p:nvSpPr>
          <p:spPr>
            <a:xfrm flipV="1">
              <a:off x="4752992" y="4073990"/>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bg1">
                      <a:lumMod val="50000"/>
                    </a:schemeClr>
                  </a:solidFill>
                  <a:latin typeface="阿里巴巴普惠体 R" panose="00020600040101010101" charset="-122"/>
                  <a:ea typeface="阿里巴巴普惠体 R" panose="00020600040101010101" charset="-122"/>
                </a:rPr>
                <a:t>单击此处添加文本</a:t>
              </a:r>
              <a:endParaRPr lang="en-US" altLang="zh-CN" sz="1200">
                <a:solidFill>
                  <a:schemeClr val="bg1">
                    <a:lumMod val="50000"/>
                  </a:schemeClr>
                </a:solidFill>
                <a:latin typeface="阿里巴巴普惠体 R" panose="00020600040101010101" charset="-122"/>
                <a:ea typeface="阿里巴巴普惠体 R" panose="00020600040101010101" charset="-122"/>
              </a:endParaRPr>
            </a:p>
            <a:p>
              <a:r>
                <a:rPr lang="zh-CN" altLang="en-US" sz="1200">
                  <a:solidFill>
                    <a:schemeClr val="bg1">
                      <a:lumMod val="50000"/>
                    </a:schemeClr>
                  </a:solidFill>
                  <a:latin typeface="阿里巴巴普惠体 R" panose="00020600040101010101" charset="-122"/>
                  <a:ea typeface="阿里巴巴普惠体 R" panose="00020600040101010101" charset="-122"/>
                </a:rPr>
                <a:t>单击此处添加文本</a:t>
              </a:r>
            </a:p>
          </p:txBody>
        </p:sp>
        <p:sp>
          <p:nvSpPr>
            <p:cNvPr id="18" name="TextBox 17"/>
            <p:cNvSpPr txBox="1"/>
            <p:nvPr/>
          </p:nvSpPr>
          <p:spPr>
            <a:xfrm flipV="1">
              <a:off x="5946792" y="3347790"/>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bg1">
                      <a:lumMod val="50000"/>
                    </a:schemeClr>
                  </a:solidFill>
                  <a:latin typeface="阿里巴巴普惠体 R" panose="00020600040101010101" charset="-122"/>
                  <a:ea typeface="阿里巴巴普惠体 R" panose="00020600040101010101" charset="-122"/>
                </a:rPr>
                <a:t>单击此处添加文本</a:t>
              </a:r>
              <a:endParaRPr lang="en-US" altLang="zh-CN" sz="1200">
                <a:solidFill>
                  <a:schemeClr val="bg1">
                    <a:lumMod val="50000"/>
                  </a:schemeClr>
                </a:solidFill>
                <a:latin typeface="阿里巴巴普惠体 R" panose="00020600040101010101" charset="-122"/>
                <a:ea typeface="阿里巴巴普惠体 R" panose="00020600040101010101" charset="-122"/>
              </a:endParaRPr>
            </a:p>
            <a:p>
              <a:r>
                <a:rPr lang="zh-CN" altLang="en-US" sz="1200">
                  <a:solidFill>
                    <a:schemeClr val="bg1">
                      <a:lumMod val="50000"/>
                    </a:schemeClr>
                  </a:solidFill>
                  <a:latin typeface="阿里巴巴普惠体 R" panose="00020600040101010101" charset="-122"/>
                  <a:ea typeface="阿里巴巴普惠体 R" panose="00020600040101010101" charset="-122"/>
                </a:rPr>
                <a:t>单击此处添加文本</a:t>
              </a:r>
            </a:p>
          </p:txBody>
        </p:sp>
        <p:grpSp>
          <p:nvGrpSpPr>
            <p:cNvPr id="19" name="组合 18"/>
            <p:cNvGrpSpPr/>
            <p:nvPr/>
          </p:nvGrpSpPr>
          <p:grpSpPr>
            <a:xfrm>
              <a:off x="2125411" y="2515670"/>
              <a:ext cx="666198" cy="666198"/>
              <a:chOff x="2170416" y="2515670"/>
              <a:chExt cx="666198" cy="666198"/>
            </a:xfrm>
          </p:grpSpPr>
          <p:sp>
            <p:nvSpPr>
              <p:cNvPr id="29" name="椭圆 28"/>
              <p:cNvSpPr/>
              <p:nvPr/>
            </p:nvSpPr>
            <p:spPr>
              <a:xfrm>
                <a:off x="2170416" y="2515670"/>
                <a:ext cx="666198" cy="666198"/>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dirty="0">
                  <a:solidFill>
                    <a:schemeClr val="bg1">
                      <a:lumMod val="50000"/>
                    </a:schemeClr>
                  </a:solidFill>
                  <a:latin typeface="宋体" panose="02010600030101010101" pitchFamily="2" charset="-122"/>
                  <a:ea typeface="宋体" panose="02010600030101010101" pitchFamily="2" charset="-122"/>
                </a:endParaRPr>
              </a:p>
            </p:txBody>
          </p:sp>
          <p:sp>
            <p:nvSpPr>
              <p:cNvPr id="30" name="文本框 91"/>
              <p:cNvSpPr txBox="1"/>
              <p:nvPr/>
            </p:nvSpPr>
            <p:spPr>
              <a:xfrm flipV="1">
                <a:off x="2245599" y="2633407"/>
                <a:ext cx="569812" cy="331020"/>
              </a:xfrm>
              <a:prstGeom prst="rect">
                <a:avLst/>
              </a:prstGeom>
              <a:noFill/>
            </p:spPr>
            <p:txBody>
              <a:bodyPr wrap="none" rtlCol="0">
                <a:spAutoFit/>
              </a:bodyPr>
              <a:lstStyle/>
              <a:p>
                <a:pPr algn="ctr"/>
                <a:r>
                  <a:rPr lang="zh-CN" altLang="en-US" sz="2400">
                    <a:solidFill>
                      <a:schemeClr val="bg1"/>
                    </a:solidFill>
                    <a:latin typeface="阿里巴巴普惠体 R" panose="00020600040101010101" charset="-122"/>
                    <a:ea typeface="阿里巴巴普惠体 R" panose="00020600040101010101" charset="-122"/>
                  </a:rPr>
                  <a:t>标题</a:t>
                </a:r>
              </a:p>
            </p:txBody>
          </p:sp>
        </p:grpSp>
        <p:grpSp>
          <p:nvGrpSpPr>
            <p:cNvPr id="20" name="组合 19"/>
            <p:cNvGrpSpPr/>
            <p:nvPr/>
          </p:nvGrpSpPr>
          <p:grpSpPr>
            <a:xfrm>
              <a:off x="3234329" y="3178200"/>
              <a:ext cx="666198" cy="666198"/>
              <a:chOff x="3279334" y="3178200"/>
              <a:chExt cx="666198" cy="666198"/>
            </a:xfrm>
          </p:grpSpPr>
          <p:sp>
            <p:nvSpPr>
              <p:cNvPr id="27" name="椭圆 26"/>
              <p:cNvSpPr/>
              <p:nvPr/>
            </p:nvSpPr>
            <p:spPr>
              <a:xfrm>
                <a:off x="3279334" y="3178200"/>
                <a:ext cx="666198" cy="666198"/>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dirty="0">
                  <a:solidFill>
                    <a:schemeClr val="bg1"/>
                  </a:solidFill>
                  <a:latin typeface="宋体" panose="02010600030101010101" pitchFamily="2" charset="-122"/>
                  <a:ea typeface="宋体" panose="02010600030101010101" pitchFamily="2" charset="-122"/>
                </a:endParaRPr>
              </a:p>
            </p:txBody>
          </p:sp>
          <p:sp>
            <p:nvSpPr>
              <p:cNvPr id="28" name="文本框 91"/>
              <p:cNvSpPr txBox="1"/>
              <p:nvPr/>
            </p:nvSpPr>
            <p:spPr>
              <a:xfrm flipV="1">
                <a:off x="3321133" y="3297763"/>
                <a:ext cx="575377" cy="331948"/>
              </a:xfrm>
              <a:prstGeom prst="rect">
                <a:avLst/>
              </a:prstGeom>
              <a:noFill/>
            </p:spPr>
            <p:txBody>
              <a:bodyPr wrap="none" rtlCol="0">
                <a:spAutoFit/>
              </a:bodyPr>
              <a:lstStyle/>
              <a:p>
                <a:pPr algn="ctr"/>
                <a:r>
                  <a:rPr lang="zh-CN" altLang="en-US" sz="2400">
                    <a:solidFill>
                      <a:schemeClr val="bg1"/>
                    </a:solidFill>
                    <a:latin typeface="阿里巴巴普惠体 R" panose="00020600040101010101" charset="-122"/>
                    <a:ea typeface="阿里巴巴普惠体 R" panose="00020600040101010101" charset="-122"/>
                  </a:rPr>
                  <a:t>标题</a:t>
                </a:r>
              </a:p>
            </p:txBody>
          </p:sp>
        </p:grpSp>
        <p:grpSp>
          <p:nvGrpSpPr>
            <p:cNvPr id="21" name="组合 20"/>
            <p:cNvGrpSpPr/>
            <p:nvPr/>
          </p:nvGrpSpPr>
          <p:grpSpPr>
            <a:xfrm>
              <a:off x="4913292" y="3256248"/>
              <a:ext cx="666198" cy="666198"/>
              <a:chOff x="4958297" y="3256248"/>
              <a:chExt cx="666198" cy="666198"/>
            </a:xfrm>
          </p:grpSpPr>
          <p:sp>
            <p:nvSpPr>
              <p:cNvPr id="25" name="椭圆 24"/>
              <p:cNvSpPr/>
              <p:nvPr/>
            </p:nvSpPr>
            <p:spPr>
              <a:xfrm>
                <a:off x="4958297" y="3256248"/>
                <a:ext cx="666198" cy="666198"/>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dirty="0">
                  <a:solidFill>
                    <a:schemeClr val="bg1">
                      <a:lumMod val="50000"/>
                    </a:schemeClr>
                  </a:solidFill>
                  <a:latin typeface="宋体" panose="02010600030101010101" pitchFamily="2" charset="-122"/>
                  <a:ea typeface="宋体" panose="02010600030101010101" pitchFamily="2" charset="-122"/>
                </a:endParaRPr>
              </a:p>
            </p:txBody>
          </p:sp>
          <p:sp>
            <p:nvSpPr>
              <p:cNvPr id="26" name="文本框 91"/>
              <p:cNvSpPr txBox="1"/>
              <p:nvPr/>
            </p:nvSpPr>
            <p:spPr>
              <a:xfrm flipV="1">
                <a:off x="5016626" y="3391588"/>
                <a:ext cx="575377" cy="331948"/>
              </a:xfrm>
              <a:prstGeom prst="rect">
                <a:avLst/>
              </a:prstGeom>
              <a:noFill/>
            </p:spPr>
            <p:txBody>
              <a:bodyPr wrap="none" rtlCol="0">
                <a:spAutoFit/>
              </a:bodyPr>
              <a:lstStyle/>
              <a:p>
                <a:pPr algn="ctr"/>
                <a:r>
                  <a:rPr lang="zh-CN" altLang="en-US" sz="2400">
                    <a:solidFill>
                      <a:schemeClr val="bg1"/>
                    </a:solidFill>
                    <a:latin typeface="阿里巴巴普惠体 R" panose="00020600040101010101" charset="-122"/>
                    <a:ea typeface="阿里巴巴普惠体 R" panose="00020600040101010101" charset="-122"/>
                  </a:rPr>
                  <a:t>标题</a:t>
                </a:r>
              </a:p>
            </p:txBody>
          </p:sp>
        </p:grpSp>
        <p:grpSp>
          <p:nvGrpSpPr>
            <p:cNvPr id="22" name="组合 21"/>
            <p:cNvGrpSpPr/>
            <p:nvPr/>
          </p:nvGrpSpPr>
          <p:grpSpPr>
            <a:xfrm>
              <a:off x="6059118" y="2515670"/>
              <a:ext cx="666198" cy="666198"/>
              <a:chOff x="6104123" y="2515670"/>
              <a:chExt cx="666198" cy="666198"/>
            </a:xfrm>
          </p:grpSpPr>
          <p:sp>
            <p:nvSpPr>
              <p:cNvPr id="23" name="椭圆 22"/>
              <p:cNvSpPr/>
              <p:nvPr/>
            </p:nvSpPr>
            <p:spPr>
              <a:xfrm>
                <a:off x="6104123" y="2515670"/>
                <a:ext cx="666198" cy="666198"/>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dirty="0">
                  <a:solidFill>
                    <a:schemeClr val="bg1">
                      <a:lumMod val="50000"/>
                    </a:schemeClr>
                  </a:solidFill>
                  <a:latin typeface="宋体" panose="02010600030101010101" pitchFamily="2" charset="-122"/>
                  <a:ea typeface="宋体" panose="02010600030101010101" pitchFamily="2" charset="-122"/>
                </a:endParaRPr>
              </a:p>
            </p:txBody>
          </p:sp>
          <p:sp>
            <p:nvSpPr>
              <p:cNvPr id="24" name="文本框 91"/>
              <p:cNvSpPr txBox="1"/>
              <p:nvPr/>
            </p:nvSpPr>
            <p:spPr>
              <a:xfrm flipV="1">
                <a:off x="6155709" y="2620985"/>
                <a:ext cx="575377" cy="331948"/>
              </a:xfrm>
              <a:prstGeom prst="rect">
                <a:avLst/>
              </a:prstGeom>
              <a:noFill/>
            </p:spPr>
            <p:txBody>
              <a:bodyPr wrap="none" rtlCol="0">
                <a:spAutoFit/>
              </a:bodyPr>
              <a:lstStyle/>
              <a:p>
                <a:pPr algn="ctr"/>
                <a:r>
                  <a:rPr lang="zh-CN" altLang="en-US" sz="2400">
                    <a:solidFill>
                      <a:schemeClr val="bg1"/>
                    </a:solidFill>
                    <a:latin typeface="阿里巴巴普惠体 R" panose="00020600040101010101" charset="-122"/>
                    <a:ea typeface="阿里巴巴普惠体 R" panose="00020600040101010101" charset="-122"/>
                  </a:rPr>
                  <a:t>标题</a:t>
                </a:r>
              </a:p>
            </p:txBody>
          </p:sp>
        </p:grpSp>
      </p:grpSp>
      <p:pic>
        <p:nvPicPr>
          <p:cNvPr id="4" name="图片 3" descr="矩形 7"/>
          <p:cNvPicPr>
            <a:picLocks noChangeAspect="1"/>
          </p:cNvPicPr>
          <p:nvPr/>
        </p:nvPicPr>
        <p:blipFill>
          <a:blip r:embed="rId3"/>
          <a:stretch>
            <a:fillRect/>
          </a:stretch>
        </p:blipFill>
        <p:spPr>
          <a:xfrm>
            <a:off x="5594350" y="-887095"/>
            <a:ext cx="1317625" cy="1354455"/>
          </a:xfrm>
          <a:prstGeom prst="rect">
            <a:avLst/>
          </a:prstGeom>
        </p:spPr>
      </p:pic>
      <p:grpSp>
        <p:nvGrpSpPr>
          <p:cNvPr id="5" name="组合 4"/>
          <p:cNvGrpSpPr/>
          <p:nvPr/>
        </p:nvGrpSpPr>
        <p:grpSpPr>
          <a:xfrm>
            <a:off x="386884" y="501253"/>
            <a:ext cx="11383880" cy="692499"/>
            <a:chOff x="-2991986" y="562031"/>
            <a:chExt cx="11383880" cy="692499"/>
          </a:xfrm>
        </p:grpSpPr>
        <p:sp>
          <p:nvSpPr>
            <p:cNvPr id="55" name="矩形 54"/>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6" name="TextBox 8"/>
            <p:cNvSpPr txBox="1">
              <a:spLocks noChangeArrowheads="1"/>
            </p:cNvSpPr>
            <p:nvPr/>
          </p:nvSpPr>
          <p:spPr bwMode="auto">
            <a:xfrm>
              <a:off x="1076634" y="562031"/>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岗位认知概述</a:t>
              </a:r>
            </a:p>
          </p:txBody>
        </p:sp>
        <p:sp>
          <p:nvSpPr>
            <p:cNvPr id="57"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58" name="矩形 57"/>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59" name="图片 58" descr="矩形 5"/>
          <p:cNvPicPr>
            <a:picLocks noChangeAspect="1"/>
          </p:cNvPicPr>
          <p:nvPr/>
        </p:nvPicPr>
        <p:blipFill>
          <a:blip r:embed="rId4"/>
          <a:stretch>
            <a:fillRect/>
          </a:stretch>
        </p:blipFill>
        <p:spPr>
          <a:xfrm>
            <a:off x="5305425" y="-803910"/>
            <a:ext cx="1184275" cy="1188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矩形 9"/>
          <p:cNvPicPr>
            <a:picLocks noChangeAspect="1"/>
          </p:cNvPicPr>
          <p:nvPr/>
        </p:nvPicPr>
        <p:blipFill>
          <a:blip r:embed="rId3"/>
          <a:stretch>
            <a:fillRect/>
          </a:stretch>
        </p:blipFill>
        <p:spPr>
          <a:xfrm>
            <a:off x="4820285" y="909955"/>
            <a:ext cx="1931670" cy="1931670"/>
          </a:xfrm>
          <a:prstGeom prst="rect">
            <a:avLst/>
          </a:prstGeom>
        </p:spPr>
      </p:pic>
      <p:pic>
        <p:nvPicPr>
          <p:cNvPr id="5" name="图片 4" descr="1-1"/>
          <p:cNvPicPr>
            <a:picLocks noChangeAspect="1"/>
          </p:cNvPicPr>
          <p:nvPr/>
        </p:nvPicPr>
        <p:blipFill>
          <a:blip r:embed="rId4"/>
          <a:stretch>
            <a:fillRect/>
          </a:stretch>
        </p:blipFill>
        <p:spPr>
          <a:xfrm>
            <a:off x="4471670" y="483870"/>
            <a:ext cx="2003425" cy="2702560"/>
          </a:xfrm>
          <a:prstGeom prst="rect">
            <a:avLst/>
          </a:prstGeom>
        </p:spPr>
      </p:pic>
      <p:sp>
        <p:nvSpPr>
          <p:cNvPr id="15" name="文本框 14"/>
          <p:cNvSpPr txBox="1"/>
          <p:nvPr/>
        </p:nvSpPr>
        <p:spPr>
          <a:xfrm>
            <a:off x="3737614" y="3947903"/>
            <a:ext cx="4297680" cy="829945"/>
          </a:xfrm>
          <a:prstGeom prst="rect">
            <a:avLst/>
          </a:prstGeom>
          <a:noFill/>
        </p:spPr>
        <p:txBody>
          <a:bodyPr wrap="none" rtlCol="0">
            <a:spAutoFit/>
            <a:scene3d>
              <a:camera prst="orthographicFront"/>
              <a:lightRig rig="threePt" dir="t"/>
            </a:scene3d>
            <a:sp3d contourW="12700"/>
          </a:bodyPr>
          <a:lstStyle/>
          <a:p>
            <a:pPr algn="ctr"/>
            <a:r>
              <a:rPr lang="zh-CN" altLang="en-US" sz="4800" spc="600">
                <a:solidFill>
                  <a:schemeClr val="tx1">
                    <a:lumMod val="85000"/>
                    <a:lumOff val="15000"/>
                  </a:schemeClr>
                </a:solidFill>
                <a:latin typeface="阿里巴巴普惠体 R" panose="00020600040101010101" charset="-122"/>
                <a:ea typeface="阿里巴巴普惠体 R" panose="00020600040101010101" charset="-122"/>
              </a:rPr>
              <a:t>未来学习规划</a:t>
            </a:r>
          </a:p>
        </p:txBody>
      </p:sp>
      <p:sp>
        <p:nvSpPr>
          <p:cNvPr id="16" name="文本框 15"/>
          <p:cNvSpPr txBox="1"/>
          <p:nvPr/>
        </p:nvSpPr>
        <p:spPr>
          <a:xfrm>
            <a:off x="3172277" y="4912636"/>
            <a:ext cx="5428344" cy="478155"/>
          </a:xfrm>
          <a:prstGeom prst="rect">
            <a:avLst/>
          </a:prstGeom>
          <a:noFill/>
        </p:spPr>
        <p:txBody>
          <a:bodyPr wrap="square" rtlCol="0">
            <a:spAutoFit/>
          </a:bodyPr>
          <a:lstStyle/>
          <a:p>
            <a:pPr algn="ctr">
              <a:lnSpc>
                <a:spcPct val="120000"/>
              </a:lnSpc>
            </a:pPr>
            <a:r>
              <a:rPr lang="en-US" altLang="zh-CN" sz="1050">
                <a:solidFill>
                  <a:schemeClr val="bg1">
                    <a:lumMod val="65000"/>
                  </a:schemeClr>
                </a:solidFill>
                <a:latin typeface="阿里巴巴普惠体 R" panose="00020600040101010101" charset="-122"/>
                <a:ea typeface="阿里巴巴普惠体 R" panose="00020600040101010101" charset="-122"/>
              </a:rPr>
              <a:t>The user can demonstrate on a projector or computer, or print the presentation and make it into a film to be used in a wider field</a:t>
            </a:r>
          </a:p>
        </p:txBody>
      </p:sp>
      <p:sp>
        <p:nvSpPr>
          <p:cNvPr id="18" name="矩形 17"/>
          <p:cNvSpPr/>
          <p:nvPr/>
        </p:nvSpPr>
        <p:spPr>
          <a:xfrm>
            <a:off x="3500755" y="1282700"/>
            <a:ext cx="4652645" cy="1198880"/>
          </a:xfrm>
          <a:prstGeom prst="rect">
            <a:avLst/>
          </a:prstGeom>
        </p:spPr>
        <p:txBody>
          <a:bodyPr wrap="square">
            <a:spAutoFit/>
          </a:bodyPr>
          <a:lstStyle/>
          <a:p>
            <a:pPr algn="ctr"/>
            <a:r>
              <a:rPr lang="zh-CN" altLang="en-US" sz="7200" spc="600">
                <a:solidFill>
                  <a:schemeClr val="tx1">
                    <a:lumMod val="85000"/>
                    <a:lumOff val="15000"/>
                  </a:schemeClr>
                </a:solidFill>
                <a:latin typeface="阿里巴巴普惠体 B" panose="00020600040101010101" charset="-122"/>
                <a:ea typeface="阿里巴巴普惠体 B" panose="00020600040101010101" charset="-122"/>
              </a:rPr>
              <a:t>第四部分</a:t>
            </a:r>
          </a:p>
        </p:txBody>
      </p:sp>
      <p:cxnSp>
        <p:nvCxnSpPr>
          <p:cNvPr id="19" name="直接连接符 18"/>
          <p:cNvCxnSpPr/>
          <p:nvPr/>
        </p:nvCxnSpPr>
        <p:spPr>
          <a:xfrm>
            <a:off x="2827109" y="4815511"/>
            <a:ext cx="5991225" cy="0"/>
          </a:xfrm>
          <a:prstGeom prst="line">
            <a:avLst/>
          </a:prstGeom>
          <a:ln w="12700">
            <a:solidFill>
              <a:schemeClr val="tx1">
                <a:lumMod val="85000"/>
                <a:lumOff val="1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outVertical)">
                                      <p:cBhvr>
                                        <p:cTn id="13" dur="500"/>
                                        <p:tgtEl>
                                          <p:spTgt spid="19"/>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fltVal val="0.5"/>
                                          </p:val>
                                        </p:tav>
                                        <p:tav tm="100000">
                                          <p:val>
                                            <p:strVal val="#ppt_x"/>
                                          </p:val>
                                        </p:tav>
                                      </p:tavLst>
                                    </p:anim>
                                    <p:anim calcmode="lin" valueType="num">
                                      <p:cBhvr>
                                        <p:cTn id="21" dur="500" fill="hold"/>
                                        <p:tgtEl>
                                          <p:spTgt spid="15"/>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707763" y="2060868"/>
            <a:ext cx="4575186" cy="3894018"/>
            <a:chOff x="3519540" y="959418"/>
            <a:chExt cx="4181853" cy="3559242"/>
          </a:xfrm>
        </p:grpSpPr>
        <p:sp>
          <p:nvSpPr>
            <p:cNvPr id="34" name="矩形 33"/>
            <p:cNvSpPr/>
            <p:nvPr/>
          </p:nvSpPr>
          <p:spPr>
            <a:xfrm>
              <a:off x="3519540" y="959418"/>
              <a:ext cx="4181853" cy="2408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5" name="矩形 34"/>
            <p:cNvSpPr/>
            <p:nvPr/>
          </p:nvSpPr>
          <p:spPr>
            <a:xfrm>
              <a:off x="3519540" y="3414352"/>
              <a:ext cx="4181853" cy="11043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6" name="TextBox 14"/>
            <p:cNvSpPr txBox="1"/>
            <p:nvPr/>
          </p:nvSpPr>
          <p:spPr>
            <a:xfrm>
              <a:off x="3556744" y="3524974"/>
              <a:ext cx="4089378" cy="615146"/>
            </a:xfrm>
            <a:prstGeom prst="rect">
              <a:avLst/>
            </a:prstGeom>
            <a:noFill/>
          </p:spPr>
          <p:txBody>
            <a:bodyPr wrap="square" rtlCol="0">
              <a:spAutoFit/>
            </a:bodyPr>
            <a:lstStyle/>
            <a:p>
              <a:pPr>
                <a:lnSpc>
                  <a:spcPct val="130000"/>
                </a:lnSpc>
              </a:pPr>
              <a:r>
                <a:rPr lang="zh-CN" altLang="en-US" sz="1000">
                  <a:solidFill>
                    <a:schemeClr val="bg1"/>
                  </a:solidFill>
                  <a:latin typeface="阿里巴巴普惠体 R" panose="00020600040101010101" charset="-122"/>
                  <a:ea typeface="阿里巴巴普惠体 R" panose="00020600040101010101" charset="-122"/>
                </a:rPr>
                <a:t>您的内容打在这里，或者通过复制您的文本后，在此框中选择粘贴您的内容打在这里，或者通过复制您的文本后，在此框中选择粘贴</a:t>
              </a:r>
            </a:p>
            <a:p>
              <a:pPr>
                <a:lnSpc>
                  <a:spcPct val="130000"/>
                </a:lnSpc>
              </a:pPr>
              <a:endParaRPr lang="zh-CN" altLang="en-US" sz="1000">
                <a:solidFill>
                  <a:schemeClr val="bg1"/>
                </a:solidFill>
                <a:latin typeface="阿里巴巴普惠体 R" panose="00020600040101010101" charset="-122"/>
                <a:ea typeface="阿里巴巴普惠体 R" panose="00020600040101010101" charset="-122"/>
              </a:endParaRPr>
            </a:p>
          </p:txBody>
        </p:sp>
        <p:sp>
          <p:nvSpPr>
            <p:cNvPr id="37" name="TextBox 16"/>
            <p:cNvSpPr txBox="1"/>
            <p:nvPr/>
          </p:nvSpPr>
          <p:spPr>
            <a:xfrm>
              <a:off x="3702517" y="4169397"/>
              <a:ext cx="3797832" cy="275113"/>
            </a:xfrm>
            <a:prstGeom prst="rect">
              <a:avLst/>
            </a:prstGeom>
            <a:noFill/>
          </p:spPr>
          <p:txBody>
            <a:bodyPr wrap="square" rtlCol="0">
              <a:spAutoFit/>
            </a:bodyPr>
            <a:lstStyle/>
            <a:p>
              <a:pPr>
                <a:lnSpc>
                  <a:spcPct val="130000"/>
                </a:lnSpc>
              </a:pPr>
              <a:r>
                <a:rPr lang="zh-CN" altLang="en-US" sz="1050">
                  <a:solidFill>
                    <a:schemeClr val="bg1"/>
                  </a:solidFill>
                  <a:latin typeface="阿里巴巴普惠体 R" panose="00020600040101010101" charset="-122"/>
                  <a:ea typeface="阿里巴巴普惠体 R" panose="00020600040101010101" charset="-122"/>
                </a:rPr>
                <a:t>您的内容打在这里，或者通过复制您的文本后，在此框中选择</a:t>
              </a:r>
            </a:p>
          </p:txBody>
        </p:sp>
        <p:cxnSp>
          <p:nvCxnSpPr>
            <p:cNvPr id="38" name="直接连接符 37"/>
            <p:cNvCxnSpPr/>
            <p:nvPr/>
          </p:nvCxnSpPr>
          <p:spPr>
            <a:xfrm>
              <a:off x="3766135" y="4051013"/>
              <a:ext cx="362701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6838280" y="2046374"/>
            <a:ext cx="3940886" cy="3847429"/>
            <a:chOff x="2707872" y="2362379"/>
            <a:chExt cx="3297865" cy="3219657"/>
          </a:xfrm>
          <a:solidFill>
            <a:srgbClr val="5FB1AB"/>
          </a:solidFill>
        </p:grpSpPr>
        <p:sp>
          <p:nvSpPr>
            <p:cNvPr id="40" name="Rectangle 29"/>
            <p:cNvSpPr/>
            <p:nvPr/>
          </p:nvSpPr>
          <p:spPr>
            <a:xfrm>
              <a:off x="2707872" y="2362379"/>
              <a:ext cx="3297865" cy="1012296"/>
            </a:xfrm>
            <a:prstGeom prst="rect">
              <a:avLst/>
            </a:prstGeom>
            <a:noFill/>
          </p:spPr>
          <p:txBody>
            <a:bodyPr wrap="square">
              <a:spAutoFit/>
            </a:bodyPr>
            <a:lstStyle/>
            <a:p>
              <a:pPr>
                <a:lnSpc>
                  <a:spcPct val="130000"/>
                </a:lnSpc>
              </a:pPr>
              <a:r>
                <a:rPr lang="zh-CN" altLang="en-US" sz="1400">
                  <a:solidFill>
                    <a:schemeClr val="bg1">
                      <a:lumMod val="50000"/>
                    </a:schemeClr>
                  </a:solidFill>
                  <a:latin typeface="阿里巴巴普惠体 R" panose="00020600040101010101" charset="-122"/>
                  <a:ea typeface="阿里巴巴普惠体 R" panose="00020600040101010101" charset="-122"/>
                </a:rPr>
                <a:t>您的内容打在这里，或者通过复制您的文本后，在此框中选择粘贴您的内容打在这里，或者通过复制您的文本后，在此框中选择粘贴</a:t>
              </a:r>
            </a:p>
            <a:p>
              <a:pPr>
                <a:lnSpc>
                  <a:spcPct val="130000"/>
                </a:lnSpc>
              </a:pPr>
              <a:endParaRPr lang="zh-CN" altLang="en-US" sz="1400">
                <a:solidFill>
                  <a:schemeClr val="bg1">
                    <a:lumMod val="50000"/>
                  </a:schemeClr>
                </a:solidFill>
                <a:latin typeface="阿里巴巴普惠体 R" panose="00020600040101010101" charset="-122"/>
                <a:ea typeface="阿里巴巴普惠体 R" panose="00020600040101010101" charset="-122"/>
              </a:endParaRPr>
            </a:p>
          </p:txBody>
        </p:sp>
        <p:sp>
          <p:nvSpPr>
            <p:cNvPr id="41" name="TextBox 39"/>
            <p:cNvSpPr txBox="1"/>
            <p:nvPr/>
          </p:nvSpPr>
          <p:spPr>
            <a:xfrm>
              <a:off x="2707872" y="3410409"/>
              <a:ext cx="452212" cy="256661"/>
            </a:xfrm>
            <a:prstGeom prst="rect">
              <a:avLst/>
            </a:prstGeom>
            <a:noFill/>
          </p:spPr>
          <p:txBody>
            <a:bodyPr wrap="none" rtlCol="0">
              <a:spAutoFit/>
            </a:bodyPr>
            <a:lstStyle/>
            <a:p>
              <a:r>
                <a:rPr lang="en-US" sz="1400">
                  <a:solidFill>
                    <a:schemeClr val="bg1">
                      <a:lumMod val="50000"/>
                    </a:schemeClr>
                  </a:solidFill>
                  <a:latin typeface="阿里巴巴普惠体 B" panose="00020600040101010101" charset="-122"/>
                  <a:ea typeface="阿里巴巴普惠体 B" panose="00020600040101010101" charset="-122"/>
                  <a:cs typeface="Open Sans" panose="020B0606030504020204" pitchFamily="34" charset="0"/>
                </a:rPr>
                <a:t>70%</a:t>
              </a:r>
            </a:p>
          </p:txBody>
        </p:sp>
        <p:sp>
          <p:nvSpPr>
            <p:cNvPr id="42" name="Oval 30"/>
            <p:cNvSpPr/>
            <p:nvPr/>
          </p:nvSpPr>
          <p:spPr>
            <a:xfrm>
              <a:off x="3312174" y="3497167"/>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43" name="Oval 31"/>
            <p:cNvSpPr/>
            <p:nvPr/>
          </p:nvSpPr>
          <p:spPr>
            <a:xfrm>
              <a:off x="3529286" y="3497167"/>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44" name="Oval 32"/>
            <p:cNvSpPr/>
            <p:nvPr/>
          </p:nvSpPr>
          <p:spPr>
            <a:xfrm>
              <a:off x="3746398" y="3497167"/>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45" name="Oval 33"/>
            <p:cNvSpPr/>
            <p:nvPr/>
          </p:nvSpPr>
          <p:spPr>
            <a:xfrm>
              <a:off x="3963510" y="3497167"/>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46" name="Oval 34"/>
            <p:cNvSpPr/>
            <p:nvPr/>
          </p:nvSpPr>
          <p:spPr>
            <a:xfrm>
              <a:off x="4180622" y="3497167"/>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47" name="Oval 35"/>
            <p:cNvSpPr/>
            <p:nvPr/>
          </p:nvSpPr>
          <p:spPr>
            <a:xfrm>
              <a:off x="4397734" y="3497167"/>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48" name="Oval 36"/>
            <p:cNvSpPr/>
            <p:nvPr/>
          </p:nvSpPr>
          <p:spPr>
            <a:xfrm>
              <a:off x="4614846" y="3497167"/>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49" name="Oval 37"/>
            <p:cNvSpPr/>
            <p:nvPr/>
          </p:nvSpPr>
          <p:spPr>
            <a:xfrm>
              <a:off x="4831960" y="3497167"/>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50" name="Rectangle 39"/>
            <p:cNvSpPr/>
            <p:nvPr/>
          </p:nvSpPr>
          <p:spPr>
            <a:xfrm>
              <a:off x="2707872" y="4277345"/>
              <a:ext cx="3297865" cy="991919"/>
            </a:xfrm>
            <a:prstGeom prst="rect">
              <a:avLst/>
            </a:prstGeom>
            <a:noFill/>
          </p:spPr>
          <p:txBody>
            <a:bodyPr wrap="square">
              <a:spAutoFit/>
            </a:bodyPr>
            <a:lstStyle/>
            <a:p>
              <a:pPr>
                <a:lnSpc>
                  <a:spcPct val="130000"/>
                </a:lnSpc>
              </a:pPr>
              <a:r>
                <a:rPr lang="zh-CN" altLang="en-US" sz="1400">
                  <a:solidFill>
                    <a:schemeClr val="bg1">
                      <a:lumMod val="50000"/>
                    </a:schemeClr>
                  </a:solidFill>
                  <a:latin typeface="阿里巴巴普惠体 R" panose="00020600040101010101" charset="-122"/>
                  <a:ea typeface="阿里巴巴普惠体 R" panose="00020600040101010101" charset="-122"/>
                </a:rPr>
                <a:t>您的内容打在这里，或者通过复制您的文本后，在此框中选择粘贴您的内容打在这里，或者通过复制您的文本后，在此框中选择粘贴</a:t>
              </a:r>
            </a:p>
            <a:p>
              <a:pPr>
                <a:lnSpc>
                  <a:spcPct val="130000"/>
                </a:lnSpc>
              </a:pPr>
              <a:endParaRPr lang="zh-CN" altLang="en-US" sz="1400">
                <a:solidFill>
                  <a:schemeClr val="bg1">
                    <a:lumMod val="50000"/>
                  </a:schemeClr>
                </a:solidFill>
                <a:latin typeface="阿里巴巴普惠体 R" panose="00020600040101010101" charset="-122"/>
                <a:ea typeface="阿里巴巴普惠体 R" panose="00020600040101010101" charset="-122"/>
              </a:endParaRPr>
            </a:p>
          </p:txBody>
        </p:sp>
        <p:sp>
          <p:nvSpPr>
            <p:cNvPr id="51" name="Oval 40"/>
            <p:cNvSpPr/>
            <p:nvPr/>
          </p:nvSpPr>
          <p:spPr>
            <a:xfrm>
              <a:off x="3312174" y="5412133"/>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2" name="Oval 41"/>
            <p:cNvSpPr/>
            <p:nvPr/>
          </p:nvSpPr>
          <p:spPr>
            <a:xfrm>
              <a:off x="3529286" y="5412133"/>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3" name="Oval 42"/>
            <p:cNvSpPr/>
            <p:nvPr/>
          </p:nvSpPr>
          <p:spPr>
            <a:xfrm>
              <a:off x="3746398" y="5412133"/>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4" name="Oval 43"/>
            <p:cNvSpPr/>
            <p:nvPr/>
          </p:nvSpPr>
          <p:spPr>
            <a:xfrm>
              <a:off x="3963510" y="5412133"/>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5" name="Oval 44"/>
            <p:cNvSpPr/>
            <p:nvPr/>
          </p:nvSpPr>
          <p:spPr>
            <a:xfrm>
              <a:off x="4180622" y="5412133"/>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6" name="Oval 45"/>
            <p:cNvSpPr/>
            <p:nvPr/>
          </p:nvSpPr>
          <p:spPr>
            <a:xfrm>
              <a:off x="4397734" y="5412133"/>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7" name="Oval 46"/>
            <p:cNvSpPr/>
            <p:nvPr/>
          </p:nvSpPr>
          <p:spPr>
            <a:xfrm>
              <a:off x="4614846" y="5412133"/>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8" name="Oval 47"/>
            <p:cNvSpPr/>
            <p:nvPr/>
          </p:nvSpPr>
          <p:spPr>
            <a:xfrm>
              <a:off x="4831960" y="5412133"/>
              <a:ext cx="118872" cy="118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9" name="TextBox 49"/>
            <p:cNvSpPr txBox="1"/>
            <p:nvPr/>
          </p:nvSpPr>
          <p:spPr>
            <a:xfrm>
              <a:off x="2707872" y="5325375"/>
              <a:ext cx="452212" cy="256661"/>
            </a:xfrm>
            <a:prstGeom prst="rect">
              <a:avLst/>
            </a:prstGeom>
            <a:noFill/>
          </p:spPr>
          <p:txBody>
            <a:bodyPr wrap="none" rtlCol="0">
              <a:spAutoFit/>
            </a:bodyPr>
            <a:lstStyle/>
            <a:p>
              <a:r>
                <a:rPr lang="en-US" sz="1400">
                  <a:solidFill>
                    <a:schemeClr val="bg1">
                      <a:lumMod val="50000"/>
                    </a:schemeClr>
                  </a:solidFill>
                  <a:latin typeface="阿里巴巴普惠体 B" panose="00020600040101010101" charset="-122"/>
                  <a:ea typeface="阿里巴巴普惠体 B" panose="00020600040101010101" charset="-122"/>
                  <a:cs typeface="Open Sans" panose="020B0606030504020204" pitchFamily="34" charset="0"/>
                </a:rPr>
                <a:t>30%</a:t>
              </a:r>
            </a:p>
          </p:txBody>
        </p:sp>
      </p:grpSp>
      <p:pic>
        <p:nvPicPr>
          <p:cNvPr id="4" name="图片 3" descr="矩形 7"/>
          <p:cNvPicPr>
            <a:picLocks noChangeAspect="1"/>
          </p:cNvPicPr>
          <p:nvPr/>
        </p:nvPicPr>
        <p:blipFill>
          <a:blip r:embed="rId3"/>
          <a:stretch>
            <a:fillRect/>
          </a:stretch>
        </p:blipFill>
        <p:spPr>
          <a:xfrm>
            <a:off x="5594350" y="-887095"/>
            <a:ext cx="1317625" cy="1354455"/>
          </a:xfrm>
          <a:prstGeom prst="rect">
            <a:avLst/>
          </a:prstGeom>
        </p:spPr>
      </p:pic>
      <p:grpSp>
        <p:nvGrpSpPr>
          <p:cNvPr id="5" name="组合 4"/>
          <p:cNvGrpSpPr/>
          <p:nvPr/>
        </p:nvGrpSpPr>
        <p:grpSpPr>
          <a:xfrm>
            <a:off x="386884" y="501253"/>
            <a:ext cx="11383880" cy="692499"/>
            <a:chOff x="-2991986" y="562031"/>
            <a:chExt cx="11383880" cy="692499"/>
          </a:xfrm>
        </p:grpSpPr>
        <p:sp>
          <p:nvSpPr>
            <p:cNvPr id="8" name="矩形 7"/>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TextBox 8"/>
            <p:cNvSpPr txBox="1">
              <a:spLocks noChangeArrowheads="1"/>
            </p:cNvSpPr>
            <p:nvPr/>
          </p:nvSpPr>
          <p:spPr bwMode="auto">
            <a:xfrm>
              <a:off x="1076634" y="562031"/>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岗位认知概述</a:t>
              </a:r>
            </a:p>
          </p:txBody>
        </p:sp>
        <p:sp>
          <p:nvSpPr>
            <p:cNvPr id="12"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13" name="矩形 12"/>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15" name="图片 14" descr="矩形 5"/>
          <p:cNvPicPr>
            <a:picLocks noChangeAspect="1"/>
          </p:cNvPicPr>
          <p:nvPr/>
        </p:nvPicPr>
        <p:blipFill>
          <a:blip r:embed="rId4"/>
          <a:stretch>
            <a:fillRect/>
          </a:stretch>
        </p:blipFill>
        <p:spPr>
          <a:xfrm>
            <a:off x="5305425" y="-803910"/>
            <a:ext cx="1184275" cy="1188085"/>
          </a:xfrm>
          <a:prstGeom prst="rect">
            <a:avLst/>
          </a:prstGeom>
        </p:spPr>
      </p:pic>
      <p:sp>
        <p:nvSpPr>
          <p:cNvPr id="16" name="文本框 15"/>
          <p:cNvSpPr txBox="1"/>
          <p:nvPr/>
        </p:nvSpPr>
        <p:spPr>
          <a:xfrm>
            <a:off x="2188845" y="3071495"/>
            <a:ext cx="3651250" cy="922020"/>
          </a:xfrm>
          <a:prstGeom prst="rect">
            <a:avLst/>
          </a:prstGeom>
          <a:noFill/>
        </p:spPr>
        <p:txBody>
          <a:bodyPr wrap="square" rtlCol="0">
            <a:spAutoFit/>
          </a:bodyPr>
          <a:lstStyle/>
          <a:p>
            <a:r>
              <a:rPr lang="zh-CN" altLang="en-US" sz="5400">
                <a:solidFill>
                  <a:schemeClr val="tx1">
                    <a:lumMod val="65000"/>
                    <a:lumOff val="35000"/>
                  </a:schemeClr>
                </a:solidFill>
                <a:latin typeface="阿里巴巴普惠体 B" panose="00020600040101010101" charset="-122"/>
                <a:ea typeface="阿里巴巴普惠体 B" panose="00020600040101010101" charset="-122"/>
              </a:rPr>
              <a:t>添加图片</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10"/>
          <p:cNvSpPr>
            <a:spLocks noChangeArrowheads="1"/>
          </p:cNvSpPr>
          <p:nvPr/>
        </p:nvSpPr>
        <p:spPr bwMode="auto">
          <a:xfrm rot="5400000">
            <a:off x="1345091" y="3343205"/>
            <a:ext cx="1466850" cy="1265238"/>
          </a:xfrm>
          <a:prstGeom prst="hexagon">
            <a:avLst>
              <a:gd name="adj" fmla="val 24980"/>
              <a:gd name="vf" fmla="val 115470"/>
            </a:avLst>
          </a:prstGeom>
          <a:solidFill>
            <a:schemeClr val="tx1">
              <a:lumMod val="75000"/>
              <a:lumOff val="25000"/>
            </a:schemeClr>
          </a:solidFill>
          <a:ln>
            <a:noFill/>
          </a:ln>
        </p:spPr>
        <p:txBody>
          <a:bodyPr anchor="ctr"/>
          <a:lstStyle/>
          <a:p>
            <a:pPr algn="ctr" eaLnBrk="1" hangingPunct="1">
              <a:buFont typeface="Arial" panose="020B0604020202020204"/>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 name="六边形 11"/>
          <p:cNvSpPr>
            <a:spLocks noChangeArrowheads="1"/>
          </p:cNvSpPr>
          <p:nvPr/>
        </p:nvSpPr>
        <p:spPr bwMode="auto">
          <a:xfrm rot="5400000">
            <a:off x="1958184" y="4537322"/>
            <a:ext cx="1466850" cy="1265237"/>
          </a:xfrm>
          <a:prstGeom prst="hexagon">
            <a:avLst>
              <a:gd name="adj" fmla="val 24980"/>
              <a:gd name="vf" fmla="val 115470"/>
            </a:avLst>
          </a:prstGeom>
          <a:solidFill>
            <a:schemeClr val="tx1">
              <a:lumMod val="75000"/>
              <a:lumOff val="25000"/>
            </a:schemeClr>
          </a:solidFill>
          <a:ln>
            <a:noFill/>
          </a:ln>
        </p:spPr>
        <p:txBody>
          <a:bodyPr anchor="ctr"/>
          <a:lstStyle/>
          <a:p>
            <a:pPr algn="ctr" eaLnBrk="1" hangingPunct="1">
              <a:buFont typeface="Arial" panose="020B0604020202020204"/>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 name="六边形 12"/>
          <p:cNvSpPr>
            <a:spLocks noChangeArrowheads="1"/>
          </p:cNvSpPr>
          <p:nvPr/>
        </p:nvSpPr>
        <p:spPr bwMode="auto">
          <a:xfrm rot="5400000">
            <a:off x="3251996" y="4521447"/>
            <a:ext cx="1466850" cy="1265238"/>
          </a:xfrm>
          <a:prstGeom prst="hexagon">
            <a:avLst>
              <a:gd name="adj" fmla="val 24980"/>
              <a:gd name="vf" fmla="val 115470"/>
            </a:avLst>
          </a:prstGeom>
          <a:solidFill>
            <a:schemeClr val="tx1">
              <a:lumMod val="75000"/>
              <a:lumOff val="25000"/>
            </a:schemeClr>
          </a:solidFill>
          <a:ln>
            <a:noFill/>
          </a:ln>
        </p:spPr>
        <p:txBody>
          <a:bodyPr anchor="ctr"/>
          <a:lstStyle/>
          <a:p>
            <a:pPr algn="ctr" eaLnBrk="1" hangingPunct="1">
              <a:buFont typeface="Arial" panose="020B0604020202020204"/>
              <a:buNone/>
            </a:pPr>
            <a:endParaRPr lang="zh-CN" altLang="en-US">
              <a:solidFill>
                <a:schemeClr val="bg1">
                  <a:lumMod val="50000"/>
                </a:schemeClr>
              </a:solidFill>
              <a:latin typeface="宋体" panose="02010600030101010101" pitchFamily="2" charset="-122"/>
              <a:sym typeface="宋体" panose="02010600030101010101" pitchFamily="2" charset="-122"/>
            </a:endParaRPr>
          </a:p>
        </p:txBody>
      </p:sp>
      <p:sp>
        <p:nvSpPr>
          <p:cNvPr id="13" name="六边形 13"/>
          <p:cNvSpPr>
            <a:spLocks noChangeArrowheads="1"/>
          </p:cNvSpPr>
          <p:nvPr/>
        </p:nvSpPr>
        <p:spPr bwMode="auto">
          <a:xfrm rot="5400000">
            <a:off x="3898109" y="3345110"/>
            <a:ext cx="1466850" cy="1265237"/>
          </a:xfrm>
          <a:prstGeom prst="hexagon">
            <a:avLst>
              <a:gd name="adj" fmla="val 24980"/>
              <a:gd name="vf" fmla="val 115470"/>
            </a:avLst>
          </a:prstGeom>
          <a:solidFill>
            <a:schemeClr val="tx1">
              <a:lumMod val="75000"/>
              <a:lumOff val="25000"/>
            </a:schemeClr>
          </a:solidFill>
          <a:ln>
            <a:noFill/>
          </a:ln>
        </p:spPr>
        <p:txBody>
          <a:bodyPr anchor="ctr"/>
          <a:lstStyle/>
          <a:p>
            <a:pPr algn="ctr" eaLnBrk="1" hangingPunct="1">
              <a:buFont typeface="Arial" panose="020B0604020202020204"/>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5" name="六边形 14"/>
          <p:cNvSpPr>
            <a:spLocks noChangeArrowheads="1"/>
          </p:cNvSpPr>
          <p:nvPr/>
        </p:nvSpPr>
        <p:spPr bwMode="auto">
          <a:xfrm rot="5400000">
            <a:off x="3275015" y="2152104"/>
            <a:ext cx="1468437" cy="1265237"/>
          </a:xfrm>
          <a:prstGeom prst="hexagon">
            <a:avLst>
              <a:gd name="adj" fmla="val 25007"/>
              <a:gd name="vf" fmla="val 115470"/>
            </a:avLst>
          </a:prstGeom>
          <a:solidFill>
            <a:schemeClr val="tx1">
              <a:lumMod val="75000"/>
              <a:lumOff val="25000"/>
            </a:schemeClr>
          </a:solidFill>
          <a:ln>
            <a:noFill/>
          </a:ln>
        </p:spPr>
        <p:txBody>
          <a:bodyPr anchor="ctr"/>
          <a:lstStyle/>
          <a:p>
            <a:pPr algn="ctr" eaLnBrk="1" hangingPunct="1">
              <a:buFont typeface="Arial" panose="020B0604020202020204"/>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6" name="六边形 15"/>
          <p:cNvSpPr>
            <a:spLocks noChangeArrowheads="1"/>
          </p:cNvSpPr>
          <p:nvPr/>
        </p:nvSpPr>
        <p:spPr bwMode="auto">
          <a:xfrm rot="5400000">
            <a:off x="1969296" y="2160835"/>
            <a:ext cx="1466850" cy="1265238"/>
          </a:xfrm>
          <a:prstGeom prst="hexagon">
            <a:avLst>
              <a:gd name="adj" fmla="val 24980"/>
              <a:gd name="vf" fmla="val 115470"/>
            </a:avLst>
          </a:prstGeom>
          <a:solidFill>
            <a:schemeClr val="tx1">
              <a:lumMod val="75000"/>
              <a:lumOff val="25000"/>
            </a:schemeClr>
          </a:solidFill>
          <a:ln>
            <a:noFill/>
          </a:ln>
        </p:spPr>
        <p:txBody>
          <a:bodyPr anchor="ctr"/>
          <a:lstStyle/>
          <a:p>
            <a:pPr algn="ctr" eaLnBrk="1" hangingPunct="1">
              <a:buFont typeface="Arial" panose="020B0604020202020204"/>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 name="六边形 16"/>
          <p:cNvSpPr>
            <a:spLocks noChangeArrowheads="1"/>
          </p:cNvSpPr>
          <p:nvPr/>
        </p:nvSpPr>
        <p:spPr bwMode="auto">
          <a:xfrm rot="5400000">
            <a:off x="2662240" y="3387179"/>
            <a:ext cx="1379537" cy="1189037"/>
          </a:xfrm>
          <a:prstGeom prst="hexagon">
            <a:avLst>
              <a:gd name="adj" fmla="val 24993"/>
              <a:gd name="vf" fmla="val 115470"/>
            </a:avLst>
          </a:prstGeom>
          <a:noFill/>
          <a:ln w="12700">
            <a:solidFill>
              <a:schemeClr val="tx1">
                <a:lumMod val="75000"/>
                <a:lumOff val="25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8" name="图片 2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28865" y="4963566"/>
            <a:ext cx="6302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29040" y="2474366"/>
            <a:ext cx="5699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20927" y="2437854"/>
            <a:ext cx="7397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233865" y="3644354"/>
            <a:ext cx="7635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47840" y="3639591"/>
            <a:ext cx="661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94115" y="4747666"/>
            <a:ext cx="584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9"/>
          <p:cNvSpPr>
            <a:spLocks noChangeArrowheads="1"/>
          </p:cNvSpPr>
          <p:nvPr/>
        </p:nvSpPr>
        <p:spPr bwMode="auto">
          <a:xfrm>
            <a:off x="2832638" y="3639591"/>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a:buNone/>
            </a:pPr>
            <a:r>
              <a:rPr lang="zh-CN" altLang="en-US" sz="3200">
                <a:solidFill>
                  <a:schemeClr val="bg1">
                    <a:lumMod val="50000"/>
                  </a:schemeClr>
                </a:solidFill>
                <a:latin typeface="阿里巴巴普惠体 B" panose="00020600040101010101" charset="-122"/>
                <a:ea typeface="阿里巴巴普惠体 B" panose="00020600040101010101" charset="-122"/>
                <a:sym typeface="微软雅黑" panose="020B0503020204020204" pitchFamily="34" charset="-122"/>
              </a:rPr>
              <a:t>标题</a:t>
            </a:r>
          </a:p>
        </p:txBody>
      </p:sp>
      <p:sp>
        <p:nvSpPr>
          <p:cNvPr id="25" name="Rectangle 70"/>
          <p:cNvSpPr>
            <a:spLocks noChangeArrowheads="1"/>
          </p:cNvSpPr>
          <p:nvPr/>
        </p:nvSpPr>
        <p:spPr bwMode="auto">
          <a:xfrm>
            <a:off x="6124401" y="2005900"/>
            <a:ext cx="1402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zh-CN" altLang="en-US" sz="2400" noProof="1">
                <a:solidFill>
                  <a:schemeClr val="bg1">
                    <a:lumMod val="50000"/>
                  </a:schemeClr>
                </a:solidFill>
                <a:latin typeface="阿里巴巴普惠体 B" panose="00020600040101010101" charset="-122"/>
                <a:ea typeface="阿里巴巴普惠体 B" panose="00020600040101010101" charset="-122"/>
                <a:cs typeface="Lato Light" pitchFamily="34" charset="0"/>
              </a:rPr>
              <a:t>加入标题</a:t>
            </a:r>
          </a:p>
        </p:txBody>
      </p:sp>
      <p:sp>
        <p:nvSpPr>
          <p:cNvPr id="26" name="Rectangle 23"/>
          <p:cNvSpPr/>
          <p:nvPr/>
        </p:nvSpPr>
        <p:spPr>
          <a:xfrm>
            <a:off x="6124401" y="2342450"/>
            <a:ext cx="4943475" cy="460375"/>
          </a:xfrm>
          <a:prstGeom prst="rect">
            <a:avLst/>
          </a:prstGeom>
        </p:spPr>
        <p:txBody>
          <a:bodyPr>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27" name="Rectangle 42"/>
          <p:cNvSpPr>
            <a:spLocks noChangeArrowheads="1"/>
          </p:cNvSpPr>
          <p:nvPr/>
        </p:nvSpPr>
        <p:spPr bwMode="auto">
          <a:xfrm>
            <a:off x="6124401" y="299808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a:r>
              <a:rPr lang="zh-CN" altLang="en-US" sz="2400" noProof="1">
                <a:solidFill>
                  <a:schemeClr val="bg1">
                    <a:lumMod val="50000"/>
                  </a:schemeClr>
                </a:solidFill>
                <a:latin typeface="阿里巴巴普惠体 B" panose="00020600040101010101" charset="-122"/>
                <a:ea typeface="阿里巴巴普惠体 B" panose="00020600040101010101" charset="-122"/>
                <a:cs typeface="Lato Light" pitchFamily="34" charset="0"/>
              </a:rPr>
              <a:t>加入标题</a:t>
            </a:r>
          </a:p>
        </p:txBody>
      </p:sp>
      <p:sp>
        <p:nvSpPr>
          <p:cNvPr id="28" name="Rectangle 43"/>
          <p:cNvSpPr/>
          <p:nvPr/>
        </p:nvSpPr>
        <p:spPr>
          <a:xfrm>
            <a:off x="6124401" y="3333050"/>
            <a:ext cx="4943475" cy="461962"/>
          </a:xfrm>
          <a:prstGeom prst="rect">
            <a:avLst/>
          </a:prstGeom>
        </p:spPr>
        <p:txBody>
          <a:bodyPr>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29" name="Rectangle 44"/>
          <p:cNvSpPr>
            <a:spLocks noChangeArrowheads="1"/>
          </p:cNvSpPr>
          <p:nvPr/>
        </p:nvSpPr>
        <p:spPr bwMode="auto">
          <a:xfrm>
            <a:off x="6124401" y="402678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a:r>
              <a:rPr lang="zh-CN" altLang="en-US" sz="2400" noProof="1">
                <a:solidFill>
                  <a:schemeClr val="bg1">
                    <a:lumMod val="50000"/>
                  </a:schemeClr>
                </a:solidFill>
                <a:latin typeface="阿里巴巴普惠体 B" panose="00020600040101010101" charset="-122"/>
                <a:ea typeface="阿里巴巴普惠体 B" panose="00020600040101010101" charset="-122"/>
                <a:cs typeface="Lato Light" pitchFamily="34" charset="0"/>
              </a:rPr>
              <a:t>加入标题</a:t>
            </a:r>
          </a:p>
        </p:txBody>
      </p:sp>
      <p:sp>
        <p:nvSpPr>
          <p:cNvPr id="30" name="Rectangle 45"/>
          <p:cNvSpPr/>
          <p:nvPr/>
        </p:nvSpPr>
        <p:spPr>
          <a:xfrm>
            <a:off x="6124401" y="4361750"/>
            <a:ext cx="4943475" cy="461962"/>
          </a:xfrm>
          <a:prstGeom prst="rect">
            <a:avLst/>
          </a:prstGeom>
        </p:spPr>
        <p:txBody>
          <a:bodyPr>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31" name="Rectangle 46"/>
          <p:cNvSpPr>
            <a:spLocks noChangeArrowheads="1"/>
          </p:cNvSpPr>
          <p:nvPr/>
        </p:nvSpPr>
        <p:spPr bwMode="auto">
          <a:xfrm>
            <a:off x="6124401" y="507453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a:r>
              <a:rPr lang="zh-CN" altLang="en-US" sz="2400" noProof="1">
                <a:solidFill>
                  <a:schemeClr val="bg1">
                    <a:lumMod val="50000"/>
                  </a:schemeClr>
                </a:solidFill>
                <a:latin typeface="阿里巴巴普惠体 B" panose="00020600040101010101" charset="-122"/>
                <a:ea typeface="阿里巴巴普惠体 B" panose="00020600040101010101" charset="-122"/>
                <a:cs typeface="Lato Light" pitchFamily="34" charset="0"/>
              </a:rPr>
              <a:t>加入标题</a:t>
            </a:r>
          </a:p>
        </p:txBody>
      </p:sp>
      <p:sp>
        <p:nvSpPr>
          <p:cNvPr id="32" name="Rectangle 47"/>
          <p:cNvSpPr/>
          <p:nvPr/>
        </p:nvSpPr>
        <p:spPr>
          <a:xfrm>
            <a:off x="6124401" y="5409500"/>
            <a:ext cx="4943475" cy="461962"/>
          </a:xfrm>
          <a:prstGeom prst="rect">
            <a:avLst/>
          </a:prstGeom>
        </p:spPr>
        <p:txBody>
          <a:bodyPr>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cxnSp>
        <p:nvCxnSpPr>
          <p:cNvPr id="33" name="Straight Connector 16"/>
          <p:cNvCxnSpPr/>
          <p:nvPr/>
        </p:nvCxnSpPr>
        <p:spPr>
          <a:xfrm flipH="1">
            <a:off x="5779914" y="1942400"/>
            <a:ext cx="0" cy="39195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图片 3" descr="矩形 7"/>
          <p:cNvPicPr>
            <a:picLocks noChangeAspect="1"/>
          </p:cNvPicPr>
          <p:nvPr/>
        </p:nvPicPr>
        <p:blipFill>
          <a:blip r:embed="rId9"/>
          <a:stretch>
            <a:fillRect/>
          </a:stretch>
        </p:blipFill>
        <p:spPr>
          <a:xfrm>
            <a:off x="5594350" y="-887095"/>
            <a:ext cx="1317625" cy="1354455"/>
          </a:xfrm>
          <a:prstGeom prst="rect">
            <a:avLst/>
          </a:prstGeom>
        </p:spPr>
      </p:pic>
      <p:grpSp>
        <p:nvGrpSpPr>
          <p:cNvPr id="5" name="组合 4"/>
          <p:cNvGrpSpPr/>
          <p:nvPr/>
        </p:nvGrpSpPr>
        <p:grpSpPr>
          <a:xfrm>
            <a:off x="386884" y="501253"/>
            <a:ext cx="11383880" cy="692499"/>
            <a:chOff x="-2991986" y="562031"/>
            <a:chExt cx="11383880" cy="692499"/>
          </a:xfrm>
        </p:grpSpPr>
        <p:sp>
          <p:nvSpPr>
            <p:cNvPr id="55" name="矩形 54"/>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6" name="TextBox 8"/>
            <p:cNvSpPr txBox="1">
              <a:spLocks noChangeArrowheads="1"/>
            </p:cNvSpPr>
            <p:nvPr/>
          </p:nvSpPr>
          <p:spPr bwMode="auto">
            <a:xfrm>
              <a:off x="1076634" y="562031"/>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岗位认知概述</a:t>
              </a:r>
            </a:p>
          </p:txBody>
        </p:sp>
        <p:sp>
          <p:nvSpPr>
            <p:cNvPr id="57"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58" name="矩形 57"/>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59" name="图片 58" descr="矩形 5"/>
          <p:cNvPicPr>
            <a:picLocks noChangeAspect="1"/>
          </p:cNvPicPr>
          <p:nvPr/>
        </p:nvPicPr>
        <p:blipFill>
          <a:blip r:embed="rId10"/>
          <a:stretch>
            <a:fillRect/>
          </a:stretch>
        </p:blipFill>
        <p:spPr>
          <a:xfrm>
            <a:off x="5305425" y="-803910"/>
            <a:ext cx="1184275" cy="1188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anim calcmode="lin" valueType="num">
                                      <p:cBhvr>
                                        <p:cTn id="14" dur="250" fill="hold"/>
                                        <p:tgtEl>
                                          <p:spTgt spid="11"/>
                                        </p:tgtEl>
                                        <p:attrNameLst>
                                          <p:attrName>ppt_x</p:attrName>
                                        </p:attrNameLst>
                                      </p:cBhvr>
                                      <p:tavLst>
                                        <p:tav tm="0">
                                          <p:val>
                                            <p:strVal val="#ppt_x"/>
                                          </p:val>
                                        </p:tav>
                                        <p:tav tm="100000">
                                          <p:val>
                                            <p:strVal val="#ppt_x"/>
                                          </p:val>
                                        </p:tav>
                                      </p:tavLst>
                                    </p:anim>
                                    <p:anim calcmode="lin" valueType="num">
                                      <p:cBhvr>
                                        <p:cTn id="15" dur="2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anim calcmode="lin" valueType="num">
                                      <p:cBhvr>
                                        <p:cTn id="20" dur="250" fill="hold"/>
                                        <p:tgtEl>
                                          <p:spTgt spid="12"/>
                                        </p:tgtEl>
                                        <p:attrNameLst>
                                          <p:attrName>ppt_x</p:attrName>
                                        </p:attrNameLst>
                                      </p:cBhvr>
                                      <p:tavLst>
                                        <p:tav tm="0">
                                          <p:val>
                                            <p:strVal val="#ppt_x"/>
                                          </p:val>
                                        </p:tav>
                                        <p:tav tm="100000">
                                          <p:val>
                                            <p:strVal val="#ppt_x"/>
                                          </p:val>
                                        </p:tav>
                                      </p:tavLst>
                                    </p:anim>
                                    <p:anim calcmode="lin" valueType="num">
                                      <p:cBhvr>
                                        <p:cTn id="21" dur="25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anim calcmode="lin" valueType="num">
                                      <p:cBhvr>
                                        <p:cTn id="26" dur="250" fill="hold"/>
                                        <p:tgtEl>
                                          <p:spTgt spid="13"/>
                                        </p:tgtEl>
                                        <p:attrNameLst>
                                          <p:attrName>ppt_x</p:attrName>
                                        </p:attrNameLst>
                                      </p:cBhvr>
                                      <p:tavLst>
                                        <p:tav tm="0">
                                          <p:val>
                                            <p:strVal val="#ppt_x"/>
                                          </p:val>
                                        </p:tav>
                                        <p:tav tm="100000">
                                          <p:val>
                                            <p:strVal val="#ppt_x"/>
                                          </p:val>
                                        </p:tav>
                                      </p:tavLst>
                                    </p:anim>
                                    <p:anim calcmode="lin" valueType="num">
                                      <p:cBhvr>
                                        <p:cTn id="27" dur="25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anim calcmode="lin" valueType="num">
                                      <p:cBhvr>
                                        <p:cTn id="86" dur="250" fill="hold"/>
                                        <p:tgtEl>
                                          <p:spTgt spid="24"/>
                                        </p:tgtEl>
                                        <p:attrNameLst>
                                          <p:attrName>ppt_x</p:attrName>
                                        </p:attrNameLst>
                                      </p:cBhvr>
                                      <p:tavLst>
                                        <p:tav tm="0">
                                          <p:val>
                                            <p:strVal val="#ppt_x"/>
                                          </p:val>
                                        </p:tav>
                                        <p:tav tm="100000">
                                          <p:val>
                                            <p:strVal val="#ppt_x"/>
                                          </p:val>
                                        </p:tav>
                                      </p:tavLst>
                                    </p:anim>
                                    <p:anim calcmode="lin" valueType="num">
                                      <p:cBhvr>
                                        <p:cTn id="87" dur="25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50"/>
                                        <p:tgtEl>
                                          <p:spTgt spid="25"/>
                                        </p:tgtEl>
                                      </p:cBhvr>
                                    </p:animEffect>
                                    <p:anim calcmode="lin" valueType="num">
                                      <p:cBhvr>
                                        <p:cTn id="92" dur="250" fill="hold"/>
                                        <p:tgtEl>
                                          <p:spTgt spid="25"/>
                                        </p:tgtEl>
                                        <p:attrNameLst>
                                          <p:attrName>ppt_x</p:attrName>
                                        </p:attrNameLst>
                                      </p:cBhvr>
                                      <p:tavLst>
                                        <p:tav tm="0">
                                          <p:val>
                                            <p:strVal val="#ppt_x"/>
                                          </p:val>
                                        </p:tav>
                                        <p:tav tm="100000">
                                          <p:val>
                                            <p:strVal val="#ppt_x"/>
                                          </p:val>
                                        </p:tav>
                                      </p:tavLst>
                                    </p:anim>
                                    <p:anim calcmode="lin" valueType="num">
                                      <p:cBhvr>
                                        <p:cTn id="93" dur="25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50"/>
                                        <p:tgtEl>
                                          <p:spTgt spid="26"/>
                                        </p:tgtEl>
                                      </p:cBhvr>
                                    </p:animEffect>
                                    <p:anim calcmode="lin" valueType="num">
                                      <p:cBhvr>
                                        <p:cTn id="98" dur="250" fill="hold"/>
                                        <p:tgtEl>
                                          <p:spTgt spid="26"/>
                                        </p:tgtEl>
                                        <p:attrNameLst>
                                          <p:attrName>ppt_x</p:attrName>
                                        </p:attrNameLst>
                                      </p:cBhvr>
                                      <p:tavLst>
                                        <p:tav tm="0">
                                          <p:val>
                                            <p:strVal val="#ppt_x"/>
                                          </p:val>
                                        </p:tav>
                                        <p:tav tm="100000">
                                          <p:val>
                                            <p:strVal val="#ppt_x"/>
                                          </p:val>
                                        </p:tav>
                                      </p:tavLst>
                                    </p:anim>
                                    <p:anim calcmode="lin" valueType="num">
                                      <p:cBhvr>
                                        <p:cTn id="99" dur="250" fill="hold"/>
                                        <p:tgtEl>
                                          <p:spTgt spid="26"/>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250"/>
                                        <p:tgtEl>
                                          <p:spTgt spid="27"/>
                                        </p:tgtEl>
                                      </p:cBhvr>
                                    </p:animEffect>
                                    <p:anim calcmode="lin" valueType="num">
                                      <p:cBhvr>
                                        <p:cTn id="104" dur="250" fill="hold"/>
                                        <p:tgtEl>
                                          <p:spTgt spid="27"/>
                                        </p:tgtEl>
                                        <p:attrNameLst>
                                          <p:attrName>ppt_x</p:attrName>
                                        </p:attrNameLst>
                                      </p:cBhvr>
                                      <p:tavLst>
                                        <p:tav tm="0">
                                          <p:val>
                                            <p:strVal val="#ppt_x"/>
                                          </p:val>
                                        </p:tav>
                                        <p:tav tm="100000">
                                          <p:val>
                                            <p:strVal val="#ppt_x"/>
                                          </p:val>
                                        </p:tav>
                                      </p:tavLst>
                                    </p:anim>
                                    <p:anim calcmode="lin" valueType="num">
                                      <p:cBhvr>
                                        <p:cTn id="105" dur="250" fill="hold"/>
                                        <p:tgtEl>
                                          <p:spTgt spid="27"/>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250"/>
                                        <p:tgtEl>
                                          <p:spTgt spid="28"/>
                                        </p:tgtEl>
                                      </p:cBhvr>
                                    </p:animEffect>
                                    <p:anim calcmode="lin" valueType="num">
                                      <p:cBhvr>
                                        <p:cTn id="110" dur="250" fill="hold"/>
                                        <p:tgtEl>
                                          <p:spTgt spid="28"/>
                                        </p:tgtEl>
                                        <p:attrNameLst>
                                          <p:attrName>ppt_x</p:attrName>
                                        </p:attrNameLst>
                                      </p:cBhvr>
                                      <p:tavLst>
                                        <p:tav tm="0">
                                          <p:val>
                                            <p:strVal val="#ppt_x"/>
                                          </p:val>
                                        </p:tav>
                                        <p:tav tm="100000">
                                          <p:val>
                                            <p:strVal val="#ppt_x"/>
                                          </p:val>
                                        </p:tav>
                                      </p:tavLst>
                                    </p:anim>
                                    <p:anim calcmode="lin" valueType="num">
                                      <p:cBhvr>
                                        <p:cTn id="111" dur="250" fill="hold"/>
                                        <p:tgtEl>
                                          <p:spTgt spid="28"/>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250"/>
                                        <p:tgtEl>
                                          <p:spTgt spid="29"/>
                                        </p:tgtEl>
                                      </p:cBhvr>
                                    </p:animEffect>
                                    <p:anim calcmode="lin" valueType="num">
                                      <p:cBhvr>
                                        <p:cTn id="116" dur="250" fill="hold"/>
                                        <p:tgtEl>
                                          <p:spTgt spid="29"/>
                                        </p:tgtEl>
                                        <p:attrNameLst>
                                          <p:attrName>ppt_x</p:attrName>
                                        </p:attrNameLst>
                                      </p:cBhvr>
                                      <p:tavLst>
                                        <p:tav tm="0">
                                          <p:val>
                                            <p:strVal val="#ppt_x"/>
                                          </p:val>
                                        </p:tav>
                                        <p:tav tm="100000">
                                          <p:val>
                                            <p:strVal val="#ppt_x"/>
                                          </p:val>
                                        </p:tav>
                                      </p:tavLst>
                                    </p:anim>
                                    <p:anim calcmode="lin" valueType="num">
                                      <p:cBhvr>
                                        <p:cTn id="117" dur="250" fill="hold"/>
                                        <p:tgtEl>
                                          <p:spTgt spid="29"/>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250"/>
                                        <p:tgtEl>
                                          <p:spTgt spid="30"/>
                                        </p:tgtEl>
                                      </p:cBhvr>
                                    </p:animEffect>
                                    <p:anim calcmode="lin" valueType="num">
                                      <p:cBhvr>
                                        <p:cTn id="122" dur="250" fill="hold"/>
                                        <p:tgtEl>
                                          <p:spTgt spid="30"/>
                                        </p:tgtEl>
                                        <p:attrNameLst>
                                          <p:attrName>ppt_x</p:attrName>
                                        </p:attrNameLst>
                                      </p:cBhvr>
                                      <p:tavLst>
                                        <p:tav tm="0">
                                          <p:val>
                                            <p:strVal val="#ppt_x"/>
                                          </p:val>
                                        </p:tav>
                                        <p:tav tm="100000">
                                          <p:val>
                                            <p:strVal val="#ppt_x"/>
                                          </p:val>
                                        </p:tav>
                                      </p:tavLst>
                                    </p:anim>
                                    <p:anim calcmode="lin" valueType="num">
                                      <p:cBhvr>
                                        <p:cTn id="123" dur="250" fill="hold"/>
                                        <p:tgtEl>
                                          <p:spTgt spid="30"/>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250"/>
                                        <p:tgtEl>
                                          <p:spTgt spid="31"/>
                                        </p:tgtEl>
                                      </p:cBhvr>
                                    </p:animEffect>
                                    <p:anim calcmode="lin" valueType="num">
                                      <p:cBhvr>
                                        <p:cTn id="128" dur="250" fill="hold"/>
                                        <p:tgtEl>
                                          <p:spTgt spid="31"/>
                                        </p:tgtEl>
                                        <p:attrNameLst>
                                          <p:attrName>ppt_x</p:attrName>
                                        </p:attrNameLst>
                                      </p:cBhvr>
                                      <p:tavLst>
                                        <p:tav tm="0">
                                          <p:val>
                                            <p:strVal val="#ppt_x"/>
                                          </p:val>
                                        </p:tav>
                                        <p:tav tm="100000">
                                          <p:val>
                                            <p:strVal val="#ppt_x"/>
                                          </p:val>
                                        </p:tav>
                                      </p:tavLst>
                                    </p:anim>
                                    <p:anim calcmode="lin" valueType="num">
                                      <p:cBhvr>
                                        <p:cTn id="129" dur="250" fill="hold"/>
                                        <p:tgtEl>
                                          <p:spTgt spid="31"/>
                                        </p:tgtEl>
                                        <p:attrNameLst>
                                          <p:attrName>ppt_y</p:attrName>
                                        </p:attrNameLst>
                                      </p:cBhvr>
                                      <p:tavLst>
                                        <p:tav tm="0">
                                          <p:val>
                                            <p:strVal val="#ppt_y+.1"/>
                                          </p:val>
                                        </p:tav>
                                        <p:tav tm="100000">
                                          <p:val>
                                            <p:strVal val="#ppt_y"/>
                                          </p:val>
                                        </p:tav>
                                      </p:tavLst>
                                    </p:anim>
                                  </p:childTnLst>
                                </p:cTn>
                              </p:par>
                            </p:childTnLst>
                          </p:cTn>
                        </p:par>
                        <p:par>
                          <p:cTn id="130" fill="hold">
                            <p:stCondLst>
                              <p:cond delay="10500"/>
                            </p:stCondLst>
                            <p:childTnLst>
                              <p:par>
                                <p:cTn id="131" presetID="42" presetClass="entr" presetSubtype="0" fill="hold" grpId="0"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fade">
                                      <p:cBhvr>
                                        <p:cTn id="133" dur="250"/>
                                        <p:tgtEl>
                                          <p:spTgt spid="32"/>
                                        </p:tgtEl>
                                      </p:cBhvr>
                                    </p:animEffect>
                                    <p:anim calcmode="lin" valueType="num">
                                      <p:cBhvr>
                                        <p:cTn id="134" dur="250" fill="hold"/>
                                        <p:tgtEl>
                                          <p:spTgt spid="32"/>
                                        </p:tgtEl>
                                        <p:attrNameLst>
                                          <p:attrName>ppt_x</p:attrName>
                                        </p:attrNameLst>
                                      </p:cBhvr>
                                      <p:tavLst>
                                        <p:tav tm="0">
                                          <p:val>
                                            <p:strVal val="#ppt_x"/>
                                          </p:val>
                                        </p:tav>
                                        <p:tav tm="100000">
                                          <p:val>
                                            <p:strVal val="#ppt_x"/>
                                          </p:val>
                                        </p:tav>
                                      </p:tavLst>
                                    </p:anim>
                                    <p:anim calcmode="lin" valueType="num">
                                      <p:cBhvr>
                                        <p:cTn id="135" dur="250" fill="hold"/>
                                        <p:tgtEl>
                                          <p:spTgt spid="32"/>
                                        </p:tgtEl>
                                        <p:attrNameLst>
                                          <p:attrName>ppt_y</p:attrName>
                                        </p:attrNameLst>
                                      </p:cBhvr>
                                      <p:tavLst>
                                        <p:tav tm="0">
                                          <p:val>
                                            <p:strVal val="#ppt_y+.1"/>
                                          </p:val>
                                        </p:tav>
                                        <p:tav tm="100000">
                                          <p:val>
                                            <p:strVal val="#ppt_y"/>
                                          </p:val>
                                        </p:tav>
                                      </p:tavLst>
                                    </p:anim>
                                  </p:childTnLst>
                                </p:cTn>
                              </p:par>
                            </p:childTnLst>
                          </p:cTn>
                        </p:par>
                        <p:par>
                          <p:cTn id="136" fill="hold">
                            <p:stCondLst>
                              <p:cond delay="11000"/>
                            </p:stCondLst>
                            <p:childTnLst>
                              <p:par>
                                <p:cTn id="137" presetID="42" presetClass="entr" presetSubtype="0" fill="hold" nodeType="after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fade">
                                      <p:cBhvr>
                                        <p:cTn id="139" dur="250"/>
                                        <p:tgtEl>
                                          <p:spTgt spid="33"/>
                                        </p:tgtEl>
                                      </p:cBhvr>
                                    </p:animEffect>
                                    <p:anim calcmode="lin" valueType="num">
                                      <p:cBhvr>
                                        <p:cTn id="140" dur="250" fill="hold"/>
                                        <p:tgtEl>
                                          <p:spTgt spid="33"/>
                                        </p:tgtEl>
                                        <p:attrNameLst>
                                          <p:attrName>ppt_x</p:attrName>
                                        </p:attrNameLst>
                                      </p:cBhvr>
                                      <p:tavLst>
                                        <p:tav tm="0">
                                          <p:val>
                                            <p:strVal val="#ppt_x"/>
                                          </p:val>
                                        </p:tav>
                                        <p:tav tm="100000">
                                          <p:val>
                                            <p:strVal val="#ppt_x"/>
                                          </p:val>
                                        </p:tav>
                                      </p:tavLst>
                                    </p:anim>
                                    <p:anim calcmode="lin" valueType="num">
                                      <p:cBhvr>
                                        <p:cTn id="141" dur="250" fill="hold"/>
                                        <p:tgtEl>
                                          <p:spTgt spid="33"/>
                                        </p:tgtEl>
                                        <p:attrNameLst>
                                          <p:attrName>ppt_y</p:attrName>
                                        </p:attrNameLst>
                                      </p:cBhvr>
                                      <p:tavLst>
                                        <p:tav tm="0">
                                          <p:val>
                                            <p:strVal val="#ppt_y+.1"/>
                                          </p:val>
                                        </p:tav>
                                        <p:tav tm="100000">
                                          <p:val>
                                            <p:strVal val="#ppt_y"/>
                                          </p:val>
                                        </p:tav>
                                      </p:tavLst>
                                    </p:anim>
                                  </p:childTnLst>
                                </p:cTn>
                              </p:par>
                              <p:par>
                                <p:cTn id="142" presetID="16" presetClass="entr" presetSubtype="21" fill="hold" nodeType="withEffect">
                                  <p:stCondLst>
                                    <p:cond delay="0"/>
                                  </p:stCondLst>
                                  <p:childTnLst>
                                    <p:set>
                                      <p:cBhvr>
                                        <p:cTn id="143" dur="1" fill="hold">
                                          <p:stCondLst>
                                            <p:cond delay="0"/>
                                          </p:stCondLst>
                                        </p:cTn>
                                        <p:tgtEl>
                                          <p:spTgt spid="5"/>
                                        </p:tgtEl>
                                        <p:attrNameLst>
                                          <p:attrName>style.visibility</p:attrName>
                                        </p:attrNameLst>
                                      </p:cBhvr>
                                      <p:to>
                                        <p:strVal val="visible"/>
                                      </p:to>
                                    </p:set>
                                    <p:animEffect transition="in" filter="barn(inVertical)">
                                      <p:cBhvr>
                                        <p:cTn id="1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12" grpId="0" bldLvl="0" animBg="1"/>
      <p:bldP spid="13" grpId="0" bldLvl="0" animBg="1"/>
      <p:bldP spid="15" grpId="0" bldLvl="0" animBg="1"/>
      <p:bldP spid="16" grpId="0" bldLvl="0" animBg="1"/>
      <p:bldP spid="17" grpId="0" bldLvl="0" animBg="1"/>
      <p:bldP spid="24" grpId="0"/>
      <p:bldP spid="25" grpId="0"/>
      <p:bldP spid="26" grpId="0"/>
      <p:bldP spid="27" grpId="0"/>
      <p:bldP spid="28"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矩形 7"/>
          <p:cNvPicPr>
            <a:picLocks noChangeAspect="1"/>
          </p:cNvPicPr>
          <p:nvPr/>
        </p:nvPicPr>
        <p:blipFill>
          <a:blip r:embed="rId3"/>
          <a:stretch>
            <a:fillRect/>
          </a:stretch>
        </p:blipFill>
        <p:spPr>
          <a:xfrm rot="16200000">
            <a:off x="381000" y="707390"/>
            <a:ext cx="4069080" cy="4182110"/>
          </a:xfrm>
          <a:prstGeom prst="rect">
            <a:avLst/>
          </a:prstGeom>
        </p:spPr>
      </p:pic>
      <p:pic>
        <p:nvPicPr>
          <p:cNvPr id="3" name="图片 2" descr="矩形 9"/>
          <p:cNvPicPr>
            <a:picLocks noChangeAspect="1"/>
          </p:cNvPicPr>
          <p:nvPr/>
        </p:nvPicPr>
        <p:blipFill>
          <a:blip r:embed="rId4"/>
          <a:stretch>
            <a:fillRect/>
          </a:stretch>
        </p:blipFill>
        <p:spPr>
          <a:xfrm>
            <a:off x="508635" y="2222500"/>
            <a:ext cx="3386455" cy="3386455"/>
          </a:xfrm>
          <a:prstGeom prst="rect">
            <a:avLst/>
          </a:prstGeom>
        </p:spPr>
      </p:pic>
      <p:pic>
        <p:nvPicPr>
          <p:cNvPr id="5" name="图片 4" descr="矩形 5"/>
          <p:cNvPicPr>
            <a:picLocks noChangeAspect="1"/>
          </p:cNvPicPr>
          <p:nvPr/>
        </p:nvPicPr>
        <p:blipFill>
          <a:blip r:embed="rId5"/>
          <a:stretch>
            <a:fillRect/>
          </a:stretch>
        </p:blipFill>
        <p:spPr>
          <a:xfrm>
            <a:off x="2001520" y="653415"/>
            <a:ext cx="2191385" cy="2198370"/>
          </a:xfrm>
          <a:prstGeom prst="rect">
            <a:avLst/>
          </a:prstGeom>
        </p:spPr>
      </p:pic>
      <p:pic>
        <p:nvPicPr>
          <p:cNvPr id="6" name="图片 5" descr="矩形 14"/>
          <p:cNvPicPr>
            <a:picLocks noChangeAspect="1"/>
          </p:cNvPicPr>
          <p:nvPr/>
        </p:nvPicPr>
        <p:blipFill>
          <a:blip r:embed="rId6"/>
          <a:stretch>
            <a:fillRect/>
          </a:stretch>
        </p:blipFill>
        <p:spPr>
          <a:xfrm>
            <a:off x="1503045" y="1878330"/>
            <a:ext cx="3469640" cy="3469640"/>
          </a:xfrm>
          <a:prstGeom prst="rect">
            <a:avLst/>
          </a:prstGeom>
        </p:spPr>
      </p:pic>
      <p:sp>
        <p:nvSpPr>
          <p:cNvPr id="35" name="TextBox 105"/>
          <p:cNvSpPr txBox="1">
            <a:spLocks noChangeArrowheads="1"/>
          </p:cNvSpPr>
          <p:nvPr/>
        </p:nvSpPr>
        <p:spPr bwMode="auto">
          <a:xfrm>
            <a:off x="7267014" y="1832515"/>
            <a:ext cx="2511993"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rPr>
              <a:t>个人信息简介</a:t>
            </a:r>
          </a:p>
        </p:txBody>
      </p:sp>
      <p:grpSp>
        <p:nvGrpSpPr>
          <p:cNvPr id="36" name="组合 35"/>
          <p:cNvGrpSpPr/>
          <p:nvPr/>
        </p:nvGrpSpPr>
        <p:grpSpPr>
          <a:xfrm>
            <a:off x="6488059" y="1817515"/>
            <a:ext cx="783549" cy="557958"/>
            <a:chOff x="2511588" y="3604589"/>
            <a:chExt cx="783549" cy="557958"/>
          </a:xfrm>
          <a:solidFill>
            <a:srgbClr val="72A47A"/>
          </a:solidFill>
        </p:grpSpPr>
        <p:sp>
          <p:nvSpPr>
            <p:cNvPr id="37" name="Rectangle 12"/>
            <p:cNvSpPr>
              <a:spLocks noChangeArrowheads="1"/>
            </p:cNvSpPr>
            <p:nvPr/>
          </p:nvSpPr>
          <p:spPr bwMode="auto">
            <a:xfrm>
              <a:off x="2511588" y="3604589"/>
              <a:ext cx="45719" cy="557958"/>
            </a:xfrm>
            <a:prstGeom prst="rect">
              <a:avLst/>
            </a:prstGeom>
            <a:solidFill>
              <a:schemeClr val="tx1">
                <a:lumMod val="85000"/>
                <a:lumOff val="15000"/>
              </a:schemeClr>
            </a:solidFill>
            <a:ln>
              <a:solidFill>
                <a:schemeClr val="tx1">
                  <a:lumMod val="85000"/>
                  <a:lumOff val="15000"/>
                </a:schemeClr>
              </a:solid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dirty="0">
                <a:solidFill>
                  <a:srgbClr val="5FB1AB"/>
                </a:solidFill>
                <a:latin typeface="宋体" panose="02010600030101010101" pitchFamily="2" charset="-122"/>
              </a:endParaRPr>
            </a:p>
          </p:txBody>
        </p:sp>
        <p:sp>
          <p:nvSpPr>
            <p:cNvPr id="38" name="TextBox 106"/>
            <p:cNvSpPr txBox="1">
              <a:spLocks noChangeArrowheads="1"/>
            </p:cNvSpPr>
            <p:nvPr/>
          </p:nvSpPr>
          <p:spPr bwMode="auto">
            <a:xfrm>
              <a:off x="2676047" y="3636401"/>
              <a:ext cx="619090" cy="497840"/>
            </a:xfrm>
            <a:prstGeom prst="rect">
              <a:avLst/>
            </a:prstGeom>
            <a:no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tx1">
                      <a:lumMod val="65000"/>
                      <a:lumOff val="35000"/>
                    </a:schemeClr>
                  </a:solidFill>
                  <a:latin typeface="阿里巴巴普惠体 R" panose="00020600040101010101" charset="-122"/>
                  <a:ea typeface="阿里巴巴普惠体 R" panose="00020600040101010101" charset="-122"/>
                </a:rPr>
                <a:t>01</a:t>
              </a:r>
            </a:p>
          </p:txBody>
        </p:sp>
      </p:grpSp>
      <p:sp>
        <p:nvSpPr>
          <p:cNvPr id="39" name="TextBox 108"/>
          <p:cNvSpPr txBox="1">
            <a:spLocks noChangeArrowheads="1"/>
          </p:cNvSpPr>
          <p:nvPr/>
        </p:nvSpPr>
        <p:spPr bwMode="auto">
          <a:xfrm>
            <a:off x="7241078" y="2724099"/>
            <a:ext cx="2573019"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rPr>
              <a:t>岗位认知概述</a:t>
            </a:r>
          </a:p>
        </p:txBody>
      </p:sp>
      <p:grpSp>
        <p:nvGrpSpPr>
          <p:cNvPr id="40" name="组合 39"/>
          <p:cNvGrpSpPr/>
          <p:nvPr/>
        </p:nvGrpSpPr>
        <p:grpSpPr>
          <a:xfrm>
            <a:off x="6488059" y="2703451"/>
            <a:ext cx="783550" cy="557958"/>
            <a:chOff x="2511588" y="4490525"/>
            <a:chExt cx="783550" cy="557958"/>
          </a:xfrm>
          <a:solidFill>
            <a:srgbClr val="EBA187"/>
          </a:solidFill>
        </p:grpSpPr>
        <p:sp>
          <p:nvSpPr>
            <p:cNvPr id="41" name="Rectangle 12"/>
            <p:cNvSpPr>
              <a:spLocks noChangeArrowheads="1"/>
            </p:cNvSpPr>
            <p:nvPr/>
          </p:nvSpPr>
          <p:spPr bwMode="auto">
            <a:xfrm>
              <a:off x="2511588" y="4490525"/>
              <a:ext cx="45719" cy="557958"/>
            </a:xfrm>
            <a:prstGeom prst="rect">
              <a:avLst/>
            </a:prstGeom>
            <a:solidFill>
              <a:schemeClr val="tx1">
                <a:lumMod val="85000"/>
                <a:lumOff val="15000"/>
              </a:schemeClr>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dirty="0">
                <a:solidFill>
                  <a:srgbClr val="5FB1AB"/>
                </a:solidFill>
                <a:latin typeface="宋体" panose="02010600030101010101" pitchFamily="2" charset="-122"/>
              </a:endParaRPr>
            </a:p>
          </p:txBody>
        </p:sp>
        <p:sp>
          <p:nvSpPr>
            <p:cNvPr id="42" name="TextBox 109"/>
            <p:cNvSpPr txBox="1">
              <a:spLocks noChangeArrowheads="1"/>
            </p:cNvSpPr>
            <p:nvPr/>
          </p:nvSpPr>
          <p:spPr bwMode="auto">
            <a:xfrm>
              <a:off x="2650646" y="4508602"/>
              <a:ext cx="644492" cy="497840"/>
            </a:xfrm>
            <a:prstGeom prst="rect">
              <a:avLst/>
            </a:prstGeom>
            <a:no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tx1">
                      <a:lumMod val="65000"/>
                      <a:lumOff val="35000"/>
                    </a:schemeClr>
                  </a:solidFill>
                  <a:latin typeface="阿里巴巴普惠体 R" panose="00020600040101010101" charset="-122"/>
                  <a:ea typeface="阿里巴巴普惠体 R" panose="00020600040101010101" charset="-122"/>
                </a:rPr>
                <a:t>02</a:t>
              </a:r>
            </a:p>
          </p:txBody>
        </p:sp>
      </p:grpSp>
      <p:sp>
        <p:nvSpPr>
          <p:cNvPr id="43" name="TextBox 115"/>
          <p:cNvSpPr txBox="1">
            <a:spLocks noChangeArrowheads="1"/>
          </p:cNvSpPr>
          <p:nvPr/>
        </p:nvSpPr>
        <p:spPr bwMode="auto">
          <a:xfrm>
            <a:off x="7267015" y="3600491"/>
            <a:ext cx="2542051"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rPr>
              <a:t>胜任能力展示</a:t>
            </a:r>
          </a:p>
        </p:txBody>
      </p:sp>
      <p:grpSp>
        <p:nvGrpSpPr>
          <p:cNvPr id="44" name="组合 43"/>
          <p:cNvGrpSpPr/>
          <p:nvPr/>
        </p:nvGrpSpPr>
        <p:grpSpPr>
          <a:xfrm>
            <a:off x="6488059" y="3587216"/>
            <a:ext cx="783550" cy="557958"/>
            <a:chOff x="6821977" y="3618561"/>
            <a:chExt cx="783550" cy="557958"/>
          </a:xfrm>
          <a:solidFill>
            <a:srgbClr val="72A47A"/>
          </a:solidFill>
        </p:grpSpPr>
        <p:sp>
          <p:nvSpPr>
            <p:cNvPr id="45" name="Rectangle 12"/>
            <p:cNvSpPr>
              <a:spLocks noChangeArrowheads="1"/>
            </p:cNvSpPr>
            <p:nvPr/>
          </p:nvSpPr>
          <p:spPr bwMode="auto">
            <a:xfrm>
              <a:off x="6821977" y="3618561"/>
              <a:ext cx="45719" cy="557958"/>
            </a:xfrm>
            <a:prstGeom prst="rect">
              <a:avLst/>
            </a:prstGeom>
            <a:solidFill>
              <a:schemeClr val="tx1">
                <a:lumMod val="85000"/>
                <a:lumOff val="15000"/>
              </a:schemeClr>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dirty="0">
                <a:solidFill>
                  <a:srgbClr val="5FB1AB"/>
                </a:solidFill>
                <a:latin typeface="宋体" panose="02010600030101010101" pitchFamily="2" charset="-122"/>
              </a:endParaRPr>
            </a:p>
          </p:txBody>
        </p:sp>
        <p:sp>
          <p:nvSpPr>
            <p:cNvPr id="46" name="TextBox 116"/>
            <p:cNvSpPr txBox="1">
              <a:spLocks noChangeArrowheads="1"/>
            </p:cNvSpPr>
            <p:nvPr/>
          </p:nvSpPr>
          <p:spPr bwMode="auto">
            <a:xfrm>
              <a:off x="6986441" y="3635657"/>
              <a:ext cx="619086" cy="497840"/>
            </a:xfrm>
            <a:prstGeom prst="rect">
              <a:avLst/>
            </a:prstGeom>
            <a:no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tx1">
                      <a:lumMod val="65000"/>
                      <a:lumOff val="35000"/>
                    </a:schemeClr>
                  </a:solidFill>
                  <a:latin typeface="阿里巴巴普惠体 R" panose="00020600040101010101" charset="-122"/>
                  <a:ea typeface="阿里巴巴普惠体 R" panose="00020600040101010101" charset="-122"/>
                </a:rPr>
                <a:t>03</a:t>
              </a:r>
            </a:p>
          </p:txBody>
        </p:sp>
      </p:grpSp>
      <p:sp>
        <p:nvSpPr>
          <p:cNvPr id="47" name="TextBox 117"/>
          <p:cNvSpPr txBox="1">
            <a:spLocks noChangeArrowheads="1"/>
          </p:cNvSpPr>
          <p:nvPr/>
        </p:nvSpPr>
        <p:spPr bwMode="auto">
          <a:xfrm>
            <a:off x="7267015" y="4473436"/>
            <a:ext cx="2542051"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rPr>
              <a:t>未来目标规划</a:t>
            </a:r>
          </a:p>
        </p:txBody>
      </p:sp>
      <p:grpSp>
        <p:nvGrpSpPr>
          <p:cNvPr id="48" name="组合 47"/>
          <p:cNvGrpSpPr/>
          <p:nvPr/>
        </p:nvGrpSpPr>
        <p:grpSpPr>
          <a:xfrm>
            <a:off x="6488059" y="4466284"/>
            <a:ext cx="783550" cy="557958"/>
            <a:chOff x="6821980" y="4497629"/>
            <a:chExt cx="783550" cy="557958"/>
          </a:xfrm>
          <a:solidFill>
            <a:srgbClr val="EBA187"/>
          </a:solidFill>
        </p:grpSpPr>
        <p:sp>
          <p:nvSpPr>
            <p:cNvPr id="49" name="Rectangle 12"/>
            <p:cNvSpPr>
              <a:spLocks noChangeArrowheads="1"/>
            </p:cNvSpPr>
            <p:nvPr/>
          </p:nvSpPr>
          <p:spPr bwMode="auto">
            <a:xfrm>
              <a:off x="6821980" y="4497629"/>
              <a:ext cx="45719" cy="557958"/>
            </a:xfrm>
            <a:prstGeom prst="rect">
              <a:avLst/>
            </a:prstGeom>
            <a:solidFill>
              <a:schemeClr val="tx1">
                <a:lumMod val="85000"/>
                <a:lumOff val="15000"/>
              </a:schemeClr>
            </a:solidFill>
            <a:ln w="9525">
              <a:no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dirty="0">
                <a:solidFill>
                  <a:srgbClr val="5FB1AB"/>
                </a:solidFill>
                <a:latin typeface="宋体" panose="02010600030101010101" pitchFamily="2" charset="-122"/>
              </a:endParaRPr>
            </a:p>
          </p:txBody>
        </p:sp>
        <p:sp>
          <p:nvSpPr>
            <p:cNvPr id="50" name="TextBox 118"/>
            <p:cNvSpPr txBox="1">
              <a:spLocks noChangeArrowheads="1"/>
            </p:cNvSpPr>
            <p:nvPr/>
          </p:nvSpPr>
          <p:spPr bwMode="auto">
            <a:xfrm>
              <a:off x="6961038" y="4521592"/>
              <a:ext cx="644492" cy="497840"/>
            </a:xfrm>
            <a:prstGeom prst="rect">
              <a:avLst/>
            </a:prstGeom>
            <a:no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tx1">
                      <a:lumMod val="65000"/>
                      <a:lumOff val="35000"/>
                    </a:schemeClr>
                  </a:solidFill>
                  <a:latin typeface="阿里巴巴普惠体 R" panose="00020600040101010101" charset="-122"/>
                  <a:ea typeface="阿里巴巴普惠体 R" panose="00020600040101010101" charset="-122"/>
                </a:rPr>
                <a:t>04</a:t>
              </a:r>
            </a:p>
          </p:txBody>
        </p:sp>
      </p:grpSp>
      <p:sp>
        <p:nvSpPr>
          <p:cNvPr id="51" name="Rectangle 18"/>
          <p:cNvSpPr>
            <a:spLocks noChangeArrowheads="1"/>
          </p:cNvSpPr>
          <p:nvPr/>
        </p:nvSpPr>
        <p:spPr bwMode="auto">
          <a:xfrm>
            <a:off x="2490894" y="2453900"/>
            <a:ext cx="1015365" cy="218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6600">
                <a:solidFill>
                  <a:schemeClr val="tx1">
                    <a:lumMod val="85000"/>
                    <a:lumOff val="15000"/>
                  </a:schemeClr>
                </a:solidFill>
                <a:latin typeface="阿里巴巴普惠体 B" panose="00020600040101010101" charset="-122"/>
                <a:ea typeface="阿里巴巴普惠体 B" panose="00020600040101010101" charset="-122"/>
                <a:cs typeface="阿里巴巴普惠体 B" panose="00020600040101010101" charset="-122"/>
              </a:rPr>
              <a:t>目 录</a:t>
            </a:r>
          </a:p>
        </p:txBody>
      </p:sp>
      <p:sp>
        <p:nvSpPr>
          <p:cNvPr id="52" name="Rectangle 18"/>
          <p:cNvSpPr>
            <a:spLocks noChangeArrowheads="1"/>
          </p:cNvSpPr>
          <p:nvPr/>
        </p:nvSpPr>
        <p:spPr bwMode="auto">
          <a:xfrm>
            <a:off x="3618459" y="2737924"/>
            <a:ext cx="215265" cy="174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400">
                <a:solidFill>
                  <a:schemeClr val="tx1">
                    <a:lumMod val="65000"/>
                    <a:lumOff val="35000"/>
                  </a:schemeClr>
                </a:solidFill>
                <a:latin typeface="阿里巴巴普惠体 R" panose="00020600040101010101" charset="-122"/>
                <a:ea typeface="阿里巴巴普惠体 R" panose="00020600040101010101" charset="-122"/>
                <a:cs typeface="宋体" panose="02010600030101010101" pitchFamily="2" charset="-122"/>
              </a:rPr>
              <a:t>CONTENTS</a:t>
            </a:r>
          </a:p>
        </p:txBody>
      </p:sp>
      <p:sp>
        <p:nvSpPr>
          <p:cNvPr id="53" name="Line 21"/>
          <p:cNvSpPr>
            <a:spLocks noChangeShapeType="1"/>
          </p:cNvSpPr>
          <p:nvPr/>
        </p:nvSpPr>
        <p:spPr bwMode="auto">
          <a:xfrm flipH="1">
            <a:off x="3518778" y="2728173"/>
            <a:ext cx="0" cy="1748177"/>
          </a:xfrm>
          <a:prstGeom prst="line">
            <a:avLst/>
          </a:prstGeom>
          <a:noFill/>
          <a:ln w="6350">
            <a:solidFill>
              <a:srgbClr val="26262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400" dirty="0">
              <a:ln>
                <a:solidFill>
                  <a:schemeClr val="tx1">
                    <a:lumMod val="60000"/>
                    <a:lumOff val="40000"/>
                  </a:schemeClr>
                </a:solidFill>
              </a:ln>
              <a:solidFill>
                <a:srgbClr val="5FB1AB"/>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70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anim calcmode="lin" valueType="num">
                                      <p:cBhvr>
                                        <p:cTn id="13" dur="500" fill="hold"/>
                                        <p:tgtEl>
                                          <p:spTgt spid="52"/>
                                        </p:tgtEl>
                                        <p:attrNameLst>
                                          <p:attrName>ppt_x</p:attrName>
                                        </p:attrNameLst>
                                      </p:cBhvr>
                                      <p:tavLst>
                                        <p:tav tm="0">
                                          <p:val>
                                            <p:strVal val="#ppt_x"/>
                                          </p:val>
                                        </p:tav>
                                        <p:tav tm="100000">
                                          <p:val>
                                            <p:strVal val="#ppt_x"/>
                                          </p:val>
                                        </p:tav>
                                      </p:tavLst>
                                    </p:anim>
                                    <p:anim calcmode="lin" valueType="num">
                                      <p:cBhvr>
                                        <p:cTn id="14" dur="500" fill="hold"/>
                                        <p:tgtEl>
                                          <p:spTgt spid="52"/>
                                        </p:tgtEl>
                                        <p:attrNameLst>
                                          <p:attrName>ppt_y</p:attrName>
                                        </p:attrNameLst>
                                      </p:cBhvr>
                                      <p:tavLst>
                                        <p:tav tm="0">
                                          <p:val>
                                            <p:strVal val="#ppt_y-.1"/>
                                          </p:val>
                                        </p:tav>
                                        <p:tav tm="100000">
                                          <p:val>
                                            <p:strVal val="#ppt_y"/>
                                          </p:val>
                                        </p:tav>
                                      </p:tavLst>
                                    </p:anim>
                                  </p:childTnLst>
                                </p:cTn>
                              </p:par>
                              <p:par>
                                <p:cTn id="15" presetID="16" presetClass="entr" presetSubtype="42" fill="hold" grpId="0" nodeType="withEffect">
                                  <p:stCondLst>
                                    <p:cond delay="1000"/>
                                  </p:stCondLst>
                                  <p:childTnLst>
                                    <p:set>
                                      <p:cBhvr>
                                        <p:cTn id="16" dur="1" fill="hold">
                                          <p:stCondLst>
                                            <p:cond delay="0"/>
                                          </p:stCondLst>
                                        </p:cTn>
                                        <p:tgtEl>
                                          <p:spTgt spid="53"/>
                                        </p:tgtEl>
                                        <p:attrNameLst>
                                          <p:attrName>style.visibility</p:attrName>
                                        </p:attrNameLst>
                                      </p:cBhvr>
                                      <p:to>
                                        <p:strVal val="visible"/>
                                      </p:to>
                                    </p:set>
                                    <p:animEffect transition="in" filter="barn(outHorizontal)">
                                      <p:cBhvr>
                                        <p:cTn id="17" dur="500"/>
                                        <p:tgtEl>
                                          <p:spTgt spid="53"/>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250" fill="hold"/>
                                        <p:tgtEl>
                                          <p:spTgt spid="35"/>
                                        </p:tgtEl>
                                        <p:attrNameLst>
                                          <p:attrName>ppt_x</p:attrName>
                                        </p:attrNameLst>
                                      </p:cBhvr>
                                      <p:tavLst>
                                        <p:tav tm="0">
                                          <p:val>
                                            <p:strVal val="#ppt_x"/>
                                          </p:val>
                                        </p:tav>
                                        <p:tav tm="100000">
                                          <p:val>
                                            <p:strVal val="#ppt_x"/>
                                          </p:val>
                                        </p:tav>
                                      </p:tavLst>
                                    </p:anim>
                                    <p:anim calcmode="lin" valueType="num">
                                      <p:cBhvr additive="base">
                                        <p:cTn id="22" dur="25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250" fill="hold"/>
                                        <p:tgtEl>
                                          <p:spTgt spid="39"/>
                                        </p:tgtEl>
                                        <p:attrNameLst>
                                          <p:attrName>ppt_x</p:attrName>
                                        </p:attrNameLst>
                                      </p:cBhvr>
                                      <p:tavLst>
                                        <p:tav tm="0">
                                          <p:val>
                                            <p:strVal val="#ppt_x"/>
                                          </p:val>
                                        </p:tav>
                                        <p:tav tm="100000">
                                          <p:val>
                                            <p:strVal val="#ppt_x"/>
                                          </p:val>
                                        </p:tav>
                                      </p:tavLst>
                                    </p:anim>
                                    <p:anim calcmode="lin" valueType="num">
                                      <p:cBhvr additive="base">
                                        <p:cTn id="32" dur="250" fill="hold"/>
                                        <p:tgtEl>
                                          <p:spTgt spid="3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250" fill="hold"/>
                                        <p:tgtEl>
                                          <p:spTgt spid="40"/>
                                        </p:tgtEl>
                                        <p:attrNameLst>
                                          <p:attrName>ppt_x</p:attrName>
                                        </p:attrNameLst>
                                      </p:cBhvr>
                                      <p:tavLst>
                                        <p:tav tm="0">
                                          <p:val>
                                            <p:strVal val="#ppt_x"/>
                                          </p:val>
                                        </p:tav>
                                        <p:tav tm="100000">
                                          <p:val>
                                            <p:strVal val="#ppt_x"/>
                                          </p:val>
                                        </p:tav>
                                      </p:tavLst>
                                    </p:anim>
                                    <p:anim calcmode="lin" valueType="num">
                                      <p:cBhvr additive="base">
                                        <p:cTn id="37" dur="25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250" fill="hold"/>
                                        <p:tgtEl>
                                          <p:spTgt spid="43"/>
                                        </p:tgtEl>
                                        <p:attrNameLst>
                                          <p:attrName>ppt_x</p:attrName>
                                        </p:attrNameLst>
                                      </p:cBhvr>
                                      <p:tavLst>
                                        <p:tav tm="0">
                                          <p:val>
                                            <p:strVal val="#ppt_x"/>
                                          </p:val>
                                        </p:tav>
                                        <p:tav tm="100000">
                                          <p:val>
                                            <p:strVal val="#ppt_x"/>
                                          </p:val>
                                        </p:tav>
                                      </p:tavLst>
                                    </p:anim>
                                    <p:anim calcmode="lin" valueType="num">
                                      <p:cBhvr additive="base">
                                        <p:cTn id="42" dur="250" fill="hold"/>
                                        <p:tgtEl>
                                          <p:spTgt spid="4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250" fill="hold"/>
                                        <p:tgtEl>
                                          <p:spTgt spid="44"/>
                                        </p:tgtEl>
                                        <p:attrNameLst>
                                          <p:attrName>ppt_x</p:attrName>
                                        </p:attrNameLst>
                                      </p:cBhvr>
                                      <p:tavLst>
                                        <p:tav tm="0">
                                          <p:val>
                                            <p:strVal val="#ppt_x"/>
                                          </p:val>
                                        </p:tav>
                                        <p:tav tm="100000">
                                          <p:val>
                                            <p:strVal val="#ppt_x"/>
                                          </p:val>
                                        </p:tav>
                                      </p:tavLst>
                                    </p:anim>
                                    <p:anim calcmode="lin" valueType="num">
                                      <p:cBhvr additive="base">
                                        <p:cTn id="47" dur="250" fill="hold"/>
                                        <p:tgtEl>
                                          <p:spTgt spid="44"/>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250" fill="hold"/>
                                        <p:tgtEl>
                                          <p:spTgt spid="47"/>
                                        </p:tgtEl>
                                        <p:attrNameLst>
                                          <p:attrName>ppt_x</p:attrName>
                                        </p:attrNameLst>
                                      </p:cBhvr>
                                      <p:tavLst>
                                        <p:tav tm="0">
                                          <p:val>
                                            <p:strVal val="#ppt_x"/>
                                          </p:val>
                                        </p:tav>
                                        <p:tav tm="100000">
                                          <p:val>
                                            <p:strVal val="#ppt_x"/>
                                          </p:val>
                                        </p:tav>
                                      </p:tavLst>
                                    </p:anim>
                                    <p:anim calcmode="lin" valueType="num">
                                      <p:cBhvr additive="base">
                                        <p:cTn id="52" dur="25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2" presetClass="entr" presetSubtype="4" fill="hold"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50" fill="hold"/>
                                        <p:tgtEl>
                                          <p:spTgt spid="48"/>
                                        </p:tgtEl>
                                        <p:attrNameLst>
                                          <p:attrName>ppt_x</p:attrName>
                                        </p:attrNameLst>
                                      </p:cBhvr>
                                      <p:tavLst>
                                        <p:tav tm="0">
                                          <p:val>
                                            <p:strVal val="#ppt_x"/>
                                          </p:val>
                                        </p:tav>
                                        <p:tav tm="100000">
                                          <p:val>
                                            <p:strVal val="#ppt_x"/>
                                          </p:val>
                                        </p:tav>
                                      </p:tavLst>
                                    </p:anim>
                                    <p:anim calcmode="lin" valueType="num">
                                      <p:cBhvr additive="base">
                                        <p:cTn id="57" dur="2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3" grpId="0"/>
      <p:bldP spid="47" grpId="0"/>
      <p:bldP spid="51" grpId="0"/>
      <p:bldP spid="52" grpId="0"/>
      <p:bldP spid="5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矩形 7"/>
          <p:cNvPicPr>
            <a:picLocks noChangeAspect="1"/>
          </p:cNvPicPr>
          <p:nvPr/>
        </p:nvPicPr>
        <p:blipFill>
          <a:blip r:embed="rId3"/>
          <a:stretch>
            <a:fillRect/>
          </a:stretch>
        </p:blipFill>
        <p:spPr>
          <a:xfrm rot="16200000">
            <a:off x="-1089890" y="-1935148"/>
            <a:ext cx="4069080" cy="4182110"/>
          </a:xfrm>
          <a:prstGeom prst="rect">
            <a:avLst/>
          </a:prstGeom>
        </p:spPr>
      </p:pic>
      <p:pic>
        <p:nvPicPr>
          <p:cNvPr id="3" name="图片 2" descr="矩形 9"/>
          <p:cNvPicPr>
            <a:picLocks noChangeAspect="1"/>
          </p:cNvPicPr>
          <p:nvPr/>
        </p:nvPicPr>
        <p:blipFill>
          <a:blip r:embed="rId4"/>
          <a:stretch>
            <a:fillRect/>
          </a:stretch>
        </p:blipFill>
        <p:spPr>
          <a:xfrm>
            <a:off x="-962255" y="-420038"/>
            <a:ext cx="3386455" cy="3386455"/>
          </a:xfrm>
          <a:prstGeom prst="rect">
            <a:avLst/>
          </a:prstGeom>
        </p:spPr>
      </p:pic>
      <p:pic>
        <p:nvPicPr>
          <p:cNvPr id="5" name="图片 4" descr="矩形 5"/>
          <p:cNvPicPr>
            <a:picLocks noChangeAspect="1"/>
          </p:cNvPicPr>
          <p:nvPr/>
        </p:nvPicPr>
        <p:blipFill>
          <a:blip r:embed="rId5"/>
          <a:stretch>
            <a:fillRect/>
          </a:stretch>
        </p:blipFill>
        <p:spPr>
          <a:xfrm>
            <a:off x="530630" y="-1989123"/>
            <a:ext cx="2191385" cy="2198370"/>
          </a:xfrm>
          <a:prstGeom prst="rect">
            <a:avLst/>
          </a:prstGeom>
        </p:spPr>
      </p:pic>
      <p:pic>
        <p:nvPicPr>
          <p:cNvPr id="6" name="图片 5" descr="矩形 14"/>
          <p:cNvPicPr>
            <a:picLocks noChangeAspect="1"/>
          </p:cNvPicPr>
          <p:nvPr/>
        </p:nvPicPr>
        <p:blipFill>
          <a:blip r:embed="rId6"/>
          <a:stretch>
            <a:fillRect/>
          </a:stretch>
        </p:blipFill>
        <p:spPr>
          <a:xfrm>
            <a:off x="10455593" y="-1734820"/>
            <a:ext cx="3469640" cy="3469640"/>
          </a:xfrm>
          <a:prstGeom prst="rect">
            <a:avLst/>
          </a:prstGeom>
        </p:spPr>
      </p:pic>
      <p:sp>
        <p:nvSpPr>
          <p:cNvPr id="4" name="文本框 3"/>
          <p:cNvSpPr txBox="1"/>
          <p:nvPr/>
        </p:nvSpPr>
        <p:spPr>
          <a:xfrm>
            <a:off x="3833510" y="2961034"/>
            <a:ext cx="4863832" cy="769441"/>
          </a:xfrm>
          <a:prstGeom prst="rect">
            <a:avLst/>
          </a:prstGeom>
          <a:noFill/>
        </p:spPr>
        <p:txBody>
          <a:bodyPr wrap="none" rtlCol="0" anchor="t">
            <a:spAutoFit/>
          </a:bodyPr>
          <a:lstStyle/>
          <a:p>
            <a:r>
              <a:rPr lang="zh-CN" altLang="en-US" sz="4400" spc="-15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sym typeface="+mn-ea"/>
              </a:rPr>
              <a:t>演示完毕 感谢观看</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矩形 9"/>
          <p:cNvPicPr>
            <a:picLocks noChangeAspect="1"/>
          </p:cNvPicPr>
          <p:nvPr/>
        </p:nvPicPr>
        <p:blipFill>
          <a:blip r:embed="rId3"/>
          <a:stretch>
            <a:fillRect/>
          </a:stretch>
        </p:blipFill>
        <p:spPr>
          <a:xfrm>
            <a:off x="4820285" y="909955"/>
            <a:ext cx="1931670" cy="1931670"/>
          </a:xfrm>
          <a:prstGeom prst="rect">
            <a:avLst/>
          </a:prstGeom>
        </p:spPr>
      </p:pic>
      <p:pic>
        <p:nvPicPr>
          <p:cNvPr id="5" name="图片 4" descr="1-1"/>
          <p:cNvPicPr>
            <a:picLocks noChangeAspect="1"/>
          </p:cNvPicPr>
          <p:nvPr/>
        </p:nvPicPr>
        <p:blipFill>
          <a:blip r:embed="rId4"/>
          <a:stretch>
            <a:fillRect/>
          </a:stretch>
        </p:blipFill>
        <p:spPr>
          <a:xfrm>
            <a:off x="4471670" y="483870"/>
            <a:ext cx="2003425" cy="2702560"/>
          </a:xfrm>
          <a:prstGeom prst="rect">
            <a:avLst/>
          </a:prstGeom>
        </p:spPr>
      </p:pic>
      <p:sp>
        <p:nvSpPr>
          <p:cNvPr id="15" name="文本框 14"/>
          <p:cNvSpPr txBox="1"/>
          <p:nvPr/>
        </p:nvSpPr>
        <p:spPr>
          <a:xfrm>
            <a:off x="3737614" y="3947903"/>
            <a:ext cx="4297680" cy="829945"/>
          </a:xfrm>
          <a:prstGeom prst="rect">
            <a:avLst/>
          </a:prstGeom>
          <a:noFill/>
        </p:spPr>
        <p:txBody>
          <a:bodyPr wrap="none" rtlCol="0">
            <a:spAutoFit/>
            <a:scene3d>
              <a:camera prst="orthographicFront"/>
              <a:lightRig rig="threePt" dir="t"/>
            </a:scene3d>
            <a:sp3d contourW="12700"/>
          </a:bodyPr>
          <a:lstStyle/>
          <a:p>
            <a:pPr algn="ctr"/>
            <a:r>
              <a:rPr lang="zh-CN" altLang="en-US" sz="4800" spc="600">
                <a:solidFill>
                  <a:schemeClr val="tx1">
                    <a:lumMod val="85000"/>
                    <a:lumOff val="15000"/>
                  </a:schemeClr>
                </a:solidFill>
                <a:latin typeface="阿里巴巴普惠体 R" panose="00020600040101010101" charset="-122"/>
                <a:ea typeface="阿里巴巴普惠体 R" panose="00020600040101010101" charset="-122"/>
              </a:rPr>
              <a:t>个人信息简介</a:t>
            </a:r>
          </a:p>
        </p:txBody>
      </p:sp>
      <p:sp>
        <p:nvSpPr>
          <p:cNvPr id="16" name="文本框 15"/>
          <p:cNvSpPr txBox="1"/>
          <p:nvPr/>
        </p:nvSpPr>
        <p:spPr>
          <a:xfrm>
            <a:off x="3172277" y="4912636"/>
            <a:ext cx="5428344" cy="478155"/>
          </a:xfrm>
          <a:prstGeom prst="rect">
            <a:avLst/>
          </a:prstGeom>
          <a:noFill/>
        </p:spPr>
        <p:txBody>
          <a:bodyPr wrap="square" rtlCol="0">
            <a:spAutoFit/>
          </a:bodyPr>
          <a:lstStyle/>
          <a:p>
            <a:pPr algn="ctr">
              <a:lnSpc>
                <a:spcPct val="120000"/>
              </a:lnSpc>
            </a:pPr>
            <a:r>
              <a:rPr lang="en-US" altLang="zh-CN" sz="1050">
                <a:solidFill>
                  <a:schemeClr val="bg1">
                    <a:lumMod val="65000"/>
                  </a:schemeClr>
                </a:solidFill>
                <a:latin typeface="阿里巴巴普惠体 R" panose="00020600040101010101" charset="-122"/>
                <a:ea typeface="阿里巴巴普惠体 R" panose="00020600040101010101" charset="-122"/>
              </a:rPr>
              <a:t>The user can demonstrate on a projector or computer, or print the presentation and make it into a film to be used in a wider field</a:t>
            </a:r>
          </a:p>
        </p:txBody>
      </p:sp>
      <p:sp>
        <p:nvSpPr>
          <p:cNvPr id="18" name="矩形 17"/>
          <p:cNvSpPr/>
          <p:nvPr/>
        </p:nvSpPr>
        <p:spPr>
          <a:xfrm>
            <a:off x="3500755" y="1282700"/>
            <a:ext cx="4652645" cy="1198880"/>
          </a:xfrm>
          <a:prstGeom prst="rect">
            <a:avLst/>
          </a:prstGeom>
        </p:spPr>
        <p:txBody>
          <a:bodyPr wrap="square">
            <a:spAutoFit/>
          </a:bodyPr>
          <a:lstStyle/>
          <a:p>
            <a:pPr algn="ctr"/>
            <a:r>
              <a:rPr lang="zh-CN" altLang="en-US" sz="7200" spc="600">
                <a:solidFill>
                  <a:schemeClr val="tx1">
                    <a:lumMod val="85000"/>
                    <a:lumOff val="15000"/>
                  </a:schemeClr>
                </a:solidFill>
                <a:latin typeface="阿里巴巴普惠体 B" panose="00020600040101010101" charset="-122"/>
                <a:ea typeface="阿里巴巴普惠体 B" panose="00020600040101010101" charset="-122"/>
              </a:rPr>
              <a:t>第一部分</a:t>
            </a:r>
          </a:p>
        </p:txBody>
      </p:sp>
      <p:cxnSp>
        <p:nvCxnSpPr>
          <p:cNvPr id="19" name="直接连接符 18"/>
          <p:cNvCxnSpPr/>
          <p:nvPr/>
        </p:nvCxnSpPr>
        <p:spPr>
          <a:xfrm>
            <a:off x="2827109" y="4815511"/>
            <a:ext cx="5991225" cy="0"/>
          </a:xfrm>
          <a:prstGeom prst="line">
            <a:avLst/>
          </a:prstGeom>
          <a:ln w="12700">
            <a:solidFill>
              <a:schemeClr val="tx1">
                <a:lumMod val="85000"/>
                <a:lumOff val="1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outVertical)">
                                      <p:cBhvr>
                                        <p:cTn id="13" dur="500"/>
                                        <p:tgtEl>
                                          <p:spTgt spid="19"/>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fltVal val="0.5"/>
                                          </p:val>
                                        </p:tav>
                                        <p:tav tm="100000">
                                          <p:val>
                                            <p:strVal val="#ppt_x"/>
                                          </p:val>
                                        </p:tav>
                                      </p:tavLst>
                                    </p:anim>
                                    <p:anim calcmode="lin" valueType="num">
                                      <p:cBhvr>
                                        <p:cTn id="21" dur="500" fill="hold"/>
                                        <p:tgtEl>
                                          <p:spTgt spid="15"/>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矩形 7"/>
          <p:cNvPicPr>
            <a:picLocks noChangeAspect="1"/>
          </p:cNvPicPr>
          <p:nvPr/>
        </p:nvPicPr>
        <p:blipFill>
          <a:blip r:embed="rId3"/>
          <a:stretch>
            <a:fillRect/>
          </a:stretch>
        </p:blipFill>
        <p:spPr>
          <a:xfrm>
            <a:off x="5594350" y="-887095"/>
            <a:ext cx="1317625" cy="1354455"/>
          </a:xfrm>
          <a:prstGeom prst="rect">
            <a:avLst/>
          </a:prstGeom>
        </p:spPr>
      </p:pic>
      <p:grpSp>
        <p:nvGrpSpPr>
          <p:cNvPr id="6" name="组合 5"/>
          <p:cNvGrpSpPr/>
          <p:nvPr/>
        </p:nvGrpSpPr>
        <p:grpSpPr>
          <a:xfrm>
            <a:off x="401489" y="501252"/>
            <a:ext cx="11383880" cy="692500"/>
            <a:chOff x="-2991986" y="562030"/>
            <a:chExt cx="11383880" cy="692500"/>
          </a:xfrm>
        </p:grpSpPr>
        <p:sp>
          <p:nvSpPr>
            <p:cNvPr id="7" name="矩形 6"/>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 name="TextBox 8"/>
            <p:cNvSpPr txBox="1">
              <a:spLocks noChangeArrowheads="1"/>
            </p:cNvSpPr>
            <p:nvPr/>
          </p:nvSpPr>
          <p:spPr bwMode="auto">
            <a:xfrm>
              <a:off x="1076634" y="562030"/>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个人信息简介</a:t>
              </a:r>
            </a:p>
          </p:txBody>
        </p:sp>
        <p:sp>
          <p:nvSpPr>
            <p:cNvPr id="10"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14" name="矩形 13"/>
            <p:cNvSpPr/>
            <p:nvPr/>
          </p:nvSpPr>
          <p:spPr>
            <a:xfrm flipV="1">
              <a:off x="-2991986" y="910636"/>
              <a:ext cx="4167531" cy="45719"/>
            </a:xfrm>
            <a:prstGeom prst="rect">
              <a:avLst/>
            </a:prstGeom>
            <a:solidFill>
              <a:srgbClr val="4A4B4F"/>
            </a:solid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8" name="Rectangle 3"/>
          <p:cNvSpPr/>
          <p:nvPr/>
        </p:nvSpPr>
        <p:spPr>
          <a:xfrm>
            <a:off x="966610" y="1555044"/>
            <a:ext cx="4797074" cy="2102018"/>
          </a:xfrm>
          <a:prstGeom prst="rect">
            <a:avLst/>
          </a:prstGeom>
          <a:solidFill>
            <a:srgbClr val="4A4B4F"/>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a:latin typeface="+mn-ea"/>
            </a:endParaRPr>
          </a:p>
        </p:txBody>
      </p:sp>
      <p:sp>
        <p:nvSpPr>
          <p:cNvPr id="11" name="Subtitle 2"/>
          <p:cNvSpPr txBox="1"/>
          <p:nvPr/>
        </p:nvSpPr>
        <p:spPr>
          <a:xfrm>
            <a:off x="1468240" y="2134293"/>
            <a:ext cx="3851870" cy="1255656"/>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600">
                <a:solidFill>
                  <a:schemeClr val="bg1"/>
                </a:solidFill>
                <a:latin typeface="阿里巴巴普惠体 R" panose="00020600040101010101" charset="-122"/>
                <a:ea typeface="阿里巴巴普惠体 R" panose="00020600040101010101" charset="-122"/>
                <a:cs typeface="阿里巴巴普惠体 R" panose="00020600040101010101" charset="-122"/>
              </a:rPr>
              <a:t>详写内容</a:t>
            </a:r>
            <a:r>
              <a:rPr lang="en-US" altLang="zh-CN" sz="160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点击输入本栏的具体文字，简明扼要的说明分项内容，此为概念图解，请根据具体内容酌情修改。</a:t>
            </a:r>
            <a:endParaRPr lang="en-US" altLang="zh-CN" sz="16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Subtitle 2"/>
          <p:cNvSpPr txBox="1"/>
          <p:nvPr/>
        </p:nvSpPr>
        <p:spPr>
          <a:xfrm>
            <a:off x="5139978" y="3028830"/>
            <a:ext cx="1044130" cy="556564"/>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600" b="1">
                <a:solidFill>
                  <a:schemeClr val="bg1"/>
                </a:solidFill>
                <a:latin typeface="+mn-ea"/>
                <a:cs typeface="Helvetica Neue"/>
              </a:rPr>
              <a:t>”</a:t>
            </a:r>
          </a:p>
        </p:txBody>
      </p:sp>
      <p:sp>
        <p:nvSpPr>
          <p:cNvPr id="13" name="Rectangle 3"/>
          <p:cNvSpPr/>
          <p:nvPr/>
        </p:nvSpPr>
        <p:spPr>
          <a:xfrm>
            <a:off x="979310" y="3732730"/>
            <a:ext cx="4797074" cy="2497266"/>
          </a:xfrm>
          <a:prstGeom prst="rect">
            <a:avLst/>
          </a:prstGeom>
          <a:solidFill>
            <a:schemeClr val="bg1">
              <a:lumMod val="85000"/>
            </a:schemeClr>
          </a:solidFill>
          <a:ln w="7620">
            <a:solidFill>
              <a:srgbClr val="CDCDCD"/>
            </a:solid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a:latin typeface="+mn-ea"/>
            </a:endParaRPr>
          </a:p>
        </p:txBody>
      </p:sp>
      <p:sp>
        <p:nvSpPr>
          <p:cNvPr id="15" name="TextBox 20"/>
          <p:cNvSpPr txBox="1"/>
          <p:nvPr/>
        </p:nvSpPr>
        <p:spPr bwMode="auto">
          <a:xfrm>
            <a:off x="6227555" y="2228611"/>
            <a:ext cx="2828395" cy="953135"/>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点击此处更换文本点击此处更换文本点击此处更换文本点击此处更换文本点击此处更换文本点击此处更换文本</a:t>
            </a:r>
            <a:endParaRPr lang="en-US" altLang="zh-CN" sz="14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16" name="TextBox 23"/>
          <p:cNvSpPr txBox="1"/>
          <p:nvPr/>
        </p:nvSpPr>
        <p:spPr bwMode="auto">
          <a:xfrm>
            <a:off x="6134584" y="4103448"/>
            <a:ext cx="2966508" cy="954107"/>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点击此处更换文本点击此处更换文本点击此处更换文本点击此处更换文本点击此处更换文本点击此处更换文本</a:t>
            </a:r>
            <a:endParaRPr lang="en-US" altLang="zh-CN" sz="14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17" name="TextBox 20"/>
          <p:cNvSpPr txBox="1"/>
          <p:nvPr/>
        </p:nvSpPr>
        <p:spPr bwMode="auto">
          <a:xfrm>
            <a:off x="8991848" y="2204820"/>
            <a:ext cx="2828395" cy="954107"/>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点击此处更换文本点击此处更换文本点击此处更换文本点击此处更换文本点击此处更换文本点击此处更换文本</a:t>
            </a:r>
            <a:endParaRPr lang="en-US" altLang="zh-CN" sz="140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18" name="TextBox 23"/>
          <p:cNvSpPr txBox="1"/>
          <p:nvPr/>
        </p:nvSpPr>
        <p:spPr bwMode="auto">
          <a:xfrm>
            <a:off x="9051188" y="4103448"/>
            <a:ext cx="2966508" cy="954107"/>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点击此处更换文本点击此处更换文本点击此处更换文本点击此处更换文本点击此处更换文本点击此处更换文本</a:t>
            </a:r>
            <a:endParaRPr lang="en-US" altLang="zh-CN" sz="1400">
              <a:solidFill>
                <a:schemeClr val="bg1">
                  <a:lumMod val="50000"/>
                </a:schemeClr>
              </a:solidFill>
              <a:latin typeface="阿里巴巴普惠体 R" panose="00020600040101010101" charset="-122"/>
              <a:ea typeface="阿里巴巴普惠体 R" panose="00020600040101010101" charset="-122"/>
              <a:cs typeface="Lato Regular"/>
            </a:endParaRPr>
          </a:p>
        </p:txBody>
      </p:sp>
      <p:pic>
        <p:nvPicPr>
          <p:cNvPr id="5" name="图片 4" descr="矩形 5"/>
          <p:cNvPicPr>
            <a:picLocks noChangeAspect="1"/>
          </p:cNvPicPr>
          <p:nvPr/>
        </p:nvPicPr>
        <p:blipFill>
          <a:blip r:embed="rId4"/>
          <a:stretch>
            <a:fillRect/>
          </a:stretch>
        </p:blipFill>
        <p:spPr>
          <a:xfrm>
            <a:off x="5320030" y="-803910"/>
            <a:ext cx="1184275" cy="1188085"/>
          </a:xfrm>
          <a:prstGeom prst="rect">
            <a:avLst/>
          </a:prstGeom>
        </p:spPr>
      </p:pic>
      <p:sp>
        <p:nvSpPr>
          <p:cNvPr id="19" name="文本框 18"/>
          <p:cNvSpPr txBox="1"/>
          <p:nvPr/>
        </p:nvSpPr>
        <p:spPr>
          <a:xfrm>
            <a:off x="2107565" y="4526915"/>
            <a:ext cx="4314825" cy="829945"/>
          </a:xfrm>
          <a:prstGeom prst="rect">
            <a:avLst/>
          </a:prstGeom>
          <a:noFill/>
        </p:spPr>
        <p:txBody>
          <a:bodyPr wrap="square" rtlCol="0">
            <a:spAutoFit/>
          </a:bodyPr>
          <a:lstStyle/>
          <a:p>
            <a:r>
              <a:rPr lang="zh-CN" altLang="en-US" sz="4800">
                <a:solidFill>
                  <a:schemeClr val="tx1">
                    <a:lumMod val="75000"/>
                    <a:lumOff val="25000"/>
                  </a:schemeClr>
                </a:solidFill>
                <a:latin typeface="阿里巴巴普惠体 B" panose="00020600040101010101" charset="-122"/>
                <a:ea typeface="阿里巴巴普惠体 B" panose="00020600040101010101" charset="-122"/>
              </a:rPr>
              <a:t>添加图片</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12" grpId="0"/>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6"/>
          <p:cNvGrpSpPr/>
          <p:nvPr/>
        </p:nvGrpSpPr>
        <p:grpSpPr>
          <a:xfrm>
            <a:off x="6095603" y="2411177"/>
            <a:ext cx="4537939" cy="2923503"/>
            <a:chOff x="6598556" y="1837747"/>
            <a:chExt cx="4954757" cy="3192032"/>
          </a:xfrm>
        </p:grpSpPr>
        <p:sp>
          <p:nvSpPr>
            <p:cNvPr id="11" name="Rounded Rectangle 20"/>
            <p:cNvSpPr/>
            <p:nvPr/>
          </p:nvSpPr>
          <p:spPr>
            <a:xfrm>
              <a:off x="6598556"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12" name="Rounded Rectangle 21"/>
            <p:cNvSpPr/>
            <p:nvPr/>
          </p:nvSpPr>
          <p:spPr>
            <a:xfrm>
              <a:off x="7476919"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13" name="Rounded Rectangle 22"/>
            <p:cNvSpPr/>
            <p:nvPr/>
          </p:nvSpPr>
          <p:spPr>
            <a:xfrm>
              <a:off x="8440056"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15" name="Rounded Rectangle 23"/>
            <p:cNvSpPr/>
            <p:nvPr/>
          </p:nvSpPr>
          <p:spPr>
            <a:xfrm>
              <a:off x="9318419"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16" name="Rounded Rectangle 24"/>
            <p:cNvSpPr/>
            <p:nvPr/>
          </p:nvSpPr>
          <p:spPr>
            <a:xfrm>
              <a:off x="10281454"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17" name="Rounded Rectangle 25"/>
            <p:cNvSpPr/>
            <p:nvPr/>
          </p:nvSpPr>
          <p:spPr>
            <a:xfrm>
              <a:off x="11159817"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grpSp>
      <p:sp>
        <p:nvSpPr>
          <p:cNvPr id="18" name="Rounded Rectangle 2"/>
          <p:cNvSpPr/>
          <p:nvPr/>
        </p:nvSpPr>
        <p:spPr>
          <a:xfrm>
            <a:off x="6095600" y="4125553"/>
            <a:ext cx="360580" cy="1215504"/>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19" name="TextBox 3"/>
          <p:cNvSpPr txBox="1"/>
          <p:nvPr/>
        </p:nvSpPr>
        <p:spPr>
          <a:xfrm>
            <a:off x="5807489" y="5436648"/>
            <a:ext cx="883629" cy="184150"/>
          </a:xfrm>
          <a:prstGeom prst="rect">
            <a:avLst/>
          </a:prstGeom>
          <a:noFill/>
        </p:spPr>
        <p:txBody>
          <a:bodyPr wrap="square" lIns="0" tIns="0" rIns="0" bIns="0" rtlCol="0">
            <a:spAutoFit/>
          </a:bodyPr>
          <a:lstStyle/>
          <a:p>
            <a:pPr algn="ctr">
              <a:lnSpc>
                <a:spcPct val="120000"/>
              </a:lnSpc>
            </a:pPr>
            <a:r>
              <a:rPr lang="zh-CN" altLang="en-US" sz="1000">
                <a:solidFill>
                  <a:schemeClr val="bg1">
                    <a:lumMod val="50000"/>
                  </a:schemeClr>
                </a:solidFill>
                <a:latin typeface="阿里巴巴普惠体 R" panose="00020600040101010101" charset="-122"/>
                <a:ea typeface="阿里巴巴普惠体 R" panose="00020600040101010101" charset="-122"/>
                <a:cs typeface="+mn-ea"/>
                <a:sym typeface="Arial" panose="020B0604020202020204" pitchFamily="34" charset="0"/>
              </a:rPr>
              <a:t>文字内容</a:t>
            </a:r>
          </a:p>
        </p:txBody>
      </p:sp>
      <p:sp>
        <p:nvSpPr>
          <p:cNvPr id="20" name="Rounded Rectangle 4"/>
          <p:cNvSpPr/>
          <p:nvPr/>
        </p:nvSpPr>
        <p:spPr>
          <a:xfrm>
            <a:off x="6898181" y="3692857"/>
            <a:ext cx="360580" cy="16482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21" name="TextBox 5"/>
          <p:cNvSpPr txBox="1"/>
          <p:nvPr/>
        </p:nvSpPr>
        <p:spPr>
          <a:xfrm>
            <a:off x="6610070" y="5436648"/>
            <a:ext cx="883629" cy="168764"/>
          </a:xfrm>
          <a:prstGeom prst="rect">
            <a:avLst/>
          </a:prstGeom>
          <a:noFill/>
        </p:spPr>
        <p:txBody>
          <a:bodyPr wrap="square" lIns="0" tIns="0" rIns="0" bIns="0" rtlCol="0">
            <a:spAutoFit/>
          </a:bodyPr>
          <a:lstStyle/>
          <a:p>
            <a:pPr algn="ctr">
              <a:lnSpc>
                <a:spcPct val="120000"/>
              </a:lnSpc>
            </a:pPr>
            <a:r>
              <a:rPr lang="zh-CN" altLang="en-US" sz="1000">
                <a:solidFill>
                  <a:schemeClr val="bg1">
                    <a:lumMod val="50000"/>
                  </a:schemeClr>
                </a:solidFill>
                <a:latin typeface="阿里巴巴普惠体 R" panose="00020600040101010101" charset="-122"/>
                <a:ea typeface="阿里巴巴普惠体 R" panose="00020600040101010101" charset="-122"/>
                <a:cs typeface="+mn-ea"/>
                <a:sym typeface="Arial" panose="020B0604020202020204" pitchFamily="34" charset="0"/>
              </a:rPr>
              <a:t>文字内容</a:t>
            </a:r>
          </a:p>
        </p:txBody>
      </p:sp>
      <p:sp>
        <p:nvSpPr>
          <p:cNvPr id="22" name="Rounded Rectangle 6"/>
          <p:cNvSpPr/>
          <p:nvPr/>
        </p:nvSpPr>
        <p:spPr>
          <a:xfrm>
            <a:off x="7781997" y="4572207"/>
            <a:ext cx="360580" cy="76885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23" name="TextBox 7"/>
          <p:cNvSpPr txBox="1"/>
          <p:nvPr/>
        </p:nvSpPr>
        <p:spPr>
          <a:xfrm>
            <a:off x="7493886" y="5436648"/>
            <a:ext cx="883629" cy="168764"/>
          </a:xfrm>
          <a:prstGeom prst="rect">
            <a:avLst/>
          </a:prstGeom>
          <a:noFill/>
        </p:spPr>
        <p:txBody>
          <a:bodyPr wrap="square" lIns="0" tIns="0" rIns="0" bIns="0" rtlCol="0">
            <a:spAutoFit/>
          </a:bodyPr>
          <a:lstStyle/>
          <a:p>
            <a:pPr algn="ctr">
              <a:lnSpc>
                <a:spcPct val="120000"/>
              </a:lnSpc>
            </a:pPr>
            <a:r>
              <a:rPr lang="zh-CN" altLang="en-US" sz="1000">
                <a:solidFill>
                  <a:schemeClr val="bg1">
                    <a:lumMod val="50000"/>
                  </a:schemeClr>
                </a:solidFill>
                <a:latin typeface="阿里巴巴普惠体 R" panose="00020600040101010101" charset="-122"/>
                <a:ea typeface="阿里巴巴普惠体 R" panose="00020600040101010101" charset="-122"/>
                <a:cs typeface="+mn-ea"/>
                <a:sym typeface="Arial" panose="020B0604020202020204" pitchFamily="34" charset="0"/>
              </a:rPr>
              <a:t>文字内容</a:t>
            </a:r>
          </a:p>
        </p:txBody>
      </p:sp>
      <p:sp>
        <p:nvSpPr>
          <p:cNvPr id="24" name="Rounded Rectangle 8"/>
          <p:cNvSpPr/>
          <p:nvPr/>
        </p:nvSpPr>
        <p:spPr>
          <a:xfrm>
            <a:off x="8584578" y="4258153"/>
            <a:ext cx="360580" cy="108290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25" name="TextBox 9"/>
          <p:cNvSpPr txBox="1"/>
          <p:nvPr/>
        </p:nvSpPr>
        <p:spPr>
          <a:xfrm>
            <a:off x="8296468" y="5436648"/>
            <a:ext cx="883629" cy="168764"/>
          </a:xfrm>
          <a:prstGeom prst="rect">
            <a:avLst/>
          </a:prstGeom>
          <a:noFill/>
        </p:spPr>
        <p:txBody>
          <a:bodyPr wrap="square" lIns="0" tIns="0" rIns="0" bIns="0" rtlCol="0">
            <a:spAutoFit/>
          </a:bodyPr>
          <a:lstStyle/>
          <a:p>
            <a:pPr algn="ctr">
              <a:lnSpc>
                <a:spcPct val="120000"/>
              </a:lnSpc>
            </a:pPr>
            <a:r>
              <a:rPr lang="zh-CN" altLang="en-US" sz="1000">
                <a:solidFill>
                  <a:schemeClr val="bg1">
                    <a:lumMod val="50000"/>
                  </a:schemeClr>
                </a:solidFill>
                <a:latin typeface="阿里巴巴普惠体 R" panose="00020600040101010101" charset="-122"/>
                <a:ea typeface="阿里巴巴普惠体 R" panose="00020600040101010101" charset="-122"/>
                <a:cs typeface="+mn-ea"/>
                <a:sym typeface="Arial" panose="020B0604020202020204" pitchFamily="34" charset="0"/>
              </a:rPr>
              <a:t>文字内容</a:t>
            </a:r>
          </a:p>
        </p:txBody>
      </p:sp>
      <p:sp>
        <p:nvSpPr>
          <p:cNvPr id="26" name="Rounded Rectangle 10"/>
          <p:cNvSpPr/>
          <p:nvPr/>
        </p:nvSpPr>
        <p:spPr>
          <a:xfrm>
            <a:off x="9468394" y="3141518"/>
            <a:ext cx="360580" cy="21995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27" name="TextBox 11"/>
          <p:cNvSpPr txBox="1"/>
          <p:nvPr/>
        </p:nvSpPr>
        <p:spPr>
          <a:xfrm>
            <a:off x="9180284" y="5436648"/>
            <a:ext cx="883629" cy="168764"/>
          </a:xfrm>
          <a:prstGeom prst="rect">
            <a:avLst/>
          </a:prstGeom>
          <a:noFill/>
        </p:spPr>
        <p:txBody>
          <a:bodyPr wrap="square" lIns="0" tIns="0" rIns="0" bIns="0" rtlCol="0">
            <a:spAutoFit/>
          </a:bodyPr>
          <a:lstStyle/>
          <a:p>
            <a:pPr algn="ctr">
              <a:lnSpc>
                <a:spcPct val="120000"/>
              </a:lnSpc>
            </a:pPr>
            <a:r>
              <a:rPr lang="zh-CN" altLang="en-US" sz="1000">
                <a:solidFill>
                  <a:schemeClr val="bg1">
                    <a:lumMod val="50000"/>
                  </a:schemeClr>
                </a:solidFill>
                <a:latin typeface="阿里巴巴普惠体 R" panose="00020600040101010101" charset="-122"/>
                <a:ea typeface="阿里巴巴普惠体 R" panose="00020600040101010101" charset="-122"/>
                <a:cs typeface="+mn-ea"/>
                <a:sym typeface="Arial" panose="020B0604020202020204" pitchFamily="34" charset="0"/>
              </a:rPr>
              <a:t>文字内容</a:t>
            </a:r>
          </a:p>
        </p:txBody>
      </p:sp>
      <p:sp>
        <p:nvSpPr>
          <p:cNvPr id="28" name="Rounded Rectangle 12"/>
          <p:cNvSpPr/>
          <p:nvPr/>
        </p:nvSpPr>
        <p:spPr>
          <a:xfrm>
            <a:off x="10270976" y="3741710"/>
            <a:ext cx="360580" cy="1599347"/>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dirty="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29" name="TextBox 13"/>
          <p:cNvSpPr txBox="1"/>
          <p:nvPr/>
        </p:nvSpPr>
        <p:spPr>
          <a:xfrm>
            <a:off x="9982865" y="5436648"/>
            <a:ext cx="883629" cy="168764"/>
          </a:xfrm>
          <a:prstGeom prst="rect">
            <a:avLst/>
          </a:prstGeom>
          <a:noFill/>
        </p:spPr>
        <p:txBody>
          <a:bodyPr wrap="square" lIns="0" tIns="0" rIns="0" bIns="0" rtlCol="0">
            <a:spAutoFit/>
          </a:bodyPr>
          <a:lstStyle/>
          <a:p>
            <a:pPr algn="ctr">
              <a:lnSpc>
                <a:spcPct val="120000"/>
              </a:lnSpc>
            </a:pPr>
            <a:r>
              <a:rPr lang="zh-CN" altLang="en-US" sz="1000">
                <a:solidFill>
                  <a:schemeClr val="bg1">
                    <a:lumMod val="50000"/>
                  </a:schemeClr>
                </a:solidFill>
                <a:latin typeface="阿里巴巴普惠体 R" panose="00020600040101010101" charset="-122"/>
                <a:ea typeface="阿里巴巴普惠体 R" panose="00020600040101010101" charset="-122"/>
                <a:cs typeface="+mn-ea"/>
                <a:sym typeface="Arial" panose="020B0604020202020204" pitchFamily="34" charset="0"/>
              </a:rPr>
              <a:t>文字内容</a:t>
            </a:r>
          </a:p>
        </p:txBody>
      </p:sp>
      <p:cxnSp>
        <p:nvCxnSpPr>
          <p:cNvPr id="30" name="Straight Connector 46"/>
          <p:cNvCxnSpPr/>
          <p:nvPr/>
        </p:nvCxnSpPr>
        <p:spPr>
          <a:xfrm flipH="1">
            <a:off x="5632659" y="2460299"/>
            <a:ext cx="0" cy="309410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Subtitle 2"/>
          <p:cNvSpPr txBox="1"/>
          <p:nvPr/>
        </p:nvSpPr>
        <p:spPr>
          <a:xfrm>
            <a:off x="2160127" y="4906652"/>
            <a:ext cx="3601304" cy="630555"/>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00000"/>
              </a:lnSpc>
              <a:spcBef>
                <a:spcPct val="0"/>
              </a:spcBef>
            </a:pPr>
            <a:r>
              <a:rPr lang="zh-CN" altLang="en-US" sz="1600" dirty="0">
                <a:solidFill>
                  <a:schemeClr val="tx1">
                    <a:lumMod val="85000"/>
                    <a:lumOff val="15000"/>
                  </a:schemeClr>
                </a:solidFill>
                <a:latin typeface="阿里巴巴普惠体 B" panose="00020600040101010101" charset="-122"/>
                <a:ea typeface="阿里巴巴普惠体 B" panose="00020600040101010101" charset="-122"/>
                <a:cs typeface="Open Sans" panose="020B0606030504020204" pitchFamily="34" charset="0"/>
              </a:rPr>
              <a:t>加入标题描述</a:t>
            </a:r>
            <a:endParaRPr lang="en-US" altLang="zh-CN" sz="1600" dirty="0">
              <a:solidFill>
                <a:srgbClr val="FFFFFF">
                  <a:lumMod val="50000"/>
                </a:srgbClr>
              </a:solidFill>
              <a:latin typeface="宋体" panose="02010600030101010101" pitchFamily="2" charset="-122"/>
              <a:ea typeface="宋体" panose="02010600030101010101" pitchFamily="2" charset="-122"/>
              <a:cs typeface="Open Sans" panose="020B0606030504020204" pitchFamily="34" charset="0"/>
            </a:endParaRPr>
          </a:p>
          <a:p>
            <a:pPr lvl="0" algn="l" defTabSz="914400">
              <a:lnSpc>
                <a:spcPct val="100000"/>
              </a:lnSpc>
              <a:spcBef>
                <a:spcPct val="0"/>
              </a:spcBef>
            </a:pPr>
            <a:r>
              <a:rPr lang="zh-CN" altLang="en-US" sz="900" dirty="0">
                <a:solidFill>
                  <a:srgbClr val="FFFFFF">
                    <a:lumMod val="50000"/>
                  </a:srgb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点击此处更换文本点击此处更换文本点击此处更换文本点击此处更换文本点击此处更换文本点击此处更换文本</a:t>
            </a:r>
            <a:endParaRPr lang="en-US" altLang="zh-CN" sz="900" dirty="0">
              <a:solidFill>
                <a:srgbClr val="FFFFFF">
                  <a:lumMod val="50000"/>
                </a:srgbClr>
              </a:solidFill>
              <a:latin typeface="阿里巴巴普惠体 R" panose="00020600040101010101" charset="-122"/>
              <a:ea typeface="阿里巴巴普惠体 R" panose="00020600040101010101" charset="-122"/>
              <a:cs typeface="Lato Regular"/>
            </a:endParaRPr>
          </a:p>
        </p:txBody>
      </p:sp>
      <p:sp>
        <p:nvSpPr>
          <p:cNvPr id="32" name="Subtitle 2"/>
          <p:cNvSpPr txBox="1"/>
          <p:nvPr/>
        </p:nvSpPr>
        <p:spPr>
          <a:xfrm>
            <a:off x="2160127" y="2291308"/>
            <a:ext cx="3601304" cy="70739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600" dirty="0">
                <a:solidFill>
                  <a:schemeClr val="tx1">
                    <a:lumMod val="85000"/>
                    <a:lumOff val="15000"/>
                  </a:schemeClr>
                </a:solidFill>
                <a:latin typeface="阿里巴巴普惠体 B" panose="00020600040101010101" charset="-122"/>
                <a:ea typeface="阿里巴巴普惠体 B" panose="00020600040101010101" charset="-122"/>
                <a:cs typeface="Open Sans" panose="020B0606030504020204" pitchFamily="34" charset="0"/>
              </a:rPr>
              <a:t>加入标题描述</a:t>
            </a:r>
            <a:endParaRPr lang="en-US" altLang="zh-CN" sz="1600" dirty="0">
              <a:solidFill>
                <a:schemeClr val="bg1">
                  <a:lumMod val="50000"/>
                </a:schemeClr>
              </a:solidFill>
              <a:latin typeface="宋体" panose="02010600030101010101" pitchFamily="2" charset="-122"/>
              <a:ea typeface="宋体" panose="02010600030101010101" pitchFamily="2" charset="-122"/>
              <a:cs typeface="Open Sans" panose="020B0606030504020204" pitchFamily="34" charset="0"/>
            </a:endParaRPr>
          </a:p>
          <a:p>
            <a:pPr algn="l">
              <a:lnSpc>
                <a:spcPct val="100000"/>
              </a:lnSpc>
            </a:pPr>
            <a:r>
              <a:rPr lang="zh-CN" altLang="en-US" sz="900" dirty="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点击此处更换文本点击此处更换文本点击此处更换文本点击此处更换文本点击此处更换文本点击此处更换文本</a:t>
            </a:r>
            <a:endParaRPr lang="en-US" altLang="zh-CN" sz="900" dirty="0">
              <a:solidFill>
                <a:schemeClr val="bg1">
                  <a:lumMod val="50000"/>
                </a:schemeClr>
              </a:solidFill>
              <a:latin typeface="阿里巴巴普惠体 R" panose="00020600040101010101" charset="-122"/>
              <a:ea typeface="阿里巴巴普惠体 R" panose="00020600040101010101" charset="-122"/>
              <a:cs typeface="Lato Regular"/>
            </a:endParaRPr>
          </a:p>
        </p:txBody>
      </p:sp>
      <p:sp>
        <p:nvSpPr>
          <p:cNvPr id="33" name="Subtitle 2"/>
          <p:cNvSpPr txBox="1"/>
          <p:nvPr/>
        </p:nvSpPr>
        <p:spPr>
          <a:xfrm>
            <a:off x="2160127" y="3620101"/>
            <a:ext cx="3601304" cy="630555"/>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00000"/>
              </a:lnSpc>
              <a:spcBef>
                <a:spcPct val="0"/>
              </a:spcBef>
            </a:pPr>
            <a:r>
              <a:rPr lang="zh-CN" altLang="en-US" sz="1600" dirty="0">
                <a:solidFill>
                  <a:schemeClr val="tx1">
                    <a:lumMod val="85000"/>
                    <a:lumOff val="15000"/>
                  </a:schemeClr>
                </a:solidFill>
                <a:latin typeface="阿里巴巴普惠体 B" panose="00020600040101010101" charset="-122"/>
                <a:ea typeface="阿里巴巴普惠体 B" panose="00020600040101010101" charset="-122"/>
                <a:cs typeface="Open Sans" panose="020B0606030504020204" pitchFamily="34" charset="0"/>
              </a:rPr>
              <a:t>加入标题描述</a:t>
            </a:r>
            <a:endParaRPr lang="en-US" altLang="zh-CN" sz="1600" dirty="0">
              <a:solidFill>
                <a:srgbClr val="FFFFFF">
                  <a:lumMod val="50000"/>
                </a:srgbClr>
              </a:solidFill>
              <a:latin typeface="宋体" panose="02010600030101010101" pitchFamily="2" charset="-122"/>
              <a:ea typeface="宋体" panose="02010600030101010101" pitchFamily="2" charset="-122"/>
              <a:cs typeface="Open Sans" panose="020B0606030504020204" pitchFamily="34" charset="0"/>
            </a:endParaRPr>
          </a:p>
          <a:p>
            <a:pPr lvl="0" algn="l" defTabSz="914400">
              <a:lnSpc>
                <a:spcPct val="100000"/>
              </a:lnSpc>
              <a:spcBef>
                <a:spcPct val="0"/>
              </a:spcBef>
            </a:pPr>
            <a:r>
              <a:rPr lang="zh-CN" altLang="en-US" sz="900" dirty="0">
                <a:solidFill>
                  <a:srgbClr val="FFFFFF">
                    <a:lumMod val="50000"/>
                  </a:srgb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点击此处更换文本点击此处更换文本点击此处更换文本点击此处更换文本点击此处更换文本点击此处更换文本</a:t>
            </a:r>
            <a:endParaRPr lang="en-US" altLang="zh-CN" sz="900" dirty="0">
              <a:solidFill>
                <a:srgbClr val="FFFFFF">
                  <a:lumMod val="50000"/>
                </a:srgbClr>
              </a:solidFill>
              <a:latin typeface="阿里巴巴普惠体 R" panose="00020600040101010101" charset="-122"/>
              <a:ea typeface="阿里巴巴普惠体 R" panose="00020600040101010101" charset="-122"/>
              <a:cs typeface="Lato Regular"/>
            </a:endParaRPr>
          </a:p>
        </p:txBody>
      </p:sp>
      <p:sp>
        <p:nvSpPr>
          <p:cNvPr id="34" name="TextBox 42"/>
          <p:cNvSpPr txBox="1"/>
          <p:nvPr/>
        </p:nvSpPr>
        <p:spPr>
          <a:xfrm>
            <a:off x="1446030" y="3413787"/>
            <a:ext cx="712734" cy="1169551"/>
          </a:xfrm>
          <a:prstGeom prst="rect">
            <a:avLst/>
          </a:prstGeom>
          <a:noFill/>
        </p:spPr>
        <p:txBody>
          <a:bodyPr wrap="square" rtlCol="0">
            <a:spAutoFit/>
          </a:bodyPr>
          <a:lstStyle/>
          <a:p>
            <a:pPr algn="ctr"/>
            <a:r>
              <a:rPr lang="en-US" sz="7000">
                <a:solidFill>
                  <a:schemeClr val="tx1">
                    <a:lumMod val="85000"/>
                    <a:lumOff val="15000"/>
                  </a:schemeClr>
                </a:solidFill>
                <a:latin typeface="阿里巴巴普惠体 B" panose="00020600040101010101" charset="-122"/>
                <a:ea typeface="阿里巴巴普惠体 B" panose="00020600040101010101" charset="-122"/>
                <a:cs typeface="Source Sans Pro" panose="020B0503030403020204" charset="0"/>
              </a:rPr>
              <a:t>2</a:t>
            </a:r>
          </a:p>
        </p:txBody>
      </p:sp>
      <p:sp>
        <p:nvSpPr>
          <p:cNvPr id="35" name="TextBox 43"/>
          <p:cNvSpPr txBox="1"/>
          <p:nvPr/>
        </p:nvSpPr>
        <p:spPr>
          <a:xfrm>
            <a:off x="1446030" y="4705206"/>
            <a:ext cx="712734" cy="1169551"/>
          </a:xfrm>
          <a:prstGeom prst="rect">
            <a:avLst/>
          </a:prstGeom>
          <a:noFill/>
        </p:spPr>
        <p:txBody>
          <a:bodyPr wrap="square" rtlCol="0">
            <a:spAutoFit/>
          </a:bodyPr>
          <a:lstStyle/>
          <a:p>
            <a:pPr algn="ctr"/>
            <a:r>
              <a:rPr lang="en-US" sz="7000">
                <a:solidFill>
                  <a:schemeClr val="tx1">
                    <a:lumMod val="85000"/>
                    <a:lumOff val="15000"/>
                  </a:schemeClr>
                </a:solidFill>
                <a:latin typeface="阿里巴巴普惠体 B" panose="00020600040101010101" charset="-122"/>
                <a:ea typeface="阿里巴巴普惠体 B" panose="00020600040101010101" charset="-122"/>
                <a:cs typeface="Source Sans Pro" panose="020B0503030403020204" charset="0"/>
              </a:rPr>
              <a:t>3</a:t>
            </a:r>
          </a:p>
        </p:txBody>
      </p:sp>
      <p:sp>
        <p:nvSpPr>
          <p:cNvPr id="36" name="TextBox 44"/>
          <p:cNvSpPr txBox="1"/>
          <p:nvPr/>
        </p:nvSpPr>
        <p:spPr>
          <a:xfrm>
            <a:off x="1446030" y="2161782"/>
            <a:ext cx="712734" cy="1168400"/>
          </a:xfrm>
          <a:prstGeom prst="rect">
            <a:avLst/>
          </a:prstGeom>
          <a:noFill/>
        </p:spPr>
        <p:txBody>
          <a:bodyPr wrap="square" rtlCol="0">
            <a:spAutoFit/>
          </a:bodyPr>
          <a:lstStyle/>
          <a:p>
            <a:pPr algn="ctr"/>
            <a:r>
              <a:rPr lang="en-US" sz="7000">
                <a:solidFill>
                  <a:schemeClr val="tx1">
                    <a:lumMod val="85000"/>
                    <a:lumOff val="15000"/>
                  </a:schemeClr>
                </a:solidFill>
                <a:latin typeface="阿里巴巴普惠体 B" panose="00020600040101010101" charset="-122"/>
                <a:ea typeface="阿里巴巴普惠体 B" panose="00020600040101010101" charset="-122"/>
                <a:cs typeface="Source Sans Pro" panose="020B0503030403020204" charset="0"/>
              </a:rPr>
              <a:t>1</a:t>
            </a:r>
          </a:p>
        </p:txBody>
      </p:sp>
      <p:pic>
        <p:nvPicPr>
          <p:cNvPr id="4" name="图片 3" descr="矩形 7"/>
          <p:cNvPicPr>
            <a:picLocks noChangeAspect="1"/>
          </p:cNvPicPr>
          <p:nvPr/>
        </p:nvPicPr>
        <p:blipFill>
          <a:blip r:embed="rId3"/>
          <a:stretch>
            <a:fillRect/>
          </a:stretch>
        </p:blipFill>
        <p:spPr>
          <a:xfrm>
            <a:off x="5594350" y="-887095"/>
            <a:ext cx="1317625" cy="1354455"/>
          </a:xfrm>
          <a:prstGeom prst="rect">
            <a:avLst/>
          </a:prstGeom>
        </p:spPr>
      </p:pic>
      <p:grpSp>
        <p:nvGrpSpPr>
          <p:cNvPr id="5" name="组合 4"/>
          <p:cNvGrpSpPr/>
          <p:nvPr/>
        </p:nvGrpSpPr>
        <p:grpSpPr>
          <a:xfrm>
            <a:off x="401489" y="501252"/>
            <a:ext cx="11383880" cy="692500"/>
            <a:chOff x="-2991986" y="562030"/>
            <a:chExt cx="11383880" cy="692500"/>
          </a:xfrm>
        </p:grpSpPr>
        <p:sp>
          <p:nvSpPr>
            <p:cNvPr id="37" name="矩形 36"/>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TextBox 8"/>
            <p:cNvSpPr txBox="1">
              <a:spLocks noChangeArrowheads="1"/>
            </p:cNvSpPr>
            <p:nvPr/>
          </p:nvSpPr>
          <p:spPr bwMode="auto">
            <a:xfrm>
              <a:off x="1076634" y="562030"/>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个人信息简介</a:t>
              </a:r>
            </a:p>
          </p:txBody>
        </p:sp>
        <p:sp>
          <p:nvSpPr>
            <p:cNvPr id="39"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40" name="矩形 39"/>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41" name="图片 40" descr="矩形 5"/>
          <p:cNvPicPr>
            <a:picLocks noChangeAspect="1"/>
          </p:cNvPicPr>
          <p:nvPr/>
        </p:nvPicPr>
        <p:blipFill>
          <a:blip r:embed="rId4"/>
          <a:stretch>
            <a:fillRect/>
          </a:stretch>
        </p:blipFill>
        <p:spPr>
          <a:xfrm>
            <a:off x="5320030" y="-803910"/>
            <a:ext cx="1184275" cy="1188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par>
                          <p:cTn id="45" fill="hold">
                            <p:stCondLst>
                              <p:cond delay="1000"/>
                            </p:stCondLst>
                            <p:childTnLst>
                              <p:par>
                                <p:cTn id="46" presetID="16" presetClass="entr" presetSubtype="42"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Horizontal)">
                                      <p:cBhvr>
                                        <p:cTn id="48" dur="500"/>
                                        <p:tgtEl>
                                          <p:spTgt spid="30"/>
                                        </p:tgtEl>
                                      </p:cBhvr>
                                    </p:animEffect>
                                  </p:childTnLst>
                                </p:cTn>
                              </p:par>
                            </p:childTnLst>
                          </p:cTn>
                        </p:par>
                        <p:par>
                          <p:cTn id="49" fill="hold">
                            <p:stCondLst>
                              <p:cond delay="1500"/>
                            </p:stCondLst>
                            <p:childTnLst>
                              <p:par>
                                <p:cTn id="50" presetID="2" presetClass="entr" presetSubtype="4"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250" fill="hold"/>
                                        <p:tgtEl>
                                          <p:spTgt spid="31"/>
                                        </p:tgtEl>
                                        <p:attrNameLst>
                                          <p:attrName>ppt_x</p:attrName>
                                        </p:attrNameLst>
                                      </p:cBhvr>
                                      <p:tavLst>
                                        <p:tav tm="0">
                                          <p:val>
                                            <p:strVal val="#ppt_x"/>
                                          </p:val>
                                        </p:tav>
                                        <p:tav tm="100000">
                                          <p:val>
                                            <p:strVal val="#ppt_x"/>
                                          </p:val>
                                        </p:tav>
                                      </p:tavLst>
                                    </p:anim>
                                    <p:anim calcmode="lin" valueType="num">
                                      <p:cBhvr additive="base">
                                        <p:cTn id="53" dur="250" fill="hold"/>
                                        <p:tgtEl>
                                          <p:spTgt spid="31"/>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2" presetClass="entr" presetSubtype="4"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250" fill="hold"/>
                                        <p:tgtEl>
                                          <p:spTgt spid="32"/>
                                        </p:tgtEl>
                                        <p:attrNameLst>
                                          <p:attrName>ppt_x</p:attrName>
                                        </p:attrNameLst>
                                      </p:cBhvr>
                                      <p:tavLst>
                                        <p:tav tm="0">
                                          <p:val>
                                            <p:strVal val="#ppt_x"/>
                                          </p:val>
                                        </p:tav>
                                        <p:tav tm="100000">
                                          <p:val>
                                            <p:strVal val="#ppt_x"/>
                                          </p:val>
                                        </p:tav>
                                      </p:tavLst>
                                    </p:anim>
                                    <p:anim calcmode="lin" valueType="num">
                                      <p:cBhvr additive="base">
                                        <p:cTn id="58" dur="250" fill="hold"/>
                                        <p:tgtEl>
                                          <p:spTgt spid="32"/>
                                        </p:tgtEl>
                                        <p:attrNameLst>
                                          <p:attrName>ppt_y</p:attrName>
                                        </p:attrNameLst>
                                      </p:cBhvr>
                                      <p:tavLst>
                                        <p:tav tm="0">
                                          <p:val>
                                            <p:strVal val="1+#ppt_h/2"/>
                                          </p:val>
                                        </p:tav>
                                        <p:tav tm="100000">
                                          <p:val>
                                            <p:strVal val="#ppt_y"/>
                                          </p:val>
                                        </p:tav>
                                      </p:tavLst>
                                    </p:anim>
                                  </p:childTnLst>
                                </p:cTn>
                              </p:par>
                            </p:childTnLst>
                          </p:cTn>
                        </p:par>
                        <p:par>
                          <p:cTn id="59" fill="hold">
                            <p:stCondLst>
                              <p:cond delay="2500"/>
                            </p:stCondLst>
                            <p:childTnLst>
                              <p:par>
                                <p:cTn id="60" presetID="2" presetClass="entr" presetSubtype="4"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250" fill="hold"/>
                                        <p:tgtEl>
                                          <p:spTgt spid="33"/>
                                        </p:tgtEl>
                                        <p:attrNameLst>
                                          <p:attrName>ppt_x</p:attrName>
                                        </p:attrNameLst>
                                      </p:cBhvr>
                                      <p:tavLst>
                                        <p:tav tm="0">
                                          <p:val>
                                            <p:strVal val="#ppt_x"/>
                                          </p:val>
                                        </p:tav>
                                        <p:tav tm="100000">
                                          <p:val>
                                            <p:strVal val="#ppt_x"/>
                                          </p:val>
                                        </p:tav>
                                      </p:tavLst>
                                    </p:anim>
                                    <p:anim calcmode="lin" valueType="num">
                                      <p:cBhvr additive="base">
                                        <p:cTn id="63" dur="250" fill="hold"/>
                                        <p:tgtEl>
                                          <p:spTgt spid="33"/>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250" fill="hold"/>
                                        <p:tgtEl>
                                          <p:spTgt spid="34"/>
                                        </p:tgtEl>
                                        <p:attrNameLst>
                                          <p:attrName>ppt_x</p:attrName>
                                        </p:attrNameLst>
                                      </p:cBhvr>
                                      <p:tavLst>
                                        <p:tav tm="0">
                                          <p:val>
                                            <p:strVal val="#ppt_x"/>
                                          </p:val>
                                        </p:tav>
                                        <p:tav tm="100000">
                                          <p:val>
                                            <p:strVal val="#ppt_x"/>
                                          </p:val>
                                        </p:tav>
                                      </p:tavLst>
                                    </p:anim>
                                    <p:anim calcmode="lin" valueType="num">
                                      <p:cBhvr additive="base">
                                        <p:cTn id="68" dur="250" fill="hold"/>
                                        <p:tgtEl>
                                          <p:spTgt spid="34"/>
                                        </p:tgtEl>
                                        <p:attrNameLst>
                                          <p:attrName>ppt_y</p:attrName>
                                        </p:attrNameLst>
                                      </p:cBhvr>
                                      <p:tavLst>
                                        <p:tav tm="0">
                                          <p:val>
                                            <p:strVal val="1+#ppt_h/2"/>
                                          </p:val>
                                        </p:tav>
                                        <p:tav tm="100000">
                                          <p:val>
                                            <p:strVal val="#ppt_y"/>
                                          </p:val>
                                        </p:tav>
                                      </p:tavLst>
                                    </p:anim>
                                  </p:childTnLst>
                                </p:cTn>
                              </p:par>
                            </p:childTnLst>
                          </p:cTn>
                        </p:par>
                        <p:par>
                          <p:cTn id="69" fill="hold">
                            <p:stCondLst>
                              <p:cond delay="3500"/>
                            </p:stCondLst>
                            <p:childTnLst>
                              <p:par>
                                <p:cTn id="70" presetID="2" presetClass="entr" presetSubtype="4"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250" fill="hold"/>
                                        <p:tgtEl>
                                          <p:spTgt spid="35"/>
                                        </p:tgtEl>
                                        <p:attrNameLst>
                                          <p:attrName>ppt_x</p:attrName>
                                        </p:attrNameLst>
                                      </p:cBhvr>
                                      <p:tavLst>
                                        <p:tav tm="0">
                                          <p:val>
                                            <p:strVal val="#ppt_x"/>
                                          </p:val>
                                        </p:tav>
                                        <p:tav tm="100000">
                                          <p:val>
                                            <p:strVal val="#ppt_x"/>
                                          </p:val>
                                        </p:tav>
                                      </p:tavLst>
                                    </p:anim>
                                    <p:anim calcmode="lin" valueType="num">
                                      <p:cBhvr additive="base">
                                        <p:cTn id="73" dur="250" fill="hold"/>
                                        <p:tgtEl>
                                          <p:spTgt spid="35"/>
                                        </p:tgtEl>
                                        <p:attrNameLst>
                                          <p:attrName>ppt_y</p:attrName>
                                        </p:attrNameLst>
                                      </p:cBhvr>
                                      <p:tavLst>
                                        <p:tav tm="0">
                                          <p:val>
                                            <p:strVal val="1+#ppt_h/2"/>
                                          </p:val>
                                        </p:tav>
                                        <p:tav tm="100000">
                                          <p:val>
                                            <p:strVal val="#ppt_y"/>
                                          </p:val>
                                        </p:tav>
                                      </p:tavLst>
                                    </p:anim>
                                  </p:childTnLst>
                                </p:cTn>
                              </p:par>
                            </p:childTnLst>
                          </p:cTn>
                        </p:par>
                        <p:par>
                          <p:cTn id="74" fill="hold">
                            <p:stCondLst>
                              <p:cond delay="4000"/>
                            </p:stCondLst>
                            <p:childTnLst>
                              <p:par>
                                <p:cTn id="75" presetID="2" presetClass="entr" presetSubtype="4"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250" fill="hold"/>
                                        <p:tgtEl>
                                          <p:spTgt spid="36"/>
                                        </p:tgtEl>
                                        <p:attrNameLst>
                                          <p:attrName>ppt_x</p:attrName>
                                        </p:attrNameLst>
                                      </p:cBhvr>
                                      <p:tavLst>
                                        <p:tav tm="0">
                                          <p:val>
                                            <p:strVal val="#ppt_x"/>
                                          </p:val>
                                        </p:tav>
                                        <p:tav tm="100000">
                                          <p:val>
                                            <p:strVal val="#ppt_x"/>
                                          </p:val>
                                        </p:tav>
                                      </p:tavLst>
                                    </p:anim>
                                    <p:anim calcmode="lin" valueType="num">
                                      <p:cBhvr additive="base">
                                        <p:cTn id="78" dur="250" fill="hold"/>
                                        <p:tgtEl>
                                          <p:spTgt spid="36"/>
                                        </p:tgtEl>
                                        <p:attrNameLst>
                                          <p:attrName>ppt_y</p:attrName>
                                        </p:attrNameLst>
                                      </p:cBhvr>
                                      <p:tavLst>
                                        <p:tav tm="0">
                                          <p:val>
                                            <p:strVal val="1+#ppt_h/2"/>
                                          </p:val>
                                        </p:tav>
                                        <p:tav tm="100000">
                                          <p:val>
                                            <p:strVal val="#ppt_y"/>
                                          </p:val>
                                        </p:tav>
                                      </p:tavLst>
                                    </p:anim>
                                  </p:childTnLst>
                                </p:cTn>
                              </p:par>
                              <p:par>
                                <p:cTn id="79" presetID="16" presetClass="entr" presetSubtype="21" fill="hold"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barn(inVertical)">
                                      <p:cBhvr>
                                        <p:cTn id="8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bldLvl="0" animBg="1"/>
      <p:bldP spid="21" grpId="0"/>
      <p:bldP spid="22" grpId="0" bldLvl="0" animBg="1"/>
      <p:bldP spid="23" grpId="0"/>
      <p:bldP spid="24" grpId="0" bldLvl="0" animBg="1"/>
      <p:bldP spid="25" grpId="0"/>
      <p:bldP spid="26" grpId="0" bldLvl="0" animBg="1"/>
      <p:bldP spid="27" grpId="0"/>
      <p:bldP spid="28" grpId="0" bldLvl="0" animBg="1"/>
      <p:bldP spid="29" grpId="0"/>
      <p:bldP spid="31"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2"/>
          <p:cNvSpPr/>
          <p:nvPr/>
        </p:nvSpPr>
        <p:spPr>
          <a:xfrm>
            <a:off x="6204400" y="2883787"/>
            <a:ext cx="4836590" cy="1383665"/>
          </a:xfrm>
          <a:prstGeom prst="rect">
            <a:avLst/>
          </a:prstGeom>
        </p:spPr>
        <p:txBody>
          <a:bodyPr wrap="square">
            <a:spAutoFit/>
          </a:bodyPr>
          <a:lstStyle/>
          <a:p>
            <a:pPr>
              <a:defRPr/>
            </a:pPr>
            <a:r>
              <a:rPr lang="zh-CN" altLang="en-US" sz="1400" kern="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点击添加文本点击添加文本    点击添加文本点击添加文本点击添加文本点击添加文本    点击添加文本点击添加文本点击添加文本点击添加文本    点击添加文本点击添加文本点击添加文本点击添加文本    点击添加文本点击添加文本点击添加文本点击添加文本    点击添加文本点击添加文本点击添加文本点击添加文本    点击添加文本点击添加文</a:t>
            </a:r>
          </a:p>
        </p:txBody>
      </p:sp>
      <p:sp>
        <p:nvSpPr>
          <p:cNvPr id="11" name="TextBox 22"/>
          <p:cNvSpPr txBox="1"/>
          <p:nvPr/>
        </p:nvSpPr>
        <p:spPr>
          <a:xfrm>
            <a:off x="6286411" y="2251456"/>
            <a:ext cx="1277106" cy="280156"/>
          </a:xfrm>
          <a:prstGeom prst="roundRect">
            <a:avLst/>
          </a:prstGeom>
          <a:solidFill>
            <a:schemeClr val="tx1">
              <a:lumMod val="75000"/>
              <a:lumOff val="25000"/>
            </a:schemeClr>
          </a:solidFill>
        </p:spPr>
        <p:txBody>
          <a:bodyPr wrap="none" rtlCol="0">
            <a:spAutoFit/>
          </a:bodyPr>
          <a:lstStyle/>
          <a:p>
            <a:r>
              <a:rPr lang="zh-CN" altLang="en-US" sz="1050">
                <a:solidFill>
                  <a:schemeClr val="bg1"/>
                </a:solidFill>
                <a:latin typeface="阿里巴巴普惠体 R" panose="00020600040101010101" charset="-122"/>
                <a:ea typeface="阿里巴巴普惠体 R" panose="00020600040101010101" charset="-122"/>
                <a:cs typeface="Open Sans" panose="020B0606030504020204" pitchFamily="34" charset="0"/>
              </a:rPr>
              <a:t>加入你的标题描述</a:t>
            </a:r>
            <a:endParaRPr lang="en-US" sz="1050">
              <a:solidFill>
                <a:schemeClr val="bg1"/>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12" name="Rectangle 26"/>
          <p:cNvSpPr/>
          <p:nvPr/>
        </p:nvSpPr>
        <p:spPr>
          <a:xfrm>
            <a:off x="6204400" y="4397442"/>
            <a:ext cx="4704900" cy="1383665"/>
          </a:xfrm>
          <a:prstGeom prst="rect">
            <a:avLst/>
          </a:prstGeom>
        </p:spPr>
        <p:txBody>
          <a:bodyPr wrap="square">
            <a:spAutoFit/>
          </a:bodyPr>
          <a:lstStyle/>
          <a:p>
            <a:pPr>
              <a:defRPr/>
            </a:pPr>
            <a:r>
              <a:rPr lang="zh-CN" altLang="en-US" sz="1200" kern="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点击添加文本点击添加文本    点击添加文本点击添加文本点击添加文本点击添加文本    点击添加文本点击添加文本点击添加文本点击添加文本    点击添加文本点击添加文本</a:t>
            </a:r>
            <a:endParaRPr lang="en-US" altLang="zh-CN" sz="1200" kern="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defRPr/>
            </a:pPr>
            <a:r>
              <a:rPr lang="zh-CN" altLang="en-US" sz="1200" kern="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rPr>
              <a:t>点击添加文本点击添加文本    点击添加文本点击添加文本点击添加文本点击添加文本    点击添加文本点击添加文本点击添加文本点击添加文本    点击添加文本点击添加文本</a:t>
            </a:r>
            <a:endParaRPr lang="en-US" altLang="zh-CN" sz="1200" kern="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defRPr/>
            </a:pPr>
            <a:endParaRPr lang="en-US" altLang="zh-CN" sz="1200" kern="0">
              <a:solidFill>
                <a:schemeClr val="bg1">
                  <a:lumMod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3" name="7 4"/>
          <p:cNvGrpSpPr/>
          <p:nvPr>
            <p:custDataLst>
              <p:tags r:id="rId1"/>
            </p:custDataLst>
          </p:nvPr>
        </p:nvGrpSpPr>
        <p:grpSpPr>
          <a:xfrm>
            <a:off x="1547233" y="2251456"/>
            <a:ext cx="3821152" cy="3819324"/>
            <a:chOff x="4320074" y="2124551"/>
            <a:chExt cx="3324225" cy="3322637"/>
          </a:xfrm>
        </p:grpSpPr>
        <p:sp>
          <p:nvSpPr>
            <p:cNvPr id="15" name="3"/>
            <p:cNvSpPr/>
            <p:nvPr/>
          </p:nvSpPr>
          <p:spPr bwMode="auto">
            <a:xfrm>
              <a:off x="4320074" y="2124551"/>
              <a:ext cx="1624012" cy="1624012"/>
            </a:xfrm>
            <a:custGeom>
              <a:avLst/>
              <a:gdLst>
                <a:gd name="T0" fmla="*/ 0 w 1624031"/>
                <a:gd name="T1" fmla="*/ 1623955 h 1624031"/>
                <a:gd name="T2" fmla="*/ 1623955 w 1624031"/>
                <a:gd name="T3" fmla="*/ 0 h 1624031"/>
                <a:gd name="T4" fmla="*/ 1623955 w 1624031"/>
                <a:gd name="T5" fmla="*/ 1623955 h 1624031"/>
                <a:gd name="T6" fmla="*/ 0 w 1624031"/>
                <a:gd name="T7" fmla="*/ 1623955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1624031"/>
                  </a:moveTo>
                  <a:cubicBezTo>
                    <a:pt x="0" y="727103"/>
                    <a:pt x="727103" y="0"/>
                    <a:pt x="1624031" y="0"/>
                  </a:cubicBezTo>
                  <a:lnTo>
                    <a:pt x="1624031" y="1624031"/>
                  </a:lnTo>
                  <a:lnTo>
                    <a:pt x="0" y="1624031"/>
                  </a:lnTo>
                  <a:close/>
                </a:path>
              </a:pathLst>
            </a:custGeom>
            <a:solidFill>
              <a:srgbClr val="E5E5E5"/>
            </a:solidFill>
            <a:ln>
              <a:noFill/>
            </a:ln>
          </p:spPr>
          <p:txBody>
            <a:bodyPr lIns="546788" tIns="546788" rIns="71120" bIns="71120" anchor="ctr"/>
            <a:lstStyle/>
            <a:p>
              <a:endParaRPr lang="zh-CN" altLang="en-US"/>
            </a:p>
          </p:txBody>
        </p:sp>
        <p:sp>
          <p:nvSpPr>
            <p:cNvPr id="16" name="7 4"/>
            <p:cNvSpPr/>
            <p:nvPr/>
          </p:nvSpPr>
          <p:spPr bwMode="auto">
            <a:xfrm>
              <a:off x="6020286" y="2124551"/>
              <a:ext cx="1624013" cy="1624012"/>
            </a:xfrm>
            <a:custGeom>
              <a:avLst/>
              <a:gdLst>
                <a:gd name="T0" fmla="*/ 0 w 1624031"/>
                <a:gd name="T1" fmla="*/ 0 h 1624031"/>
                <a:gd name="T2" fmla="*/ 1623959 w 1624031"/>
                <a:gd name="T3" fmla="*/ 1623955 h 1624031"/>
                <a:gd name="T4" fmla="*/ 0 w 1624031"/>
                <a:gd name="T5" fmla="*/ 1623955 h 1624031"/>
                <a:gd name="T6" fmla="*/ 0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0"/>
                  </a:moveTo>
                  <a:cubicBezTo>
                    <a:pt x="896928" y="0"/>
                    <a:pt x="1624031" y="727103"/>
                    <a:pt x="1624031" y="1624031"/>
                  </a:cubicBezTo>
                  <a:lnTo>
                    <a:pt x="0" y="1624031"/>
                  </a:lnTo>
                  <a:lnTo>
                    <a:pt x="0" y="0"/>
                  </a:lnTo>
                  <a:close/>
                </a:path>
              </a:pathLst>
            </a:custGeom>
            <a:solidFill>
              <a:srgbClr val="4A4B4F"/>
            </a:solidFill>
            <a:ln>
              <a:noFill/>
            </a:ln>
          </p:spPr>
          <p:txBody>
            <a:bodyPr lIns="71120" tIns="546788" rIns="546788" bIns="71120" anchor="ctr"/>
            <a:lstStyle/>
            <a:p>
              <a:endParaRPr lang="zh-CN" altLang="en-US"/>
            </a:p>
          </p:txBody>
        </p:sp>
        <p:sp>
          <p:nvSpPr>
            <p:cNvPr id="17" name="5"/>
            <p:cNvSpPr/>
            <p:nvPr/>
          </p:nvSpPr>
          <p:spPr bwMode="auto">
            <a:xfrm>
              <a:off x="6020286" y="3823176"/>
              <a:ext cx="1624013" cy="1624012"/>
            </a:xfrm>
            <a:custGeom>
              <a:avLst/>
              <a:gdLst>
                <a:gd name="T0" fmla="*/ 1623959 w 1624031"/>
                <a:gd name="T1" fmla="*/ 0 h 1624031"/>
                <a:gd name="T2" fmla="*/ 0 w 1624031"/>
                <a:gd name="T3" fmla="*/ 1623955 h 1624031"/>
                <a:gd name="T4" fmla="*/ 0 w 1624031"/>
                <a:gd name="T5" fmla="*/ 0 h 1624031"/>
                <a:gd name="T6" fmla="*/ 1623959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0"/>
                  </a:moveTo>
                  <a:cubicBezTo>
                    <a:pt x="1624031" y="896928"/>
                    <a:pt x="896928" y="1624031"/>
                    <a:pt x="0" y="1624031"/>
                  </a:cubicBezTo>
                  <a:lnTo>
                    <a:pt x="0" y="0"/>
                  </a:lnTo>
                  <a:lnTo>
                    <a:pt x="1624031" y="0"/>
                  </a:lnTo>
                  <a:close/>
                </a:path>
              </a:pathLst>
            </a:custGeom>
            <a:solidFill>
              <a:srgbClr val="E5E5E5"/>
            </a:solidFill>
            <a:ln>
              <a:noFill/>
            </a:ln>
          </p:spPr>
          <p:txBody>
            <a:bodyPr lIns="71120" tIns="71121" rIns="546788" bIns="546788" anchor="ctr"/>
            <a:lstStyle/>
            <a:p>
              <a:endParaRPr lang="zh-CN" altLang="en-US"/>
            </a:p>
          </p:txBody>
        </p:sp>
        <p:sp>
          <p:nvSpPr>
            <p:cNvPr id="18" name="6"/>
            <p:cNvSpPr/>
            <p:nvPr/>
          </p:nvSpPr>
          <p:spPr bwMode="auto">
            <a:xfrm>
              <a:off x="4320074" y="3823176"/>
              <a:ext cx="1624012" cy="1624012"/>
            </a:xfrm>
            <a:custGeom>
              <a:avLst/>
              <a:gdLst>
                <a:gd name="T0" fmla="*/ 1623955 w 1624031"/>
                <a:gd name="T1" fmla="*/ 1623955 h 1624031"/>
                <a:gd name="T2" fmla="*/ 0 w 1624031"/>
                <a:gd name="T3" fmla="*/ 0 h 1624031"/>
                <a:gd name="T4" fmla="*/ 1623955 w 1624031"/>
                <a:gd name="T5" fmla="*/ 0 h 1624031"/>
                <a:gd name="T6" fmla="*/ 1623955 w 1624031"/>
                <a:gd name="T7" fmla="*/ 1623955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1624031"/>
                  </a:moveTo>
                  <a:cubicBezTo>
                    <a:pt x="727103" y="1624031"/>
                    <a:pt x="0" y="896928"/>
                    <a:pt x="0" y="0"/>
                  </a:cubicBezTo>
                  <a:lnTo>
                    <a:pt x="1624031" y="0"/>
                  </a:lnTo>
                  <a:lnTo>
                    <a:pt x="1624031" y="1624031"/>
                  </a:lnTo>
                  <a:close/>
                </a:path>
              </a:pathLst>
            </a:custGeom>
            <a:solidFill>
              <a:srgbClr val="4A4B4F"/>
            </a:solidFill>
            <a:ln>
              <a:noFill/>
            </a:ln>
          </p:spPr>
          <p:txBody>
            <a:bodyPr lIns="546788" tIns="71120" rIns="71120" bIns="546788" anchor="ctr"/>
            <a:lstStyle/>
            <a:p>
              <a:endParaRPr lang="zh-CN" altLang="en-US"/>
            </a:p>
          </p:txBody>
        </p:sp>
        <p:sp>
          <p:nvSpPr>
            <p:cNvPr id="19" name="环形箭头 7"/>
            <p:cNvSpPr/>
            <p:nvPr/>
          </p:nvSpPr>
          <p:spPr bwMode="auto">
            <a:xfrm>
              <a:off x="5701199" y="3448526"/>
              <a:ext cx="561975" cy="487362"/>
            </a:xfrm>
            <a:custGeom>
              <a:avLst/>
              <a:gdLst>
                <a:gd name="T0" fmla="*/ 30747 w 560722"/>
                <a:gd name="T1" fmla="*/ 243348 h 487584"/>
                <a:gd name="T2" fmla="*/ 251893 w 560722"/>
                <a:gd name="T3" fmla="*/ 32031 h 487584"/>
                <a:gd name="T4" fmla="*/ 521061 w 560722"/>
                <a:gd name="T5" fmla="*/ 173521 h 487584"/>
                <a:gd name="T6" fmla="*/ 548907 w 560722"/>
                <a:gd name="T7" fmla="*/ 173521 h 487584"/>
                <a:gd name="T8" fmla="*/ 504256 w 560722"/>
                <a:gd name="T9" fmla="*/ 243348 h 487584"/>
                <a:gd name="T10" fmla="*/ 425918 w 560722"/>
                <a:gd name="T11" fmla="*/ 173521 h 487584"/>
                <a:gd name="T12" fmla="*/ 452230 w 560722"/>
                <a:gd name="T13" fmla="*/ 173521 h 487584"/>
                <a:gd name="T14" fmla="*/ 252514 w 560722"/>
                <a:gd name="T15" fmla="*/ 93198 h 487584"/>
                <a:gd name="T16" fmla="*/ 92242 w 560722"/>
                <a:gd name="T17" fmla="*/ 243348 h 487584"/>
                <a:gd name="T18" fmla="*/ 30747 w 560722"/>
                <a:gd name="T19" fmla="*/ 243348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环形箭头 8"/>
            <p:cNvSpPr/>
            <p:nvPr/>
          </p:nvSpPr>
          <p:spPr bwMode="auto">
            <a:xfrm rot="10800000">
              <a:off x="5701199" y="3635851"/>
              <a:ext cx="561975" cy="487362"/>
            </a:xfrm>
            <a:custGeom>
              <a:avLst/>
              <a:gdLst>
                <a:gd name="T0" fmla="*/ 30747 w 560722"/>
                <a:gd name="T1" fmla="*/ 243348 h 487584"/>
                <a:gd name="T2" fmla="*/ 251893 w 560722"/>
                <a:gd name="T3" fmla="*/ 32031 h 487584"/>
                <a:gd name="T4" fmla="*/ 521061 w 560722"/>
                <a:gd name="T5" fmla="*/ 173521 h 487584"/>
                <a:gd name="T6" fmla="*/ 548907 w 560722"/>
                <a:gd name="T7" fmla="*/ 173521 h 487584"/>
                <a:gd name="T8" fmla="*/ 504256 w 560722"/>
                <a:gd name="T9" fmla="*/ 243348 h 487584"/>
                <a:gd name="T10" fmla="*/ 425918 w 560722"/>
                <a:gd name="T11" fmla="*/ 173521 h 487584"/>
                <a:gd name="T12" fmla="*/ 452230 w 560722"/>
                <a:gd name="T13" fmla="*/ 173521 h 487584"/>
                <a:gd name="T14" fmla="*/ 252514 w 560722"/>
                <a:gd name="T15" fmla="*/ 93198 h 487584"/>
                <a:gd name="T16" fmla="*/ 92242 w 560722"/>
                <a:gd name="T17" fmla="*/ 243348 h 487584"/>
                <a:gd name="T18" fmla="*/ 30747 w 560722"/>
                <a:gd name="T19" fmla="*/ 243348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1"/>
            <p:cNvSpPr txBox="1"/>
            <p:nvPr/>
          </p:nvSpPr>
          <p:spPr>
            <a:xfrm>
              <a:off x="6339374" y="2787787"/>
              <a:ext cx="737419" cy="561260"/>
            </a:xfrm>
            <a:prstGeom prst="rect">
              <a:avLst/>
            </a:prstGeom>
            <a:noFill/>
          </p:spPr>
          <p:txBody>
            <a:bodyPr wrap="square" rtlCol="0">
              <a:spAutoFit/>
            </a:bodyPr>
            <a:lstStyle/>
            <a:p>
              <a:r>
                <a:rPr lang="en-US" altLang="zh-CN" sz="3600">
                  <a:solidFill>
                    <a:schemeClr val="bg1"/>
                  </a:solidFill>
                  <a:latin typeface="阿里巴巴普惠体 B" panose="00020600040101010101" charset="-122"/>
                  <a:ea typeface="阿里巴巴普惠体 B" panose="00020600040101010101" charset="-122"/>
                </a:rPr>
                <a:t>01</a:t>
              </a:r>
            </a:p>
          </p:txBody>
        </p:sp>
        <p:sp>
          <p:nvSpPr>
            <p:cNvPr id="22" name="51"/>
            <p:cNvSpPr txBox="1"/>
            <p:nvPr/>
          </p:nvSpPr>
          <p:spPr>
            <a:xfrm>
              <a:off x="6339374" y="4282037"/>
              <a:ext cx="737419" cy="561260"/>
            </a:xfrm>
            <a:prstGeom prst="rect">
              <a:avLst/>
            </a:prstGeom>
            <a:noFill/>
          </p:spPr>
          <p:txBody>
            <a:bodyPr wrap="square" rtlCol="0">
              <a:spAutoFit/>
            </a:bodyPr>
            <a:lstStyle/>
            <a:p>
              <a:r>
                <a:rPr lang="en-US" altLang="zh-CN" sz="3600">
                  <a:solidFill>
                    <a:schemeClr val="tx1">
                      <a:lumMod val="85000"/>
                      <a:lumOff val="15000"/>
                    </a:schemeClr>
                  </a:solidFill>
                  <a:latin typeface="阿里巴巴普惠体 B" panose="00020600040101010101" charset="-122"/>
                  <a:ea typeface="阿里巴巴普惠体 B" panose="00020600040101010101" charset="-122"/>
                </a:rPr>
                <a:t>02</a:t>
              </a:r>
            </a:p>
          </p:txBody>
        </p:sp>
        <p:sp>
          <p:nvSpPr>
            <p:cNvPr id="23" name="52"/>
            <p:cNvSpPr txBox="1"/>
            <p:nvPr/>
          </p:nvSpPr>
          <p:spPr>
            <a:xfrm>
              <a:off x="5003595" y="2816373"/>
              <a:ext cx="737419" cy="561260"/>
            </a:xfrm>
            <a:prstGeom prst="rect">
              <a:avLst/>
            </a:prstGeom>
            <a:noFill/>
          </p:spPr>
          <p:txBody>
            <a:bodyPr wrap="square" rtlCol="0">
              <a:spAutoFit/>
            </a:bodyPr>
            <a:lstStyle/>
            <a:p>
              <a:r>
                <a:rPr lang="en-US" altLang="zh-CN" sz="3600">
                  <a:solidFill>
                    <a:schemeClr val="tx1">
                      <a:lumMod val="85000"/>
                      <a:lumOff val="15000"/>
                    </a:schemeClr>
                  </a:solidFill>
                  <a:latin typeface="阿里巴巴普惠体 B" panose="00020600040101010101" charset="-122"/>
                  <a:ea typeface="阿里巴巴普惠体 B" panose="00020600040101010101" charset="-122"/>
                </a:rPr>
                <a:t>04</a:t>
              </a:r>
            </a:p>
          </p:txBody>
        </p:sp>
        <p:sp>
          <p:nvSpPr>
            <p:cNvPr id="24" name="53"/>
            <p:cNvSpPr txBox="1"/>
            <p:nvPr/>
          </p:nvSpPr>
          <p:spPr>
            <a:xfrm>
              <a:off x="5003595" y="4310623"/>
              <a:ext cx="737419" cy="561260"/>
            </a:xfrm>
            <a:prstGeom prst="rect">
              <a:avLst/>
            </a:prstGeom>
            <a:noFill/>
          </p:spPr>
          <p:txBody>
            <a:bodyPr wrap="square" rtlCol="0">
              <a:spAutoFit/>
            </a:bodyPr>
            <a:lstStyle/>
            <a:p>
              <a:r>
                <a:rPr lang="en-US" altLang="zh-CN" sz="3600">
                  <a:solidFill>
                    <a:schemeClr val="bg1"/>
                  </a:solidFill>
                  <a:latin typeface="阿里巴巴普惠体 B" panose="00020600040101010101" charset="-122"/>
                  <a:ea typeface="阿里巴巴普惠体 B" panose="00020600040101010101" charset="-122"/>
                </a:rPr>
                <a:t>03</a:t>
              </a:r>
              <a:endParaRPr lang="zh-CN" altLang="en-US" sz="3600">
                <a:solidFill>
                  <a:schemeClr val="bg1"/>
                </a:solidFill>
                <a:latin typeface="阿里巴巴普惠体 B" panose="00020600040101010101" charset="-122"/>
                <a:ea typeface="阿里巴巴普惠体 B" panose="00020600040101010101" charset="-122"/>
              </a:endParaRPr>
            </a:p>
          </p:txBody>
        </p:sp>
      </p:grpSp>
      <p:pic>
        <p:nvPicPr>
          <p:cNvPr id="4" name="图片 3" descr="矩形 7"/>
          <p:cNvPicPr>
            <a:picLocks noChangeAspect="1"/>
          </p:cNvPicPr>
          <p:nvPr/>
        </p:nvPicPr>
        <p:blipFill>
          <a:blip r:embed="rId4"/>
          <a:stretch>
            <a:fillRect/>
          </a:stretch>
        </p:blipFill>
        <p:spPr>
          <a:xfrm>
            <a:off x="5594350" y="-887095"/>
            <a:ext cx="1317625" cy="1354455"/>
          </a:xfrm>
          <a:prstGeom prst="rect">
            <a:avLst/>
          </a:prstGeom>
        </p:spPr>
      </p:pic>
      <p:grpSp>
        <p:nvGrpSpPr>
          <p:cNvPr id="5" name="组合 4"/>
          <p:cNvGrpSpPr/>
          <p:nvPr/>
        </p:nvGrpSpPr>
        <p:grpSpPr>
          <a:xfrm>
            <a:off x="401489" y="501252"/>
            <a:ext cx="11383880" cy="692500"/>
            <a:chOff x="-2991986" y="562030"/>
            <a:chExt cx="11383880" cy="692500"/>
          </a:xfrm>
        </p:grpSpPr>
        <p:sp>
          <p:nvSpPr>
            <p:cNvPr id="25" name="矩形 24"/>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TextBox 8"/>
            <p:cNvSpPr txBox="1">
              <a:spLocks noChangeArrowheads="1"/>
            </p:cNvSpPr>
            <p:nvPr/>
          </p:nvSpPr>
          <p:spPr bwMode="auto">
            <a:xfrm>
              <a:off x="1076634" y="562030"/>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个人信息简介</a:t>
              </a:r>
            </a:p>
          </p:txBody>
        </p:sp>
        <p:sp>
          <p:nvSpPr>
            <p:cNvPr id="27"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28" name="矩形 27"/>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29" name="图片 28" descr="矩形 5"/>
          <p:cNvPicPr>
            <a:picLocks noChangeAspect="1"/>
          </p:cNvPicPr>
          <p:nvPr/>
        </p:nvPicPr>
        <p:blipFill>
          <a:blip r:embed="rId5"/>
          <a:stretch>
            <a:fillRect/>
          </a:stretch>
        </p:blipFill>
        <p:spPr>
          <a:xfrm>
            <a:off x="5320030" y="-803910"/>
            <a:ext cx="1184275" cy="1188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anim calcmode="lin" valueType="num">
                                      <p:cBhvr>
                                        <p:cTn id="17" dur="750" fill="hold"/>
                                        <p:tgtEl>
                                          <p:spTgt spid="11"/>
                                        </p:tgtEl>
                                        <p:attrNameLst>
                                          <p:attrName>ppt_x</p:attrName>
                                        </p:attrNameLst>
                                      </p:cBhvr>
                                      <p:tavLst>
                                        <p:tav tm="0">
                                          <p:val>
                                            <p:strVal val="#ppt_x"/>
                                          </p:val>
                                        </p:tav>
                                        <p:tav tm="100000">
                                          <p:val>
                                            <p:strVal val="#ppt_x"/>
                                          </p:val>
                                        </p:tav>
                                      </p:tavLst>
                                    </p:anim>
                                    <p:anim calcmode="lin" valueType="num">
                                      <p:cBhvr>
                                        <p:cTn id="18" dur="75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anim calcmode="lin" valueType="num">
                                      <p:cBhvr>
                                        <p:cTn id="22" dur="750" fill="hold"/>
                                        <p:tgtEl>
                                          <p:spTgt spid="12"/>
                                        </p:tgtEl>
                                        <p:attrNameLst>
                                          <p:attrName>ppt_x</p:attrName>
                                        </p:attrNameLst>
                                      </p:cBhvr>
                                      <p:tavLst>
                                        <p:tav tm="0">
                                          <p:val>
                                            <p:strVal val="#ppt_x"/>
                                          </p:val>
                                        </p:tav>
                                        <p:tav tm="100000">
                                          <p:val>
                                            <p:strVal val="#ppt_x"/>
                                          </p:val>
                                        </p:tav>
                                      </p:tavLst>
                                    </p:anim>
                                    <p:anim calcmode="lin" valueType="num">
                                      <p:cBhvr>
                                        <p:cTn id="23" dur="750" fill="hold"/>
                                        <p:tgtEl>
                                          <p:spTgt spid="12"/>
                                        </p:tgtEl>
                                        <p:attrNameLst>
                                          <p:attrName>ppt_y</p:attrName>
                                        </p:attrNameLst>
                                      </p:cBhvr>
                                      <p:tavLst>
                                        <p:tav tm="0">
                                          <p:val>
                                            <p:strVal val="#ppt_y+.1"/>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ldLvl="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89394" y="2139434"/>
            <a:ext cx="6588612" cy="3850755"/>
            <a:chOff x="1103784" y="1939848"/>
            <a:chExt cx="6951446" cy="4488492"/>
          </a:xfrm>
        </p:grpSpPr>
        <p:sp>
          <p:nvSpPr>
            <p:cNvPr id="11" name="矩形 10"/>
            <p:cNvSpPr>
              <a:spLocks noChangeArrowheads="1"/>
            </p:cNvSpPr>
            <p:nvPr/>
          </p:nvSpPr>
          <p:spPr bwMode="auto">
            <a:xfrm>
              <a:off x="1822912" y="5188847"/>
              <a:ext cx="2706737" cy="42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b="1">
                  <a:solidFill>
                    <a:schemeClr val="tx1">
                      <a:lumMod val="85000"/>
                      <a:lumOff val="15000"/>
                    </a:schemeClr>
                  </a:solidFill>
                  <a:latin typeface="阿里巴巴普惠体 B" panose="00020600040101010101" charset="-122"/>
                  <a:ea typeface="阿里巴巴普惠体 B" panose="00020600040101010101" charset="-122"/>
                </a:rPr>
                <a:t>在此添加标题</a:t>
              </a:r>
            </a:p>
          </p:txBody>
        </p:sp>
        <p:sp>
          <p:nvSpPr>
            <p:cNvPr id="12" name="矩形 11"/>
            <p:cNvSpPr>
              <a:spLocks noChangeArrowheads="1"/>
            </p:cNvSpPr>
            <p:nvPr/>
          </p:nvSpPr>
          <p:spPr bwMode="auto">
            <a:xfrm>
              <a:off x="5348494" y="5188847"/>
              <a:ext cx="2706736" cy="42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b="1">
                  <a:solidFill>
                    <a:schemeClr val="tx1">
                      <a:lumMod val="85000"/>
                      <a:lumOff val="15000"/>
                    </a:schemeClr>
                  </a:solidFill>
                  <a:latin typeface="阿里巴巴普惠体 B" panose="00020600040101010101" charset="-122"/>
                  <a:ea typeface="阿里巴巴普惠体 B" panose="00020600040101010101" charset="-122"/>
                </a:rPr>
                <a:t>在此添加标题</a:t>
              </a:r>
            </a:p>
          </p:txBody>
        </p:sp>
        <p:sp>
          <p:nvSpPr>
            <p:cNvPr id="13" name="TextBox 129"/>
            <p:cNvSpPr txBox="1">
              <a:spLocks noChangeArrowheads="1"/>
            </p:cNvSpPr>
            <p:nvPr/>
          </p:nvSpPr>
          <p:spPr bwMode="auto">
            <a:xfrm>
              <a:off x="1256339" y="4807391"/>
              <a:ext cx="762425" cy="139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7200">
                  <a:solidFill>
                    <a:schemeClr val="tx1">
                      <a:lumMod val="85000"/>
                      <a:lumOff val="15000"/>
                    </a:schemeClr>
                  </a:solidFill>
                  <a:latin typeface="阿里巴巴普惠体 B" panose="00020600040101010101" charset="-122"/>
                  <a:ea typeface="阿里巴巴普惠体 B" panose="00020600040101010101" charset="-122"/>
                  <a:cs typeface="Kozuka Gothic Pr6N B" panose="020B0800000000000000" charset="-128"/>
                </a:rPr>
                <a:t>1</a:t>
              </a:r>
            </a:p>
          </p:txBody>
        </p:sp>
        <p:sp>
          <p:nvSpPr>
            <p:cNvPr id="15" name="TextBox 130"/>
            <p:cNvSpPr txBox="1">
              <a:spLocks noChangeArrowheads="1"/>
            </p:cNvSpPr>
            <p:nvPr/>
          </p:nvSpPr>
          <p:spPr bwMode="auto">
            <a:xfrm>
              <a:off x="4771581" y="4807391"/>
              <a:ext cx="762425" cy="139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7200">
                  <a:solidFill>
                    <a:schemeClr val="tx1">
                      <a:lumMod val="85000"/>
                      <a:lumOff val="15000"/>
                    </a:schemeClr>
                  </a:solidFill>
                  <a:latin typeface="阿里巴巴普惠体 B" panose="00020600040101010101" charset="-122"/>
                  <a:ea typeface="阿里巴巴普惠体 B" panose="00020600040101010101" charset="-122"/>
                  <a:cs typeface="Kozuka Gothic Pr6N B" panose="020B0800000000000000" charset="-128"/>
                </a:rPr>
                <a:t>2</a:t>
              </a:r>
            </a:p>
          </p:txBody>
        </p:sp>
        <p:sp>
          <p:nvSpPr>
            <p:cNvPr id="16" name="矩形 22"/>
            <p:cNvSpPr>
              <a:spLocks noChangeArrowheads="1"/>
            </p:cNvSpPr>
            <p:nvPr/>
          </p:nvSpPr>
          <p:spPr bwMode="auto">
            <a:xfrm>
              <a:off x="1810506" y="5526784"/>
              <a:ext cx="2400704" cy="9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600">
                  <a:solidFill>
                    <a:schemeClr val="bg1">
                      <a:lumMod val="50000"/>
                    </a:schemeClr>
                  </a:solidFill>
                  <a:latin typeface="阿里巴巴普惠体 R" panose="00020600040101010101" charset="-122"/>
                  <a:ea typeface="阿里巴巴普惠体 R" panose="00020600040101010101" charset="-122"/>
                </a:rPr>
                <a:t>请在这里添加你的文字请在这里添加你的文字</a:t>
              </a:r>
            </a:p>
            <a:p>
              <a:pPr>
                <a:lnSpc>
                  <a:spcPct val="120000"/>
                </a:lnSpc>
                <a:spcBef>
                  <a:spcPct val="0"/>
                </a:spcBef>
                <a:buFontTx/>
                <a:buNone/>
              </a:pPr>
              <a:endParaRPr lang="zh-CN" altLang="en-US" sz="1600">
                <a:solidFill>
                  <a:schemeClr val="bg1">
                    <a:lumMod val="50000"/>
                  </a:schemeClr>
                </a:solidFill>
                <a:latin typeface="阿里巴巴普惠体 R" panose="00020600040101010101" charset="-122"/>
                <a:ea typeface="阿里巴巴普惠体 R" panose="00020600040101010101" charset="-122"/>
              </a:endParaRPr>
            </a:p>
          </p:txBody>
        </p:sp>
        <p:sp>
          <p:nvSpPr>
            <p:cNvPr id="17" name="矩形 23"/>
            <p:cNvSpPr>
              <a:spLocks noChangeArrowheads="1"/>
            </p:cNvSpPr>
            <p:nvPr/>
          </p:nvSpPr>
          <p:spPr bwMode="auto">
            <a:xfrm>
              <a:off x="5369173" y="5489564"/>
              <a:ext cx="2398636" cy="9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600">
                  <a:solidFill>
                    <a:schemeClr val="bg1">
                      <a:lumMod val="50000"/>
                    </a:schemeClr>
                  </a:solidFill>
                  <a:latin typeface="阿里巴巴普惠体 R" panose="00020600040101010101" charset="-122"/>
                  <a:ea typeface="阿里巴巴普惠体 R" panose="00020600040101010101" charset="-122"/>
                </a:rPr>
                <a:t>请在这里添加你的文字请在这里添加你的文字</a:t>
              </a:r>
            </a:p>
            <a:p>
              <a:pPr>
                <a:lnSpc>
                  <a:spcPct val="120000"/>
                </a:lnSpc>
                <a:spcBef>
                  <a:spcPct val="0"/>
                </a:spcBef>
                <a:buFontTx/>
                <a:buNone/>
              </a:pPr>
              <a:endParaRPr lang="zh-CN" altLang="en-US" sz="1600">
                <a:solidFill>
                  <a:schemeClr val="bg1">
                    <a:lumMod val="50000"/>
                  </a:schemeClr>
                </a:solidFill>
                <a:latin typeface="阿里巴巴普惠体 R" panose="00020600040101010101" charset="-122"/>
                <a:ea typeface="阿里巴巴普惠体 R" panose="00020600040101010101" charset="-122"/>
              </a:endParaRPr>
            </a:p>
          </p:txBody>
        </p:sp>
        <p:sp>
          <p:nvSpPr>
            <p:cNvPr id="18" name="矩形 17"/>
            <p:cNvSpPr/>
            <p:nvPr/>
          </p:nvSpPr>
          <p:spPr>
            <a:xfrm>
              <a:off x="1103784" y="1939848"/>
              <a:ext cx="3256911" cy="2804748"/>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19" name="矩形 18"/>
            <p:cNvSpPr/>
            <p:nvPr/>
          </p:nvSpPr>
          <p:spPr>
            <a:xfrm>
              <a:off x="4529649" y="1950836"/>
              <a:ext cx="3256911" cy="2804748"/>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grpSp>
      <p:grpSp>
        <p:nvGrpSpPr>
          <p:cNvPr id="20" name="Group 7"/>
          <p:cNvGrpSpPr/>
          <p:nvPr/>
        </p:nvGrpSpPr>
        <p:grpSpPr>
          <a:xfrm flipH="1">
            <a:off x="7123550" y="2186961"/>
            <a:ext cx="4535050" cy="3565019"/>
            <a:chOff x="7845714" y="1736884"/>
            <a:chExt cx="3501814" cy="1942035"/>
          </a:xfrm>
        </p:grpSpPr>
        <p:grpSp>
          <p:nvGrpSpPr>
            <p:cNvPr id="21" name="Group 35"/>
            <p:cNvGrpSpPr/>
            <p:nvPr/>
          </p:nvGrpSpPr>
          <p:grpSpPr>
            <a:xfrm>
              <a:off x="7845714" y="1736884"/>
              <a:ext cx="3501814" cy="1942035"/>
              <a:chOff x="7541909" y="1631854"/>
              <a:chExt cx="4046955" cy="1942035"/>
            </a:xfrm>
          </p:grpSpPr>
          <p:sp>
            <p:nvSpPr>
              <p:cNvPr id="23" name="Rectangle 29"/>
              <p:cNvSpPr/>
              <p:nvPr/>
            </p:nvSpPr>
            <p:spPr>
              <a:xfrm>
                <a:off x="7541909" y="1631854"/>
                <a:ext cx="4046955" cy="1942035"/>
              </a:xfrm>
              <a:prstGeom prst="rect">
                <a:avLst/>
              </a:prstGeom>
              <a:noFill/>
              <a:ln w="28575">
                <a:solidFill>
                  <a:srgbClr val="4A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4" name="Rectangle 33"/>
              <p:cNvSpPr/>
              <p:nvPr/>
            </p:nvSpPr>
            <p:spPr>
              <a:xfrm>
                <a:off x="7541909" y="1631854"/>
                <a:ext cx="4046955" cy="435299"/>
              </a:xfrm>
              <a:prstGeom prst="rect">
                <a:avLst/>
              </a:prstGeom>
              <a:solidFill>
                <a:srgbClr val="4A4B4F"/>
              </a:solidFill>
              <a:ln>
                <a:solidFill>
                  <a:srgbClr val="4A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阿里巴巴普惠体 B" panose="00020600040101010101" charset="-122"/>
                    <a:ea typeface="阿里巴巴普惠体 B" panose="00020600040101010101" charset="-122"/>
                    <a:sym typeface="微软雅黑" panose="020B0503020204020204" pitchFamily="34" charset="-122"/>
                  </a:rPr>
                  <a:t>加入标题描述</a:t>
                </a:r>
              </a:p>
            </p:txBody>
          </p:sp>
        </p:grpSp>
        <p:sp>
          <p:nvSpPr>
            <p:cNvPr id="22" name="Rectangle 34"/>
            <p:cNvSpPr/>
            <p:nvPr/>
          </p:nvSpPr>
          <p:spPr>
            <a:xfrm>
              <a:off x="7978104" y="2409023"/>
              <a:ext cx="3255836" cy="653087"/>
            </a:xfrm>
            <a:prstGeom prst="rect">
              <a:avLst/>
            </a:prstGeom>
          </p:spPr>
          <p:txBody>
            <a:bodyPr wrap="square">
              <a:spAutoFit/>
            </a:bodyPr>
            <a:lstStyle/>
            <a:p>
              <a:r>
                <a:rPr lang="zh-CN" altLang="en-US" sz="1200">
                  <a:solidFill>
                    <a:schemeClr val="bg1">
                      <a:lumMod val="50000"/>
                    </a:schemeClr>
                  </a:solidFill>
                  <a:latin typeface="阿里巴巴普惠体 R" panose="00020600040101010101" charset="-122"/>
                  <a:ea typeface="阿里巴巴普惠体 R" panose="00020600040101010101" charset="-122"/>
                  <a:cs typeface="Lato Regular"/>
                </a:rPr>
                <a:t>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a:t>
              </a:r>
              <a:endParaRPr lang="en-US" altLang="zh-CN" sz="1200">
                <a:solidFill>
                  <a:schemeClr val="bg1">
                    <a:lumMod val="50000"/>
                  </a:schemeClr>
                </a:solidFill>
                <a:latin typeface="阿里巴巴普惠体 R" panose="00020600040101010101" charset="-122"/>
                <a:ea typeface="阿里巴巴普惠体 R" panose="00020600040101010101" charset="-122"/>
                <a:cs typeface="Lato Regular"/>
              </a:endParaRPr>
            </a:p>
          </p:txBody>
        </p:sp>
      </p:grpSp>
      <p:pic>
        <p:nvPicPr>
          <p:cNvPr id="4" name="图片 3" descr="矩形 7"/>
          <p:cNvPicPr>
            <a:picLocks noChangeAspect="1"/>
          </p:cNvPicPr>
          <p:nvPr/>
        </p:nvPicPr>
        <p:blipFill>
          <a:blip r:embed="rId3"/>
          <a:stretch>
            <a:fillRect/>
          </a:stretch>
        </p:blipFill>
        <p:spPr>
          <a:xfrm>
            <a:off x="5594350" y="-887095"/>
            <a:ext cx="1317625" cy="1354455"/>
          </a:xfrm>
          <a:prstGeom prst="rect">
            <a:avLst/>
          </a:prstGeom>
        </p:spPr>
      </p:pic>
      <p:grpSp>
        <p:nvGrpSpPr>
          <p:cNvPr id="5" name="组合 4"/>
          <p:cNvGrpSpPr/>
          <p:nvPr/>
        </p:nvGrpSpPr>
        <p:grpSpPr>
          <a:xfrm>
            <a:off x="401489" y="501252"/>
            <a:ext cx="11383880" cy="692500"/>
            <a:chOff x="-2991986" y="562030"/>
            <a:chExt cx="11383880" cy="692500"/>
          </a:xfrm>
        </p:grpSpPr>
        <p:sp>
          <p:nvSpPr>
            <p:cNvPr id="25" name="矩形 24"/>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TextBox 8"/>
            <p:cNvSpPr txBox="1">
              <a:spLocks noChangeArrowheads="1"/>
            </p:cNvSpPr>
            <p:nvPr/>
          </p:nvSpPr>
          <p:spPr bwMode="auto">
            <a:xfrm>
              <a:off x="1076634" y="562030"/>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个人信息简介</a:t>
              </a:r>
            </a:p>
          </p:txBody>
        </p:sp>
        <p:sp>
          <p:nvSpPr>
            <p:cNvPr id="27"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28" name="矩形 27"/>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29" name="图片 28" descr="矩形 5"/>
          <p:cNvPicPr>
            <a:picLocks noChangeAspect="1"/>
          </p:cNvPicPr>
          <p:nvPr/>
        </p:nvPicPr>
        <p:blipFill>
          <a:blip r:embed="rId4"/>
          <a:stretch>
            <a:fillRect/>
          </a:stretch>
        </p:blipFill>
        <p:spPr>
          <a:xfrm>
            <a:off x="5320030" y="-803910"/>
            <a:ext cx="1184275" cy="1188085"/>
          </a:xfrm>
          <a:prstGeom prst="rect">
            <a:avLst/>
          </a:prstGeom>
        </p:spPr>
      </p:pic>
      <p:sp>
        <p:nvSpPr>
          <p:cNvPr id="2" name="文本框 1"/>
          <p:cNvSpPr txBox="1"/>
          <p:nvPr/>
        </p:nvSpPr>
        <p:spPr>
          <a:xfrm>
            <a:off x="1273810" y="3103245"/>
            <a:ext cx="2569845" cy="583565"/>
          </a:xfrm>
          <a:prstGeom prst="rect">
            <a:avLst/>
          </a:prstGeom>
          <a:noFill/>
        </p:spPr>
        <p:txBody>
          <a:bodyPr wrap="square" rtlCol="0">
            <a:spAutoFit/>
          </a:bodyPr>
          <a:lstStyle/>
          <a:p>
            <a:r>
              <a:rPr lang="zh-CN" altLang="en-US" sz="3200">
                <a:solidFill>
                  <a:schemeClr val="bg2">
                    <a:lumMod val="25000"/>
                  </a:schemeClr>
                </a:solidFill>
                <a:latin typeface="阿里巴巴普惠体 B" panose="00020600040101010101" charset="-122"/>
                <a:ea typeface="阿里巴巴普惠体 B" panose="00020600040101010101" charset="-122"/>
              </a:rPr>
              <a:t>添加图片</a:t>
            </a:r>
          </a:p>
        </p:txBody>
      </p:sp>
      <p:sp>
        <p:nvSpPr>
          <p:cNvPr id="3" name="文本框 2"/>
          <p:cNvSpPr txBox="1"/>
          <p:nvPr/>
        </p:nvSpPr>
        <p:spPr>
          <a:xfrm>
            <a:off x="4481195" y="3096895"/>
            <a:ext cx="2569845" cy="583565"/>
          </a:xfrm>
          <a:prstGeom prst="rect">
            <a:avLst/>
          </a:prstGeom>
          <a:noFill/>
        </p:spPr>
        <p:txBody>
          <a:bodyPr wrap="square" rtlCol="0">
            <a:spAutoFit/>
          </a:bodyPr>
          <a:lstStyle/>
          <a:p>
            <a:r>
              <a:rPr lang="zh-CN" altLang="en-US" sz="3200">
                <a:solidFill>
                  <a:schemeClr val="bg1"/>
                </a:solidFill>
                <a:latin typeface="阿里巴巴普惠体 B" panose="00020600040101010101" charset="-122"/>
                <a:ea typeface="阿里巴巴普惠体 B" panose="00020600040101010101" charset="-122"/>
              </a:rPr>
              <a:t>添加图片</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flipH="1">
            <a:off x="1144367" y="1707989"/>
            <a:ext cx="9921846" cy="4553782"/>
            <a:chOff x="733126" y="1640112"/>
            <a:chExt cx="10758224" cy="4937650"/>
          </a:xfrm>
        </p:grpSpPr>
        <p:sp>
          <p:nvSpPr>
            <p:cNvPr id="11" name="TextBox 29"/>
            <p:cNvSpPr txBox="1"/>
            <p:nvPr/>
          </p:nvSpPr>
          <p:spPr>
            <a:xfrm>
              <a:off x="733126" y="2065437"/>
              <a:ext cx="2218577" cy="625727"/>
            </a:xfrm>
            <a:prstGeom prst="rect">
              <a:avLst/>
            </a:prstGeom>
            <a:noFill/>
          </p:spPr>
          <p:txBody>
            <a:bodyPr wrap="square" lIns="0" tIns="0" rIns="0" bIns="0" rtlCol="0">
              <a:spAutoFit/>
            </a:bodyPr>
            <a:lstStyle/>
            <a:p>
              <a:pPr algn="just">
                <a:lnSpc>
                  <a:spcPts val="1500"/>
                </a:lnSpc>
              </a:pPr>
              <a:r>
                <a:rPr lang="zh-CN" altLang="en-US" sz="1200">
                  <a:solidFill>
                    <a:schemeClr val="bg1">
                      <a:lumMod val="50000"/>
                    </a:schemeClr>
                  </a:solidFill>
                  <a:latin typeface="阿里巴巴普惠体 R" panose="00020600040101010101" charset="-122"/>
                  <a:ea typeface="阿里巴巴普惠体 R" panose="00020600040101010101" charset="-122"/>
                </a:rPr>
                <a:t>点击输入简要文字内容，文字内容需概括精炼，言简意赅的说明分项内容</a:t>
              </a:r>
              <a:endParaRPr lang="en-US" altLang="zh-CN" sz="1200">
                <a:solidFill>
                  <a:schemeClr val="bg1">
                    <a:lumMod val="50000"/>
                  </a:schemeClr>
                </a:solidFill>
                <a:latin typeface="阿里巴巴普惠体 R" panose="00020600040101010101" charset="-122"/>
                <a:ea typeface="阿里巴巴普惠体 R" panose="00020600040101010101" charset="-122"/>
              </a:endParaRPr>
            </a:p>
          </p:txBody>
        </p:sp>
        <p:sp>
          <p:nvSpPr>
            <p:cNvPr id="12" name="TextBox 29"/>
            <p:cNvSpPr txBox="1"/>
            <p:nvPr/>
          </p:nvSpPr>
          <p:spPr>
            <a:xfrm>
              <a:off x="9260485" y="3089059"/>
              <a:ext cx="2230865" cy="625184"/>
            </a:xfrm>
            <a:prstGeom prst="rect">
              <a:avLst/>
            </a:prstGeom>
            <a:noFill/>
          </p:spPr>
          <p:txBody>
            <a:bodyPr wrap="square" lIns="0" tIns="0" rIns="0" bIns="0" rtlCol="0">
              <a:spAutoFit/>
            </a:bodyPr>
            <a:lstStyle/>
            <a:p>
              <a:pPr algn="just">
                <a:lnSpc>
                  <a:spcPts val="1500"/>
                </a:lnSpc>
              </a:pPr>
              <a:r>
                <a:rPr lang="zh-CN" altLang="en-US" sz="1200">
                  <a:solidFill>
                    <a:schemeClr val="bg1">
                      <a:lumMod val="50000"/>
                    </a:schemeClr>
                  </a:solidFill>
                  <a:latin typeface="阿里巴巴普惠体 R" panose="00020600040101010101" charset="-122"/>
                  <a:ea typeface="阿里巴巴普惠体 R" panose="00020600040101010101" charset="-122"/>
                </a:rPr>
                <a:t>点击输入简要文字内容，文字内容需概括精炼，言简意赅的说明分项内容</a:t>
              </a:r>
              <a:endParaRPr lang="en-US" altLang="zh-CN" sz="1200">
                <a:solidFill>
                  <a:schemeClr val="bg1">
                    <a:lumMod val="50000"/>
                  </a:schemeClr>
                </a:solidFill>
                <a:latin typeface="阿里巴巴普惠体 R" panose="00020600040101010101" charset="-122"/>
                <a:ea typeface="阿里巴巴普惠体 R" panose="00020600040101010101" charset="-122"/>
              </a:endParaRPr>
            </a:p>
          </p:txBody>
        </p:sp>
        <p:sp>
          <p:nvSpPr>
            <p:cNvPr id="13" name="TextBox 29"/>
            <p:cNvSpPr txBox="1"/>
            <p:nvPr/>
          </p:nvSpPr>
          <p:spPr>
            <a:xfrm>
              <a:off x="733126" y="4111103"/>
              <a:ext cx="2218577" cy="625727"/>
            </a:xfrm>
            <a:prstGeom prst="rect">
              <a:avLst/>
            </a:prstGeom>
            <a:noFill/>
          </p:spPr>
          <p:txBody>
            <a:bodyPr wrap="square" lIns="0" tIns="0" rIns="0" bIns="0" rtlCol="0">
              <a:spAutoFit/>
            </a:bodyPr>
            <a:lstStyle/>
            <a:p>
              <a:pPr algn="just">
                <a:lnSpc>
                  <a:spcPts val="1500"/>
                </a:lnSpc>
              </a:pPr>
              <a:r>
                <a:rPr lang="zh-CN" altLang="en-US" sz="1200">
                  <a:solidFill>
                    <a:schemeClr val="bg1">
                      <a:lumMod val="50000"/>
                    </a:schemeClr>
                  </a:solidFill>
                  <a:latin typeface="阿里巴巴普惠体 R" panose="00020600040101010101" charset="-122"/>
                  <a:ea typeface="阿里巴巴普惠体 R" panose="00020600040101010101" charset="-122"/>
                </a:rPr>
                <a:t>点击输入简要文字内容，文字内容需概括精炼，言简意赅的说明分项内容</a:t>
              </a:r>
              <a:endParaRPr lang="en-US" altLang="zh-CN" sz="1200">
                <a:solidFill>
                  <a:schemeClr val="bg1">
                    <a:lumMod val="50000"/>
                  </a:schemeClr>
                </a:solidFill>
                <a:latin typeface="阿里巴巴普惠体 R" panose="00020600040101010101" charset="-122"/>
                <a:ea typeface="阿里巴巴普惠体 R" panose="00020600040101010101" charset="-122"/>
              </a:endParaRPr>
            </a:p>
          </p:txBody>
        </p:sp>
        <p:sp>
          <p:nvSpPr>
            <p:cNvPr id="15" name="TextBox 29"/>
            <p:cNvSpPr txBox="1"/>
            <p:nvPr/>
          </p:nvSpPr>
          <p:spPr>
            <a:xfrm>
              <a:off x="9260485" y="5134723"/>
              <a:ext cx="2230865" cy="625727"/>
            </a:xfrm>
            <a:prstGeom prst="rect">
              <a:avLst/>
            </a:prstGeom>
            <a:noFill/>
          </p:spPr>
          <p:txBody>
            <a:bodyPr wrap="square" lIns="0" tIns="0" rIns="0" bIns="0" rtlCol="0">
              <a:spAutoFit/>
            </a:bodyPr>
            <a:lstStyle/>
            <a:p>
              <a:pPr algn="just">
                <a:lnSpc>
                  <a:spcPts val="1500"/>
                </a:lnSpc>
              </a:pPr>
              <a:r>
                <a:rPr lang="zh-CN" altLang="en-US" sz="1200">
                  <a:solidFill>
                    <a:schemeClr val="bg1">
                      <a:lumMod val="50000"/>
                    </a:schemeClr>
                  </a:solidFill>
                  <a:latin typeface="阿里巴巴普惠体 R" panose="00020600040101010101" charset="-122"/>
                  <a:ea typeface="阿里巴巴普惠体 R" panose="00020600040101010101" charset="-122"/>
                </a:rPr>
                <a:t>点击输入简要文字内容，文字内容需概括精炼，言简意赅的说明分项内容</a:t>
              </a:r>
              <a:endParaRPr lang="en-US" altLang="zh-CN" sz="1200">
                <a:solidFill>
                  <a:schemeClr val="bg1">
                    <a:lumMod val="50000"/>
                  </a:schemeClr>
                </a:solidFill>
                <a:latin typeface="阿里巴巴普惠体 R" panose="00020600040101010101" charset="-122"/>
                <a:ea typeface="阿里巴巴普惠体 R" panose="00020600040101010101" charset="-122"/>
              </a:endParaRPr>
            </a:p>
          </p:txBody>
        </p:sp>
        <p:sp>
          <p:nvSpPr>
            <p:cNvPr id="16" name="40"/>
            <p:cNvSpPr/>
            <p:nvPr/>
          </p:nvSpPr>
          <p:spPr bwMode="auto">
            <a:xfrm>
              <a:off x="5804286" y="4708610"/>
              <a:ext cx="3181971" cy="1869152"/>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4A4B4F"/>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sp>
          <p:nvSpPr>
            <p:cNvPr id="17" name="41"/>
            <p:cNvSpPr/>
            <p:nvPr/>
          </p:nvSpPr>
          <p:spPr bwMode="auto">
            <a:xfrm>
              <a:off x="3170767" y="1640112"/>
              <a:ext cx="3181971" cy="1869152"/>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4A4B4F"/>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nvGrpSpPr>
            <p:cNvPr id="18" name="41"/>
            <p:cNvGrpSpPr/>
            <p:nvPr/>
          </p:nvGrpSpPr>
          <p:grpSpPr>
            <a:xfrm>
              <a:off x="5993407" y="1966346"/>
              <a:ext cx="170210" cy="4236324"/>
              <a:chOff x="6010275" y="1583258"/>
              <a:chExt cx="171450" cy="4267200"/>
            </a:xfrm>
          </p:grpSpPr>
          <p:cxnSp>
            <p:nvCxnSpPr>
              <p:cNvPr id="33" name="40"/>
              <p:cNvCxnSpPr>
                <a:stCxn id="34" idx="3"/>
                <a:endCxn id="38" idx="0"/>
              </p:cNvCxnSpPr>
              <p:nvPr/>
            </p:nvCxnSpPr>
            <p:spPr>
              <a:xfrm flipH="1">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600">
                  <a:solidFill>
                    <a:schemeClr val="bg1">
                      <a:lumMod val="50000"/>
                    </a:schemeClr>
                  </a:solidFill>
                </a:endParaRPr>
              </a:p>
            </p:txBody>
          </p:sp>
          <p:sp>
            <p:nvSpPr>
              <p:cNvPr id="35" name="7出品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600">
                  <a:solidFill>
                    <a:schemeClr val="bg1">
                      <a:lumMod val="50000"/>
                    </a:schemeClr>
                  </a:solidFill>
                </a:endParaRPr>
              </a:p>
            </p:txBody>
          </p:sp>
          <p:sp>
            <p:nvSpPr>
              <p:cNvPr id="36" name="品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600">
                  <a:solidFill>
                    <a:schemeClr val="bg1">
                      <a:lumMod val="50000"/>
                    </a:schemeClr>
                  </a:solidFill>
                </a:endParaRPr>
              </a:p>
            </p:txBody>
          </p:sp>
          <p:sp>
            <p:nvSpPr>
              <p:cNvPr id="37" name="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600">
                  <a:solidFill>
                    <a:schemeClr val="bg1">
                      <a:lumMod val="50000"/>
                    </a:schemeClr>
                  </a:solidFill>
                </a:endParaRPr>
              </a:p>
            </p:txBody>
          </p:sp>
          <p:sp>
            <p:nvSpPr>
              <p:cNvPr id="38" name="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600">
                  <a:solidFill>
                    <a:schemeClr val="bg1">
                      <a:lumMod val="50000"/>
                    </a:schemeClr>
                  </a:solidFill>
                </a:endParaRPr>
              </a:p>
            </p:txBody>
          </p:sp>
        </p:grpSp>
        <p:sp>
          <p:nvSpPr>
            <p:cNvPr id="19" name="Oval 47"/>
            <p:cNvSpPr>
              <a:spLocks noChangeArrowheads="1"/>
            </p:cNvSpPr>
            <p:nvPr/>
          </p:nvSpPr>
          <p:spPr bwMode="auto">
            <a:xfrm>
              <a:off x="3375882" y="1845053"/>
              <a:ext cx="1462076" cy="1459268"/>
            </a:xfrm>
            <a:prstGeom prst="ellipse">
              <a:avLst/>
            </a:prstGeom>
            <a:solidFill>
              <a:schemeClr val="bg1"/>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sp>
          <p:nvSpPr>
            <p:cNvPr id="20" name="Oval 48"/>
            <p:cNvSpPr>
              <a:spLocks noChangeArrowheads="1"/>
            </p:cNvSpPr>
            <p:nvPr/>
          </p:nvSpPr>
          <p:spPr bwMode="auto">
            <a:xfrm>
              <a:off x="5859446" y="2355622"/>
              <a:ext cx="438132" cy="438132"/>
            </a:xfrm>
            <a:prstGeom prst="ellipse">
              <a:avLst/>
            </a:prstGeom>
            <a:solidFill>
              <a:schemeClr val="bg1"/>
            </a:solidFill>
            <a:ln>
              <a:noFill/>
            </a:ln>
          </p:spPr>
          <p:txBody>
            <a:bodyPr vert="horz" wrap="square" lIns="0" tIns="0" rIns="0" bIns="0" numCol="1" anchor="ctr" anchorCtr="0" compatLnSpc="1"/>
            <a:lstStyle/>
            <a:p>
              <a:pPr algn="ctr"/>
              <a:r>
                <a:rPr lang="en-US" altLang="zh-CN" sz="2000">
                  <a:solidFill>
                    <a:schemeClr val="bg1">
                      <a:lumMod val="50000"/>
                    </a:schemeClr>
                  </a:solidFill>
                  <a:latin typeface="阿里巴巴普惠体 R" panose="00020600040101010101" charset="-122"/>
                  <a:ea typeface="阿里巴巴普惠体 R" panose="00020600040101010101" charset="-122"/>
                </a:rPr>
                <a:t>A</a:t>
              </a:r>
              <a:endParaRPr lang="zh-CN" altLang="en-US" sz="2000">
                <a:solidFill>
                  <a:schemeClr val="bg1">
                    <a:lumMod val="50000"/>
                  </a:schemeClr>
                </a:solidFill>
                <a:latin typeface="阿里巴巴普惠体 R" panose="00020600040101010101" charset="-122"/>
                <a:ea typeface="阿里巴巴普惠体 R" panose="00020600040101010101" charset="-122"/>
              </a:endParaRPr>
            </a:p>
          </p:txBody>
        </p:sp>
        <p:sp>
          <p:nvSpPr>
            <p:cNvPr id="21" name="49"/>
            <p:cNvSpPr/>
            <p:nvPr/>
          </p:nvSpPr>
          <p:spPr bwMode="auto">
            <a:xfrm>
              <a:off x="3170767" y="3684201"/>
              <a:ext cx="3181971" cy="1872305"/>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E5E5E5"/>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sp>
          <p:nvSpPr>
            <p:cNvPr id="22" name="Oval 50"/>
            <p:cNvSpPr>
              <a:spLocks noChangeArrowheads="1"/>
            </p:cNvSpPr>
            <p:nvPr/>
          </p:nvSpPr>
          <p:spPr bwMode="auto">
            <a:xfrm>
              <a:off x="3375882" y="3889316"/>
              <a:ext cx="1462076" cy="1462072"/>
            </a:xfrm>
            <a:prstGeom prst="ellipse">
              <a:avLst/>
            </a:prstGeom>
            <a:solidFill>
              <a:schemeClr val="bg1"/>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sp>
          <p:nvSpPr>
            <p:cNvPr id="23" name="Oval 51"/>
            <p:cNvSpPr>
              <a:spLocks noChangeArrowheads="1"/>
            </p:cNvSpPr>
            <p:nvPr/>
          </p:nvSpPr>
          <p:spPr bwMode="auto">
            <a:xfrm>
              <a:off x="5859446" y="4399711"/>
              <a:ext cx="438132" cy="441284"/>
            </a:xfrm>
            <a:prstGeom prst="ellipse">
              <a:avLst/>
            </a:prstGeom>
            <a:solidFill>
              <a:schemeClr val="bg1"/>
            </a:solidFill>
            <a:ln>
              <a:noFill/>
            </a:ln>
          </p:spPr>
          <p:txBody>
            <a:bodyPr vert="horz" wrap="square" lIns="0" tIns="0" rIns="0" bIns="0" numCol="1" anchor="ctr" anchorCtr="0" compatLnSpc="1"/>
            <a:lstStyle/>
            <a:p>
              <a:pPr algn="ctr"/>
              <a:r>
                <a:rPr lang="en-US" altLang="zh-CN" sz="2000">
                  <a:solidFill>
                    <a:schemeClr val="bg1">
                      <a:lumMod val="50000"/>
                    </a:schemeClr>
                  </a:solidFill>
                  <a:latin typeface="阿里巴巴普惠体 R" panose="00020600040101010101" charset="-122"/>
                  <a:ea typeface="阿里巴巴普惠体 R" panose="00020600040101010101" charset="-122"/>
                </a:rPr>
                <a:t>C</a:t>
              </a:r>
              <a:endParaRPr lang="zh-CN" altLang="en-US" sz="2000">
                <a:solidFill>
                  <a:schemeClr val="bg1">
                    <a:lumMod val="50000"/>
                  </a:schemeClr>
                </a:solidFill>
                <a:latin typeface="阿里巴巴普惠体 R" panose="00020600040101010101" charset="-122"/>
                <a:ea typeface="阿里巴巴普惠体 R" panose="00020600040101010101" charset="-122"/>
              </a:endParaRPr>
            </a:p>
          </p:txBody>
        </p:sp>
        <p:sp>
          <p:nvSpPr>
            <p:cNvPr id="24" name="54"/>
            <p:cNvSpPr/>
            <p:nvPr/>
          </p:nvSpPr>
          <p:spPr bwMode="auto">
            <a:xfrm>
              <a:off x="5804286" y="2662944"/>
              <a:ext cx="3181971" cy="1867575"/>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E5E5E5"/>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sp>
          <p:nvSpPr>
            <p:cNvPr id="25" name="Oval 55"/>
            <p:cNvSpPr>
              <a:spLocks noChangeArrowheads="1"/>
            </p:cNvSpPr>
            <p:nvPr/>
          </p:nvSpPr>
          <p:spPr bwMode="auto">
            <a:xfrm>
              <a:off x="7319069" y="2867974"/>
              <a:ext cx="1462076" cy="1460670"/>
            </a:xfrm>
            <a:prstGeom prst="ellipse">
              <a:avLst/>
            </a:prstGeom>
            <a:solidFill>
              <a:schemeClr val="bg1"/>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sp>
          <p:nvSpPr>
            <p:cNvPr id="26" name="Oval 56"/>
            <p:cNvSpPr>
              <a:spLocks noChangeArrowheads="1"/>
            </p:cNvSpPr>
            <p:nvPr/>
          </p:nvSpPr>
          <p:spPr bwMode="auto">
            <a:xfrm>
              <a:off x="5859446" y="3376878"/>
              <a:ext cx="438132" cy="441284"/>
            </a:xfrm>
            <a:prstGeom prst="ellipse">
              <a:avLst/>
            </a:prstGeom>
            <a:solidFill>
              <a:schemeClr val="bg1"/>
            </a:solidFill>
            <a:ln>
              <a:noFill/>
            </a:ln>
          </p:spPr>
          <p:txBody>
            <a:bodyPr vert="horz" wrap="square" lIns="0" tIns="0" rIns="0" bIns="0" numCol="1" anchor="ctr" anchorCtr="0" compatLnSpc="1"/>
            <a:lstStyle/>
            <a:p>
              <a:pPr algn="ctr"/>
              <a:r>
                <a:rPr lang="en-US" altLang="zh-CN" sz="2000">
                  <a:solidFill>
                    <a:schemeClr val="bg1">
                      <a:lumMod val="50000"/>
                    </a:schemeClr>
                  </a:solidFill>
                  <a:latin typeface="阿里巴巴普惠体 R" panose="00020600040101010101" charset="-122"/>
                  <a:ea typeface="阿里巴巴普惠体 R" panose="00020600040101010101" charset="-122"/>
                </a:rPr>
                <a:t>B</a:t>
              </a:r>
              <a:endParaRPr lang="zh-CN" altLang="en-US" sz="2000">
                <a:solidFill>
                  <a:schemeClr val="bg1">
                    <a:lumMod val="50000"/>
                  </a:schemeClr>
                </a:solidFill>
                <a:latin typeface="阿里巴巴普惠体 R" panose="00020600040101010101" charset="-122"/>
                <a:ea typeface="阿里巴巴普惠体 R" panose="00020600040101010101" charset="-122"/>
              </a:endParaRPr>
            </a:p>
          </p:txBody>
        </p:sp>
        <p:sp>
          <p:nvSpPr>
            <p:cNvPr id="27" name="Oval 57"/>
            <p:cNvSpPr>
              <a:spLocks noChangeArrowheads="1"/>
            </p:cNvSpPr>
            <p:nvPr/>
          </p:nvSpPr>
          <p:spPr bwMode="auto">
            <a:xfrm>
              <a:off x="7319067" y="4915042"/>
              <a:ext cx="1462076" cy="1457864"/>
            </a:xfrm>
            <a:prstGeom prst="ellipse">
              <a:avLst/>
            </a:prstGeom>
            <a:solidFill>
              <a:schemeClr val="bg1"/>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sp>
          <p:nvSpPr>
            <p:cNvPr id="28" name="Oval 59"/>
            <p:cNvSpPr>
              <a:spLocks noChangeArrowheads="1"/>
            </p:cNvSpPr>
            <p:nvPr/>
          </p:nvSpPr>
          <p:spPr bwMode="auto">
            <a:xfrm>
              <a:off x="5859446" y="5424119"/>
              <a:ext cx="438132" cy="439707"/>
            </a:xfrm>
            <a:prstGeom prst="ellipse">
              <a:avLst/>
            </a:prstGeom>
            <a:solidFill>
              <a:schemeClr val="bg1"/>
            </a:solidFill>
            <a:ln>
              <a:noFill/>
            </a:ln>
          </p:spPr>
          <p:txBody>
            <a:bodyPr vert="horz" wrap="square" lIns="0" tIns="0" rIns="0" bIns="0" numCol="1" anchor="ctr" anchorCtr="0" compatLnSpc="1"/>
            <a:lstStyle/>
            <a:p>
              <a:pPr algn="ctr"/>
              <a:r>
                <a:rPr lang="en-US" altLang="zh-CN" sz="2000">
                  <a:solidFill>
                    <a:schemeClr val="bg1">
                      <a:lumMod val="50000"/>
                    </a:schemeClr>
                  </a:solidFill>
                  <a:latin typeface="阿里巴巴普惠体 R" panose="00020600040101010101" charset="-122"/>
                  <a:ea typeface="阿里巴巴普惠体 R" panose="00020600040101010101" charset="-122"/>
                </a:rPr>
                <a:t>D</a:t>
              </a:r>
              <a:endParaRPr lang="zh-CN" altLang="en-US" sz="2000">
                <a:solidFill>
                  <a:schemeClr val="bg1">
                    <a:lumMod val="50000"/>
                  </a:schemeClr>
                </a:solidFill>
                <a:latin typeface="阿里巴巴普惠体 R" panose="00020600040101010101" charset="-122"/>
                <a:ea typeface="阿里巴巴普惠体 R" panose="00020600040101010101" charset="-122"/>
              </a:endParaRPr>
            </a:p>
          </p:txBody>
        </p:sp>
        <p:sp>
          <p:nvSpPr>
            <p:cNvPr id="29" name="TextBox 30"/>
            <p:cNvSpPr txBox="1"/>
            <p:nvPr/>
          </p:nvSpPr>
          <p:spPr>
            <a:xfrm>
              <a:off x="3412446" y="2379142"/>
              <a:ext cx="1447003" cy="333248"/>
            </a:xfrm>
            <a:prstGeom prst="rect">
              <a:avLst/>
            </a:prstGeom>
            <a:noFill/>
          </p:spPr>
          <p:txBody>
            <a:bodyPr wrap="square" lIns="0" tIns="0" rIns="0" bIns="0" rtlCol="0">
              <a:spAutoFit/>
            </a:bodyPr>
            <a:lstStyle/>
            <a:p>
              <a:pPr algn="ctr"/>
              <a:r>
                <a:rPr lang="zh-CN" altLang="en-US" sz="2000" b="1">
                  <a:solidFill>
                    <a:schemeClr val="bg1">
                      <a:lumMod val="50000"/>
                    </a:schemeClr>
                  </a:solidFill>
                  <a:latin typeface="阿里巴巴普惠体 B" panose="00020600040101010101" charset="-122"/>
                  <a:ea typeface="阿里巴巴普惠体 B" panose="00020600040101010101" charset="-122"/>
                </a:rPr>
                <a:t>加入标题</a:t>
              </a:r>
            </a:p>
          </p:txBody>
        </p:sp>
        <p:sp>
          <p:nvSpPr>
            <p:cNvPr id="30" name="TextBox 30"/>
            <p:cNvSpPr txBox="1"/>
            <p:nvPr/>
          </p:nvSpPr>
          <p:spPr>
            <a:xfrm>
              <a:off x="7319972" y="3402765"/>
              <a:ext cx="1518326" cy="333248"/>
            </a:xfrm>
            <a:prstGeom prst="rect">
              <a:avLst/>
            </a:prstGeom>
            <a:noFill/>
          </p:spPr>
          <p:txBody>
            <a:bodyPr wrap="square" lIns="0" tIns="0" rIns="0" bIns="0" rtlCol="0">
              <a:spAutoFit/>
            </a:bodyPr>
            <a:lstStyle/>
            <a:p>
              <a:pPr algn="ctr"/>
              <a:r>
                <a:rPr lang="zh-CN" altLang="en-US" sz="2000" b="1">
                  <a:solidFill>
                    <a:schemeClr val="bg1">
                      <a:lumMod val="50000"/>
                    </a:schemeClr>
                  </a:solidFill>
                  <a:latin typeface="阿里巴巴普惠体 B" panose="00020600040101010101" charset="-122"/>
                  <a:ea typeface="阿里巴巴普惠体 B" panose="00020600040101010101" charset="-122"/>
                </a:rPr>
                <a:t>加入标题</a:t>
              </a:r>
            </a:p>
          </p:txBody>
        </p:sp>
        <p:sp>
          <p:nvSpPr>
            <p:cNvPr id="31" name="TextBox 30"/>
            <p:cNvSpPr txBox="1"/>
            <p:nvPr/>
          </p:nvSpPr>
          <p:spPr>
            <a:xfrm>
              <a:off x="3368137" y="4424811"/>
              <a:ext cx="1535624" cy="333722"/>
            </a:xfrm>
            <a:prstGeom prst="rect">
              <a:avLst/>
            </a:prstGeom>
            <a:noFill/>
          </p:spPr>
          <p:txBody>
            <a:bodyPr wrap="square" lIns="0" tIns="0" rIns="0" bIns="0" rtlCol="0">
              <a:spAutoFit/>
            </a:bodyPr>
            <a:lstStyle/>
            <a:p>
              <a:pPr algn="ctr"/>
              <a:r>
                <a:rPr lang="zh-CN" altLang="en-US" sz="2000" b="1">
                  <a:solidFill>
                    <a:schemeClr val="bg1">
                      <a:lumMod val="50000"/>
                    </a:schemeClr>
                  </a:solidFill>
                  <a:latin typeface="阿里巴巴普惠体 B" panose="00020600040101010101" charset="-122"/>
                  <a:ea typeface="阿里巴巴普惠体 B" panose="00020600040101010101" charset="-122"/>
                </a:rPr>
                <a:t>加入标题</a:t>
              </a:r>
            </a:p>
          </p:txBody>
        </p:sp>
        <p:sp>
          <p:nvSpPr>
            <p:cNvPr id="32" name="TextBox 30"/>
            <p:cNvSpPr txBox="1"/>
            <p:nvPr/>
          </p:nvSpPr>
          <p:spPr>
            <a:xfrm>
              <a:off x="7377124" y="5448432"/>
              <a:ext cx="1404020" cy="333722"/>
            </a:xfrm>
            <a:prstGeom prst="rect">
              <a:avLst/>
            </a:prstGeom>
            <a:noFill/>
          </p:spPr>
          <p:txBody>
            <a:bodyPr wrap="square" lIns="0" tIns="0" rIns="0" bIns="0" rtlCol="0">
              <a:spAutoFit/>
            </a:bodyPr>
            <a:lstStyle/>
            <a:p>
              <a:pPr algn="ctr"/>
              <a:r>
                <a:rPr lang="zh-CN" altLang="en-US" sz="2000" b="1">
                  <a:solidFill>
                    <a:schemeClr val="bg1">
                      <a:lumMod val="50000"/>
                    </a:schemeClr>
                  </a:solidFill>
                  <a:latin typeface="阿里巴巴普惠体 B" panose="00020600040101010101" charset="-122"/>
                  <a:ea typeface="阿里巴巴普惠体 B" panose="00020600040101010101" charset="-122"/>
                </a:rPr>
                <a:t>加入标题</a:t>
              </a:r>
            </a:p>
          </p:txBody>
        </p:sp>
      </p:grpSp>
      <p:pic>
        <p:nvPicPr>
          <p:cNvPr id="4" name="图片 3" descr="矩形 7"/>
          <p:cNvPicPr>
            <a:picLocks noChangeAspect="1"/>
          </p:cNvPicPr>
          <p:nvPr/>
        </p:nvPicPr>
        <p:blipFill>
          <a:blip r:embed="rId3"/>
          <a:stretch>
            <a:fillRect/>
          </a:stretch>
        </p:blipFill>
        <p:spPr>
          <a:xfrm>
            <a:off x="5594350" y="-887095"/>
            <a:ext cx="1317625" cy="1354455"/>
          </a:xfrm>
          <a:prstGeom prst="rect">
            <a:avLst/>
          </a:prstGeom>
        </p:spPr>
      </p:pic>
      <p:grpSp>
        <p:nvGrpSpPr>
          <p:cNvPr id="5" name="组合 4"/>
          <p:cNvGrpSpPr/>
          <p:nvPr/>
        </p:nvGrpSpPr>
        <p:grpSpPr>
          <a:xfrm>
            <a:off x="401489" y="501252"/>
            <a:ext cx="11383880" cy="692500"/>
            <a:chOff x="-2991986" y="562030"/>
            <a:chExt cx="11383880" cy="692500"/>
          </a:xfrm>
        </p:grpSpPr>
        <p:sp>
          <p:nvSpPr>
            <p:cNvPr id="39" name="矩形 38"/>
            <p:cNvSpPr/>
            <p:nvPr/>
          </p:nvSpPr>
          <p:spPr>
            <a:xfrm flipV="1">
              <a:off x="4224363"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TextBox 8"/>
            <p:cNvSpPr txBox="1">
              <a:spLocks noChangeArrowheads="1"/>
            </p:cNvSpPr>
            <p:nvPr/>
          </p:nvSpPr>
          <p:spPr bwMode="auto">
            <a:xfrm>
              <a:off x="1076634" y="562030"/>
              <a:ext cx="325532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a:solidFill>
                    <a:schemeClr val="tx1">
                      <a:lumMod val="85000"/>
                      <a:lumOff val="15000"/>
                    </a:schemeClr>
                  </a:solidFill>
                  <a:latin typeface="阿里巴巴普惠体 R" panose="00020600040101010101" charset="-122"/>
                  <a:ea typeface="阿里巴巴普惠体 R" panose="00020600040101010101" charset="-122"/>
                  <a:sym typeface="Arial" panose="020B0604020202020204" pitchFamily="34" charset="0"/>
                </a:rPr>
                <a:t>个人信息简介</a:t>
              </a:r>
            </a:p>
          </p:txBody>
        </p:sp>
        <p:sp>
          <p:nvSpPr>
            <p:cNvPr id="41" name="TextBox 8"/>
            <p:cNvSpPr txBox="1">
              <a:spLocks noChangeArrowheads="1"/>
            </p:cNvSpPr>
            <p:nvPr/>
          </p:nvSpPr>
          <p:spPr bwMode="auto">
            <a:xfrm>
              <a:off x="1074478" y="1054505"/>
              <a:ext cx="3255323" cy="2000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rPr>
                <a:t>CLICK TO ADD CAPTION TEXT</a:t>
              </a:r>
              <a:endParaRPr lang="zh-CN" altLang="en-US" sz="1300">
                <a:solidFill>
                  <a:schemeClr val="bg1">
                    <a:lumMod val="6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42" name="矩形 41"/>
            <p:cNvSpPr/>
            <p:nvPr/>
          </p:nvSpPr>
          <p:spPr>
            <a:xfrm flipV="1">
              <a:off x="-2991986" y="910636"/>
              <a:ext cx="4167531" cy="45719"/>
            </a:xfrm>
            <a:prstGeom prst="rect">
              <a:avLst/>
            </a:prstGeom>
            <a:solidFill>
              <a:srgbClr val="4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43" name="图片 42" descr="矩形 5"/>
          <p:cNvPicPr>
            <a:picLocks noChangeAspect="1"/>
          </p:cNvPicPr>
          <p:nvPr/>
        </p:nvPicPr>
        <p:blipFill>
          <a:blip r:embed="rId4"/>
          <a:stretch>
            <a:fillRect/>
          </a:stretch>
        </p:blipFill>
        <p:spPr>
          <a:xfrm>
            <a:off x="5320030" y="-803910"/>
            <a:ext cx="1184275" cy="1188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矩形 9"/>
          <p:cNvPicPr>
            <a:picLocks noChangeAspect="1"/>
          </p:cNvPicPr>
          <p:nvPr/>
        </p:nvPicPr>
        <p:blipFill>
          <a:blip r:embed="rId3"/>
          <a:stretch>
            <a:fillRect/>
          </a:stretch>
        </p:blipFill>
        <p:spPr>
          <a:xfrm>
            <a:off x="4820285" y="909955"/>
            <a:ext cx="1931670" cy="1931670"/>
          </a:xfrm>
          <a:prstGeom prst="rect">
            <a:avLst/>
          </a:prstGeom>
        </p:spPr>
      </p:pic>
      <p:pic>
        <p:nvPicPr>
          <p:cNvPr id="5" name="图片 4" descr="1-1"/>
          <p:cNvPicPr>
            <a:picLocks noChangeAspect="1"/>
          </p:cNvPicPr>
          <p:nvPr/>
        </p:nvPicPr>
        <p:blipFill>
          <a:blip r:embed="rId4"/>
          <a:stretch>
            <a:fillRect/>
          </a:stretch>
        </p:blipFill>
        <p:spPr>
          <a:xfrm>
            <a:off x="4471670" y="483870"/>
            <a:ext cx="2003425" cy="2702560"/>
          </a:xfrm>
          <a:prstGeom prst="rect">
            <a:avLst/>
          </a:prstGeom>
        </p:spPr>
      </p:pic>
      <p:sp>
        <p:nvSpPr>
          <p:cNvPr id="15" name="文本框 14"/>
          <p:cNvSpPr txBox="1"/>
          <p:nvPr/>
        </p:nvSpPr>
        <p:spPr>
          <a:xfrm>
            <a:off x="3737614" y="3947903"/>
            <a:ext cx="4297680" cy="829945"/>
          </a:xfrm>
          <a:prstGeom prst="rect">
            <a:avLst/>
          </a:prstGeom>
          <a:noFill/>
        </p:spPr>
        <p:txBody>
          <a:bodyPr wrap="none" rtlCol="0">
            <a:spAutoFit/>
            <a:scene3d>
              <a:camera prst="orthographicFront"/>
              <a:lightRig rig="threePt" dir="t"/>
            </a:scene3d>
            <a:sp3d contourW="12700"/>
          </a:bodyPr>
          <a:lstStyle/>
          <a:p>
            <a:pPr algn="ctr"/>
            <a:r>
              <a:rPr lang="zh-CN" altLang="en-US" sz="4800" spc="600">
                <a:solidFill>
                  <a:schemeClr val="tx1">
                    <a:lumMod val="85000"/>
                    <a:lumOff val="15000"/>
                  </a:schemeClr>
                </a:solidFill>
                <a:latin typeface="阿里巴巴普惠体 R" panose="00020600040101010101" charset="-122"/>
                <a:ea typeface="阿里巴巴普惠体 R" panose="00020600040101010101" charset="-122"/>
              </a:rPr>
              <a:t>岗位认知概述</a:t>
            </a:r>
          </a:p>
        </p:txBody>
      </p:sp>
      <p:sp>
        <p:nvSpPr>
          <p:cNvPr id="16" name="文本框 15"/>
          <p:cNvSpPr txBox="1"/>
          <p:nvPr/>
        </p:nvSpPr>
        <p:spPr>
          <a:xfrm>
            <a:off x="3172277" y="4912636"/>
            <a:ext cx="5428344" cy="478155"/>
          </a:xfrm>
          <a:prstGeom prst="rect">
            <a:avLst/>
          </a:prstGeom>
          <a:noFill/>
        </p:spPr>
        <p:txBody>
          <a:bodyPr wrap="square" rtlCol="0">
            <a:spAutoFit/>
          </a:bodyPr>
          <a:lstStyle/>
          <a:p>
            <a:pPr algn="ctr">
              <a:lnSpc>
                <a:spcPct val="120000"/>
              </a:lnSpc>
            </a:pPr>
            <a:r>
              <a:rPr lang="en-US" altLang="zh-CN" sz="1050">
                <a:solidFill>
                  <a:schemeClr val="bg1">
                    <a:lumMod val="65000"/>
                  </a:schemeClr>
                </a:solidFill>
                <a:latin typeface="阿里巴巴普惠体 R" panose="00020600040101010101" charset="-122"/>
                <a:ea typeface="阿里巴巴普惠体 R" panose="00020600040101010101" charset="-122"/>
              </a:rPr>
              <a:t>The user can demonstrate on a projector or computer, or print the presentation and make it into a film to be used in a wider field</a:t>
            </a:r>
          </a:p>
        </p:txBody>
      </p:sp>
      <p:sp>
        <p:nvSpPr>
          <p:cNvPr id="18" name="矩形 17"/>
          <p:cNvSpPr/>
          <p:nvPr/>
        </p:nvSpPr>
        <p:spPr>
          <a:xfrm>
            <a:off x="3500755" y="1282700"/>
            <a:ext cx="4652645" cy="1198880"/>
          </a:xfrm>
          <a:prstGeom prst="rect">
            <a:avLst/>
          </a:prstGeom>
        </p:spPr>
        <p:txBody>
          <a:bodyPr wrap="square">
            <a:spAutoFit/>
          </a:bodyPr>
          <a:lstStyle/>
          <a:p>
            <a:pPr algn="ctr"/>
            <a:r>
              <a:rPr lang="zh-CN" altLang="en-US" sz="7200" spc="600">
                <a:solidFill>
                  <a:schemeClr val="tx1">
                    <a:lumMod val="85000"/>
                    <a:lumOff val="15000"/>
                  </a:schemeClr>
                </a:solidFill>
                <a:latin typeface="阿里巴巴普惠体 B" panose="00020600040101010101" charset="-122"/>
                <a:ea typeface="阿里巴巴普惠体 B" panose="00020600040101010101" charset="-122"/>
              </a:rPr>
              <a:t>第二部分</a:t>
            </a:r>
          </a:p>
        </p:txBody>
      </p:sp>
      <p:cxnSp>
        <p:nvCxnSpPr>
          <p:cNvPr id="19" name="直接连接符 18"/>
          <p:cNvCxnSpPr/>
          <p:nvPr/>
        </p:nvCxnSpPr>
        <p:spPr>
          <a:xfrm>
            <a:off x="2827109" y="4815511"/>
            <a:ext cx="5991225" cy="0"/>
          </a:xfrm>
          <a:prstGeom prst="line">
            <a:avLst/>
          </a:prstGeom>
          <a:ln w="12700">
            <a:solidFill>
              <a:schemeClr val="tx1">
                <a:lumMod val="85000"/>
                <a:lumOff val="1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outVertical)">
                                      <p:cBhvr>
                                        <p:cTn id="13" dur="500"/>
                                        <p:tgtEl>
                                          <p:spTgt spid="19"/>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fltVal val="0.5"/>
                                          </p:val>
                                        </p:tav>
                                        <p:tav tm="100000">
                                          <p:val>
                                            <p:strVal val="#ppt_x"/>
                                          </p:val>
                                        </p:tav>
                                      </p:tavLst>
                                    </p:anim>
                                    <p:anim calcmode="lin" valueType="num">
                                      <p:cBhvr>
                                        <p:cTn id="21" dur="500" fill="hold"/>
                                        <p:tgtEl>
                                          <p:spTgt spid="15"/>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GENSWF_OUTPUT_FILE_NAME" val="33"/>
  <p:tag name="ISPRING_ULTRA_SCORM_TRACKING_SLIDES" val="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自定义</PresentationFormat>
  <Paragraphs>212</Paragraphs>
  <Slides>20</Slides>
  <Notes>20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Gill Sans</vt:lpstr>
      <vt:lpstr>Helvetica Neue</vt:lpstr>
      <vt:lpstr>Kozuka Gothic Pr6N B</vt:lpstr>
      <vt:lpstr>Lato Light</vt:lpstr>
      <vt:lpstr>Lato Regular</vt:lpstr>
      <vt:lpstr>Open Sans</vt:lpstr>
      <vt:lpstr>Source Sans Pro</vt:lpstr>
      <vt:lpstr>阿里巴巴普惠体 B</vt:lpstr>
      <vt:lpstr>阿里巴巴普惠体 R</vt:lpstr>
      <vt:lpstr>方正兰亭细黑_GBK</vt:lpstr>
      <vt:lpstr>黑体</vt:lpstr>
      <vt:lpstr>华文黑体</vt:lpstr>
      <vt:lpstr>宋体</vt:lpstr>
      <vt:lpstr>微软雅黑</vt:lpstr>
      <vt:lpstr>Arial</vt:lpstr>
      <vt:lpstr>Arial Black</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2021-07-02T01:41:34Z</dcterms:created>
  <dcterms:modified xsi:type="dcterms:W3CDTF">2023-01-10T06:33:42Z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D503B5A8311D45579CCD50222B8EC7F8</vt:lpwstr>
  </property>
  <property fmtid="{A09F084E-AD41-489F-8076-AA5BE3082BCA}" pid="100">
    <vt:ui4>5</vt:ui4>
  </property>
  <property fmtid="{64440492-4C8B-11D1-8B70-080036B11A03}" pid="11">
    <vt:lpwstr>www.2ppt.com-爱PPT提供资源下载</vt:lpwstr>
  </property>
</Properties>
</file>