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75" r:id="rId9"/>
    <p:sldId id="263" r:id="rId10"/>
    <p:sldId id="264" r:id="rId11"/>
    <p:sldId id="265" r:id="rId12"/>
    <p:sldId id="266" r:id="rId13"/>
    <p:sldId id="276" r:id="rId14"/>
    <p:sldId id="267" r:id="rId15"/>
    <p:sldId id="268" r:id="rId16"/>
    <p:sldId id="269" r:id="rId17"/>
    <p:sldId id="277" r:id="rId18"/>
    <p:sldId id="270" r:id="rId19"/>
    <p:sldId id="271" r:id="rId20"/>
    <p:sldId id="272" r:id="rId21"/>
    <p:sldId id="273" r:id="rId22"/>
    <p:sldId id="278"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2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15" d="100"/>
          <a:sy n="115"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0" y="245745"/>
            <a:ext cx="3945890" cy="477520"/>
            <a:chOff x="0" y="387"/>
            <a:chExt cx="6214" cy="752"/>
          </a:xfrm>
        </p:grpSpPr>
        <p:sp>
          <p:nvSpPr>
            <p:cNvPr id="11" name="文本框 10"/>
            <p:cNvSpPr txBox="1"/>
            <p:nvPr userDrawn="1"/>
          </p:nvSpPr>
          <p:spPr>
            <a:xfrm>
              <a:off x="1236" y="387"/>
              <a:ext cx="4978" cy="753"/>
            </a:xfrm>
            <a:prstGeom prst="rect">
              <a:avLst/>
            </a:prstGeom>
            <a:noFill/>
          </p:spPr>
          <p:txBody>
            <a:bodyPr wrap="square" rtlCol="0">
              <a:spAutoFit/>
            </a:bodyPr>
            <a:lstStyle/>
            <a:p>
              <a:pPr>
                <a:lnSpc>
                  <a:spcPct val="90000"/>
                </a:lnSpc>
                <a:spcBef>
                  <a:spcPct val="0"/>
                </a:spcBef>
              </a:pPr>
              <a:r>
                <a:rPr lang="zh-CN" altLang="en-US" sz="2800" b="1" dirty="0">
                  <a:solidFill>
                    <a:srgbClr val="442801"/>
                  </a:solidFill>
                  <a:latin typeface="微软雅黑" panose="020B0503020204020204" pitchFamily="34" charset="-122"/>
                  <a:ea typeface="微软雅黑" panose="020B0503020204020204" pitchFamily="34" charset="-122"/>
                  <a:cs typeface="+mj-cs"/>
                </a:rPr>
                <a:t>单击此处添加标题</a:t>
              </a:r>
            </a:p>
          </p:txBody>
        </p:sp>
        <p:grpSp>
          <p:nvGrpSpPr>
            <p:cNvPr id="12" name="组合 11"/>
            <p:cNvGrpSpPr/>
            <p:nvPr userDrawn="1"/>
          </p:nvGrpSpPr>
          <p:grpSpPr>
            <a:xfrm>
              <a:off x="0" y="398"/>
              <a:ext cx="1061" cy="730"/>
              <a:chOff x="0" y="398"/>
              <a:chExt cx="1514" cy="1042"/>
            </a:xfrm>
            <a:solidFill>
              <a:srgbClr val="442801"/>
            </a:solidFill>
          </p:grpSpPr>
          <p:sp>
            <p:nvSpPr>
              <p:cNvPr id="6163" name="矩形 30"/>
              <p:cNvSpPr/>
              <p:nvPr userDrawn="1"/>
            </p:nvSpPr>
            <p:spPr>
              <a:xfrm>
                <a:off x="0" y="398"/>
                <a:ext cx="870" cy="1042"/>
              </a:xfrm>
              <a:prstGeom prst="rect">
                <a:avLst/>
              </a:prstGeom>
              <a:grpFill/>
              <a:ln w="9525">
                <a:noFill/>
              </a:ln>
            </p:spPr>
            <p:txBody>
              <a:bodyPr/>
              <a:lstStyle/>
              <a:p>
                <a:pPr eaLnBrk="1" hangingPunct="1">
                  <a:buFont typeface="Arial" panose="020B0604020202020204" pitchFamily="34" charset="0"/>
                  <a:buNone/>
                </a:pPr>
                <a:endParaRPr lang="zh-CN" altLang="en-US" dirty="0">
                  <a:solidFill>
                    <a:srgbClr val="F25F6D"/>
                  </a:solidFill>
                  <a:latin typeface="Arial" panose="020B0604020202020204" pitchFamily="34" charset="0"/>
                  <a:sym typeface="Calibri" panose="020F0502020204030204" pitchFamily="34" charset="0"/>
                </a:endParaRPr>
              </a:p>
            </p:txBody>
          </p:sp>
          <p:sp>
            <p:nvSpPr>
              <p:cNvPr id="6164" name="矩形 31"/>
              <p:cNvSpPr/>
              <p:nvPr userDrawn="1"/>
            </p:nvSpPr>
            <p:spPr>
              <a:xfrm>
                <a:off x="1218" y="398"/>
                <a:ext cx="297" cy="1042"/>
              </a:xfrm>
              <a:prstGeom prst="rect">
                <a:avLst/>
              </a:prstGeom>
              <a:grpFill/>
              <a:ln w="9525">
                <a:noFill/>
              </a:ln>
            </p:spPr>
            <p:txBody>
              <a:bodyPr/>
              <a:lstStyle/>
              <a:p>
                <a:pPr eaLnBrk="1" hangingPunct="1">
                  <a:buFont typeface="Arial" panose="020B0604020202020204" pitchFamily="34" charset="0"/>
                  <a:buNone/>
                </a:pPr>
                <a:endParaRPr lang="zh-CN" altLang="en-US" dirty="0">
                  <a:latin typeface="Arial" panose="020B0604020202020204" pitchFamily="34" charset="0"/>
                  <a:sym typeface="Calibri" panose="020F0502020204030204" pitchFamily="34" charset="0"/>
                </a:endParaRPr>
              </a:p>
            </p:txBody>
          </p:sp>
        </p:grpSp>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2023-01-10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2023-01-10</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8.GI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notesSlide" Target="../notesSlides/notesSlide16.xml"/><Relationship Id="rId7" Type="http://schemas.openxmlformats.org/officeDocument/2006/relationships/image" Target="../media/image22.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 Id="rId9"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035382" y="2770553"/>
            <a:ext cx="6774286" cy="645160"/>
          </a:xfrm>
          <a:prstGeom prst="rect">
            <a:avLst/>
          </a:prstGeom>
          <a:noFill/>
        </p:spPr>
        <p:txBody>
          <a:bodyPr wrap="square" rtlCol="0">
            <a:spAutoFit/>
          </a:bodyPr>
          <a:lstStyle/>
          <a:p>
            <a:pPr>
              <a:lnSpc>
                <a:spcPct val="150000"/>
              </a:lnSpc>
            </a:pPr>
            <a:r>
              <a:rPr lang="zh-CN" altLang="en-US" sz="2400" b="1" dirty="0">
                <a:solidFill>
                  <a:schemeClr val="tx1">
                    <a:lumMod val="75000"/>
                    <a:lumOff val="25000"/>
                  </a:schemeClr>
                </a:solidFill>
                <a:cs typeface="+mn-ea"/>
                <a:sym typeface="+mn-lt"/>
              </a:rPr>
              <a:t>曾经我是你甜蜜的负担</a:t>
            </a:r>
            <a:r>
              <a:rPr lang="en-US" altLang="zh-CN" sz="2400" b="1" dirty="0">
                <a:solidFill>
                  <a:schemeClr val="tx1">
                    <a:lumMod val="75000"/>
                    <a:lumOff val="25000"/>
                  </a:schemeClr>
                </a:solidFill>
                <a:cs typeface="+mn-ea"/>
                <a:sym typeface="+mn-lt"/>
              </a:rPr>
              <a:t> </a:t>
            </a:r>
            <a:r>
              <a:rPr lang="zh-CN" altLang="en-US" sz="2400" dirty="0">
                <a:solidFill>
                  <a:schemeClr val="tx1">
                    <a:lumMod val="75000"/>
                    <a:lumOff val="25000"/>
                  </a:schemeClr>
                </a:solidFill>
                <a:cs typeface="+mn-ea"/>
                <a:sym typeface="+mn-lt"/>
              </a:rPr>
              <a:t>如今你是我温暖的牵挂</a:t>
            </a:r>
          </a:p>
        </p:txBody>
      </p:sp>
      <p:sp>
        <p:nvSpPr>
          <p:cNvPr id="10" name="文本框 9"/>
          <p:cNvSpPr txBox="1"/>
          <p:nvPr/>
        </p:nvSpPr>
        <p:spPr>
          <a:xfrm>
            <a:off x="2035382" y="487400"/>
            <a:ext cx="6980348" cy="2745740"/>
          </a:xfrm>
          <a:prstGeom prst="rect">
            <a:avLst/>
          </a:prstGeom>
          <a:noFill/>
        </p:spPr>
        <p:txBody>
          <a:bodyPr wrap="square" rtlCol="0">
            <a:spAutoFit/>
          </a:bodyPr>
          <a:lstStyle/>
          <a:p>
            <a:pPr>
              <a:lnSpc>
                <a:spcPct val="150000"/>
              </a:lnSpc>
            </a:pPr>
            <a:r>
              <a:rPr lang="zh-CN" altLang="en-US" sz="11500" b="1" dirty="0">
                <a:solidFill>
                  <a:srgbClr val="442801"/>
                </a:solidFill>
                <a:latin typeface="德彪钢笔行书字库" panose="02000000000000000000" charset="-122"/>
                <a:ea typeface="德彪钢笔行书字库" panose="02000000000000000000" charset="-122"/>
                <a:cs typeface="+mn-ea"/>
                <a:sym typeface="+mn-lt"/>
              </a:rPr>
              <a:t>父爱如山</a:t>
            </a:r>
          </a:p>
        </p:txBody>
      </p:sp>
      <p:sp>
        <p:nvSpPr>
          <p:cNvPr id="9" name="文本框 8"/>
          <p:cNvSpPr txBox="1"/>
          <p:nvPr/>
        </p:nvSpPr>
        <p:spPr>
          <a:xfrm>
            <a:off x="2163445" y="3325495"/>
            <a:ext cx="6374765"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cs typeface="+mn-ea"/>
                <a:sym typeface="+mn-lt"/>
              </a:rPr>
              <a:t>一丝真诚胜过千两黄金，一丝温暖能抵万里寒霜，一声问候送来温馨甜蜜，一条短信捎去我万般心意，你的快乐是我最大的心愿，祝父亲节快乐！</a:t>
            </a:r>
          </a:p>
        </p:txBody>
      </p:sp>
      <p:sp>
        <p:nvSpPr>
          <p:cNvPr id="12" name="TextBox 1"/>
          <p:cNvSpPr txBox="1"/>
          <p:nvPr/>
        </p:nvSpPr>
        <p:spPr>
          <a:xfrm>
            <a:off x="2163445" y="3851910"/>
            <a:ext cx="3139440" cy="260350"/>
          </a:xfrm>
          <a:prstGeom prst="rect">
            <a:avLst/>
          </a:prstGeom>
          <a:noFill/>
        </p:spPr>
        <p:txBody>
          <a:bodyPr wrap="square" rtlCol="0">
            <a:spAutoFit/>
          </a:bodyPr>
          <a:lstStyle/>
          <a:p>
            <a:r>
              <a:rPr lang="zh-CN" altLang="en-US" sz="1100" smtClean="0"/>
              <a:t>汇报人：</a:t>
            </a:r>
            <a:r>
              <a:rPr lang="en-US" altLang="zh-CN" sz="1100" smtClean="0"/>
              <a:t>PPT818   </a:t>
            </a:r>
            <a:r>
              <a:rPr lang="zh-CN" altLang="en-US" sz="1100" smtClean="0"/>
              <a:t>汇报时间：</a:t>
            </a:r>
            <a:r>
              <a:rPr lang="en-US" altLang="zh-CN" sz="1100" smtClean="0"/>
              <a:t>20XX</a:t>
            </a:r>
            <a:r>
              <a:rPr lang="zh-CN" altLang="en-US" sz="1100" smtClean="0"/>
              <a:t>年</a:t>
            </a:r>
            <a:endParaRPr lang="zh-CN" altLang="en-US" sz="1100"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4620464" y="2113215"/>
            <a:ext cx="1716281" cy="2632740"/>
            <a:chOff x="4620464" y="2113215"/>
            <a:chExt cx="1716281" cy="2632740"/>
          </a:xfrm>
        </p:grpSpPr>
        <p:sp>
          <p:nvSpPr>
            <p:cNvPr id="12" name="梯形 11"/>
            <p:cNvSpPr/>
            <p:nvPr/>
          </p:nvSpPr>
          <p:spPr>
            <a:xfrm rot="5400000">
              <a:off x="4072040" y="3142553"/>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梯形 9"/>
            <p:cNvSpPr/>
            <p:nvPr/>
          </p:nvSpPr>
          <p:spPr>
            <a:xfrm rot="8993242">
              <a:off x="4664982" y="2113215"/>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梯形 7"/>
            <p:cNvSpPr/>
            <p:nvPr/>
          </p:nvSpPr>
          <p:spPr>
            <a:xfrm rot="1800000">
              <a:off x="4667006" y="4173063"/>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5856933" y="2112051"/>
            <a:ext cx="1716277" cy="2632728"/>
            <a:chOff x="5856933" y="2112051"/>
            <a:chExt cx="1716277" cy="2632728"/>
          </a:xfrm>
        </p:grpSpPr>
        <p:sp>
          <p:nvSpPr>
            <p:cNvPr id="13" name="梯形 12"/>
            <p:cNvSpPr/>
            <p:nvPr/>
          </p:nvSpPr>
          <p:spPr>
            <a:xfrm rot="16200000" flipH="1">
              <a:off x="6451894" y="3142555"/>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梯形 10"/>
            <p:cNvSpPr/>
            <p:nvPr/>
          </p:nvSpPr>
          <p:spPr>
            <a:xfrm rot="19793242" flipH="1">
              <a:off x="5858956" y="4171887"/>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梯形 8"/>
            <p:cNvSpPr/>
            <p:nvPr/>
          </p:nvSpPr>
          <p:spPr>
            <a:xfrm rot="12600000" flipH="1">
              <a:off x="5856933" y="2112051"/>
              <a:ext cx="1669739" cy="572892"/>
            </a:xfrm>
            <a:prstGeom prst="trapezoid">
              <a:avLst>
                <a:gd name="adj" fmla="val 57643"/>
              </a:avLst>
            </a:prstGeom>
            <a:solidFill>
              <a:srgbClr val="4428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p:cNvCxnSpPr/>
          <p:nvPr/>
        </p:nvCxnSpPr>
        <p:spPr>
          <a:xfrm flipV="1">
            <a:off x="735707" y="3426079"/>
            <a:ext cx="3666516" cy="1"/>
          </a:xfrm>
          <a:prstGeom prst="line">
            <a:avLst/>
          </a:pr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cxnSp>
      <p:sp>
        <p:nvSpPr>
          <p:cNvPr id="16" name="任意多边形 15"/>
          <p:cNvSpPr/>
          <p:nvPr/>
        </p:nvSpPr>
        <p:spPr>
          <a:xfrm>
            <a:off x="735707" y="1689079"/>
            <a:ext cx="4299209" cy="432086"/>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任意多边形 16"/>
          <p:cNvSpPr/>
          <p:nvPr/>
        </p:nvSpPr>
        <p:spPr>
          <a:xfrm flipV="1">
            <a:off x="731838" y="4730994"/>
            <a:ext cx="4299209" cy="432086"/>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9" name="直接连接符 18"/>
          <p:cNvCxnSpPr/>
          <p:nvPr/>
        </p:nvCxnSpPr>
        <p:spPr>
          <a:xfrm flipH="1">
            <a:off x="7791450" y="3426079"/>
            <a:ext cx="3664845" cy="2921"/>
          </a:xfrm>
          <a:prstGeom prst="line">
            <a:avLst/>
          </a:pr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cxnSp>
      <p:sp>
        <p:nvSpPr>
          <p:cNvPr id="20" name="任意多边形 19"/>
          <p:cNvSpPr/>
          <p:nvPr/>
        </p:nvSpPr>
        <p:spPr>
          <a:xfrm flipH="1">
            <a:off x="7158764" y="1689079"/>
            <a:ext cx="4297531" cy="432086"/>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任意多边形 20"/>
          <p:cNvSpPr/>
          <p:nvPr/>
        </p:nvSpPr>
        <p:spPr>
          <a:xfrm flipH="1" flipV="1">
            <a:off x="7162631" y="4730994"/>
            <a:ext cx="4297531" cy="432086"/>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44280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4" name="组合 33"/>
          <p:cNvGrpSpPr/>
          <p:nvPr/>
        </p:nvGrpSpPr>
        <p:grpSpPr>
          <a:xfrm>
            <a:off x="774833" y="1324547"/>
            <a:ext cx="3401031" cy="1351193"/>
            <a:chOff x="774833" y="1324547"/>
            <a:chExt cx="3401031" cy="1351193"/>
          </a:xfrm>
        </p:grpSpPr>
        <p:sp>
          <p:nvSpPr>
            <p:cNvPr id="46" name="文本框 45"/>
            <p:cNvSpPr txBox="1"/>
            <p:nvPr/>
          </p:nvSpPr>
          <p:spPr>
            <a:xfrm>
              <a:off x="774833" y="1324547"/>
              <a:ext cx="3063473" cy="341632"/>
            </a:xfrm>
            <a:prstGeom prst="rect">
              <a:avLst/>
            </a:prstGeom>
            <a:noFill/>
          </p:spPr>
          <p:txBody>
            <a:bodyPr wrap="square" rtlCol="0">
              <a:spAutoFit/>
            </a:bodyPr>
            <a:lstStyle/>
            <a:p>
              <a:pPr algn="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49" name="文本框 48"/>
            <p:cNvSpPr txBox="1"/>
            <p:nvPr/>
          </p:nvSpPr>
          <p:spPr>
            <a:xfrm>
              <a:off x="812802" y="1743177"/>
              <a:ext cx="3363062" cy="932563"/>
            </a:xfrm>
            <a:prstGeom prst="rect">
              <a:avLst/>
            </a:prstGeom>
            <a:noFill/>
          </p:spPr>
          <p:txBody>
            <a:bodyPr wrap="square" rtlCol="0">
              <a:spAutoFit/>
            </a:bodyPr>
            <a:lstStyle/>
            <a:p>
              <a:pPr algn="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774833" y="3067962"/>
            <a:ext cx="3401038" cy="1354239"/>
            <a:chOff x="774833" y="3067962"/>
            <a:chExt cx="3401038" cy="1354239"/>
          </a:xfrm>
        </p:grpSpPr>
        <p:sp>
          <p:nvSpPr>
            <p:cNvPr id="47" name="文本框 46"/>
            <p:cNvSpPr txBox="1"/>
            <p:nvPr/>
          </p:nvSpPr>
          <p:spPr>
            <a:xfrm>
              <a:off x="774833" y="3067962"/>
              <a:ext cx="3063473" cy="341632"/>
            </a:xfrm>
            <a:prstGeom prst="rect">
              <a:avLst/>
            </a:prstGeom>
            <a:noFill/>
          </p:spPr>
          <p:txBody>
            <a:bodyPr wrap="square" rtlCol="0">
              <a:spAutoFit/>
            </a:bodyPr>
            <a:lstStyle/>
            <a:p>
              <a:pPr algn="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0" name="文本框 49"/>
            <p:cNvSpPr txBox="1"/>
            <p:nvPr/>
          </p:nvSpPr>
          <p:spPr>
            <a:xfrm>
              <a:off x="812809" y="3489638"/>
              <a:ext cx="3363062" cy="932563"/>
            </a:xfrm>
            <a:prstGeom prst="rect">
              <a:avLst/>
            </a:prstGeom>
            <a:noFill/>
          </p:spPr>
          <p:txBody>
            <a:bodyPr wrap="square" rtlCol="0">
              <a:spAutoFit/>
            </a:bodyPr>
            <a:lstStyle/>
            <a:p>
              <a:pPr algn="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774833" y="4804045"/>
            <a:ext cx="3405791" cy="1349768"/>
            <a:chOff x="774833" y="4804045"/>
            <a:chExt cx="3405791" cy="1349768"/>
          </a:xfrm>
        </p:grpSpPr>
        <p:sp>
          <p:nvSpPr>
            <p:cNvPr id="48" name="文本框 47"/>
            <p:cNvSpPr txBox="1"/>
            <p:nvPr/>
          </p:nvSpPr>
          <p:spPr>
            <a:xfrm>
              <a:off x="774833" y="4804045"/>
              <a:ext cx="3063473" cy="341632"/>
            </a:xfrm>
            <a:prstGeom prst="rect">
              <a:avLst/>
            </a:prstGeom>
            <a:noFill/>
          </p:spPr>
          <p:txBody>
            <a:bodyPr wrap="square" rtlCol="0">
              <a:spAutoFit/>
            </a:bodyPr>
            <a:lstStyle/>
            <a:p>
              <a:pPr algn="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1" name="文本框 50"/>
            <p:cNvSpPr txBox="1"/>
            <p:nvPr/>
          </p:nvSpPr>
          <p:spPr>
            <a:xfrm>
              <a:off x="817562" y="5221250"/>
              <a:ext cx="3363062" cy="932563"/>
            </a:xfrm>
            <a:prstGeom prst="rect">
              <a:avLst/>
            </a:prstGeom>
            <a:noFill/>
          </p:spPr>
          <p:txBody>
            <a:bodyPr wrap="square" rtlCol="0">
              <a:spAutoFit/>
            </a:bodyPr>
            <a:lstStyle/>
            <a:p>
              <a:pPr algn="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8018255" y="1335333"/>
            <a:ext cx="3363062" cy="1313092"/>
            <a:chOff x="7985918" y="1335333"/>
            <a:chExt cx="3363062" cy="1313092"/>
          </a:xfrm>
        </p:grpSpPr>
        <p:sp>
          <p:nvSpPr>
            <p:cNvPr id="52" name="文本框 51"/>
            <p:cNvSpPr txBox="1"/>
            <p:nvPr/>
          </p:nvSpPr>
          <p:spPr>
            <a:xfrm>
              <a:off x="8266457" y="1335333"/>
              <a:ext cx="3063473"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5" name="文本框 54"/>
            <p:cNvSpPr txBox="1"/>
            <p:nvPr/>
          </p:nvSpPr>
          <p:spPr>
            <a:xfrm>
              <a:off x="7985918" y="1743177"/>
              <a:ext cx="3363062" cy="905248"/>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8015080" y="3078748"/>
            <a:ext cx="3363062" cy="1316138"/>
            <a:chOff x="7982743" y="3078748"/>
            <a:chExt cx="3363062" cy="1316138"/>
          </a:xfrm>
        </p:grpSpPr>
        <p:sp>
          <p:nvSpPr>
            <p:cNvPr id="53" name="文本框 52"/>
            <p:cNvSpPr txBox="1"/>
            <p:nvPr/>
          </p:nvSpPr>
          <p:spPr>
            <a:xfrm>
              <a:off x="8266457" y="3078748"/>
              <a:ext cx="3063473"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6" name="文本框 55"/>
            <p:cNvSpPr txBox="1"/>
            <p:nvPr/>
          </p:nvSpPr>
          <p:spPr>
            <a:xfrm>
              <a:off x="7982743" y="3489638"/>
              <a:ext cx="3363062" cy="905248"/>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8018255" y="4814831"/>
            <a:ext cx="3363062" cy="1311667"/>
            <a:chOff x="7985918" y="4814831"/>
            <a:chExt cx="3363062" cy="1311667"/>
          </a:xfrm>
        </p:grpSpPr>
        <p:sp>
          <p:nvSpPr>
            <p:cNvPr id="54" name="文本框 53"/>
            <p:cNvSpPr txBox="1"/>
            <p:nvPr/>
          </p:nvSpPr>
          <p:spPr>
            <a:xfrm>
              <a:off x="8266457" y="4814831"/>
              <a:ext cx="3063473"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7" name="文本框 56"/>
            <p:cNvSpPr txBox="1"/>
            <p:nvPr/>
          </p:nvSpPr>
          <p:spPr>
            <a:xfrm>
              <a:off x="7985918" y="5221250"/>
              <a:ext cx="3363062" cy="905248"/>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8" name="文本框 57"/>
          <p:cNvSpPr txBox="1"/>
          <p:nvPr/>
        </p:nvSpPr>
        <p:spPr>
          <a:xfrm>
            <a:off x="5197434" y="3176950"/>
            <a:ext cx="1797134" cy="507831"/>
          </a:xfrm>
          <a:prstGeom prst="rect">
            <a:avLst/>
          </a:prstGeom>
          <a:noFill/>
        </p:spPr>
        <p:txBody>
          <a:bodyPr wrap="square" rtlCol="0">
            <a:spAutoFit/>
          </a:bodyPr>
          <a:lstStyle/>
          <a:p>
            <a:pPr algn="ctr">
              <a:lnSpc>
                <a:spcPct val="90000"/>
              </a:lnSpc>
              <a:spcBef>
                <a:spcPts val="1000"/>
              </a:spcBef>
            </a:pPr>
            <a:r>
              <a:rPr lang="zh-CN" altLang="en-US" sz="30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50" fill="hold"/>
                                        <p:tgtEl>
                                          <p:spTgt spid="32"/>
                                        </p:tgtEl>
                                        <p:attrNameLst>
                                          <p:attrName>ppt_x</p:attrName>
                                        </p:attrNameLst>
                                      </p:cBhvr>
                                      <p:tavLst>
                                        <p:tav tm="0">
                                          <p:val>
                                            <p:strVal val="1+#ppt_w/2"/>
                                          </p:val>
                                        </p:tav>
                                        <p:tav tm="100000">
                                          <p:val>
                                            <p:strVal val="#ppt_x"/>
                                          </p:val>
                                        </p:tav>
                                      </p:tavLst>
                                    </p:anim>
                                    <p:anim calcmode="lin" valueType="num">
                                      <p:cBhvr additive="base">
                                        <p:cTn id="8" dur="25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50" fill="hold"/>
                                        <p:tgtEl>
                                          <p:spTgt spid="31"/>
                                        </p:tgtEl>
                                        <p:attrNameLst>
                                          <p:attrName>ppt_x</p:attrName>
                                        </p:attrNameLst>
                                      </p:cBhvr>
                                      <p:tavLst>
                                        <p:tav tm="0">
                                          <p:val>
                                            <p:strVal val="0-#ppt_w/2"/>
                                          </p:val>
                                        </p:tav>
                                        <p:tav tm="100000">
                                          <p:val>
                                            <p:strVal val="#ppt_x"/>
                                          </p:val>
                                        </p:tav>
                                      </p:tavLst>
                                    </p:anim>
                                    <p:anim calcmode="lin" valueType="num">
                                      <p:cBhvr additive="base">
                                        <p:cTn id="12" dur="25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1" presetClass="entr" presetSubtype="0" fill="hold" nodeType="withEffect">
                                  <p:stCondLst>
                                    <p:cond delay="250"/>
                                  </p:stCondLst>
                                  <p:childTnLst>
                                    <p:set>
                                      <p:cBhvr>
                                        <p:cTn id="27" dur="1" fill="hold">
                                          <p:stCondLst>
                                            <p:cond delay="0"/>
                                          </p:stCondLst>
                                        </p:cTn>
                                        <p:tgtEl>
                                          <p:spTgt spid="34"/>
                                        </p:tgtEl>
                                        <p:attrNameLst>
                                          <p:attrName>style.visibility</p:attrName>
                                        </p:attrNameLst>
                                      </p:cBhvr>
                                      <p:to>
                                        <p:strVal val="visible"/>
                                      </p:to>
                                    </p:set>
                                  </p:childTnLst>
                                </p:cTn>
                              </p:par>
                              <p:par>
                                <p:cTn id="28" presetID="26" presetClass="emph" presetSubtype="0" fill="hold" nodeType="withEffect">
                                  <p:stCondLst>
                                    <p:cond delay="250"/>
                                  </p:stCondLst>
                                  <p:childTnLst>
                                    <p:animEffect transition="out" filter="fade">
                                      <p:cBhvr>
                                        <p:cTn id="29" dur="500" tmFilter="0, 0; .2, .5; .8, .5; 1, 0"/>
                                        <p:tgtEl>
                                          <p:spTgt spid="34"/>
                                        </p:tgtEl>
                                      </p:cBhvr>
                                    </p:animEffect>
                                    <p:animScale>
                                      <p:cBhvr>
                                        <p:cTn id="30" dur="250" autoRev="1" fill="hold"/>
                                        <p:tgtEl>
                                          <p:spTgt spid="34"/>
                                        </p:tgtEl>
                                      </p:cBhvr>
                                      <p:by x="105000" y="105000"/>
                                    </p:animScale>
                                  </p:childTnLst>
                                </p:cTn>
                              </p:par>
                              <p:par>
                                <p:cTn id="31" presetID="1" presetClass="entr" presetSubtype="0" fill="hold" nodeType="withEffect">
                                  <p:stCondLst>
                                    <p:cond delay="250"/>
                                  </p:stCondLst>
                                  <p:childTnLst>
                                    <p:set>
                                      <p:cBhvr>
                                        <p:cTn id="32" dur="1" fill="hold">
                                          <p:stCondLst>
                                            <p:cond delay="0"/>
                                          </p:stCondLst>
                                        </p:cTn>
                                        <p:tgtEl>
                                          <p:spTgt spid="35"/>
                                        </p:tgtEl>
                                        <p:attrNameLst>
                                          <p:attrName>style.visibility</p:attrName>
                                        </p:attrNameLst>
                                      </p:cBhvr>
                                      <p:to>
                                        <p:strVal val="visible"/>
                                      </p:to>
                                    </p:set>
                                  </p:childTnLst>
                                </p:cTn>
                              </p:par>
                              <p:par>
                                <p:cTn id="33" presetID="26" presetClass="emph" presetSubtype="0" fill="hold" nodeType="withEffect">
                                  <p:stCondLst>
                                    <p:cond delay="250"/>
                                  </p:stCondLst>
                                  <p:childTnLst>
                                    <p:animEffect transition="out" filter="fade">
                                      <p:cBhvr>
                                        <p:cTn id="34" dur="500" tmFilter="0, 0; .2, .5; .8, .5; 1, 0"/>
                                        <p:tgtEl>
                                          <p:spTgt spid="35"/>
                                        </p:tgtEl>
                                      </p:cBhvr>
                                    </p:animEffect>
                                    <p:animScale>
                                      <p:cBhvr>
                                        <p:cTn id="35" dur="250" autoRev="1" fill="hold"/>
                                        <p:tgtEl>
                                          <p:spTgt spid="35"/>
                                        </p:tgtEl>
                                      </p:cBhvr>
                                      <p:by x="105000" y="105000"/>
                                    </p:animScale>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1" presetClass="entr" presetSubtype="0" fill="hold" nodeType="withEffect">
                                  <p:stCondLst>
                                    <p:cond delay="250"/>
                                  </p:stCondLst>
                                  <p:childTnLst>
                                    <p:set>
                                      <p:cBhvr>
                                        <p:cTn id="44" dur="1" fill="hold">
                                          <p:stCondLst>
                                            <p:cond delay="0"/>
                                          </p:stCondLst>
                                        </p:cTn>
                                        <p:tgtEl>
                                          <p:spTgt spid="36"/>
                                        </p:tgtEl>
                                        <p:attrNameLst>
                                          <p:attrName>style.visibility</p:attrName>
                                        </p:attrNameLst>
                                      </p:cBhvr>
                                      <p:to>
                                        <p:strVal val="visible"/>
                                      </p:to>
                                    </p:set>
                                  </p:childTnLst>
                                </p:cTn>
                              </p:par>
                              <p:par>
                                <p:cTn id="45" presetID="26" presetClass="emph" presetSubtype="0" fill="hold" nodeType="withEffect">
                                  <p:stCondLst>
                                    <p:cond delay="250"/>
                                  </p:stCondLst>
                                  <p:childTnLst>
                                    <p:animEffect transition="out" filter="fade">
                                      <p:cBhvr>
                                        <p:cTn id="46" dur="500" tmFilter="0, 0; .2, .5; .8, .5; 1, 0"/>
                                        <p:tgtEl>
                                          <p:spTgt spid="36"/>
                                        </p:tgtEl>
                                      </p:cBhvr>
                                    </p:animEffect>
                                    <p:animScale>
                                      <p:cBhvr>
                                        <p:cTn id="47" dur="250" autoRev="1" fill="hold"/>
                                        <p:tgtEl>
                                          <p:spTgt spid="36"/>
                                        </p:tgtEl>
                                      </p:cBhvr>
                                      <p:by x="105000" y="105000"/>
                                    </p:animScale>
                                  </p:childTnLst>
                                </p:cTn>
                              </p:par>
                              <p:par>
                                <p:cTn id="48" presetID="1" presetClass="entr" presetSubtype="0" fill="hold" nodeType="withEffect">
                                  <p:stCondLst>
                                    <p:cond delay="250"/>
                                  </p:stCondLst>
                                  <p:childTnLst>
                                    <p:set>
                                      <p:cBhvr>
                                        <p:cTn id="49" dur="1" fill="hold">
                                          <p:stCondLst>
                                            <p:cond delay="0"/>
                                          </p:stCondLst>
                                        </p:cTn>
                                        <p:tgtEl>
                                          <p:spTgt spid="37"/>
                                        </p:tgtEl>
                                        <p:attrNameLst>
                                          <p:attrName>style.visibility</p:attrName>
                                        </p:attrNameLst>
                                      </p:cBhvr>
                                      <p:to>
                                        <p:strVal val="visible"/>
                                      </p:to>
                                    </p:set>
                                  </p:childTnLst>
                                </p:cTn>
                              </p:par>
                              <p:par>
                                <p:cTn id="50" presetID="26" presetClass="emph" presetSubtype="0" fill="hold" nodeType="withEffect">
                                  <p:stCondLst>
                                    <p:cond delay="250"/>
                                  </p:stCondLst>
                                  <p:childTnLst>
                                    <p:animEffect transition="out" filter="fade">
                                      <p:cBhvr>
                                        <p:cTn id="51" dur="500" tmFilter="0, 0; .2, .5; .8, .5; 1, 0"/>
                                        <p:tgtEl>
                                          <p:spTgt spid="37"/>
                                        </p:tgtEl>
                                      </p:cBhvr>
                                    </p:animEffect>
                                    <p:animScale>
                                      <p:cBhvr>
                                        <p:cTn id="52" dur="250" autoRev="1" fill="hold"/>
                                        <p:tgtEl>
                                          <p:spTgt spid="37"/>
                                        </p:tgtEl>
                                      </p:cBhvr>
                                      <p:by x="105000" y="105000"/>
                                    </p:animScale>
                                  </p:childTnLst>
                                </p:cTn>
                              </p:par>
                            </p:childTnLst>
                          </p:cTn>
                        </p:par>
                        <p:par>
                          <p:cTn id="53" fill="hold">
                            <p:stCondLst>
                              <p:cond delay="2000"/>
                            </p:stCondLst>
                            <p:childTnLst>
                              <p:par>
                                <p:cTn id="54" presetID="22" presetClass="entr" presetSubtype="2"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right)">
                                      <p:cBhvr>
                                        <p:cTn id="56" dur="500"/>
                                        <p:tgtEl>
                                          <p:spTgt spid="1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par>
                                <p:cTn id="60" presetID="1" presetClass="entr" presetSubtype="0" fill="hold" nodeType="withEffect">
                                  <p:stCondLst>
                                    <p:cond delay="250"/>
                                  </p:stCondLst>
                                  <p:childTnLst>
                                    <p:set>
                                      <p:cBhvr>
                                        <p:cTn id="61" dur="1" fill="hold">
                                          <p:stCondLst>
                                            <p:cond delay="0"/>
                                          </p:stCondLst>
                                        </p:cTn>
                                        <p:tgtEl>
                                          <p:spTgt spid="39"/>
                                        </p:tgtEl>
                                        <p:attrNameLst>
                                          <p:attrName>style.visibility</p:attrName>
                                        </p:attrNameLst>
                                      </p:cBhvr>
                                      <p:to>
                                        <p:strVal val="visible"/>
                                      </p:to>
                                    </p:set>
                                  </p:childTnLst>
                                </p:cTn>
                              </p:par>
                              <p:par>
                                <p:cTn id="62" presetID="26" presetClass="emph" presetSubtype="0" fill="hold" nodeType="withEffect">
                                  <p:stCondLst>
                                    <p:cond delay="250"/>
                                  </p:stCondLst>
                                  <p:childTnLst>
                                    <p:animEffect transition="out" filter="fade">
                                      <p:cBhvr>
                                        <p:cTn id="63" dur="500" tmFilter="0, 0; .2, .5; .8, .5; 1, 0"/>
                                        <p:tgtEl>
                                          <p:spTgt spid="39"/>
                                        </p:tgtEl>
                                      </p:cBhvr>
                                    </p:animEffect>
                                    <p:animScale>
                                      <p:cBhvr>
                                        <p:cTn id="64" dur="250" autoRev="1" fill="hold"/>
                                        <p:tgtEl>
                                          <p:spTgt spid="39"/>
                                        </p:tgtEl>
                                      </p:cBhvr>
                                      <p:by x="105000" y="105000"/>
                                    </p:animScale>
                                  </p:childTnLst>
                                </p:cTn>
                              </p:par>
                              <p:par>
                                <p:cTn id="65" presetID="1" presetClass="entr" presetSubtype="0" fill="hold" nodeType="withEffect">
                                  <p:stCondLst>
                                    <p:cond delay="250"/>
                                  </p:stCondLst>
                                  <p:childTnLst>
                                    <p:set>
                                      <p:cBhvr>
                                        <p:cTn id="66" dur="1" fill="hold">
                                          <p:stCondLst>
                                            <p:cond delay="0"/>
                                          </p:stCondLst>
                                        </p:cTn>
                                        <p:tgtEl>
                                          <p:spTgt spid="38"/>
                                        </p:tgtEl>
                                        <p:attrNameLst>
                                          <p:attrName>style.visibility</p:attrName>
                                        </p:attrNameLst>
                                      </p:cBhvr>
                                      <p:to>
                                        <p:strVal val="visible"/>
                                      </p:to>
                                    </p:set>
                                  </p:childTnLst>
                                </p:cTn>
                              </p:par>
                              <p:par>
                                <p:cTn id="67" presetID="26" presetClass="emph" presetSubtype="0" fill="hold" nodeType="withEffect">
                                  <p:stCondLst>
                                    <p:cond delay="250"/>
                                  </p:stCondLst>
                                  <p:childTnLst>
                                    <p:animEffect transition="out" filter="fade">
                                      <p:cBhvr>
                                        <p:cTn id="68" dur="500" tmFilter="0, 0; .2, .5; .8, .5; 1, 0"/>
                                        <p:tgtEl>
                                          <p:spTgt spid="38"/>
                                        </p:tgtEl>
                                      </p:cBhvr>
                                    </p:animEffect>
                                    <p:animScale>
                                      <p:cBhvr>
                                        <p:cTn id="69"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20" grpId="0" bldLvl="0" animBg="1"/>
      <p:bldP spid="21" grpId="0" bldLvl="0" animBg="1"/>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8450" y="1412875"/>
            <a:ext cx="8737793" cy="4748117"/>
            <a:chOff x="2365" y="2150"/>
            <a:chExt cx="10550" cy="5733"/>
          </a:xfrm>
        </p:grpSpPr>
        <p:sp>
          <p:nvSpPr>
            <p:cNvPr id="4" name="矩形 3"/>
            <p:cNvSpPr>
              <a:spLocks noChangeArrowheads="1"/>
            </p:cNvSpPr>
            <p:nvPr/>
          </p:nvSpPr>
          <p:spPr bwMode="auto">
            <a:xfrm>
              <a:off x="2365" y="2150"/>
              <a:ext cx="5190" cy="2798"/>
            </a:xfrm>
            <a:prstGeom prst="rect">
              <a:avLst/>
            </a:prstGeom>
            <a:solidFill>
              <a:srgbClr val="442801"/>
            </a:solidFill>
            <a:ln w="15875" algn="ctr">
              <a:noFill/>
              <a:miter lim="800000"/>
            </a:ln>
          </p:spPr>
          <p:txBody>
            <a:bodyPr anchor="ctr"/>
            <a:lstStyle/>
            <a:p>
              <a:pPr algn="ctr">
                <a:defRPr/>
              </a:pPr>
              <a:endParaRPr lang="zh-CN" altLang="en-US" sz="2400" b="0">
                <a:solidFill>
                  <a:schemeClr val="lt1"/>
                </a:solidFill>
                <a:latin typeface="+mn-lt"/>
                <a:ea typeface="+mn-ea"/>
              </a:endParaRPr>
            </a:p>
          </p:txBody>
        </p:sp>
        <p:grpSp>
          <p:nvGrpSpPr>
            <p:cNvPr id="5" name="组合 4"/>
            <p:cNvGrpSpPr/>
            <p:nvPr/>
          </p:nvGrpSpPr>
          <p:grpSpPr bwMode="auto">
            <a:xfrm>
              <a:off x="3220" y="3005"/>
              <a:ext cx="3480" cy="1080"/>
              <a:chOff x="1550458" y="4171275"/>
              <a:chExt cx="1799448" cy="473027"/>
            </a:xfrm>
          </p:grpSpPr>
          <p:sp>
            <p:nvSpPr>
              <p:cNvPr id="68623" name="TextBox 5"/>
              <p:cNvSpPr txBox="1">
                <a:spLocks noChangeArrowheads="1"/>
              </p:cNvSpPr>
              <p:nvPr/>
            </p:nvSpPr>
            <p:spPr bwMode="auto">
              <a:xfrm>
                <a:off x="1714632" y="4171275"/>
                <a:ext cx="1471100" cy="97390"/>
              </a:xfrm>
              <a:prstGeom prst="rect">
                <a:avLst/>
              </a:prstGeom>
              <a:noFill/>
              <a:ln w="9525">
                <a:noFill/>
                <a:miter lim="800000"/>
              </a:ln>
            </p:spPr>
            <p:txBody>
              <a:bodyPr lIns="0" tIns="0" rIns="0" bIns="0">
                <a:spAutoFit/>
              </a:bodyPr>
              <a:lstStyle/>
              <a:p>
                <a:pPr algn="ctr"/>
                <a:r>
                  <a:rPr lang="zh-CN" altLang="en-US" sz="1200">
                    <a:solidFill>
                      <a:schemeClr val="bg1"/>
                    </a:solidFill>
                    <a:latin typeface="微软雅黑" panose="020B0503020204020204" pitchFamily="34" charset="-122"/>
                  </a:rPr>
                  <a:t>插入相关案例图片</a:t>
                </a:r>
              </a:p>
            </p:txBody>
          </p:sp>
          <p:sp>
            <p:nvSpPr>
              <p:cNvPr id="68624" name="TextBox 6"/>
              <p:cNvSpPr txBox="1">
                <a:spLocks noChangeArrowheads="1"/>
              </p:cNvSpPr>
              <p:nvPr/>
            </p:nvSpPr>
            <p:spPr bwMode="auto">
              <a:xfrm>
                <a:off x="1550458" y="4400155"/>
                <a:ext cx="1799448" cy="244147"/>
              </a:xfrm>
              <a:prstGeom prst="rect">
                <a:avLst/>
              </a:prstGeom>
              <a:noFill/>
              <a:ln w="9525">
                <a:noFill/>
                <a:miter lim="800000"/>
              </a:ln>
            </p:spPr>
            <p:txBody>
              <a:bodyPr lIns="0" tIns="0" rIns="0" bIns="0">
                <a:spAutoFit/>
              </a:bodyPr>
              <a:lstStyle/>
              <a:p>
                <a:pPr algn="ctr">
                  <a:lnSpc>
                    <a:spcPct val="125000"/>
                  </a:lnSpc>
                </a:pPr>
                <a:r>
                  <a:rPr lang="zh-CN" altLang="en-US" sz="1200" b="0">
                    <a:solidFill>
                      <a:schemeClr val="bg1"/>
                    </a:solidFill>
                    <a:sym typeface="造字工房悦黑体验版常规体" pitchFamily="50" charset="-122"/>
                  </a:rPr>
                  <a:t>请输入您想要的文字内容请输入您想要的文字内容请输入您想要的文字内容</a:t>
                </a:r>
              </a:p>
            </p:txBody>
          </p:sp>
        </p:grpSp>
        <p:sp>
          <p:nvSpPr>
            <p:cNvPr id="8" name="矩形 7"/>
            <p:cNvSpPr/>
            <p:nvPr/>
          </p:nvSpPr>
          <p:spPr>
            <a:xfrm>
              <a:off x="7728" y="2150"/>
              <a:ext cx="5187" cy="27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0"/>
            </a:p>
          </p:txBody>
        </p:sp>
        <p:sp>
          <p:nvSpPr>
            <p:cNvPr id="9" name="矩形 8"/>
            <p:cNvSpPr/>
            <p:nvPr/>
          </p:nvSpPr>
          <p:spPr>
            <a:xfrm>
              <a:off x="2365" y="5083"/>
              <a:ext cx="5190" cy="2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0"/>
            </a:p>
          </p:txBody>
        </p:sp>
        <p:sp>
          <p:nvSpPr>
            <p:cNvPr id="10" name="矩形 9"/>
            <p:cNvSpPr>
              <a:spLocks noChangeArrowheads="1"/>
            </p:cNvSpPr>
            <p:nvPr/>
          </p:nvSpPr>
          <p:spPr bwMode="auto">
            <a:xfrm>
              <a:off x="7728" y="5083"/>
              <a:ext cx="5187" cy="2800"/>
            </a:xfrm>
            <a:prstGeom prst="rect">
              <a:avLst/>
            </a:prstGeom>
            <a:solidFill>
              <a:srgbClr val="442801"/>
            </a:solidFill>
            <a:ln w="15875" algn="ctr">
              <a:noFill/>
              <a:miter lim="800000"/>
            </a:ln>
          </p:spPr>
          <p:txBody>
            <a:bodyPr anchor="ctr"/>
            <a:lstStyle/>
            <a:p>
              <a:pPr algn="ctr">
                <a:defRPr/>
              </a:pPr>
              <a:endParaRPr lang="zh-CN" altLang="en-US" sz="2400" b="0">
                <a:solidFill>
                  <a:schemeClr val="lt1"/>
                </a:solidFill>
                <a:latin typeface="+mn-lt"/>
                <a:ea typeface="+mn-ea"/>
              </a:endParaRPr>
            </a:p>
          </p:txBody>
        </p:sp>
        <p:grpSp>
          <p:nvGrpSpPr>
            <p:cNvPr id="12" name="组合 11"/>
            <p:cNvGrpSpPr/>
            <p:nvPr/>
          </p:nvGrpSpPr>
          <p:grpSpPr bwMode="auto">
            <a:xfrm>
              <a:off x="8583" y="5940"/>
              <a:ext cx="3477" cy="968"/>
              <a:chOff x="1550458" y="4171275"/>
              <a:chExt cx="1799448" cy="423997"/>
            </a:xfrm>
          </p:grpSpPr>
          <p:sp>
            <p:nvSpPr>
              <p:cNvPr id="68621" name="TextBox 12"/>
              <p:cNvSpPr txBox="1">
                <a:spLocks noChangeArrowheads="1"/>
              </p:cNvSpPr>
              <p:nvPr/>
            </p:nvSpPr>
            <p:spPr bwMode="auto">
              <a:xfrm>
                <a:off x="1714749" y="4171275"/>
                <a:ext cx="1470865" cy="97390"/>
              </a:xfrm>
              <a:prstGeom prst="rect">
                <a:avLst/>
              </a:prstGeom>
              <a:noFill/>
              <a:ln w="9525">
                <a:noFill/>
                <a:miter lim="800000"/>
              </a:ln>
            </p:spPr>
            <p:txBody>
              <a:bodyPr lIns="0" tIns="0" rIns="0" bIns="0">
                <a:spAutoFit/>
              </a:bodyPr>
              <a:lstStyle/>
              <a:p>
                <a:pPr algn="ctr"/>
                <a:r>
                  <a:rPr lang="zh-CN" altLang="en-US" sz="1200">
                    <a:solidFill>
                      <a:schemeClr val="bg1"/>
                    </a:solidFill>
                    <a:latin typeface="微软雅黑" panose="020B0503020204020204" pitchFamily="34" charset="-122"/>
                  </a:rPr>
                  <a:t>插入相关案例图片</a:t>
                </a:r>
              </a:p>
            </p:txBody>
          </p:sp>
          <p:sp>
            <p:nvSpPr>
              <p:cNvPr id="68622" name="TextBox 13"/>
              <p:cNvSpPr txBox="1">
                <a:spLocks noChangeArrowheads="1"/>
              </p:cNvSpPr>
              <p:nvPr/>
            </p:nvSpPr>
            <p:spPr bwMode="auto">
              <a:xfrm>
                <a:off x="1550458" y="4400155"/>
                <a:ext cx="1799448" cy="195117"/>
              </a:xfrm>
              <a:prstGeom prst="rect">
                <a:avLst/>
              </a:prstGeom>
              <a:noFill/>
              <a:ln w="9525">
                <a:noFill/>
                <a:miter lim="800000"/>
              </a:ln>
            </p:spPr>
            <p:txBody>
              <a:bodyPr lIns="0" tIns="0" rIns="0" bIns="0">
                <a:spAutoFit/>
              </a:bodyPr>
              <a:lstStyle/>
              <a:p>
                <a:pPr algn="ctr"/>
                <a:r>
                  <a:rPr lang="zh-CN" altLang="en-US" sz="1200" b="0">
                    <a:solidFill>
                      <a:schemeClr val="bg1"/>
                    </a:solidFill>
                    <a:sym typeface="造字工房悦黑体验版常规体" pitchFamily="50" charset="-122"/>
                  </a:rPr>
                  <a:t>请输入您想要的文字内容请输入您想要的文字内容请输入您想要的文字内容</a:t>
                </a:r>
              </a:p>
            </p:txBody>
          </p:sp>
        </p:grpSp>
        <p:sp>
          <p:nvSpPr>
            <p:cNvPr id="15" name="TextBox 14"/>
            <p:cNvSpPr txBox="1">
              <a:spLocks noChangeArrowheads="1"/>
            </p:cNvSpPr>
            <p:nvPr/>
          </p:nvSpPr>
          <p:spPr bwMode="auto">
            <a:xfrm>
              <a:off x="8140" y="2780"/>
              <a:ext cx="3760" cy="334"/>
            </a:xfrm>
            <a:prstGeom prst="rect">
              <a:avLst/>
            </a:prstGeom>
            <a:noFill/>
            <a:ln w="9525">
              <a:noFill/>
              <a:miter lim="800000"/>
            </a:ln>
          </p:spPr>
          <p:txBody>
            <a:bodyPr lIns="0" tIns="0" rIns="0" bIns="0">
              <a:spAutoFit/>
            </a:bodyPr>
            <a:lstStyle/>
            <a:p>
              <a:pPr algn="ctr"/>
              <a:r>
                <a:rPr lang="zh-CN" altLang="en-US">
                  <a:solidFill>
                    <a:schemeClr val="bg1"/>
                  </a:solidFill>
                  <a:latin typeface="微软雅黑" panose="020B0503020204020204" pitchFamily="34" charset="-122"/>
                </a:rPr>
                <a:t>点击输入标题</a:t>
              </a:r>
            </a:p>
          </p:txBody>
        </p:sp>
        <p:sp>
          <p:nvSpPr>
            <p:cNvPr id="16" name="TextBox 15"/>
            <p:cNvSpPr txBox="1">
              <a:spLocks noChangeArrowheads="1"/>
            </p:cNvSpPr>
            <p:nvPr/>
          </p:nvSpPr>
          <p:spPr bwMode="auto">
            <a:xfrm>
              <a:off x="8140" y="3345"/>
              <a:ext cx="4363" cy="975"/>
            </a:xfrm>
            <a:prstGeom prst="rect">
              <a:avLst/>
            </a:prstGeom>
            <a:noFill/>
            <a:ln w="9525">
              <a:noFill/>
              <a:miter lim="800000"/>
            </a:ln>
          </p:spPr>
          <p:txBody>
            <a:bodyPr lIns="0" tIns="0" rIns="0" bIns="0">
              <a:spAutoFit/>
            </a:bodyPr>
            <a:lstStyle/>
            <a:p>
              <a:pPr>
                <a:lnSpc>
                  <a:spcPct val="125000"/>
                </a:lnSpc>
              </a:pPr>
              <a:r>
                <a:rPr lang="zh-CN" altLang="en-US" sz="1400" b="0">
                  <a:solidFill>
                    <a:schemeClr val="bg1"/>
                  </a:solidFill>
                  <a:sym typeface="造字工房悦黑体验版常规体" pitchFamily="50" charset="-122"/>
                </a:rPr>
                <a:t>请输入您想要的文字内容请输入您想要的文字内容请输入您想要的文字内容请输入您想要的文字内容请输入您想要的文字内容</a:t>
              </a:r>
            </a:p>
          </p:txBody>
        </p:sp>
        <p:sp>
          <p:nvSpPr>
            <p:cNvPr id="31" name="TextBox 30"/>
            <p:cNvSpPr txBox="1">
              <a:spLocks noChangeArrowheads="1"/>
            </p:cNvSpPr>
            <p:nvPr/>
          </p:nvSpPr>
          <p:spPr bwMode="auto">
            <a:xfrm>
              <a:off x="3380" y="5650"/>
              <a:ext cx="3763" cy="334"/>
            </a:xfrm>
            <a:prstGeom prst="rect">
              <a:avLst/>
            </a:prstGeom>
            <a:noFill/>
            <a:ln w="9525">
              <a:noFill/>
              <a:miter lim="800000"/>
            </a:ln>
          </p:spPr>
          <p:txBody>
            <a:bodyPr lIns="0" tIns="0" rIns="0" bIns="0">
              <a:spAutoFit/>
            </a:bodyPr>
            <a:lstStyle/>
            <a:p>
              <a:pPr algn="ctr"/>
              <a:r>
                <a:rPr lang="zh-CN" altLang="en-US">
                  <a:solidFill>
                    <a:schemeClr val="bg1"/>
                  </a:solidFill>
                  <a:latin typeface="微软雅黑" panose="020B0503020204020204" pitchFamily="34" charset="-122"/>
                </a:rPr>
                <a:t>点击输入标题</a:t>
              </a:r>
            </a:p>
          </p:txBody>
        </p:sp>
        <p:sp>
          <p:nvSpPr>
            <p:cNvPr id="32" name="TextBox 31"/>
            <p:cNvSpPr txBox="1">
              <a:spLocks noChangeArrowheads="1"/>
            </p:cNvSpPr>
            <p:nvPr/>
          </p:nvSpPr>
          <p:spPr bwMode="auto">
            <a:xfrm>
              <a:off x="2778" y="6215"/>
              <a:ext cx="4365" cy="975"/>
            </a:xfrm>
            <a:prstGeom prst="rect">
              <a:avLst/>
            </a:prstGeom>
            <a:noFill/>
            <a:ln w="9525">
              <a:noFill/>
              <a:miter lim="800000"/>
            </a:ln>
          </p:spPr>
          <p:txBody>
            <a:bodyPr lIns="0" tIns="0" rIns="0" bIns="0">
              <a:spAutoFit/>
            </a:bodyPr>
            <a:lstStyle/>
            <a:p>
              <a:pPr>
                <a:lnSpc>
                  <a:spcPct val="125000"/>
                </a:lnSpc>
              </a:pPr>
              <a:r>
                <a:rPr lang="zh-CN" altLang="en-US" sz="1400" b="0">
                  <a:solidFill>
                    <a:schemeClr val="bg1"/>
                  </a:solidFill>
                  <a:sym typeface="造字工房悦黑体验版常规体" pitchFamily="50" charset="-122"/>
                </a:rPr>
                <a:t>请输入您想要的文字内容请输入您想要的文字内容请输入您想要的文字内容请输入您想要的文字内容请输入您想要的文字内容</a:t>
              </a:r>
            </a:p>
          </p:txBody>
        </p:sp>
        <p:sp>
          <p:nvSpPr>
            <p:cNvPr id="64552" name="AutoShape 40"/>
            <p:cNvSpPr>
              <a:spLocks noChangeArrowheads="1"/>
            </p:cNvSpPr>
            <p:nvPr/>
          </p:nvSpPr>
          <p:spPr bwMode="auto">
            <a:xfrm>
              <a:off x="7100" y="7313"/>
              <a:ext cx="328" cy="455"/>
            </a:xfrm>
            <a:prstGeom prst="chevron">
              <a:avLst>
                <a:gd name="adj" fmla="val 56829"/>
              </a:avLst>
            </a:prstGeom>
            <a:solidFill>
              <a:schemeClr val="bg1"/>
            </a:solidFill>
            <a:ln w="9525">
              <a:noFill/>
              <a:prstDash val="lgDashDotDot"/>
              <a:miter lim="800000"/>
            </a:ln>
          </p:spPr>
          <p:txBody>
            <a:bodyPr wrap="none" anchor="ctr"/>
            <a:lstStyle/>
            <a:p>
              <a:endParaRPr lang="zh-CN" altLang="en-US" sz="2400" b="0"/>
            </a:p>
          </p:txBody>
        </p:sp>
        <p:sp>
          <p:nvSpPr>
            <p:cNvPr id="64553" name="AutoShape 41"/>
            <p:cNvSpPr>
              <a:spLocks noChangeArrowheads="1"/>
            </p:cNvSpPr>
            <p:nvPr/>
          </p:nvSpPr>
          <p:spPr bwMode="auto">
            <a:xfrm flipH="1">
              <a:off x="7858" y="4365"/>
              <a:ext cx="365" cy="455"/>
            </a:xfrm>
            <a:prstGeom prst="chevron">
              <a:avLst>
                <a:gd name="adj" fmla="val 56829"/>
              </a:avLst>
            </a:prstGeom>
            <a:solidFill>
              <a:schemeClr val="bg1"/>
            </a:solidFill>
            <a:ln w="9525">
              <a:noFill/>
              <a:prstDash val="lgDashDotDot"/>
              <a:miter lim="800000"/>
            </a:ln>
          </p:spPr>
          <p:txBody>
            <a:bodyPr wrap="none" anchor="ctr"/>
            <a:lstStyle/>
            <a:p>
              <a:endParaRPr lang="zh-CN" altLang="en-US" sz="2400" b="0"/>
            </a:p>
          </p:txBody>
        </p:sp>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梯形 11"/>
          <p:cNvSpPr/>
          <p:nvPr/>
        </p:nvSpPr>
        <p:spPr>
          <a:xfrm rot="16200000">
            <a:off x="8409684" y="2155446"/>
            <a:ext cx="1581152" cy="4151341"/>
          </a:xfrm>
          <a:prstGeom prst="trapezoid">
            <a:avLst>
              <a:gd name="adj" fmla="val 1563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梯形 25"/>
          <p:cNvSpPr/>
          <p:nvPr/>
        </p:nvSpPr>
        <p:spPr>
          <a:xfrm rot="16200000">
            <a:off x="8409684" y="-209677"/>
            <a:ext cx="1581152" cy="4151341"/>
          </a:xfrm>
          <a:prstGeom prst="trapezoid">
            <a:avLst>
              <a:gd name="adj" fmla="val 1563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梯形 26"/>
          <p:cNvSpPr/>
          <p:nvPr/>
        </p:nvSpPr>
        <p:spPr>
          <a:xfrm rot="5400000" flipH="1">
            <a:off x="2201166" y="3335436"/>
            <a:ext cx="1581152" cy="4151341"/>
          </a:xfrm>
          <a:prstGeom prst="trapezoid">
            <a:avLst>
              <a:gd name="adj" fmla="val 15639"/>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梯形 27"/>
          <p:cNvSpPr/>
          <p:nvPr/>
        </p:nvSpPr>
        <p:spPr>
          <a:xfrm rot="5400000" flipH="1">
            <a:off x="2201167" y="972027"/>
            <a:ext cx="1581152" cy="4151341"/>
          </a:xfrm>
          <a:prstGeom prst="trapezoid">
            <a:avLst>
              <a:gd name="adj" fmla="val 15639"/>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067414" y="1325994"/>
            <a:ext cx="1800000" cy="1080000"/>
            <a:chOff x="5067414" y="1325994"/>
            <a:chExt cx="1800000" cy="1080000"/>
          </a:xfrm>
        </p:grpSpPr>
        <p:sp>
          <p:nvSpPr>
            <p:cNvPr id="20" name="矩形 19"/>
            <p:cNvSpPr/>
            <p:nvPr/>
          </p:nvSpPr>
          <p:spPr>
            <a:xfrm flipH="1">
              <a:off x="5067414" y="1325994"/>
              <a:ext cx="1800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4">
              <a:biLevel thresh="25000"/>
            </a:blip>
            <a:stretch>
              <a:fillRect/>
            </a:stretch>
          </p:blipFill>
          <p:spPr>
            <a:xfrm>
              <a:off x="5644794" y="1553735"/>
              <a:ext cx="844962" cy="551062"/>
            </a:xfrm>
            <a:prstGeom prst="rect">
              <a:avLst/>
            </a:prstGeom>
          </p:spPr>
        </p:pic>
      </p:grpSp>
      <p:grpSp>
        <p:nvGrpSpPr>
          <p:cNvPr id="5" name="组合 4"/>
          <p:cNvGrpSpPr/>
          <p:nvPr/>
        </p:nvGrpSpPr>
        <p:grpSpPr>
          <a:xfrm>
            <a:off x="5324589" y="2507698"/>
            <a:ext cx="1800000" cy="1080000"/>
            <a:chOff x="5324589" y="2507698"/>
            <a:chExt cx="1800000" cy="1080000"/>
          </a:xfrm>
        </p:grpSpPr>
        <p:sp>
          <p:nvSpPr>
            <p:cNvPr id="23" name="矩形 22"/>
            <p:cNvSpPr/>
            <p:nvPr/>
          </p:nvSpPr>
          <p:spPr>
            <a:xfrm flipH="1">
              <a:off x="5324589" y="2507698"/>
              <a:ext cx="1800000" cy="1080000"/>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5">
              <a:biLevel thresh="25000"/>
            </a:blip>
            <a:stretch>
              <a:fillRect/>
            </a:stretch>
          </p:blipFill>
          <p:spPr>
            <a:xfrm>
              <a:off x="5793579" y="2605663"/>
              <a:ext cx="698315" cy="711327"/>
            </a:xfrm>
            <a:prstGeom prst="rect">
              <a:avLst/>
            </a:prstGeom>
          </p:spPr>
        </p:pic>
      </p:grpSp>
      <p:grpSp>
        <p:nvGrpSpPr>
          <p:cNvPr id="7" name="组合 6"/>
          <p:cNvGrpSpPr/>
          <p:nvPr/>
        </p:nvGrpSpPr>
        <p:grpSpPr>
          <a:xfrm>
            <a:off x="5324589" y="4871107"/>
            <a:ext cx="1800000" cy="1080000"/>
            <a:chOff x="5324589" y="4871107"/>
            <a:chExt cx="1800000" cy="1080000"/>
          </a:xfrm>
        </p:grpSpPr>
        <p:sp>
          <p:nvSpPr>
            <p:cNvPr id="25" name="矩形 24"/>
            <p:cNvSpPr/>
            <p:nvPr/>
          </p:nvSpPr>
          <p:spPr>
            <a:xfrm flipH="1">
              <a:off x="5324589" y="4871107"/>
              <a:ext cx="1800000" cy="1080000"/>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6">
              <a:biLevel thresh="25000"/>
            </a:blip>
            <a:stretch>
              <a:fillRect/>
            </a:stretch>
          </p:blipFill>
          <p:spPr>
            <a:xfrm>
              <a:off x="5736436" y="5117683"/>
              <a:ext cx="877882" cy="586845"/>
            </a:xfrm>
            <a:prstGeom prst="rect">
              <a:avLst/>
            </a:prstGeom>
          </p:spPr>
        </p:pic>
      </p:grpSp>
      <p:grpSp>
        <p:nvGrpSpPr>
          <p:cNvPr id="6" name="组合 5"/>
          <p:cNvGrpSpPr/>
          <p:nvPr/>
        </p:nvGrpSpPr>
        <p:grpSpPr>
          <a:xfrm>
            <a:off x="5067414" y="3689402"/>
            <a:ext cx="1800000" cy="1080000"/>
            <a:chOff x="5067414" y="3689402"/>
            <a:chExt cx="1800000" cy="1080000"/>
          </a:xfrm>
        </p:grpSpPr>
        <p:sp>
          <p:nvSpPr>
            <p:cNvPr id="24" name="矩形 23"/>
            <p:cNvSpPr/>
            <p:nvPr/>
          </p:nvSpPr>
          <p:spPr>
            <a:xfrm flipH="1">
              <a:off x="5067414" y="3689402"/>
              <a:ext cx="1800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7">
              <a:biLevel thresh="25000"/>
            </a:blip>
            <a:stretch>
              <a:fillRect/>
            </a:stretch>
          </p:blipFill>
          <p:spPr>
            <a:xfrm>
              <a:off x="5617572" y="3836879"/>
              <a:ext cx="899408" cy="703885"/>
            </a:xfrm>
            <a:prstGeom prst="rect">
              <a:avLst/>
            </a:prstGeom>
          </p:spPr>
        </p:pic>
      </p:grpSp>
      <p:grpSp>
        <p:nvGrpSpPr>
          <p:cNvPr id="8" name="组合 7"/>
          <p:cNvGrpSpPr/>
          <p:nvPr/>
        </p:nvGrpSpPr>
        <p:grpSpPr>
          <a:xfrm>
            <a:off x="8342056" y="1297995"/>
            <a:ext cx="2745046" cy="1135996"/>
            <a:chOff x="8342056" y="1297995"/>
            <a:chExt cx="2745046" cy="1135996"/>
          </a:xfrm>
        </p:grpSpPr>
        <p:sp>
          <p:nvSpPr>
            <p:cNvPr id="36" name="文本框 35"/>
            <p:cNvSpPr txBox="1"/>
            <p:nvPr/>
          </p:nvSpPr>
          <p:spPr>
            <a:xfrm flipH="1">
              <a:off x="8342056" y="1297995"/>
              <a:ext cx="2320904" cy="341632"/>
            </a:xfrm>
            <a:prstGeom prst="rect">
              <a:avLst/>
            </a:prstGeom>
            <a:noFill/>
          </p:spPr>
          <p:txBody>
            <a:bodyPr wrap="square" rtlCol="0">
              <a:spAutoFit/>
            </a:bodyPr>
            <a:lstStyle/>
            <a:p>
              <a:pP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37" name="文本框 36"/>
            <p:cNvSpPr txBox="1"/>
            <p:nvPr/>
          </p:nvSpPr>
          <p:spPr>
            <a:xfrm flipH="1">
              <a:off x="8346042" y="1587990"/>
              <a:ext cx="2741060" cy="846001"/>
            </a:xfrm>
            <a:prstGeom prst="rect">
              <a:avLst/>
            </a:prstGeom>
            <a:noFill/>
          </p:spPr>
          <p:txBody>
            <a:bodyPr wrap="square" rtlCol="0">
              <a:spAutoFit/>
            </a:bodyPr>
            <a:lstStyle/>
            <a:p>
              <a:pPr>
                <a:lnSpc>
                  <a:spcPct val="12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sp>
        <p:nvSpPr>
          <p:cNvPr id="38" name="文本框 37"/>
          <p:cNvSpPr txBox="1"/>
          <p:nvPr/>
        </p:nvSpPr>
        <p:spPr>
          <a:xfrm>
            <a:off x="7283426" y="1450213"/>
            <a:ext cx="918841" cy="830997"/>
          </a:xfrm>
          <a:prstGeom prst="rect">
            <a:avLst/>
          </a:prstGeom>
          <a:noFill/>
        </p:spPr>
        <p:txBody>
          <a:bodyPr wrap="none" rtlCol="0">
            <a:spAutoFit/>
          </a:bodyPr>
          <a:lstStyle/>
          <a:p>
            <a:r>
              <a:rPr lang="en-US" altLang="zh-CN" sz="4800" b="1" dirty="0">
                <a:solidFill>
                  <a:schemeClr val="bg1"/>
                </a:solidFill>
                <a:latin typeface="Batang" panose="02030600000101010101" pitchFamily="18" charset="-127"/>
                <a:ea typeface="Batang" panose="02030600000101010101" pitchFamily="18" charset="-127"/>
              </a:rPr>
              <a:t>01</a:t>
            </a:r>
            <a:endParaRPr lang="zh-CN" altLang="en-US" sz="4800" b="1" dirty="0">
              <a:solidFill>
                <a:schemeClr val="bg1"/>
              </a:solidFill>
              <a:latin typeface="Batang" panose="02030600000101010101" pitchFamily="18" charset="-127"/>
              <a:ea typeface="Batang" panose="02030600000101010101" pitchFamily="18" charset="-127"/>
            </a:endParaRPr>
          </a:p>
        </p:txBody>
      </p:sp>
      <p:sp>
        <p:nvSpPr>
          <p:cNvPr id="39" name="文本框 38"/>
          <p:cNvSpPr txBox="1"/>
          <p:nvPr/>
        </p:nvSpPr>
        <p:spPr>
          <a:xfrm>
            <a:off x="4014788" y="2632198"/>
            <a:ext cx="918841" cy="830997"/>
          </a:xfrm>
          <a:prstGeom prst="rect">
            <a:avLst/>
          </a:prstGeom>
          <a:noFill/>
        </p:spPr>
        <p:txBody>
          <a:bodyPr wrap="none" rtlCol="0">
            <a:spAutoFit/>
          </a:bodyPr>
          <a:lstStyle/>
          <a:p>
            <a:r>
              <a:rPr lang="en-US" altLang="zh-CN" sz="4800" b="1" dirty="0">
                <a:solidFill>
                  <a:schemeClr val="bg1"/>
                </a:solidFill>
                <a:latin typeface="Batang" panose="02030600000101010101" pitchFamily="18" charset="-127"/>
                <a:ea typeface="Batang" panose="02030600000101010101" pitchFamily="18" charset="-127"/>
              </a:rPr>
              <a:t>02</a:t>
            </a:r>
            <a:endParaRPr lang="zh-CN" altLang="en-US" sz="4800" b="1" dirty="0">
              <a:solidFill>
                <a:schemeClr val="bg1"/>
              </a:solidFill>
              <a:latin typeface="Batang" panose="02030600000101010101" pitchFamily="18" charset="-127"/>
              <a:ea typeface="Batang" panose="02030600000101010101" pitchFamily="18" charset="-127"/>
            </a:endParaRPr>
          </a:p>
        </p:txBody>
      </p:sp>
      <p:sp>
        <p:nvSpPr>
          <p:cNvPr id="40" name="文本框 39"/>
          <p:cNvSpPr txBox="1"/>
          <p:nvPr/>
        </p:nvSpPr>
        <p:spPr>
          <a:xfrm>
            <a:off x="7278966" y="3813903"/>
            <a:ext cx="918841" cy="830997"/>
          </a:xfrm>
          <a:prstGeom prst="rect">
            <a:avLst/>
          </a:prstGeom>
          <a:noFill/>
        </p:spPr>
        <p:txBody>
          <a:bodyPr wrap="none" rtlCol="0">
            <a:spAutoFit/>
          </a:bodyPr>
          <a:lstStyle/>
          <a:p>
            <a:r>
              <a:rPr lang="en-US" altLang="zh-CN" sz="4800" b="1" dirty="0">
                <a:solidFill>
                  <a:schemeClr val="bg1"/>
                </a:solidFill>
                <a:latin typeface="Batang" panose="02030600000101010101" pitchFamily="18" charset="-127"/>
                <a:ea typeface="Batang" panose="02030600000101010101" pitchFamily="18" charset="-127"/>
              </a:rPr>
              <a:t>03</a:t>
            </a:r>
            <a:endParaRPr lang="zh-CN" altLang="en-US" sz="4800" b="1" dirty="0">
              <a:solidFill>
                <a:schemeClr val="bg1"/>
              </a:solidFill>
              <a:latin typeface="Batang" panose="02030600000101010101" pitchFamily="18" charset="-127"/>
              <a:ea typeface="Batang" panose="02030600000101010101" pitchFamily="18" charset="-127"/>
            </a:endParaRPr>
          </a:p>
        </p:txBody>
      </p:sp>
      <p:sp>
        <p:nvSpPr>
          <p:cNvPr id="41" name="文本框 40"/>
          <p:cNvSpPr txBox="1"/>
          <p:nvPr/>
        </p:nvSpPr>
        <p:spPr>
          <a:xfrm>
            <a:off x="4008254" y="4995606"/>
            <a:ext cx="918841" cy="830997"/>
          </a:xfrm>
          <a:prstGeom prst="rect">
            <a:avLst/>
          </a:prstGeom>
          <a:noFill/>
        </p:spPr>
        <p:txBody>
          <a:bodyPr wrap="none" rtlCol="0">
            <a:spAutoFit/>
          </a:bodyPr>
          <a:lstStyle/>
          <a:p>
            <a:r>
              <a:rPr lang="en-US" altLang="zh-CN" sz="4800" b="1" dirty="0">
                <a:solidFill>
                  <a:schemeClr val="bg1"/>
                </a:solidFill>
                <a:latin typeface="Batang" panose="02030600000101010101" pitchFamily="18" charset="-127"/>
                <a:ea typeface="Batang" panose="02030600000101010101" pitchFamily="18" charset="-127"/>
              </a:rPr>
              <a:t>04</a:t>
            </a:r>
            <a:endParaRPr lang="zh-CN" altLang="en-US" sz="4800" b="1" dirty="0">
              <a:solidFill>
                <a:schemeClr val="bg1"/>
              </a:solidFill>
              <a:latin typeface="Batang" panose="02030600000101010101" pitchFamily="18" charset="-127"/>
              <a:ea typeface="Batang" panose="02030600000101010101" pitchFamily="18" charset="-127"/>
            </a:endParaRPr>
          </a:p>
        </p:txBody>
      </p:sp>
      <p:grpSp>
        <p:nvGrpSpPr>
          <p:cNvPr id="42" name="组合 41"/>
          <p:cNvGrpSpPr/>
          <p:nvPr/>
        </p:nvGrpSpPr>
        <p:grpSpPr>
          <a:xfrm>
            <a:off x="8342057" y="3661404"/>
            <a:ext cx="2745045" cy="1135996"/>
            <a:chOff x="7656515" y="2131419"/>
            <a:chExt cx="2830606" cy="1135996"/>
          </a:xfrm>
        </p:grpSpPr>
        <p:sp>
          <p:nvSpPr>
            <p:cNvPr id="43" name="文本框 42"/>
            <p:cNvSpPr txBox="1"/>
            <p:nvPr/>
          </p:nvSpPr>
          <p:spPr>
            <a:xfrm flipH="1">
              <a:off x="7656515" y="2131419"/>
              <a:ext cx="2393245" cy="341632"/>
            </a:xfrm>
            <a:prstGeom prst="rect">
              <a:avLst/>
            </a:prstGeom>
            <a:noFill/>
          </p:spPr>
          <p:txBody>
            <a:bodyPr wrap="square" rtlCol="0">
              <a:spAutoFit/>
            </a:bodyPr>
            <a:lstStyle/>
            <a:p>
              <a:pP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44" name="文本框 43"/>
            <p:cNvSpPr txBox="1"/>
            <p:nvPr/>
          </p:nvSpPr>
          <p:spPr>
            <a:xfrm flipH="1">
              <a:off x="7660624" y="2421414"/>
              <a:ext cx="2826497" cy="846001"/>
            </a:xfrm>
            <a:prstGeom prst="rect">
              <a:avLst/>
            </a:prstGeom>
            <a:noFill/>
          </p:spPr>
          <p:txBody>
            <a:bodyPr wrap="square" rtlCol="0">
              <a:spAutoFit/>
            </a:bodyPr>
            <a:lstStyle/>
            <a:p>
              <a:pPr>
                <a:lnSpc>
                  <a:spcPct val="12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167864" y="2479699"/>
            <a:ext cx="2752190" cy="1135996"/>
            <a:chOff x="7649148" y="2131419"/>
            <a:chExt cx="2837973" cy="1135996"/>
          </a:xfrm>
        </p:grpSpPr>
        <p:sp>
          <p:nvSpPr>
            <p:cNvPr id="46" name="文本框 45"/>
            <p:cNvSpPr txBox="1"/>
            <p:nvPr/>
          </p:nvSpPr>
          <p:spPr>
            <a:xfrm flipH="1">
              <a:off x="7649148" y="2131419"/>
              <a:ext cx="2767213" cy="341632"/>
            </a:xfrm>
            <a:prstGeom prst="rect">
              <a:avLst/>
            </a:prstGeom>
            <a:noFill/>
          </p:spPr>
          <p:txBody>
            <a:bodyPr wrap="square" rtlCol="0">
              <a:spAutoFit/>
            </a:bodyPr>
            <a:lstStyle/>
            <a:p>
              <a:pPr algn="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47" name="文本框 46"/>
            <p:cNvSpPr txBox="1"/>
            <p:nvPr/>
          </p:nvSpPr>
          <p:spPr>
            <a:xfrm flipH="1">
              <a:off x="7660624" y="2421414"/>
              <a:ext cx="2826497" cy="846001"/>
            </a:xfrm>
            <a:prstGeom prst="rect">
              <a:avLst/>
            </a:prstGeom>
            <a:noFill/>
          </p:spPr>
          <p:txBody>
            <a:bodyPr wrap="square" rtlCol="0">
              <a:spAutoFit/>
            </a:bodyPr>
            <a:lstStyle/>
            <a:p>
              <a:pPr>
                <a:lnSpc>
                  <a:spcPct val="12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167864" y="4843107"/>
            <a:ext cx="2752189" cy="1135996"/>
            <a:chOff x="7649149" y="2131419"/>
            <a:chExt cx="2837972" cy="1135996"/>
          </a:xfrm>
        </p:grpSpPr>
        <p:sp>
          <p:nvSpPr>
            <p:cNvPr id="49" name="文本框 48"/>
            <p:cNvSpPr txBox="1"/>
            <p:nvPr/>
          </p:nvSpPr>
          <p:spPr>
            <a:xfrm flipH="1">
              <a:off x="7649149" y="2131419"/>
              <a:ext cx="2767213" cy="341632"/>
            </a:xfrm>
            <a:prstGeom prst="rect">
              <a:avLst/>
            </a:prstGeom>
            <a:noFill/>
          </p:spPr>
          <p:txBody>
            <a:bodyPr wrap="square" rtlCol="0">
              <a:spAutoFit/>
            </a:bodyPr>
            <a:lstStyle/>
            <a:p>
              <a:pPr algn="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50" name="文本框 49"/>
            <p:cNvSpPr txBox="1"/>
            <p:nvPr/>
          </p:nvSpPr>
          <p:spPr>
            <a:xfrm flipH="1">
              <a:off x="7660624" y="2421414"/>
              <a:ext cx="2826497" cy="846001"/>
            </a:xfrm>
            <a:prstGeom prst="rect">
              <a:avLst/>
            </a:prstGeom>
            <a:noFill/>
          </p:spPr>
          <p:txBody>
            <a:bodyPr wrap="square" rtlCol="0">
              <a:spAutoFit/>
            </a:bodyPr>
            <a:lstStyle/>
            <a:p>
              <a:pPr>
                <a:lnSpc>
                  <a:spcPct val="12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250"/>
                                        <p:tgtEl>
                                          <p:spTgt spid="26"/>
                                        </p:tgtEl>
                                      </p:cBhvr>
                                    </p:animEffect>
                                  </p:childTnLst>
                                </p:cTn>
                              </p:par>
                            </p:childTnLst>
                          </p:cTn>
                        </p:par>
                        <p:par>
                          <p:cTn id="25" fill="hold">
                            <p:stCondLst>
                              <p:cond delay="1000"/>
                            </p:stCondLst>
                            <p:childTnLst>
                              <p:par>
                                <p:cTn id="26" presetID="17" presetClass="entr" presetSubtype="8"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ppt_x</p:attrName>
                                        </p:attrNameLst>
                                      </p:cBhvr>
                                      <p:tavLst>
                                        <p:tav tm="0">
                                          <p:val>
                                            <p:strVal val="#ppt_x-#ppt_w/2"/>
                                          </p:val>
                                        </p:tav>
                                        <p:tav tm="100000">
                                          <p:val>
                                            <p:strVal val="#ppt_x"/>
                                          </p:val>
                                        </p:tav>
                                      </p:tavLst>
                                    </p:anim>
                                    <p:anim calcmode="lin" valueType="num">
                                      <p:cBhvr>
                                        <p:cTn id="29" dur="500" fill="hold"/>
                                        <p:tgtEl>
                                          <p:spTgt spid="38"/>
                                        </p:tgtEl>
                                        <p:attrNameLst>
                                          <p:attrName>ppt_y</p:attrName>
                                        </p:attrNameLst>
                                      </p:cBhvr>
                                      <p:tavLst>
                                        <p:tav tm="0">
                                          <p:val>
                                            <p:strVal val="#ppt_y"/>
                                          </p:val>
                                        </p:tav>
                                        <p:tav tm="100000">
                                          <p:val>
                                            <p:strVal val="#ppt_y"/>
                                          </p:val>
                                        </p:tav>
                                      </p:tavLst>
                                    </p:anim>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strVal val="#ppt_h"/>
                                          </p:val>
                                        </p:tav>
                                        <p:tav tm="100000">
                                          <p:val>
                                            <p:strVal val="#ppt_h"/>
                                          </p:val>
                                        </p:tav>
                                      </p:tavLst>
                                    </p:anim>
                                  </p:childTnLst>
                                </p:cTn>
                              </p:par>
                            </p:childTnLst>
                          </p:cTn>
                        </p:par>
                        <p:par>
                          <p:cTn id="32" fill="hold">
                            <p:stCondLst>
                              <p:cond delay="1500"/>
                            </p:stCondLst>
                            <p:childTnLst>
                              <p:par>
                                <p:cTn id="33" presetID="17"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ppt_w/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childTnLst>
                                </p:cTn>
                              </p:par>
                            </p:childTnLst>
                          </p:cTn>
                        </p:par>
                        <p:par>
                          <p:cTn id="39" fill="hold">
                            <p:stCondLst>
                              <p:cond delay="2000"/>
                            </p:stCondLst>
                            <p:childTnLst>
                              <p:par>
                                <p:cTn id="40" presetID="22" presetClass="entr" presetSubtype="2"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right)">
                                      <p:cBhvr>
                                        <p:cTn id="42" dur="250"/>
                                        <p:tgtEl>
                                          <p:spTgt spid="28"/>
                                        </p:tgtEl>
                                      </p:cBhvr>
                                    </p:animEffect>
                                  </p:childTnLst>
                                </p:cTn>
                              </p:par>
                            </p:childTnLst>
                          </p:cTn>
                        </p:par>
                        <p:par>
                          <p:cTn id="43" fill="hold">
                            <p:stCondLst>
                              <p:cond delay="2500"/>
                            </p:stCondLst>
                            <p:childTnLst>
                              <p:par>
                                <p:cTn id="44" presetID="17" presetClass="entr" presetSubtype="2"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ppt_x</p:attrName>
                                        </p:attrNameLst>
                                      </p:cBhvr>
                                      <p:tavLst>
                                        <p:tav tm="0">
                                          <p:val>
                                            <p:strVal val="#ppt_x+#ppt_w/2"/>
                                          </p:val>
                                        </p:tav>
                                        <p:tav tm="100000">
                                          <p:val>
                                            <p:strVal val="#ppt_x"/>
                                          </p:val>
                                        </p:tav>
                                      </p:tavLst>
                                    </p:anim>
                                    <p:anim calcmode="lin" valueType="num">
                                      <p:cBhvr>
                                        <p:cTn id="47" dur="500" fill="hold"/>
                                        <p:tgtEl>
                                          <p:spTgt spid="39"/>
                                        </p:tgtEl>
                                        <p:attrNameLst>
                                          <p:attrName>ppt_y</p:attrName>
                                        </p:attrNameLst>
                                      </p:cBhvr>
                                      <p:tavLst>
                                        <p:tav tm="0">
                                          <p:val>
                                            <p:strVal val="#ppt_y"/>
                                          </p:val>
                                        </p:tav>
                                        <p:tav tm="100000">
                                          <p:val>
                                            <p:strVal val="#ppt_y"/>
                                          </p:val>
                                        </p:tav>
                                      </p:tavLst>
                                    </p:anim>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strVal val="#ppt_h"/>
                                          </p:val>
                                        </p:tav>
                                        <p:tav tm="100000">
                                          <p:val>
                                            <p:strVal val="#ppt_h"/>
                                          </p:val>
                                        </p:tav>
                                      </p:tavLst>
                                    </p:anim>
                                  </p:childTnLst>
                                </p:cTn>
                              </p:par>
                            </p:childTnLst>
                          </p:cTn>
                        </p:par>
                        <p:par>
                          <p:cTn id="50" fill="hold">
                            <p:stCondLst>
                              <p:cond delay="3000"/>
                            </p:stCondLst>
                            <p:childTnLst>
                              <p:par>
                                <p:cTn id="51" presetID="17" presetClass="entr" presetSubtype="2"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p:cTn id="53" dur="500" fill="hold"/>
                                        <p:tgtEl>
                                          <p:spTgt spid="45"/>
                                        </p:tgtEl>
                                        <p:attrNameLst>
                                          <p:attrName>ppt_x</p:attrName>
                                        </p:attrNameLst>
                                      </p:cBhvr>
                                      <p:tavLst>
                                        <p:tav tm="0">
                                          <p:val>
                                            <p:strVal val="#ppt_x+#ppt_w/2"/>
                                          </p:val>
                                        </p:tav>
                                        <p:tav tm="100000">
                                          <p:val>
                                            <p:strVal val="#ppt_x"/>
                                          </p:val>
                                        </p:tav>
                                      </p:tavLst>
                                    </p:anim>
                                    <p:anim calcmode="lin" valueType="num">
                                      <p:cBhvr>
                                        <p:cTn id="54" dur="500" fill="hold"/>
                                        <p:tgtEl>
                                          <p:spTgt spid="45"/>
                                        </p:tgtEl>
                                        <p:attrNameLst>
                                          <p:attrName>ppt_y</p:attrName>
                                        </p:attrNameLst>
                                      </p:cBhvr>
                                      <p:tavLst>
                                        <p:tav tm="0">
                                          <p:val>
                                            <p:strVal val="#ppt_y"/>
                                          </p:val>
                                        </p:tav>
                                        <p:tav tm="100000">
                                          <p:val>
                                            <p:strVal val="#ppt_y"/>
                                          </p:val>
                                        </p:tav>
                                      </p:tavLst>
                                    </p:anim>
                                    <p:anim calcmode="lin" valueType="num">
                                      <p:cBhvr>
                                        <p:cTn id="55" dur="500" fill="hold"/>
                                        <p:tgtEl>
                                          <p:spTgt spid="45"/>
                                        </p:tgtEl>
                                        <p:attrNameLst>
                                          <p:attrName>ppt_w</p:attrName>
                                        </p:attrNameLst>
                                      </p:cBhvr>
                                      <p:tavLst>
                                        <p:tav tm="0">
                                          <p:val>
                                            <p:fltVal val="0"/>
                                          </p:val>
                                        </p:tav>
                                        <p:tav tm="100000">
                                          <p:val>
                                            <p:strVal val="#ppt_w"/>
                                          </p:val>
                                        </p:tav>
                                      </p:tavLst>
                                    </p:anim>
                                    <p:anim calcmode="lin" valueType="num">
                                      <p:cBhvr>
                                        <p:cTn id="56" dur="500" fill="hold"/>
                                        <p:tgtEl>
                                          <p:spTgt spid="45"/>
                                        </p:tgtEl>
                                        <p:attrNameLst>
                                          <p:attrName>ppt_h</p:attrName>
                                        </p:attrNameLst>
                                      </p:cBhvr>
                                      <p:tavLst>
                                        <p:tav tm="0">
                                          <p:val>
                                            <p:strVal val="#ppt_h"/>
                                          </p:val>
                                        </p:tav>
                                        <p:tav tm="100000">
                                          <p:val>
                                            <p:strVal val="#ppt_h"/>
                                          </p:val>
                                        </p:tav>
                                      </p:tavLst>
                                    </p:anim>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250"/>
                                        <p:tgtEl>
                                          <p:spTgt spid="12"/>
                                        </p:tgtEl>
                                      </p:cBhvr>
                                    </p:animEffect>
                                  </p:childTnLst>
                                </p:cTn>
                              </p:par>
                            </p:childTnLst>
                          </p:cTn>
                        </p:par>
                        <p:par>
                          <p:cTn id="61" fill="hold">
                            <p:stCondLst>
                              <p:cond delay="4000"/>
                            </p:stCondLst>
                            <p:childTnLst>
                              <p:par>
                                <p:cTn id="62" presetID="17" presetClass="entr" presetSubtype="8"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p:cTn id="64" dur="500" fill="hold"/>
                                        <p:tgtEl>
                                          <p:spTgt spid="40"/>
                                        </p:tgtEl>
                                        <p:attrNameLst>
                                          <p:attrName>ppt_x</p:attrName>
                                        </p:attrNameLst>
                                      </p:cBhvr>
                                      <p:tavLst>
                                        <p:tav tm="0">
                                          <p:val>
                                            <p:strVal val="#ppt_x-#ppt_w/2"/>
                                          </p:val>
                                        </p:tav>
                                        <p:tav tm="100000">
                                          <p:val>
                                            <p:strVal val="#ppt_x"/>
                                          </p:val>
                                        </p:tav>
                                      </p:tavLst>
                                    </p:anim>
                                    <p:anim calcmode="lin" valueType="num">
                                      <p:cBhvr>
                                        <p:cTn id="65" dur="500" fill="hold"/>
                                        <p:tgtEl>
                                          <p:spTgt spid="40"/>
                                        </p:tgtEl>
                                        <p:attrNameLst>
                                          <p:attrName>ppt_y</p:attrName>
                                        </p:attrNameLst>
                                      </p:cBhvr>
                                      <p:tavLst>
                                        <p:tav tm="0">
                                          <p:val>
                                            <p:strVal val="#ppt_y"/>
                                          </p:val>
                                        </p:tav>
                                        <p:tav tm="100000">
                                          <p:val>
                                            <p:strVal val="#ppt_y"/>
                                          </p:val>
                                        </p:tav>
                                      </p:tavLst>
                                    </p:anim>
                                    <p:anim calcmode="lin" valueType="num">
                                      <p:cBhvr>
                                        <p:cTn id="66" dur="500" fill="hold"/>
                                        <p:tgtEl>
                                          <p:spTgt spid="40"/>
                                        </p:tgtEl>
                                        <p:attrNameLst>
                                          <p:attrName>ppt_w</p:attrName>
                                        </p:attrNameLst>
                                      </p:cBhvr>
                                      <p:tavLst>
                                        <p:tav tm="0">
                                          <p:val>
                                            <p:fltVal val="0"/>
                                          </p:val>
                                        </p:tav>
                                        <p:tav tm="100000">
                                          <p:val>
                                            <p:strVal val="#ppt_w"/>
                                          </p:val>
                                        </p:tav>
                                      </p:tavLst>
                                    </p:anim>
                                    <p:anim calcmode="lin" valueType="num">
                                      <p:cBhvr>
                                        <p:cTn id="67" dur="500" fill="hold"/>
                                        <p:tgtEl>
                                          <p:spTgt spid="40"/>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500" fill="hold"/>
                                        <p:tgtEl>
                                          <p:spTgt spid="42"/>
                                        </p:tgtEl>
                                        <p:attrNameLst>
                                          <p:attrName>ppt_x</p:attrName>
                                        </p:attrNameLst>
                                      </p:cBhvr>
                                      <p:tavLst>
                                        <p:tav tm="0">
                                          <p:val>
                                            <p:strVal val="#ppt_x-#ppt_w/2"/>
                                          </p:val>
                                        </p:tav>
                                        <p:tav tm="100000">
                                          <p:val>
                                            <p:strVal val="#ppt_x"/>
                                          </p:val>
                                        </p:tav>
                                      </p:tavLst>
                                    </p:anim>
                                    <p:anim calcmode="lin" valueType="num">
                                      <p:cBhvr>
                                        <p:cTn id="72" dur="500" fill="hold"/>
                                        <p:tgtEl>
                                          <p:spTgt spid="42"/>
                                        </p:tgtEl>
                                        <p:attrNameLst>
                                          <p:attrName>ppt_y</p:attrName>
                                        </p:attrNameLst>
                                      </p:cBhvr>
                                      <p:tavLst>
                                        <p:tav tm="0">
                                          <p:val>
                                            <p:strVal val="#ppt_y"/>
                                          </p:val>
                                        </p:tav>
                                        <p:tav tm="100000">
                                          <p:val>
                                            <p:strVal val="#ppt_y"/>
                                          </p:val>
                                        </p:tav>
                                      </p:tavLst>
                                    </p:anim>
                                    <p:anim calcmode="lin" valueType="num">
                                      <p:cBhvr>
                                        <p:cTn id="73" dur="500" fill="hold"/>
                                        <p:tgtEl>
                                          <p:spTgt spid="42"/>
                                        </p:tgtEl>
                                        <p:attrNameLst>
                                          <p:attrName>ppt_w</p:attrName>
                                        </p:attrNameLst>
                                      </p:cBhvr>
                                      <p:tavLst>
                                        <p:tav tm="0">
                                          <p:val>
                                            <p:fltVal val="0"/>
                                          </p:val>
                                        </p:tav>
                                        <p:tav tm="100000">
                                          <p:val>
                                            <p:strVal val="#ppt_w"/>
                                          </p:val>
                                        </p:tav>
                                      </p:tavLst>
                                    </p:anim>
                                    <p:anim calcmode="lin" valueType="num">
                                      <p:cBhvr>
                                        <p:cTn id="74" dur="500" fill="hold"/>
                                        <p:tgtEl>
                                          <p:spTgt spid="42"/>
                                        </p:tgtEl>
                                        <p:attrNameLst>
                                          <p:attrName>ppt_h</p:attrName>
                                        </p:attrNameLst>
                                      </p:cBhvr>
                                      <p:tavLst>
                                        <p:tav tm="0">
                                          <p:val>
                                            <p:strVal val="#ppt_h"/>
                                          </p:val>
                                        </p:tav>
                                        <p:tav tm="100000">
                                          <p:val>
                                            <p:strVal val="#ppt_h"/>
                                          </p:val>
                                        </p:tav>
                                      </p:tavLst>
                                    </p:anim>
                                  </p:childTnLst>
                                </p:cTn>
                              </p:par>
                            </p:childTnLst>
                          </p:cTn>
                        </p:par>
                        <p:par>
                          <p:cTn id="75" fill="hold">
                            <p:stCondLst>
                              <p:cond delay="5000"/>
                            </p:stCondLst>
                            <p:childTnLst>
                              <p:par>
                                <p:cTn id="76" presetID="22" presetClass="entr" presetSubtype="2"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right)">
                                      <p:cBhvr>
                                        <p:cTn id="78" dur="250"/>
                                        <p:tgtEl>
                                          <p:spTgt spid="27"/>
                                        </p:tgtEl>
                                      </p:cBhvr>
                                    </p:animEffect>
                                  </p:childTnLst>
                                </p:cTn>
                              </p:par>
                            </p:childTnLst>
                          </p:cTn>
                        </p:par>
                        <p:par>
                          <p:cTn id="79" fill="hold">
                            <p:stCondLst>
                              <p:cond delay="5500"/>
                            </p:stCondLst>
                            <p:childTnLst>
                              <p:par>
                                <p:cTn id="80" presetID="17" presetClass="entr" presetSubtype="2"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ppt_x</p:attrName>
                                        </p:attrNameLst>
                                      </p:cBhvr>
                                      <p:tavLst>
                                        <p:tav tm="0">
                                          <p:val>
                                            <p:strVal val="#ppt_x+#ppt_w/2"/>
                                          </p:val>
                                        </p:tav>
                                        <p:tav tm="100000">
                                          <p:val>
                                            <p:strVal val="#ppt_x"/>
                                          </p:val>
                                        </p:tav>
                                      </p:tavLst>
                                    </p:anim>
                                    <p:anim calcmode="lin" valueType="num">
                                      <p:cBhvr>
                                        <p:cTn id="83" dur="500" fill="hold"/>
                                        <p:tgtEl>
                                          <p:spTgt spid="41"/>
                                        </p:tgtEl>
                                        <p:attrNameLst>
                                          <p:attrName>ppt_y</p:attrName>
                                        </p:attrNameLst>
                                      </p:cBhvr>
                                      <p:tavLst>
                                        <p:tav tm="0">
                                          <p:val>
                                            <p:strVal val="#ppt_y"/>
                                          </p:val>
                                        </p:tav>
                                        <p:tav tm="100000">
                                          <p:val>
                                            <p:strVal val="#ppt_y"/>
                                          </p:val>
                                        </p:tav>
                                      </p:tavLst>
                                    </p:anim>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strVal val="#ppt_h"/>
                                          </p:val>
                                        </p:tav>
                                        <p:tav tm="100000">
                                          <p:val>
                                            <p:strVal val="#ppt_h"/>
                                          </p:val>
                                        </p:tav>
                                      </p:tavLst>
                                    </p:anim>
                                  </p:childTnLst>
                                </p:cTn>
                              </p:par>
                            </p:childTnLst>
                          </p:cTn>
                        </p:par>
                        <p:par>
                          <p:cTn id="86" fill="hold">
                            <p:stCondLst>
                              <p:cond delay="6000"/>
                            </p:stCondLst>
                            <p:childTnLst>
                              <p:par>
                                <p:cTn id="87" presetID="17" presetClass="entr" presetSubtype="2" fill="hold" nodeType="after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ppt_x</p:attrName>
                                        </p:attrNameLst>
                                      </p:cBhvr>
                                      <p:tavLst>
                                        <p:tav tm="0">
                                          <p:val>
                                            <p:strVal val="#ppt_x+#ppt_w/2"/>
                                          </p:val>
                                        </p:tav>
                                        <p:tav tm="100000">
                                          <p:val>
                                            <p:strVal val="#ppt_x"/>
                                          </p:val>
                                        </p:tav>
                                      </p:tavLst>
                                    </p:anim>
                                    <p:anim calcmode="lin" valueType="num">
                                      <p:cBhvr>
                                        <p:cTn id="90" dur="500" fill="hold"/>
                                        <p:tgtEl>
                                          <p:spTgt spid="48"/>
                                        </p:tgtEl>
                                        <p:attrNameLst>
                                          <p:attrName>ppt_y</p:attrName>
                                        </p:attrNameLst>
                                      </p:cBhvr>
                                      <p:tavLst>
                                        <p:tav tm="0">
                                          <p:val>
                                            <p:strVal val="#ppt_y"/>
                                          </p:val>
                                        </p:tav>
                                        <p:tav tm="100000">
                                          <p:val>
                                            <p:strVal val="#ppt_y"/>
                                          </p:val>
                                        </p:tav>
                                      </p:tavLst>
                                    </p:anim>
                                    <p:anim calcmode="lin" valueType="num">
                                      <p:cBhvr>
                                        <p:cTn id="91" dur="500" fill="hold"/>
                                        <p:tgtEl>
                                          <p:spTgt spid="48"/>
                                        </p:tgtEl>
                                        <p:attrNameLst>
                                          <p:attrName>ppt_w</p:attrName>
                                        </p:attrNameLst>
                                      </p:cBhvr>
                                      <p:tavLst>
                                        <p:tav tm="0">
                                          <p:val>
                                            <p:fltVal val="0"/>
                                          </p:val>
                                        </p:tav>
                                        <p:tav tm="100000">
                                          <p:val>
                                            <p:strVal val="#ppt_w"/>
                                          </p:val>
                                        </p:tav>
                                      </p:tavLst>
                                    </p:anim>
                                    <p:anim calcmode="lin" valueType="num">
                                      <p:cBhvr>
                                        <p:cTn id="92"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6" grpId="0" bldLvl="0" animBg="1"/>
      <p:bldP spid="27" grpId="0" bldLvl="0" animBg="1"/>
      <p:bldP spid="28" grpId="0" bldLvl="0" animBg="1"/>
      <p:bldP spid="38"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2194057" y="2304947"/>
            <a:ext cx="1845590" cy="1845588"/>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TextBox 28"/>
          <p:cNvSpPr txBox="1"/>
          <p:nvPr/>
        </p:nvSpPr>
        <p:spPr>
          <a:xfrm>
            <a:off x="2525576" y="2719832"/>
            <a:ext cx="1182551" cy="1015365"/>
          </a:xfrm>
          <a:prstGeom prst="rect">
            <a:avLst/>
          </a:prstGeom>
          <a:noFill/>
        </p:spPr>
        <p:txBody>
          <a:bodyPr wrap="square" lIns="0" tIns="0" rIns="0" bIns="0" rtlCol="0">
            <a:spAutoFit/>
          </a:bodyPr>
          <a:lstStyle/>
          <a:p>
            <a:pPr algn="ctr"/>
            <a:r>
              <a:rPr lang="en-US" altLang="zh-CN" sz="6600" dirty="0">
                <a:ln w="6350">
                  <a:noFill/>
                </a:ln>
                <a:solidFill>
                  <a:schemeClr val="bg1"/>
                </a:solidFill>
                <a:latin typeface="微软雅黑" panose="020B0503020204020204" pitchFamily="34" charset="-122"/>
                <a:ea typeface="微软雅黑" panose="020B0503020204020204" pitchFamily="34" charset="-122"/>
              </a:rPr>
              <a:t>03</a:t>
            </a:r>
            <a:endParaRPr lang="en-US" altLang="zh-CN" sz="6600" dirty="0">
              <a:ln w="635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4039647" y="2581410"/>
            <a:ext cx="3840480" cy="645160"/>
          </a:xfrm>
          <a:prstGeom prst="rect">
            <a:avLst/>
          </a:prstGeom>
        </p:spPr>
        <p:txBody>
          <a:bodyPr wrap="none">
            <a:spAutoFit/>
          </a:bodyPr>
          <a:lstStyle/>
          <a:p>
            <a:r>
              <a:rPr lang="zh-CN" altLang="en-US" sz="3600" b="1" dirty="0">
                <a:ln w="6350">
                  <a:noFill/>
                </a:ln>
                <a:solidFill>
                  <a:srgbClr val="442801"/>
                </a:solidFill>
                <a:latin typeface="微软雅黑" panose="020B0503020204020204" pitchFamily="34" charset="-122"/>
                <a:ea typeface="微软雅黑" panose="020B0503020204020204" pitchFamily="34" charset="-122"/>
              </a:rPr>
              <a:t>点击添加章节标题</a:t>
            </a:r>
          </a:p>
        </p:txBody>
      </p:sp>
      <p:sp>
        <p:nvSpPr>
          <p:cNvPr id="6" name="文本框 5"/>
          <p:cNvSpPr txBox="1"/>
          <p:nvPr/>
        </p:nvSpPr>
        <p:spPr>
          <a:xfrm>
            <a:off x="4039647" y="3227741"/>
            <a:ext cx="4422256"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一丝真诚胜过千两黄金，一丝温暖能抵万里寒霜，一声问候送来温馨甜蜜，一条短信捎去我万般心意，你的快乐是我最大的心愿，祝父亲节快乐！</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flipH="1">
            <a:off x="2617470" y="1492885"/>
            <a:ext cx="4464685" cy="4464685"/>
          </a:xfrm>
          <a:custGeom>
            <a:avLst/>
            <a:gdLst>
              <a:gd name="connsiteX0" fmla="*/ 2232223 w 4464483"/>
              <a:gd name="connsiteY0" fmla="*/ 0 h 4464482"/>
              <a:gd name="connsiteX1" fmla="*/ 1 w 4464483"/>
              <a:gd name="connsiteY1" fmla="*/ 2232241 h 4464482"/>
              <a:gd name="connsiteX2" fmla="*/ 284969 w 4464483"/>
              <a:gd name="connsiteY2" fmla="*/ 2232240 h 4464482"/>
              <a:gd name="connsiteX3" fmla="*/ 295023 w 4464483"/>
              <a:gd name="connsiteY3" fmla="*/ 2033148 h 4464482"/>
              <a:gd name="connsiteX4" fmla="*/ 2232242 w 4464483"/>
              <a:gd name="connsiteY4" fmla="*/ 284972 h 4464482"/>
              <a:gd name="connsiteX5" fmla="*/ 4179515 w 4464483"/>
              <a:gd name="connsiteY5" fmla="*/ 2232245 h 4464482"/>
              <a:gd name="connsiteX6" fmla="*/ 2232242 w 4464483"/>
              <a:gd name="connsiteY6" fmla="*/ 4179518 h 4464482"/>
              <a:gd name="connsiteX7" fmla="*/ 295023 w 4464483"/>
              <a:gd name="connsiteY7" fmla="*/ 2431342 h 4464482"/>
              <a:gd name="connsiteX8" fmla="*/ 284972 w 4464483"/>
              <a:gd name="connsiteY8" fmla="*/ 2232309 h 4464482"/>
              <a:gd name="connsiteX9" fmla="*/ 0 w 4464483"/>
              <a:gd name="connsiteY9" fmla="*/ 2232320 h 4464482"/>
              <a:gd name="connsiteX10" fmla="*/ 2232300 w 4464483"/>
              <a:gd name="connsiteY10" fmla="*/ 4464482 h 4464482"/>
              <a:gd name="connsiteX11" fmla="*/ 4464483 w 4464483"/>
              <a:gd name="connsiteY11" fmla="*/ 2232202 h 4464482"/>
              <a:gd name="connsiteX12" fmla="*/ 2232223 w 4464483"/>
              <a:gd name="connsiteY12" fmla="*/ 0 h 446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4483" h="4464482">
                <a:moveTo>
                  <a:pt x="2232223" y="0"/>
                </a:moveTo>
                <a:cubicBezTo>
                  <a:pt x="999397" y="11"/>
                  <a:pt x="1" y="999416"/>
                  <a:pt x="1" y="2232241"/>
                </a:cubicBezTo>
                <a:lnTo>
                  <a:pt x="284969" y="2232240"/>
                </a:lnTo>
                <a:lnTo>
                  <a:pt x="295023" y="2033148"/>
                </a:lnTo>
                <a:cubicBezTo>
                  <a:pt x="394743" y="1051224"/>
                  <a:pt x="1224009" y="284972"/>
                  <a:pt x="2232242" y="284972"/>
                </a:cubicBezTo>
                <a:cubicBezTo>
                  <a:pt x="3307691" y="284972"/>
                  <a:pt x="4179515" y="1156796"/>
                  <a:pt x="4179515" y="2232245"/>
                </a:cubicBezTo>
                <a:cubicBezTo>
                  <a:pt x="4179515" y="3307694"/>
                  <a:pt x="3307691" y="4179518"/>
                  <a:pt x="2232242" y="4179518"/>
                </a:cubicBezTo>
                <a:cubicBezTo>
                  <a:pt x="1224009" y="4179518"/>
                  <a:pt x="394743" y="3413267"/>
                  <a:pt x="295023" y="2431342"/>
                </a:cubicBezTo>
                <a:lnTo>
                  <a:pt x="284972" y="2232309"/>
                </a:lnTo>
                <a:lnTo>
                  <a:pt x="0" y="2232320"/>
                </a:lnTo>
                <a:cubicBezTo>
                  <a:pt x="43" y="3465145"/>
                  <a:pt x="999475" y="4464515"/>
                  <a:pt x="2232300" y="4464482"/>
                </a:cubicBezTo>
                <a:cubicBezTo>
                  <a:pt x="3465125" y="4464450"/>
                  <a:pt x="4464505" y="3465027"/>
                  <a:pt x="4464483" y="2232202"/>
                </a:cubicBezTo>
                <a:cubicBezTo>
                  <a:pt x="4464462" y="999377"/>
                  <a:pt x="3465048" y="-11"/>
                  <a:pt x="22322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3"/>
          <p:cNvSpPr/>
          <p:nvPr/>
        </p:nvSpPr>
        <p:spPr>
          <a:xfrm rot="16200000" flipH="1">
            <a:off x="2920365" y="1795145"/>
            <a:ext cx="4464685" cy="3858895"/>
          </a:xfrm>
          <a:custGeom>
            <a:avLst/>
            <a:gdLst>
              <a:gd name="connsiteX0" fmla="*/ 0 w 4464557"/>
              <a:gd name="connsiteY0" fmla="*/ 1626829 h 3859200"/>
              <a:gd name="connsiteX1" fmla="*/ 1676929 w 4464557"/>
              <a:gd name="connsiteY1" fmla="*/ 3788816 h 3859200"/>
              <a:gd name="connsiteX2" fmla="*/ 4188156 w 4464557"/>
              <a:gd name="connsiteY2" fmla="*/ 2702530 h 3859200"/>
              <a:gd name="connsiteX3" fmla="*/ 3760830 w 4464557"/>
              <a:gd name="connsiteY3" fmla="*/ 0 h 3859200"/>
              <a:gd name="connsiteX4" fmla="*/ 3564357 w 4464557"/>
              <a:gd name="connsiteY4" fmla="*/ 209091 h 3859200"/>
              <a:gd name="connsiteX5" fmla="*/ 3609172 w 4464557"/>
              <a:gd name="connsiteY5" fmla="*/ 249821 h 3859200"/>
              <a:gd name="connsiteX6" fmla="*/ 4179515 w 4464557"/>
              <a:gd name="connsiteY6" fmla="*/ 1626751 h 3859200"/>
              <a:gd name="connsiteX7" fmla="*/ 2232242 w 4464557"/>
              <a:gd name="connsiteY7" fmla="*/ 3574024 h 3859200"/>
              <a:gd name="connsiteX8" fmla="*/ 295023 w 4464557"/>
              <a:gd name="connsiteY8" fmla="*/ 1825849 h 3859200"/>
              <a:gd name="connsiteX9" fmla="*/ 284973 w 4464557"/>
              <a:gd name="connsiteY9" fmla="*/ 1626819 h 38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4557" h="3859200">
                <a:moveTo>
                  <a:pt x="0" y="1626829"/>
                </a:moveTo>
                <a:cubicBezTo>
                  <a:pt x="36" y="2645754"/>
                  <a:pt x="690036" y="3535339"/>
                  <a:pt x="1676929" y="3788816"/>
                </a:cubicBezTo>
                <a:cubicBezTo>
                  <a:pt x="2663822" y="4042293"/>
                  <a:pt x="3697107" y="3595323"/>
                  <a:pt x="4188156" y="2702530"/>
                </a:cubicBezTo>
                <a:cubicBezTo>
                  <a:pt x="4679204" y="1809737"/>
                  <a:pt x="4503374" y="697737"/>
                  <a:pt x="3760830" y="0"/>
                </a:cubicBezTo>
                <a:lnTo>
                  <a:pt x="3564357" y="209091"/>
                </a:lnTo>
                <a:lnTo>
                  <a:pt x="3609172" y="249821"/>
                </a:lnTo>
                <a:cubicBezTo>
                  <a:pt x="3961559" y="602208"/>
                  <a:pt x="4179515" y="1089027"/>
                  <a:pt x="4179515" y="1626751"/>
                </a:cubicBezTo>
                <a:cubicBezTo>
                  <a:pt x="4179515" y="2702200"/>
                  <a:pt x="3307691" y="3574024"/>
                  <a:pt x="2232242" y="3574024"/>
                </a:cubicBezTo>
                <a:cubicBezTo>
                  <a:pt x="1224009" y="3574024"/>
                  <a:pt x="394743" y="2807773"/>
                  <a:pt x="295023" y="1825849"/>
                </a:cubicBezTo>
                <a:lnTo>
                  <a:pt x="284973" y="1626819"/>
                </a:lnTo>
                <a:close/>
              </a:path>
            </a:pathLst>
          </a:cu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4"/>
          <p:cNvSpPr/>
          <p:nvPr/>
        </p:nvSpPr>
        <p:spPr>
          <a:xfrm flipH="1">
            <a:off x="3131820" y="2006600"/>
            <a:ext cx="3436620" cy="3436620"/>
          </a:xfrm>
          <a:custGeom>
            <a:avLst/>
            <a:gdLst>
              <a:gd name="connsiteX0" fmla="*/ 1718167 w 3436364"/>
              <a:gd name="connsiteY0" fmla="*/ 0 h 3436364"/>
              <a:gd name="connsiteX1" fmla="*/ 0 w 3436364"/>
              <a:gd name="connsiteY1" fmla="*/ 1718182 h 3436364"/>
              <a:gd name="connsiteX2" fmla="*/ 286362 w 3436364"/>
              <a:gd name="connsiteY2" fmla="*/ 1718181 h 3436364"/>
              <a:gd name="connsiteX3" fmla="*/ 293755 w 3436364"/>
              <a:gd name="connsiteY3" fmla="*/ 1571787 h 3436364"/>
              <a:gd name="connsiteX4" fmla="*/ 1718181 w 3436364"/>
              <a:gd name="connsiteY4" fmla="*/ 286364 h 3436364"/>
              <a:gd name="connsiteX5" fmla="*/ 3150000 w 3436364"/>
              <a:gd name="connsiteY5" fmla="*/ 1718182 h 3436364"/>
              <a:gd name="connsiteX6" fmla="*/ 1718181 w 3436364"/>
              <a:gd name="connsiteY6" fmla="*/ 3150000 h 3436364"/>
              <a:gd name="connsiteX7" fmla="*/ 293755 w 3436364"/>
              <a:gd name="connsiteY7" fmla="*/ 1864577 h 3436364"/>
              <a:gd name="connsiteX8" fmla="*/ 286365 w 3436364"/>
              <a:gd name="connsiteY8" fmla="*/ 1718232 h 3436364"/>
              <a:gd name="connsiteX9" fmla="*/ 0 w 3436364"/>
              <a:gd name="connsiteY9" fmla="*/ 1718242 h 3436364"/>
              <a:gd name="connsiteX10" fmla="*/ 1718227 w 3436364"/>
              <a:gd name="connsiteY10" fmla="*/ 3436364 h 3436364"/>
              <a:gd name="connsiteX11" fmla="*/ 3436364 w 3436364"/>
              <a:gd name="connsiteY11" fmla="*/ 1718152 h 3436364"/>
              <a:gd name="connsiteX12" fmla="*/ 1718167 w 3436364"/>
              <a:gd name="connsiteY12" fmla="*/ 0 h 34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6364" h="3436364">
                <a:moveTo>
                  <a:pt x="1718167" y="0"/>
                </a:moveTo>
                <a:cubicBezTo>
                  <a:pt x="769247" y="8"/>
                  <a:pt x="0" y="769262"/>
                  <a:pt x="0" y="1718182"/>
                </a:cubicBezTo>
                <a:lnTo>
                  <a:pt x="286362" y="1718181"/>
                </a:lnTo>
                <a:lnTo>
                  <a:pt x="293755" y="1571787"/>
                </a:lnTo>
                <a:cubicBezTo>
                  <a:pt x="367078" y="849784"/>
                  <a:pt x="976832" y="286364"/>
                  <a:pt x="1718181" y="286364"/>
                </a:cubicBezTo>
                <a:cubicBezTo>
                  <a:pt x="2508953" y="286364"/>
                  <a:pt x="3150000" y="927411"/>
                  <a:pt x="3150000" y="1718182"/>
                </a:cubicBezTo>
                <a:cubicBezTo>
                  <a:pt x="3150000" y="2508953"/>
                  <a:pt x="2508953" y="3150000"/>
                  <a:pt x="1718181" y="3150000"/>
                </a:cubicBezTo>
                <a:cubicBezTo>
                  <a:pt x="976832" y="3150000"/>
                  <a:pt x="367078" y="2586580"/>
                  <a:pt x="293755" y="1864577"/>
                </a:cubicBezTo>
                <a:lnTo>
                  <a:pt x="286365" y="1718232"/>
                </a:lnTo>
                <a:lnTo>
                  <a:pt x="0" y="1718242"/>
                </a:lnTo>
                <a:cubicBezTo>
                  <a:pt x="33" y="2667162"/>
                  <a:pt x="769307" y="3436389"/>
                  <a:pt x="1718227" y="3436364"/>
                </a:cubicBezTo>
                <a:cubicBezTo>
                  <a:pt x="2667147" y="3436339"/>
                  <a:pt x="3436381" y="2667072"/>
                  <a:pt x="3436364" y="1718152"/>
                </a:cubicBezTo>
                <a:cubicBezTo>
                  <a:pt x="3436347" y="769232"/>
                  <a:pt x="2667087" y="-8"/>
                  <a:pt x="17181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5"/>
          <p:cNvSpPr/>
          <p:nvPr/>
        </p:nvSpPr>
        <p:spPr>
          <a:xfrm rot="16200000" flipH="1">
            <a:off x="3147695" y="2023110"/>
            <a:ext cx="3436620" cy="3404235"/>
          </a:xfrm>
          <a:custGeom>
            <a:avLst/>
            <a:gdLst>
              <a:gd name="connsiteX0" fmla="*/ 0 w 3436522"/>
              <a:gd name="connsiteY0" fmla="*/ 1685966 h 3404139"/>
              <a:gd name="connsiteX1" fmla="*/ 1607113 w 3436522"/>
              <a:gd name="connsiteY1" fmla="*/ 3400494 h 3404139"/>
              <a:gd name="connsiteX2" fmla="*/ 3421996 w 3436522"/>
              <a:gd name="connsiteY2" fmla="*/ 1907639 h 3404139"/>
              <a:gd name="connsiteX3" fmla="*/ 2049650 w 3436522"/>
              <a:gd name="connsiteY3" fmla="*/ 0 h 3404139"/>
              <a:gd name="connsiteX4" fmla="*/ 1994347 w 3436522"/>
              <a:gd name="connsiteY4" fmla="*/ 281285 h 3404139"/>
              <a:gd name="connsiteX5" fmla="*/ 2006743 w 3436522"/>
              <a:gd name="connsiteY5" fmla="*/ 283177 h 3404139"/>
              <a:gd name="connsiteX6" fmla="*/ 3150000 w 3436522"/>
              <a:gd name="connsiteY6" fmla="*/ 1685907 h 3404139"/>
              <a:gd name="connsiteX7" fmla="*/ 1718182 w 3436522"/>
              <a:gd name="connsiteY7" fmla="*/ 3117726 h 3404139"/>
              <a:gd name="connsiteX8" fmla="*/ 293756 w 3436522"/>
              <a:gd name="connsiteY8" fmla="*/ 1832302 h 3404139"/>
              <a:gd name="connsiteX9" fmla="*/ 286366 w 3436522"/>
              <a:gd name="connsiteY9" fmla="*/ 1685956 h 340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6522" h="3404139">
                <a:moveTo>
                  <a:pt x="0" y="1685966"/>
                </a:moveTo>
                <a:cubicBezTo>
                  <a:pt x="32" y="2591748"/>
                  <a:pt x="703225" y="3341941"/>
                  <a:pt x="1607113" y="3400494"/>
                </a:cubicBezTo>
                <a:cubicBezTo>
                  <a:pt x="2511000" y="3459047"/>
                  <a:pt x="3305104" y="2805847"/>
                  <a:pt x="3421996" y="1907639"/>
                </a:cubicBezTo>
                <a:cubicBezTo>
                  <a:pt x="3538888" y="1009431"/>
                  <a:pt x="2938417" y="174742"/>
                  <a:pt x="2049650" y="0"/>
                </a:cubicBezTo>
                <a:lnTo>
                  <a:pt x="1994347" y="281285"/>
                </a:lnTo>
                <a:lnTo>
                  <a:pt x="2006743" y="283177"/>
                </a:lnTo>
                <a:cubicBezTo>
                  <a:pt x="2659198" y="416689"/>
                  <a:pt x="3150000" y="993981"/>
                  <a:pt x="3150000" y="1685907"/>
                </a:cubicBezTo>
                <a:cubicBezTo>
                  <a:pt x="3150000" y="2476679"/>
                  <a:pt x="2508953" y="3117726"/>
                  <a:pt x="1718182" y="3117726"/>
                </a:cubicBezTo>
                <a:cubicBezTo>
                  <a:pt x="976834" y="3117726"/>
                  <a:pt x="367079" y="2554306"/>
                  <a:pt x="293756" y="1832302"/>
                </a:cubicBezTo>
                <a:lnTo>
                  <a:pt x="286366" y="168595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flipH="1">
            <a:off x="3647440" y="2522220"/>
            <a:ext cx="2405380" cy="2405380"/>
          </a:xfrm>
          <a:custGeom>
            <a:avLst/>
            <a:gdLst>
              <a:gd name="connsiteX0" fmla="*/ 1202719 w 2405457"/>
              <a:gd name="connsiteY0" fmla="*/ 0 h 2405450"/>
              <a:gd name="connsiteX1" fmla="*/ 1 w 2405457"/>
              <a:gd name="connsiteY1" fmla="*/ 1202725 h 2405450"/>
              <a:gd name="connsiteX2" fmla="*/ 286365 w 2405457"/>
              <a:gd name="connsiteY2" fmla="*/ 1202725 h 2405450"/>
              <a:gd name="connsiteX3" fmla="*/ 291096 w 2405457"/>
              <a:gd name="connsiteY3" fmla="*/ 1109035 h 2405450"/>
              <a:gd name="connsiteX4" fmla="*/ 1202729 w 2405457"/>
              <a:gd name="connsiteY4" fmla="*/ 286364 h 2405450"/>
              <a:gd name="connsiteX5" fmla="*/ 2119093 w 2405457"/>
              <a:gd name="connsiteY5" fmla="*/ 1202728 h 2405450"/>
              <a:gd name="connsiteX6" fmla="*/ 1202729 w 2405457"/>
              <a:gd name="connsiteY6" fmla="*/ 2119092 h 2405450"/>
              <a:gd name="connsiteX7" fmla="*/ 291096 w 2405457"/>
              <a:gd name="connsiteY7" fmla="*/ 1296421 h 2405450"/>
              <a:gd name="connsiteX8" fmla="*/ 286367 w 2405457"/>
              <a:gd name="connsiteY8" fmla="*/ 1202758 h 2405450"/>
              <a:gd name="connsiteX9" fmla="*/ 0 w 2405457"/>
              <a:gd name="connsiteY9" fmla="*/ 1202767 h 2405450"/>
              <a:gd name="connsiteX10" fmla="*/ 1202760 w 2405457"/>
              <a:gd name="connsiteY10" fmla="*/ 2405450 h 2405450"/>
              <a:gd name="connsiteX11" fmla="*/ 2405457 w 2405457"/>
              <a:gd name="connsiteY11" fmla="*/ 1202704 h 2405450"/>
              <a:gd name="connsiteX12" fmla="*/ 1202719 w 2405457"/>
              <a:gd name="connsiteY12" fmla="*/ 0 h 24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5457" h="2405450">
                <a:moveTo>
                  <a:pt x="1202719" y="0"/>
                </a:moveTo>
                <a:cubicBezTo>
                  <a:pt x="538474" y="6"/>
                  <a:pt x="1" y="538482"/>
                  <a:pt x="1" y="1202725"/>
                </a:cubicBezTo>
                <a:lnTo>
                  <a:pt x="286365" y="1202725"/>
                </a:lnTo>
                <a:lnTo>
                  <a:pt x="291096" y="1109035"/>
                </a:lnTo>
                <a:cubicBezTo>
                  <a:pt x="338023" y="646953"/>
                  <a:pt x="728266" y="286364"/>
                  <a:pt x="1202729" y="286364"/>
                </a:cubicBezTo>
                <a:cubicBezTo>
                  <a:pt x="1708823" y="286364"/>
                  <a:pt x="2119093" y="696634"/>
                  <a:pt x="2119093" y="1202728"/>
                </a:cubicBezTo>
                <a:cubicBezTo>
                  <a:pt x="2119093" y="1708822"/>
                  <a:pt x="1708823" y="2119092"/>
                  <a:pt x="1202729" y="2119092"/>
                </a:cubicBezTo>
                <a:cubicBezTo>
                  <a:pt x="728266" y="2119092"/>
                  <a:pt x="338023" y="1758503"/>
                  <a:pt x="291096" y="1296421"/>
                </a:cubicBezTo>
                <a:lnTo>
                  <a:pt x="286367" y="1202758"/>
                </a:lnTo>
                <a:lnTo>
                  <a:pt x="0" y="1202767"/>
                </a:lnTo>
                <a:cubicBezTo>
                  <a:pt x="24" y="1867010"/>
                  <a:pt x="538516" y="2405468"/>
                  <a:pt x="1202760" y="2405450"/>
                </a:cubicBezTo>
                <a:cubicBezTo>
                  <a:pt x="1867005" y="2405433"/>
                  <a:pt x="2405469" y="1866947"/>
                  <a:pt x="2405457" y="1202704"/>
                </a:cubicBezTo>
                <a:cubicBezTo>
                  <a:pt x="2405446" y="538461"/>
                  <a:pt x="1866963" y="-6"/>
                  <a:pt x="1202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p:cNvSpPr/>
          <p:nvPr/>
        </p:nvSpPr>
        <p:spPr>
          <a:xfrm rot="16200000" flipH="1">
            <a:off x="3647440" y="2522220"/>
            <a:ext cx="2405380" cy="2405380"/>
          </a:xfrm>
          <a:custGeom>
            <a:avLst/>
            <a:gdLst>
              <a:gd name="connsiteX0" fmla="*/ 0 w 2405496"/>
              <a:gd name="connsiteY0" fmla="*/ 1202781 h 2405580"/>
              <a:gd name="connsiteX1" fmla="*/ 909186 w 2405496"/>
              <a:gd name="connsiteY1" fmla="*/ 2369096 h 2405580"/>
              <a:gd name="connsiteX2" fmla="*/ 2262148 w 2405496"/>
              <a:gd name="connsiteY2" fmla="*/ 1772100 h 2405580"/>
              <a:gd name="connsiteX3" fmla="*/ 2013465 w 2405496"/>
              <a:gd name="connsiteY3" fmla="*/ 314340 h 2405580"/>
              <a:gd name="connsiteX4" fmla="*/ 539097 w 2405496"/>
              <a:gd name="connsiteY4" fmla="*/ 199668 h 2405580"/>
              <a:gd name="connsiteX5" fmla="*/ 697242 w 2405496"/>
              <a:gd name="connsiteY5" fmla="*/ 438704 h 2405580"/>
              <a:gd name="connsiteX6" fmla="*/ 765930 w 2405496"/>
              <a:gd name="connsiteY6" fmla="*/ 396975 h 2405580"/>
              <a:gd name="connsiteX7" fmla="*/ 1202724 w 2405496"/>
              <a:gd name="connsiteY7" fmla="*/ 286375 h 2405580"/>
              <a:gd name="connsiteX8" fmla="*/ 2119088 w 2405496"/>
              <a:gd name="connsiteY8" fmla="*/ 1202739 h 2405580"/>
              <a:gd name="connsiteX9" fmla="*/ 1202724 w 2405496"/>
              <a:gd name="connsiteY9" fmla="*/ 2119103 h 2405580"/>
              <a:gd name="connsiteX10" fmla="*/ 291091 w 2405496"/>
              <a:gd name="connsiteY10" fmla="*/ 1296432 h 2405580"/>
              <a:gd name="connsiteX11" fmla="*/ 286361 w 2405496"/>
              <a:gd name="connsiteY11" fmla="*/ 1202771 h 240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5496" h="2405580">
                <a:moveTo>
                  <a:pt x="0" y="1202781"/>
                </a:moveTo>
                <a:cubicBezTo>
                  <a:pt x="20" y="1753953"/>
                  <a:pt x="374683" y="2234576"/>
                  <a:pt x="909186" y="2369096"/>
                </a:cubicBezTo>
                <a:cubicBezTo>
                  <a:pt x="1443690" y="2503616"/>
                  <a:pt x="2001228" y="2257602"/>
                  <a:pt x="2262148" y="1772100"/>
                </a:cubicBezTo>
                <a:cubicBezTo>
                  <a:pt x="2523067" y="1286600"/>
                  <a:pt x="2420588" y="685877"/>
                  <a:pt x="2013465" y="314340"/>
                </a:cubicBezTo>
                <a:cubicBezTo>
                  <a:pt x="1606340" y="-57198"/>
                  <a:pt x="998772" y="-104453"/>
                  <a:pt x="539097" y="199668"/>
                </a:cubicBezTo>
                <a:lnTo>
                  <a:pt x="697242" y="438704"/>
                </a:lnTo>
                <a:lnTo>
                  <a:pt x="765930" y="396975"/>
                </a:lnTo>
                <a:cubicBezTo>
                  <a:pt x="895773" y="326440"/>
                  <a:pt x="1044569" y="286375"/>
                  <a:pt x="1202724" y="286375"/>
                </a:cubicBezTo>
                <a:cubicBezTo>
                  <a:pt x="1708818" y="286375"/>
                  <a:pt x="2119088" y="696645"/>
                  <a:pt x="2119088" y="1202739"/>
                </a:cubicBezTo>
                <a:cubicBezTo>
                  <a:pt x="2119088" y="1708833"/>
                  <a:pt x="1708818" y="2119103"/>
                  <a:pt x="1202724" y="2119103"/>
                </a:cubicBezTo>
                <a:cubicBezTo>
                  <a:pt x="728261" y="2119103"/>
                  <a:pt x="338018" y="1758514"/>
                  <a:pt x="291091" y="1296432"/>
                </a:cubicBezTo>
                <a:lnTo>
                  <a:pt x="286361" y="120277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a:off x="1585595" y="2681605"/>
            <a:ext cx="2425065" cy="358775"/>
          </a:xfrm>
          <a:custGeom>
            <a:avLst/>
            <a:gdLst>
              <a:gd name="connsiteX0" fmla="*/ 2895600 w 2895600"/>
              <a:gd name="connsiteY0" fmla="*/ 165100 h 165100"/>
              <a:gd name="connsiteX1" fmla="*/ 2768600 w 2895600"/>
              <a:gd name="connsiteY1" fmla="*/ 0 h 165100"/>
              <a:gd name="connsiteX2" fmla="*/ 0 w 2895600"/>
              <a:gd name="connsiteY2" fmla="*/ 0 h 165100"/>
              <a:gd name="connsiteX0-1" fmla="*/ 3060700 w 3060700"/>
              <a:gd name="connsiteY0-2" fmla="*/ 159452 h 159452"/>
              <a:gd name="connsiteX1-3" fmla="*/ 2768600 w 3060700"/>
              <a:gd name="connsiteY1-4" fmla="*/ 0 h 159452"/>
              <a:gd name="connsiteX2-5" fmla="*/ 0 w 3060700"/>
              <a:gd name="connsiteY2-6" fmla="*/ 0 h 159452"/>
            </a:gdLst>
            <a:ahLst/>
            <a:cxnLst>
              <a:cxn ang="0">
                <a:pos x="connsiteX0-1" y="connsiteY0-2"/>
              </a:cxn>
              <a:cxn ang="0">
                <a:pos x="connsiteX1-3" y="connsiteY1-4"/>
              </a:cxn>
              <a:cxn ang="0">
                <a:pos x="connsiteX2-5" y="connsiteY2-6"/>
              </a:cxn>
            </a:cxnLst>
            <a:rect l="l" t="t" r="r" b="b"/>
            <a:pathLst>
              <a:path w="3060700" h="159452">
                <a:moveTo>
                  <a:pt x="3060700" y="159452"/>
                </a:moveTo>
                <a:lnTo>
                  <a:pt x="2768600" y="0"/>
                </a:lnTo>
                <a:lnTo>
                  <a:pt x="0" y="0"/>
                </a:lnTo>
              </a:path>
            </a:pathLst>
          </a:custGeom>
          <a:noFill/>
          <a:ln w="19050">
            <a:solidFill>
              <a:schemeClr val="bg1">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59790" y="3587750"/>
            <a:ext cx="2425065" cy="358775"/>
          </a:xfrm>
          <a:custGeom>
            <a:avLst/>
            <a:gdLst>
              <a:gd name="connsiteX0" fmla="*/ 2895600 w 2895600"/>
              <a:gd name="connsiteY0" fmla="*/ 165100 h 165100"/>
              <a:gd name="connsiteX1" fmla="*/ 2768600 w 2895600"/>
              <a:gd name="connsiteY1" fmla="*/ 0 h 165100"/>
              <a:gd name="connsiteX2" fmla="*/ 0 w 2895600"/>
              <a:gd name="connsiteY2" fmla="*/ 0 h 165100"/>
              <a:gd name="connsiteX0-1" fmla="*/ 3060700 w 3060700"/>
              <a:gd name="connsiteY0-2" fmla="*/ 159452 h 159452"/>
              <a:gd name="connsiteX1-3" fmla="*/ 2768600 w 3060700"/>
              <a:gd name="connsiteY1-4" fmla="*/ 0 h 159452"/>
              <a:gd name="connsiteX2-5" fmla="*/ 0 w 3060700"/>
              <a:gd name="connsiteY2-6" fmla="*/ 0 h 159452"/>
            </a:gdLst>
            <a:ahLst/>
            <a:cxnLst>
              <a:cxn ang="0">
                <a:pos x="connsiteX0-1" y="connsiteY0-2"/>
              </a:cxn>
              <a:cxn ang="0">
                <a:pos x="connsiteX1-3" y="connsiteY1-4"/>
              </a:cxn>
              <a:cxn ang="0">
                <a:pos x="connsiteX2-5" y="connsiteY2-6"/>
              </a:cxn>
            </a:cxnLst>
            <a:rect l="l" t="t" r="r" b="b"/>
            <a:pathLst>
              <a:path w="3060700" h="159452">
                <a:moveTo>
                  <a:pt x="3060700" y="159452"/>
                </a:moveTo>
                <a:lnTo>
                  <a:pt x="2768600" y="0"/>
                </a:lnTo>
                <a:lnTo>
                  <a:pt x="0" y="0"/>
                </a:lnTo>
              </a:path>
            </a:pathLst>
          </a:custGeom>
          <a:noFill/>
          <a:ln w="19050">
            <a:solidFill>
              <a:schemeClr val="bg1">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840740" y="4739640"/>
            <a:ext cx="2425065" cy="358775"/>
          </a:xfrm>
          <a:custGeom>
            <a:avLst/>
            <a:gdLst>
              <a:gd name="connsiteX0" fmla="*/ 2895600 w 2895600"/>
              <a:gd name="connsiteY0" fmla="*/ 165100 h 165100"/>
              <a:gd name="connsiteX1" fmla="*/ 2768600 w 2895600"/>
              <a:gd name="connsiteY1" fmla="*/ 0 h 165100"/>
              <a:gd name="connsiteX2" fmla="*/ 0 w 2895600"/>
              <a:gd name="connsiteY2" fmla="*/ 0 h 165100"/>
              <a:gd name="connsiteX0-1" fmla="*/ 3060700 w 3060700"/>
              <a:gd name="connsiteY0-2" fmla="*/ 159452 h 159452"/>
              <a:gd name="connsiteX1-3" fmla="*/ 2768600 w 3060700"/>
              <a:gd name="connsiteY1-4" fmla="*/ 0 h 159452"/>
              <a:gd name="connsiteX2-5" fmla="*/ 0 w 3060700"/>
              <a:gd name="connsiteY2-6" fmla="*/ 0 h 159452"/>
            </a:gdLst>
            <a:ahLst/>
            <a:cxnLst>
              <a:cxn ang="0">
                <a:pos x="connsiteX0-1" y="connsiteY0-2"/>
              </a:cxn>
              <a:cxn ang="0">
                <a:pos x="connsiteX1-3" y="connsiteY1-4"/>
              </a:cxn>
              <a:cxn ang="0">
                <a:pos x="connsiteX2-5" y="connsiteY2-6"/>
              </a:cxn>
            </a:cxnLst>
            <a:rect l="l" t="t" r="r" b="b"/>
            <a:pathLst>
              <a:path w="3060700" h="159452">
                <a:moveTo>
                  <a:pt x="3060700" y="159452"/>
                </a:moveTo>
                <a:lnTo>
                  <a:pt x="2768600" y="0"/>
                </a:lnTo>
                <a:lnTo>
                  <a:pt x="0" y="0"/>
                </a:lnTo>
              </a:path>
            </a:pathLst>
          </a:custGeom>
          <a:noFill/>
          <a:ln w="19050">
            <a:solidFill>
              <a:schemeClr val="bg1">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上箭头 11"/>
          <p:cNvSpPr/>
          <p:nvPr/>
        </p:nvSpPr>
        <p:spPr>
          <a:xfrm>
            <a:off x="7660005" y="1567815"/>
            <a:ext cx="344170" cy="349885"/>
          </a:xfrm>
          <a:prstGeom prst="upArrow">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999095" y="1494155"/>
            <a:ext cx="869315" cy="523240"/>
          </a:xfrm>
          <a:prstGeom prst="rect">
            <a:avLst/>
          </a:prstGeom>
          <a:noFill/>
        </p:spPr>
        <p:txBody>
          <a:bodyPr wrap="none" rtlCol="0">
            <a:spAutoFit/>
          </a:bodyPr>
          <a:lstStyle/>
          <a:p>
            <a:pPr algn="ctr">
              <a:spcBef>
                <a:spcPts val="1000"/>
              </a:spcBef>
            </a:pPr>
            <a:r>
              <a:rPr lang="en-US" altLang="zh-CN" sz="2800" b="1" dirty="0">
                <a:solidFill>
                  <a:srgbClr val="442801"/>
                </a:solidFill>
                <a:latin typeface="DFPYanKaiW5-B5" panose="03000500000000000000" pitchFamily="66" charset="-120"/>
                <a:ea typeface="DFPYanKaiW5-B5" panose="03000500000000000000" pitchFamily="66" charset="-120"/>
                <a:cs typeface="DFLiSong-Lt" panose="02020309000000000000" pitchFamily="49" charset="-122"/>
              </a:rPr>
              <a:t>75%</a:t>
            </a:r>
          </a:p>
        </p:txBody>
      </p:sp>
      <p:sp>
        <p:nvSpPr>
          <p:cNvPr id="14" name="文本框 13"/>
          <p:cNvSpPr txBox="1"/>
          <p:nvPr/>
        </p:nvSpPr>
        <p:spPr>
          <a:xfrm>
            <a:off x="7578725" y="1997710"/>
            <a:ext cx="2357755" cy="341630"/>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15" name="文本框 14"/>
          <p:cNvSpPr txBox="1"/>
          <p:nvPr/>
        </p:nvSpPr>
        <p:spPr>
          <a:xfrm>
            <a:off x="7578725" y="2284730"/>
            <a:ext cx="3391535" cy="652780"/>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上箭头 15"/>
          <p:cNvSpPr/>
          <p:nvPr/>
        </p:nvSpPr>
        <p:spPr>
          <a:xfrm>
            <a:off x="7660005" y="3127375"/>
            <a:ext cx="344170" cy="349885"/>
          </a:xfrm>
          <a:prstGeom prst="upArrow">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7999095" y="3053080"/>
            <a:ext cx="869315" cy="523240"/>
          </a:xfrm>
          <a:prstGeom prst="rect">
            <a:avLst/>
          </a:prstGeom>
          <a:noFill/>
        </p:spPr>
        <p:txBody>
          <a:bodyPr wrap="none" rtlCol="0">
            <a:spAutoFit/>
          </a:bodyPr>
          <a:lstStyle/>
          <a:p>
            <a:pPr algn="ctr">
              <a:spcBef>
                <a:spcPts val="1000"/>
              </a:spcBef>
            </a:pPr>
            <a:r>
              <a:rPr lang="en-US" altLang="zh-CN" sz="2800" b="1" dirty="0">
                <a:solidFill>
                  <a:srgbClr val="442801"/>
                </a:solidFill>
                <a:latin typeface="DFPYanKaiW5-B5" panose="03000500000000000000" pitchFamily="66" charset="-120"/>
                <a:ea typeface="DFPYanKaiW5-B5" panose="03000500000000000000" pitchFamily="66" charset="-120"/>
                <a:cs typeface="DFLiSong-Lt" panose="02020309000000000000" pitchFamily="49" charset="-122"/>
              </a:rPr>
              <a:t>45%</a:t>
            </a:r>
          </a:p>
        </p:txBody>
      </p:sp>
      <p:sp>
        <p:nvSpPr>
          <p:cNvPr id="18" name="文本框 17"/>
          <p:cNvSpPr txBox="1"/>
          <p:nvPr/>
        </p:nvSpPr>
        <p:spPr>
          <a:xfrm>
            <a:off x="7578725" y="3556635"/>
            <a:ext cx="2357755" cy="341630"/>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19" name="文本框 18"/>
          <p:cNvSpPr txBox="1"/>
          <p:nvPr/>
        </p:nvSpPr>
        <p:spPr>
          <a:xfrm>
            <a:off x="7578725" y="3843655"/>
            <a:ext cx="3391535" cy="652780"/>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上箭头 19"/>
          <p:cNvSpPr/>
          <p:nvPr/>
        </p:nvSpPr>
        <p:spPr>
          <a:xfrm>
            <a:off x="7660005" y="4686300"/>
            <a:ext cx="344170" cy="349885"/>
          </a:xfrm>
          <a:prstGeom prst="upArrow">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7999095" y="4612640"/>
            <a:ext cx="869315" cy="523240"/>
          </a:xfrm>
          <a:prstGeom prst="rect">
            <a:avLst/>
          </a:prstGeom>
          <a:noFill/>
        </p:spPr>
        <p:txBody>
          <a:bodyPr wrap="none" rtlCol="0">
            <a:spAutoFit/>
          </a:bodyPr>
          <a:lstStyle/>
          <a:p>
            <a:pPr algn="ctr">
              <a:spcBef>
                <a:spcPts val="1000"/>
              </a:spcBef>
            </a:pPr>
            <a:r>
              <a:rPr lang="en-US" altLang="zh-CN" sz="2800" b="1" dirty="0">
                <a:solidFill>
                  <a:srgbClr val="442801"/>
                </a:solidFill>
                <a:latin typeface="DFPYanKaiW5-B5" panose="03000500000000000000" pitchFamily="66" charset="-120"/>
                <a:ea typeface="DFPYanKaiW5-B5" panose="03000500000000000000" pitchFamily="66" charset="-120"/>
                <a:cs typeface="DFLiSong-Lt" panose="02020309000000000000" pitchFamily="49" charset="-122"/>
              </a:rPr>
              <a:t>35%</a:t>
            </a:r>
          </a:p>
        </p:txBody>
      </p:sp>
      <p:sp>
        <p:nvSpPr>
          <p:cNvPr id="22" name="文本框 21"/>
          <p:cNvSpPr txBox="1"/>
          <p:nvPr/>
        </p:nvSpPr>
        <p:spPr>
          <a:xfrm>
            <a:off x="7578725" y="5116195"/>
            <a:ext cx="2357755" cy="341630"/>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3" name="文本框 22"/>
          <p:cNvSpPr txBox="1"/>
          <p:nvPr/>
        </p:nvSpPr>
        <p:spPr>
          <a:xfrm>
            <a:off x="7578725" y="5403215"/>
            <a:ext cx="3391535" cy="652780"/>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029075" y="3486150"/>
            <a:ext cx="1641475" cy="480060"/>
          </a:xfrm>
          <a:prstGeom prst="rect">
            <a:avLst/>
          </a:prstGeom>
          <a:noFill/>
        </p:spPr>
        <p:txBody>
          <a:bodyPr wrap="square" rtlCol="0">
            <a:spAutoFit/>
          </a:bodyPr>
          <a:lstStyle/>
          <a:p>
            <a:pPr algn="ctr">
              <a:lnSpc>
                <a:spcPct val="90000"/>
              </a:lnSpc>
              <a:spcBef>
                <a:spcPts val="1000"/>
              </a:spcBef>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5" name="文本框 24"/>
          <p:cNvSpPr txBox="1"/>
          <p:nvPr/>
        </p:nvSpPr>
        <p:spPr>
          <a:xfrm>
            <a:off x="1583690" y="2228850"/>
            <a:ext cx="2193290" cy="452120"/>
          </a:xfrm>
          <a:prstGeom prst="rect">
            <a:avLst/>
          </a:prstGeom>
          <a:noFill/>
        </p:spPr>
        <p:txBody>
          <a:bodyPr wrap="square" rtlCol="0">
            <a:spAutoFit/>
          </a:bodyPr>
          <a:lstStyle/>
          <a:p>
            <a:pPr algn="ctr">
              <a:lnSpc>
                <a:spcPct val="13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6" name="文本框 25"/>
          <p:cNvSpPr txBox="1"/>
          <p:nvPr/>
        </p:nvSpPr>
        <p:spPr>
          <a:xfrm>
            <a:off x="859790" y="3133725"/>
            <a:ext cx="2193290" cy="452120"/>
          </a:xfrm>
          <a:prstGeom prst="rect">
            <a:avLst/>
          </a:prstGeom>
          <a:noFill/>
        </p:spPr>
        <p:txBody>
          <a:bodyPr wrap="square" rtlCol="0">
            <a:spAutoFit/>
          </a:bodyPr>
          <a:lstStyle/>
          <a:p>
            <a:pPr algn="ctr">
              <a:lnSpc>
                <a:spcPct val="13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7" name="文本框 26"/>
          <p:cNvSpPr txBox="1"/>
          <p:nvPr/>
        </p:nvSpPr>
        <p:spPr>
          <a:xfrm>
            <a:off x="840740" y="4285615"/>
            <a:ext cx="2193290" cy="452120"/>
          </a:xfrm>
          <a:prstGeom prst="rect">
            <a:avLst/>
          </a:prstGeom>
          <a:noFill/>
        </p:spPr>
        <p:txBody>
          <a:bodyPr wrap="square" rtlCol="0">
            <a:spAutoFit/>
          </a:bodyPr>
          <a:lstStyle/>
          <a:p>
            <a:pPr algn="ctr">
              <a:lnSpc>
                <a:spcPct val="13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十字箭头 7"/>
          <p:cNvSpPr/>
          <p:nvPr/>
        </p:nvSpPr>
        <p:spPr>
          <a:xfrm>
            <a:off x="4184121" y="1704976"/>
            <a:ext cx="3823758" cy="3823758"/>
          </a:xfrm>
          <a:prstGeom prst="quadArrow">
            <a:avLst>
              <a:gd name="adj1" fmla="val 2000"/>
              <a:gd name="adj2" fmla="val 4000"/>
              <a:gd name="adj3" fmla="val 5000"/>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grpSp>
        <p:nvGrpSpPr>
          <p:cNvPr id="3" name="组合 2"/>
          <p:cNvGrpSpPr/>
          <p:nvPr/>
        </p:nvGrpSpPr>
        <p:grpSpPr>
          <a:xfrm>
            <a:off x="4432666" y="1953520"/>
            <a:ext cx="1529503" cy="1529503"/>
            <a:chOff x="4432666" y="1953520"/>
            <a:chExt cx="1529503" cy="1529503"/>
          </a:xfrm>
        </p:grpSpPr>
        <p:sp>
          <p:nvSpPr>
            <p:cNvPr id="9" name="任意多边形 8"/>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4428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lvl="0" algn="ctr" defTabSz="1644650">
                <a:lnSpc>
                  <a:spcPct val="90000"/>
                </a:lnSpc>
                <a:spcBef>
                  <a:spcPct val="0"/>
                </a:spcBef>
                <a:spcAft>
                  <a:spcPct val="35000"/>
                </a:spcAft>
              </a:pPr>
              <a:endParaRPr lang="zh-CN" altLang="en-US" sz="3700" kern="1200" dirty="0"/>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grpSp>
        <p:nvGrpSpPr>
          <p:cNvPr id="6" name="组合 5"/>
          <p:cNvGrpSpPr/>
          <p:nvPr/>
        </p:nvGrpSpPr>
        <p:grpSpPr>
          <a:xfrm>
            <a:off x="4432666" y="3750686"/>
            <a:ext cx="1529503" cy="1529503"/>
            <a:chOff x="4432666" y="3750686"/>
            <a:chExt cx="1529503" cy="1529503"/>
          </a:xfrm>
        </p:grpSpPr>
        <p:sp>
          <p:nvSpPr>
            <p:cNvPr id="11" name="任意多边形 10"/>
            <p:cNvSpPr/>
            <p:nvPr/>
          </p:nvSpPr>
          <p:spPr>
            <a:xfrm>
              <a:off x="4432666" y="3750686"/>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4428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644650">
                <a:lnSpc>
                  <a:spcPct val="90000"/>
                </a:lnSpc>
                <a:spcBef>
                  <a:spcPct val="0"/>
                </a:spcBef>
                <a:spcAft>
                  <a:spcPct val="35000"/>
                </a:spcAft>
              </a:pPr>
              <a:endParaRPr lang="zh-CN" altLang="en-US" sz="3700"/>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774" y="4043880"/>
              <a:ext cx="945284" cy="945284"/>
            </a:xfrm>
            <a:prstGeom prst="rect">
              <a:avLst/>
            </a:prstGeom>
          </p:spPr>
        </p:pic>
      </p:grpSp>
      <p:grpSp>
        <p:nvGrpSpPr>
          <p:cNvPr id="4" name="组合 3"/>
          <p:cNvGrpSpPr/>
          <p:nvPr/>
        </p:nvGrpSpPr>
        <p:grpSpPr>
          <a:xfrm>
            <a:off x="6229832" y="1953520"/>
            <a:ext cx="1529503" cy="1529503"/>
            <a:chOff x="6229832" y="1953520"/>
            <a:chExt cx="1529503" cy="1529503"/>
          </a:xfrm>
        </p:grpSpPr>
        <p:sp>
          <p:nvSpPr>
            <p:cNvPr id="10" name="任意多边形 9"/>
            <p:cNvSpPr/>
            <p:nvPr/>
          </p:nvSpPr>
          <p:spPr>
            <a:xfrm>
              <a:off x="6229832"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4428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algn="ctr" defTabSz="1644650">
                <a:lnSpc>
                  <a:spcPct val="90000"/>
                </a:lnSpc>
                <a:spcBef>
                  <a:spcPct val="0"/>
                </a:spcBef>
                <a:spcAft>
                  <a:spcPct val="35000"/>
                </a:spcAft>
              </a:pPr>
              <a:endParaRPr lang="zh-CN" altLang="en-US" sz="3700"/>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0767" y="2435557"/>
              <a:ext cx="1046362" cy="565425"/>
            </a:xfrm>
            <a:prstGeom prst="rect">
              <a:avLst/>
            </a:prstGeom>
          </p:spPr>
        </p:pic>
      </p:grpSp>
      <p:grpSp>
        <p:nvGrpSpPr>
          <p:cNvPr id="5" name="组合 4"/>
          <p:cNvGrpSpPr/>
          <p:nvPr/>
        </p:nvGrpSpPr>
        <p:grpSpPr>
          <a:xfrm>
            <a:off x="6229832" y="3750686"/>
            <a:ext cx="1529503" cy="1529503"/>
            <a:chOff x="6229832" y="3750686"/>
            <a:chExt cx="1529503" cy="1529503"/>
          </a:xfrm>
        </p:grpSpPr>
        <p:sp>
          <p:nvSpPr>
            <p:cNvPr id="12" name="任意多边形 11"/>
            <p:cNvSpPr/>
            <p:nvPr/>
          </p:nvSpPr>
          <p:spPr>
            <a:xfrm>
              <a:off x="6229832" y="3750686"/>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4428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634" tIns="215634" rIns="215634" bIns="215634" numCol="1" spcCol="1270" anchor="ctr" anchorCtr="0">
              <a:noAutofit/>
            </a:bodyPr>
            <a:lstStyle/>
            <a:p>
              <a:pPr lvl="0" algn="ctr" defTabSz="1644650">
                <a:lnSpc>
                  <a:spcPct val="90000"/>
                </a:lnSpc>
                <a:spcBef>
                  <a:spcPct val="0"/>
                </a:spcBef>
                <a:spcAft>
                  <a:spcPct val="35000"/>
                </a:spcAft>
              </a:pPr>
              <a:endParaRPr lang="zh-CN" altLang="en-US" sz="3700" kern="1200"/>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6360" y="4090165"/>
              <a:ext cx="855175" cy="855175"/>
            </a:xfrm>
            <a:prstGeom prst="rect">
              <a:avLst/>
            </a:prstGeom>
          </p:spPr>
        </p:pic>
      </p:grpSp>
      <p:grpSp>
        <p:nvGrpSpPr>
          <p:cNvPr id="13" name="组合 12"/>
          <p:cNvGrpSpPr/>
          <p:nvPr/>
        </p:nvGrpSpPr>
        <p:grpSpPr>
          <a:xfrm>
            <a:off x="1127500" y="1925139"/>
            <a:ext cx="2808078" cy="1461811"/>
            <a:chOff x="1127500" y="1925139"/>
            <a:chExt cx="2808078" cy="1461811"/>
          </a:xfrm>
        </p:grpSpPr>
        <p:sp>
          <p:nvSpPr>
            <p:cNvPr id="34" name="文本框 33"/>
            <p:cNvSpPr txBox="1"/>
            <p:nvPr/>
          </p:nvSpPr>
          <p:spPr>
            <a:xfrm>
              <a:off x="1127501" y="1925139"/>
              <a:ext cx="2808076" cy="341632"/>
            </a:xfrm>
            <a:prstGeom prst="rect">
              <a:avLst/>
            </a:prstGeom>
            <a:noFill/>
          </p:spPr>
          <p:txBody>
            <a:bodyPr wrap="square" rtlCol="0">
              <a:spAutoFit/>
            </a:bodyPr>
            <a:lstStyle/>
            <a:p>
              <a:pPr algn="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5" name="文本框 34"/>
            <p:cNvSpPr txBox="1"/>
            <p:nvPr/>
          </p:nvSpPr>
          <p:spPr>
            <a:xfrm>
              <a:off x="1127500" y="2201626"/>
              <a:ext cx="2808078" cy="1185324"/>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127500" y="3722304"/>
            <a:ext cx="2808078" cy="1489127"/>
            <a:chOff x="1127500" y="3722304"/>
            <a:chExt cx="2808078" cy="1489127"/>
          </a:xfrm>
        </p:grpSpPr>
        <p:sp>
          <p:nvSpPr>
            <p:cNvPr id="38" name="文本框 37"/>
            <p:cNvSpPr txBox="1"/>
            <p:nvPr/>
          </p:nvSpPr>
          <p:spPr>
            <a:xfrm>
              <a:off x="1127501" y="3722304"/>
              <a:ext cx="2808076" cy="341632"/>
            </a:xfrm>
            <a:prstGeom prst="rect">
              <a:avLst/>
            </a:prstGeom>
            <a:noFill/>
          </p:spPr>
          <p:txBody>
            <a:bodyPr wrap="square" rtlCol="0">
              <a:spAutoFit/>
            </a:bodyPr>
            <a:lstStyle/>
            <a:p>
              <a:pPr algn="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9" name="文本框 38"/>
            <p:cNvSpPr txBox="1"/>
            <p:nvPr/>
          </p:nvSpPr>
          <p:spPr>
            <a:xfrm>
              <a:off x="1127500" y="3998791"/>
              <a:ext cx="2808078" cy="1212640"/>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8248814" y="1925139"/>
            <a:ext cx="2808078" cy="1489127"/>
            <a:chOff x="8248814" y="1925139"/>
            <a:chExt cx="2808078" cy="1489127"/>
          </a:xfrm>
        </p:grpSpPr>
        <p:sp>
          <p:nvSpPr>
            <p:cNvPr id="40" name="文本框 39"/>
            <p:cNvSpPr txBox="1"/>
            <p:nvPr/>
          </p:nvSpPr>
          <p:spPr>
            <a:xfrm>
              <a:off x="8248815" y="1925139"/>
              <a:ext cx="2808076"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41" name="文本框 40"/>
            <p:cNvSpPr txBox="1"/>
            <p:nvPr/>
          </p:nvSpPr>
          <p:spPr>
            <a:xfrm>
              <a:off x="8248814" y="2201626"/>
              <a:ext cx="2808078" cy="1212640"/>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8248814" y="3722304"/>
            <a:ext cx="2808078" cy="1489127"/>
            <a:chOff x="8248814" y="3722304"/>
            <a:chExt cx="2808078" cy="1489127"/>
          </a:xfrm>
        </p:grpSpPr>
        <p:sp>
          <p:nvSpPr>
            <p:cNvPr id="42" name="文本框 41"/>
            <p:cNvSpPr txBox="1"/>
            <p:nvPr/>
          </p:nvSpPr>
          <p:spPr>
            <a:xfrm>
              <a:off x="8248815" y="3722304"/>
              <a:ext cx="2808076"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43" name="文本框 42"/>
            <p:cNvSpPr txBox="1"/>
            <p:nvPr/>
          </p:nvSpPr>
          <p:spPr>
            <a:xfrm>
              <a:off x="8248814" y="3998791"/>
              <a:ext cx="2808078" cy="1212640"/>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par>
                          <p:cTn id="8" fill="hold">
                            <p:stCondLst>
                              <p:cond delay="1000"/>
                            </p:stCondLst>
                            <p:childTnLst>
                              <p:par>
                                <p:cTn id="9" presetID="18" presetClass="entr" presetSubtype="9"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upLeft)">
                                      <p:cBhvr>
                                        <p:cTn id="11" dur="500"/>
                                        <p:tgtEl>
                                          <p:spTgt spid="3"/>
                                        </p:tgtEl>
                                      </p:cBhvr>
                                    </p:animEffect>
                                  </p:childTnLst>
                                </p:cTn>
                              </p:par>
                              <p:par>
                                <p:cTn id="12" presetID="18" presetClass="entr" presetSubtype="3"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upRight)">
                                      <p:cBhvr>
                                        <p:cTn id="14" dur="500"/>
                                        <p:tgtEl>
                                          <p:spTgt spid="4"/>
                                        </p:tgtEl>
                                      </p:cBhvr>
                                    </p:animEffect>
                                  </p:childTnLst>
                                </p:cTn>
                              </p:par>
                              <p:par>
                                <p:cTn id="15" presetID="18" presetClass="entr" presetSubtype="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1500"/>
                            </p:stCondLst>
                            <p:childTnLst>
                              <p:par>
                                <p:cTn id="22" presetID="49" presetClass="entr" presetSubtype="0" de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360"/>
                                          </p:val>
                                        </p:tav>
                                        <p:tav tm="100000">
                                          <p:val>
                                            <p:fltVal val="0"/>
                                          </p:val>
                                        </p:tav>
                                      </p:tavLst>
                                    </p:anim>
                                    <p:animEffect transition="in" filter="fade">
                                      <p:cBhvr>
                                        <p:cTn id="27" dur="500"/>
                                        <p:tgtEl>
                                          <p:spTgt spid="13"/>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360"/>
                                          </p:val>
                                        </p:tav>
                                        <p:tav tm="100000">
                                          <p:val>
                                            <p:fltVal val="0"/>
                                          </p:val>
                                        </p:tav>
                                      </p:tavLst>
                                    </p:anim>
                                    <p:animEffect transition="in" filter="fade">
                                      <p:cBhvr>
                                        <p:cTn id="33" dur="500"/>
                                        <p:tgtEl>
                                          <p:spTgt spid="14"/>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 calcmode="lin" valueType="num">
                                      <p:cBhvr>
                                        <p:cTn id="44" dur="500" fill="hold"/>
                                        <p:tgtEl>
                                          <p:spTgt spid="16"/>
                                        </p:tgtEl>
                                        <p:attrNameLst>
                                          <p:attrName>style.rotation</p:attrName>
                                        </p:attrNameLst>
                                      </p:cBhvr>
                                      <p:tavLst>
                                        <p:tav tm="0">
                                          <p:val>
                                            <p:fltVal val="360"/>
                                          </p:val>
                                        </p:tav>
                                        <p:tav tm="100000">
                                          <p:val>
                                            <p:fltVal val="0"/>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椭圆 41"/>
          <p:cNvSpPr/>
          <p:nvPr/>
        </p:nvSpPr>
        <p:spPr>
          <a:xfrm>
            <a:off x="7428248" y="1978624"/>
            <a:ext cx="3545276" cy="3545276"/>
          </a:xfrm>
          <a:prstGeom prst="ellipse">
            <a:avLst/>
          </a:prstGeom>
          <a:solidFill>
            <a:schemeClr val="bg1"/>
          </a:solidFill>
          <a:ln>
            <a:solidFill>
              <a:srgbClr val="442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8037678" y="2588054"/>
            <a:ext cx="2326416" cy="2326416"/>
          </a:xfrm>
          <a:prstGeom prst="ellipse">
            <a:avLst/>
          </a:prstGeom>
          <a:solidFill>
            <a:srgbClr val="4428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7215739" y="4187583"/>
            <a:ext cx="899995" cy="899996"/>
            <a:chOff x="7244314" y="4054233"/>
            <a:chExt cx="899995" cy="899996"/>
          </a:xfrm>
        </p:grpSpPr>
        <p:sp>
          <p:nvSpPr>
            <p:cNvPr id="48" name="任意多边形 47"/>
            <p:cNvSpPr/>
            <p:nvPr/>
          </p:nvSpPr>
          <p:spPr>
            <a:xfrm>
              <a:off x="7244314" y="4054233"/>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lvl="0" algn="ctr" defTabSz="755650">
                <a:lnSpc>
                  <a:spcPct val="90000"/>
                </a:lnSpc>
                <a:spcBef>
                  <a:spcPct val="0"/>
                </a:spcBef>
                <a:spcAft>
                  <a:spcPct val="35000"/>
                </a:spcAft>
              </a:pPr>
              <a:endParaRPr lang="zh-CN" altLang="en-US" sz="1700" kern="1200"/>
            </a:p>
          </p:txBody>
        </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220" y="4317140"/>
              <a:ext cx="374183" cy="374183"/>
            </a:xfrm>
            <a:prstGeom prst="rect">
              <a:avLst/>
            </a:prstGeom>
          </p:spPr>
        </p:pic>
      </p:grpSp>
      <p:grpSp>
        <p:nvGrpSpPr>
          <p:cNvPr id="8" name="组合 7"/>
          <p:cNvGrpSpPr/>
          <p:nvPr/>
        </p:nvGrpSpPr>
        <p:grpSpPr>
          <a:xfrm>
            <a:off x="8750889" y="1528627"/>
            <a:ext cx="899995" cy="899996"/>
            <a:chOff x="8779464" y="1395277"/>
            <a:chExt cx="899995" cy="899996"/>
          </a:xfrm>
        </p:grpSpPr>
        <p:sp>
          <p:nvSpPr>
            <p:cNvPr id="44" name="任意多边形 43"/>
            <p:cNvSpPr/>
            <p:nvPr/>
          </p:nvSpPr>
          <p:spPr>
            <a:xfrm>
              <a:off x="8779464" y="139527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lvl="0" algn="ctr" defTabSz="755650">
                <a:lnSpc>
                  <a:spcPct val="90000"/>
                </a:lnSpc>
                <a:spcBef>
                  <a:spcPct val="0"/>
                </a:spcBef>
                <a:spcAft>
                  <a:spcPct val="35000"/>
                </a:spcAft>
              </a:pPr>
              <a:endParaRPr lang="zh-CN" altLang="en-US" sz="1700" kern="1200"/>
            </a:p>
          </p:txBody>
        </p:sp>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7757" y="1663571"/>
              <a:ext cx="363408" cy="363408"/>
            </a:xfrm>
            <a:prstGeom prst="rect">
              <a:avLst/>
            </a:prstGeom>
          </p:spPr>
        </p:pic>
      </p:grpSp>
      <p:grpSp>
        <p:nvGrpSpPr>
          <p:cNvPr id="4" name="组合 3"/>
          <p:cNvGrpSpPr/>
          <p:nvPr/>
        </p:nvGrpSpPr>
        <p:grpSpPr>
          <a:xfrm>
            <a:off x="10286038" y="4187583"/>
            <a:ext cx="899995" cy="899996"/>
            <a:chOff x="10314613" y="4054233"/>
            <a:chExt cx="899995" cy="899996"/>
          </a:xfrm>
        </p:grpSpPr>
        <p:sp>
          <p:nvSpPr>
            <p:cNvPr id="46" name="任意多边形 45"/>
            <p:cNvSpPr/>
            <p:nvPr/>
          </p:nvSpPr>
          <p:spPr>
            <a:xfrm>
              <a:off x="10314613" y="4054233"/>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lvl="0" algn="ctr" defTabSz="755650">
                <a:lnSpc>
                  <a:spcPct val="90000"/>
                </a:lnSpc>
                <a:spcBef>
                  <a:spcPct val="0"/>
                </a:spcBef>
                <a:spcAft>
                  <a:spcPct val="35000"/>
                </a:spcAft>
              </a:pPr>
              <a:endParaRPr lang="zh-CN" altLang="en-US" sz="1700" kern="1200"/>
            </a:p>
          </p:txBody>
        </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3852" y="4346162"/>
              <a:ext cx="421517" cy="316138"/>
            </a:xfrm>
            <a:prstGeom prst="rect">
              <a:avLst/>
            </a:prstGeom>
          </p:spPr>
        </p:pic>
      </p:grpSp>
      <p:grpSp>
        <p:nvGrpSpPr>
          <p:cNvPr id="5" name="组合 4"/>
          <p:cNvGrpSpPr/>
          <p:nvPr/>
        </p:nvGrpSpPr>
        <p:grpSpPr>
          <a:xfrm>
            <a:off x="8750889" y="5073902"/>
            <a:ext cx="899995" cy="899996"/>
            <a:chOff x="8779464" y="4940552"/>
            <a:chExt cx="899995" cy="899996"/>
          </a:xfrm>
        </p:grpSpPr>
        <p:sp>
          <p:nvSpPr>
            <p:cNvPr id="47" name="任意多边形 46"/>
            <p:cNvSpPr/>
            <p:nvPr/>
          </p:nvSpPr>
          <p:spPr>
            <a:xfrm>
              <a:off x="8779464" y="4940552"/>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2291" tIns="242291" rIns="242291" bIns="242291" numCol="1" spcCol="1270" anchor="ctr" anchorCtr="0">
              <a:noAutofit/>
            </a:bodyPr>
            <a:lstStyle/>
            <a:p>
              <a:pPr lvl="0" algn="ctr" defTabSz="1289050">
                <a:lnSpc>
                  <a:spcPct val="90000"/>
                </a:lnSpc>
                <a:spcBef>
                  <a:spcPct val="0"/>
                </a:spcBef>
                <a:spcAft>
                  <a:spcPct val="35000"/>
                </a:spcAft>
              </a:pPr>
              <a:endParaRPr lang="zh-CN" altLang="en-US" sz="2900" kern="1200"/>
            </a:p>
          </p:txBody>
        </p:sp>
        <p:pic>
          <p:nvPicPr>
            <p:cNvPr id="39" name="图片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7347" y="5207893"/>
              <a:ext cx="367200" cy="368297"/>
            </a:xfrm>
            <a:prstGeom prst="rect">
              <a:avLst/>
            </a:prstGeom>
          </p:spPr>
        </p:pic>
      </p:grpSp>
      <p:grpSp>
        <p:nvGrpSpPr>
          <p:cNvPr id="3" name="组合 2"/>
          <p:cNvGrpSpPr/>
          <p:nvPr/>
        </p:nvGrpSpPr>
        <p:grpSpPr>
          <a:xfrm>
            <a:off x="10286038" y="2414945"/>
            <a:ext cx="899995" cy="899996"/>
            <a:chOff x="10314613" y="2281595"/>
            <a:chExt cx="899995" cy="899996"/>
          </a:xfrm>
        </p:grpSpPr>
        <p:sp>
          <p:nvSpPr>
            <p:cNvPr id="45" name="任意多边形 44"/>
            <p:cNvSpPr/>
            <p:nvPr/>
          </p:nvSpPr>
          <p:spPr>
            <a:xfrm>
              <a:off x="10314613" y="2281595"/>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lvl="0" algn="ctr" defTabSz="755650">
                <a:lnSpc>
                  <a:spcPct val="90000"/>
                </a:lnSpc>
                <a:spcBef>
                  <a:spcPct val="0"/>
                </a:spcBef>
                <a:spcAft>
                  <a:spcPct val="35000"/>
                </a:spcAft>
              </a:pPr>
              <a:endParaRPr lang="zh-CN" altLang="en-US" sz="1700" kern="1200"/>
            </a:p>
          </p:txBody>
        </p:sp>
        <p:pic>
          <p:nvPicPr>
            <p:cNvPr id="40" name="图片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8702" y="2535685"/>
              <a:ext cx="391816" cy="391816"/>
            </a:xfrm>
            <a:prstGeom prst="rect">
              <a:avLst/>
            </a:prstGeom>
          </p:spPr>
        </p:pic>
      </p:grpSp>
      <p:grpSp>
        <p:nvGrpSpPr>
          <p:cNvPr id="7" name="组合 6"/>
          <p:cNvGrpSpPr/>
          <p:nvPr/>
        </p:nvGrpSpPr>
        <p:grpSpPr>
          <a:xfrm>
            <a:off x="7215739" y="2414945"/>
            <a:ext cx="899995" cy="899996"/>
            <a:chOff x="7244314" y="2281595"/>
            <a:chExt cx="899995" cy="899996"/>
          </a:xfrm>
        </p:grpSpPr>
        <p:sp>
          <p:nvSpPr>
            <p:cNvPr id="49" name="任意多边形 48"/>
            <p:cNvSpPr/>
            <p:nvPr/>
          </p:nvSpPr>
          <p:spPr>
            <a:xfrm>
              <a:off x="7244314" y="2281595"/>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44280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71" tIns="196571" rIns="196571" bIns="196571" numCol="1" spcCol="1270" anchor="ctr" anchorCtr="0">
              <a:noAutofit/>
            </a:bodyPr>
            <a:lstStyle/>
            <a:p>
              <a:pPr lvl="0" algn="ctr" defTabSz="755650">
                <a:lnSpc>
                  <a:spcPct val="90000"/>
                </a:lnSpc>
                <a:spcBef>
                  <a:spcPct val="0"/>
                </a:spcBef>
                <a:spcAft>
                  <a:spcPct val="35000"/>
                </a:spcAft>
              </a:pPr>
              <a:endParaRPr lang="zh-CN" altLang="en-US" sz="1700" kern="1200"/>
            </a:p>
          </p:txBody>
        </p:sp>
        <p:pic>
          <p:nvPicPr>
            <p:cNvPr id="41" name="图片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6866" y="2533422"/>
              <a:ext cx="394890" cy="396343"/>
            </a:xfrm>
            <a:prstGeom prst="rect">
              <a:avLst/>
            </a:prstGeom>
          </p:spPr>
        </p:pic>
      </p:grpSp>
      <p:cxnSp>
        <p:nvCxnSpPr>
          <p:cNvPr id="50" name="直接连接符 49"/>
          <p:cNvCxnSpPr/>
          <p:nvPr/>
        </p:nvCxnSpPr>
        <p:spPr>
          <a:xfrm>
            <a:off x="3778330" y="2173925"/>
            <a:ext cx="0" cy="3271787"/>
          </a:xfrm>
          <a:prstGeom prst="line">
            <a:avLst/>
          </a:prstGeom>
          <a:ln>
            <a:solidFill>
              <a:srgbClr val="442801"/>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265846" y="2148544"/>
            <a:ext cx="2411814" cy="897681"/>
            <a:chOff x="1294421" y="2015194"/>
            <a:chExt cx="2411814" cy="897681"/>
          </a:xfrm>
        </p:grpSpPr>
        <p:sp>
          <p:nvSpPr>
            <p:cNvPr id="73" name="文本框 72"/>
            <p:cNvSpPr txBox="1"/>
            <p:nvPr/>
          </p:nvSpPr>
          <p:spPr>
            <a:xfrm>
              <a:off x="1294421" y="2015194"/>
              <a:ext cx="2318000"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74" name="文本框 73"/>
            <p:cNvSpPr txBox="1"/>
            <p:nvPr/>
          </p:nvSpPr>
          <p:spPr>
            <a:xfrm>
              <a:off x="1301339" y="2287704"/>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265846" y="3289840"/>
            <a:ext cx="2411814" cy="897681"/>
            <a:chOff x="1294421" y="3156490"/>
            <a:chExt cx="2411814" cy="897681"/>
          </a:xfrm>
        </p:grpSpPr>
        <p:sp>
          <p:nvSpPr>
            <p:cNvPr id="75" name="文本框 74"/>
            <p:cNvSpPr txBox="1"/>
            <p:nvPr/>
          </p:nvSpPr>
          <p:spPr>
            <a:xfrm>
              <a:off x="1294421" y="3156490"/>
              <a:ext cx="2318000"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76" name="文本框 75"/>
            <p:cNvSpPr txBox="1"/>
            <p:nvPr/>
          </p:nvSpPr>
          <p:spPr>
            <a:xfrm>
              <a:off x="1301339" y="3429000"/>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265846" y="4414304"/>
            <a:ext cx="2411814" cy="897681"/>
            <a:chOff x="1294421" y="4280954"/>
            <a:chExt cx="2411814" cy="897681"/>
          </a:xfrm>
        </p:grpSpPr>
        <p:sp>
          <p:nvSpPr>
            <p:cNvPr id="77" name="文本框 76"/>
            <p:cNvSpPr txBox="1"/>
            <p:nvPr/>
          </p:nvSpPr>
          <p:spPr>
            <a:xfrm>
              <a:off x="1294421" y="4280954"/>
              <a:ext cx="2318000" cy="339725"/>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78" name="文本框 77"/>
            <p:cNvSpPr txBox="1"/>
            <p:nvPr/>
          </p:nvSpPr>
          <p:spPr>
            <a:xfrm>
              <a:off x="1301339" y="4553464"/>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245595" y="2148544"/>
            <a:ext cx="2411814" cy="897681"/>
            <a:chOff x="4274170" y="2015194"/>
            <a:chExt cx="2411814" cy="897681"/>
          </a:xfrm>
        </p:grpSpPr>
        <p:sp>
          <p:nvSpPr>
            <p:cNvPr id="79" name="文本框 78"/>
            <p:cNvSpPr txBox="1"/>
            <p:nvPr/>
          </p:nvSpPr>
          <p:spPr>
            <a:xfrm>
              <a:off x="4274170" y="2015194"/>
              <a:ext cx="2318000"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80" name="文本框 79"/>
            <p:cNvSpPr txBox="1"/>
            <p:nvPr/>
          </p:nvSpPr>
          <p:spPr>
            <a:xfrm>
              <a:off x="4281088" y="2287704"/>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245595" y="3289840"/>
            <a:ext cx="2411814" cy="897681"/>
            <a:chOff x="4274170" y="3156490"/>
            <a:chExt cx="2411814" cy="897681"/>
          </a:xfrm>
        </p:grpSpPr>
        <p:sp>
          <p:nvSpPr>
            <p:cNvPr id="81" name="文本框 80"/>
            <p:cNvSpPr txBox="1"/>
            <p:nvPr/>
          </p:nvSpPr>
          <p:spPr>
            <a:xfrm>
              <a:off x="4274170" y="3156490"/>
              <a:ext cx="2318000"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82" name="文本框 81"/>
            <p:cNvSpPr txBox="1"/>
            <p:nvPr/>
          </p:nvSpPr>
          <p:spPr>
            <a:xfrm>
              <a:off x="4281088" y="3429000"/>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245595" y="4414304"/>
            <a:ext cx="2411814" cy="897681"/>
            <a:chOff x="4274170" y="4280954"/>
            <a:chExt cx="2411814" cy="897681"/>
          </a:xfrm>
        </p:grpSpPr>
        <p:sp>
          <p:nvSpPr>
            <p:cNvPr id="83" name="文本框 82"/>
            <p:cNvSpPr txBox="1"/>
            <p:nvPr/>
          </p:nvSpPr>
          <p:spPr>
            <a:xfrm>
              <a:off x="4274170" y="4280954"/>
              <a:ext cx="2318000" cy="341632"/>
            </a:xfrm>
            <a:prstGeom prst="rect">
              <a:avLst/>
            </a:prstGeom>
            <a:noFill/>
          </p:spPr>
          <p:txBody>
            <a:bodyPr wrap="square" rtlCol="0">
              <a:spAutoFit/>
            </a:bodyPr>
            <a:lstStyle/>
            <a:p>
              <a:pP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84" name="文本框 83"/>
            <p:cNvSpPr txBox="1"/>
            <p:nvPr/>
          </p:nvSpPr>
          <p:spPr>
            <a:xfrm>
              <a:off x="4281088" y="4553464"/>
              <a:ext cx="2404896" cy="625171"/>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8418149" y="3062339"/>
            <a:ext cx="1564655" cy="1377846"/>
            <a:chOff x="8446724" y="2928989"/>
            <a:chExt cx="1564655" cy="1377846"/>
          </a:xfrm>
        </p:grpSpPr>
        <p:sp>
          <p:nvSpPr>
            <p:cNvPr id="35" name="椭圆 34"/>
            <p:cNvSpPr/>
            <p:nvPr/>
          </p:nvSpPr>
          <p:spPr>
            <a:xfrm>
              <a:off x="8540538" y="2928989"/>
              <a:ext cx="1377846" cy="1377846"/>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p:cNvSpPr txBox="1"/>
            <p:nvPr/>
          </p:nvSpPr>
          <p:spPr>
            <a:xfrm>
              <a:off x="8446724" y="3419395"/>
              <a:ext cx="1564655" cy="397032"/>
            </a:xfrm>
            <a:prstGeom prst="rect">
              <a:avLst/>
            </a:prstGeom>
            <a:noFill/>
          </p:spPr>
          <p:txBody>
            <a:bodyPr wrap="square" rtlCol="0" anchor="ctr">
              <a:spAutoFit/>
            </a:bodyPr>
            <a:lstStyle/>
            <a:p>
              <a:pPr algn="ctr">
                <a:lnSpc>
                  <a:spcPct val="90000"/>
                </a:lnSpc>
                <a:spcBef>
                  <a:spcPts val="1000"/>
                </a:spcBef>
              </a:pPr>
              <a:r>
                <a:rPr lang="zh-CN" altLang="en-US" sz="2200" b="1" dirty="0">
                  <a:solidFill>
                    <a:srgbClr val="DBF3F5"/>
                  </a:solidFill>
                  <a:latin typeface="微软雅黑" panose="020B0503020204020204" pitchFamily="34" charset="-122"/>
                  <a:ea typeface="微软雅黑" panose="020B0503020204020204" pitchFamily="34" charset="-122"/>
                </a:rPr>
                <a:t>添加标题</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anim calcmode="lin" valueType="num">
                                      <p:cBhvr>
                                        <p:cTn id="13" dur="250" fill="hold"/>
                                        <p:tgtEl>
                                          <p:spTgt spid="34"/>
                                        </p:tgtEl>
                                        <p:attrNameLst>
                                          <p:attrName>ppt_x</p:attrName>
                                        </p:attrNameLst>
                                      </p:cBhvr>
                                      <p:tavLst>
                                        <p:tav tm="0">
                                          <p:val>
                                            <p:strVal val="#ppt_x"/>
                                          </p:val>
                                        </p:tav>
                                        <p:tav tm="100000">
                                          <p:val>
                                            <p:strVal val="#ppt_x"/>
                                          </p:val>
                                        </p:tav>
                                      </p:tavLst>
                                    </p:anim>
                                    <p:anim calcmode="lin" valueType="num">
                                      <p:cBhvr>
                                        <p:cTn id="14" dur="25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1)">
                                      <p:cBhvr>
                                        <p:cTn id="18" dur="20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nodeType="withEffect">
                                  <p:stCondLst>
                                    <p:cond delay="2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par>
                                <p:cTn id="25" presetID="10" presetClass="entr" presetSubtype="0"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10" presetClass="entr" presetSubtype="0" fill="hold" nodeType="withEffect">
                                  <p:stCondLst>
                                    <p:cond delay="1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10" presetClass="entr" presetSubtype="0" fill="hold" nodeType="withEffect">
                                  <p:stCondLst>
                                    <p:cond delay="125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childTnLst>
                          </p:cTn>
                        </p:par>
                        <p:par>
                          <p:cTn id="37" fill="hold">
                            <p:stCondLst>
                              <p:cond delay="2500"/>
                            </p:stCondLst>
                            <p:childTnLst>
                              <p:par>
                                <p:cTn id="38" presetID="49" presetClass="entr" presetSubtype="0" decel="10000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 calcmode="lin" valueType="num">
                                      <p:cBhvr>
                                        <p:cTn id="42" dur="500" fill="hold"/>
                                        <p:tgtEl>
                                          <p:spTgt spid="50"/>
                                        </p:tgtEl>
                                        <p:attrNameLst>
                                          <p:attrName>style.rotation</p:attrName>
                                        </p:attrNameLst>
                                      </p:cBhvr>
                                      <p:tavLst>
                                        <p:tav tm="0">
                                          <p:val>
                                            <p:fltVal val="360"/>
                                          </p:val>
                                        </p:tav>
                                        <p:tav tm="100000">
                                          <p:val>
                                            <p:fltVal val="0"/>
                                          </p:val>
                                        </p:tav>
                                      </p:tavLst>
                                    </p:anim>
                                    <p:animEffect transition="in" filter="fade">
                                      <p:cBhvr>
                                        <p:cTn id="43" dur="500"/>
                                        <p:tgtEl>
                                          <p:spTgt spid="50"/>
                                        </p:tgtEl>
                                      </p:cBhvr>
                                    </p:animEffect>
                                  </p:childTnLst>
                                </p:cTn>
                              </p:par>
                            </p:childTnLst>
                          </p:cTn>
                        </p:par>
                        <p:par>
                          <p:cTn id="44" fill="hold">
                            <p:stCondLst>
                              <p:cond delay="30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35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4000"/>
                            </p:stCondLst>
                            <p:childTnLst>
                              <p:par>
                                <p:cTn id="53" presetID="22" presetClass="entr" presetSubtype="8"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par>
                          <p:cTn id="56" fill="hold">
                            <p:stCondLst>
                              <p:cond delay="4500"/>
                            </p:stCondLst>
                            <p:childTnLst>
                              <p:par>
                                <p:cTn id="57" presetID="22" presetClass="entr" presetSubtype="8"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par>
                          <p:cTn id="64" fill="hold">
                            <p:stCondLst>
                              <p:cond delay="5500"/>
                            </p:stCondLst>
                            <p:childTnLst>
                              <p:par>
                                <p:cTn id="65" presetID="22" presetClass="entr" presetSubtype="8"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3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2194057" y="2304947"/>
            <a:ext cx="1845590" cy="1845588"/>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TextBox 28"/>
          <p:cNvSpPr txBox="1"/>
          <p:nvPr/>
        </p:nvSpPr>
        <p:spPr>
          <a:xfrm>
            <a:off x="2525576" y="2719832"/>
            <a:ext cx="1182551" cy="1015365"/>
          </a:xfrm>
          <a:prstGeom prst="rect">
            <a:avLst/>
          </a:prstGeom>
          <a:noFill/>
        </p:spPr>
        <p:txBody>
          <a:bodyPr wrap="square" lIns="0" tIns="0" rIns="0" bIns="0" rtlCol="0">
            <a:spAutoFit/>
          </a:bodyPr>
          <a:lstStyle/>
          <a:p>
            <a:pPr algn="ctr"/>
            <a:r>
              <a:rPr lang="en-US" altLang="zh-CN" sz="6600" dirty="0">
                <a:ln w="6350">
                  <a:noFill/>
                </a:ln>
                <a:solidFill>
                  <a:schemeClr val="bg1"/>
                </a:solidFill>
                <a:latin typeface="微软雅黑" panose="020B0503020204020204" pitchFamily="34" charset="-122"/>
                <a:ea typeface="微软雅黑" panose="020B0503020204020204" pitchFamily="34" charset="-122"/>
              </a:rPr>
              <a:t>04</a:t>
            </a:r>
            <a:endParaRPr lang="en-US" altLang="zh-CN" sz="6600" dirty="0">
              <a:ln w="635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4039647" y="2581410"/>
            <a:ext cx="3840480" cy="645160"/>
          </a:xfrm>
          <a:prstGeom prst="rect">
            <a:avLst/>
          </a:prstGeom>
        </p:spPr>
        <p:txBody>
          <a:bodyPr wrap="none">
            <a:spAutoFit/>
          </a:bodyPr>
          <a:lstStyle/>
          <a:p>
            <a:r>
              <a:rPr lang="zh-CN" altLang="en-US" sz="3600" b="1" dirty="0">
                <a:ln w="6350">
                  <a:noFill/>
                </a:ln>
                <a:solidFill>
                  <a:srgbClr val="442801"/>
                </a:solidFill>
                <a:latin typeface="微软雅黑" panose="020B0503020204020204" pitchFamily="34" charset="-122"/>
                <a:ea typeface="微软雅黑" panose="020B0503020204020204" pitchFamily="34" charset="-122"/>
              </a:rPr>
              <a:t>点击添加章节标题</a:t>
            </a:r>
          </a:p>
        </p:txBody>
      </p:sp>
      <p:sp>
        <p:nvSpPr>
          <p:cNvPr id="6" name="文本框 5"/>
          <p:cNvSpPr txBox="1"/>
          <p:nvPr/>
        </p:nvSpPr>
        <p:spPr>
          <a:xfrm>
            <a:off x="4039647" y="3227741"/>
            <a:ext cx="4422256"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一丝真诚胜过千两黄金，一丝温暖能抵万里寒霜，一声问候送来温馨甜蜜，一条短信捎去我万般心意，你的快乐是我最大的心愿，祝父亲节快乐！</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2078715" y="1990338"/>
            <a:ext cx="1980000" cy="1980000"/>
          </a:xfrm>
          <a:prstGeom prst="ellipse">
            <a:avLst/>
          </a:prstGeom>
          <a:solidFill>
            <a:srgbClr val="4428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305236" y="2216859"/>
            <a:ext cx="1526959" cy="1526959"/>
            <a:chOff x="2305236" y="1854909"/>
            <a:chExt cx="1526959" cy="1526959"/>
          </a:xfrm>
        </p:grpSpPr>
        <p:sp>
          <p:nvSpPr>
            <p:cNvPr id="14" name="椭圆 13"/>
            <p:cNvSpPr/>
            <p:nvPr/>
          </p:nvSpPr>
          <p:spPr>
            <a:xfrm>
              <a:off x="2305236" y="1854909"/>
              <a:ext cx="1526959" cy="1526959"/>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弧形 14"/>
            <p:cNvSpPr/>
            <p:nvPr/>
          </p:nvSpPr>
          <p:spPr>
            <a:xfrm>
              <a:off x="2420715" y="1970388"/>
              <a:ext cx="1296000" cy="1296000"/>
            </a:xfrm>
            <a:prstGeom prst="arc">
              <a:avLst>
                <a:gd name="adj1" fmla="val 16200000"/>
                <a:gd name="adj2" fmla="val 19665491"/>
              </a:avLst>
            </a:prstGeom>
            <a:ln w="19050">
              <a:solidFill>
                <a:srgbClr val="C8ECF0"/>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6" name="文本框 15"/>
          <p:cNvSpPr txBox="1"/>
          <p:nvPr/>
        </p:nvSpPr>
        <p:spPr>
          <a:xfrm>
            <a:off x="2587654" y="2740273"/>
            <a:ext cx="962123" cy="480131"/>
          </a:xfrm>
          <a:prstGeom prst="rect">
            <a:avLst/>
          </a:prstGeom>
          <a:noFill/>
        </p:spPr>
        <p:txBody>
          <a:bodyPr wrap="none" rtlCol="0">
            <a:spAutoFit/>
          </a:bodyPr>
          <a:lstStyle/>
          <a:p>
            <a:pPr algn="ctr">
              <a:lnSpc>
                <a:spcPct val="90000"/>
              </a:lnSpc>
              <a:spcBef>
                <a:spcPts val="1000"/>
              </a:spcBef>
            </a:pPr>
            <a:r>
              <a:rPr lang="en-US" altLang="zh-CN" sz="2800" b="1" dirty="0">
                <a:solidFill>
                  <a:srgbClr val="DEF4F6"/>
                </a:solidFill>
                <a:latin typeface="微软雅黑" panose="020B0503020204020204" pitchFamily="34" charset="-122"/>
                <a:ea typeface="微软雅黑" panose="020B0503020204020204" pitchFamily="34" charset="-122"/>
              </a:rPr>
              <a:t>20%</a:t>
            </a:r>
            <a:endParaRPr lang="zh-CN" altLang="en-US" sz="2800" b="1" dirty="0">
              <a:solidFill>
                <a:srgbClr val="DEF4F6"/>
              </a:solidFill>
              <a:latin typeface="微软雅黑" panose="020B0503020204020204" pitchFamily="34" charset="-122"/>
              <a:ea typeface="微软雅黑" panose="020B0503020204020204" pitchFamily="34" charset="-122"/>
            </a:endParaRPr>
          </a:p>
        </p:txBody>
      </p:sp>
      <p:sp>
        <p:nvSpPr>
          <p:cNvPr id="22" name="椭圆 21"/>
          <p:cNvSpPr/>
          <p:nvPr/>
        </p:nvSpPr>
        <p:spPr>
          <a:xfrm>
            <a:off x="5106000" y="1990338"/>
            <a:ext cx="1980000" cy="1980000"/>
          </a:xfrm>
          <a:prstGeom prst="ellipse">
            <a:avLst/>
          </a:prstGeom>
          <a:solidFill>
            <a:srgbClr val="44280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332521" y="2216859"/>
            <a:ext cx="1526959" cy="1526959"/>
            <a:chOff x="5332521" y="1854909"/>
            <a:chExt cx="1526959" cy="1526959"/>
          </a:xfrm>
        </p:grpSpPr>
        <p:sp>
          <p:nvSpPr>
            <p:cNvPr id="23" name="椭圆 22"/>
            <p:cNvSpPr/>
            <p:nvPr/>
          </p:nvSpPr>
          <p:spPr>
            <a:xfrm>
              <a:off x="5332521" y="1854909"/>
              <a:ext cx="1526959" cy="1526959"/>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弧形 23"/>
            <p:cNvSpPr/>
            <p:nvPr/>
          </p:nvSpPr>
          <p:spPr>
            <a:xfrm>
              <a:off x="5448000" y="1970388"/>
              <a:ext cx="1296000" cy="1296000"/>
            </a:xfrm>
            <a:prstGeom prst="arc">
              <a:avLst>
                <a:gd name="adj1" fmla="val 16200000"/>
                <a:gd name="adj2" fmla="val 5050462"/>
              </a:avLst>
            </a:prstGeom>
            <a:ln w="19050">
              <a:solidFill>
                <a:srgbClr val="C8ECF0"/>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1" name="文本框 20"/>
          <p:cNvSpPr txBox="1"/>
          <p:nvPr/>
        </p:nvSpPr>
        <p:spPr>
          <a:xfrm>
            <a:off x="5614939" y="2740273"/>
            <a:ext cx="962123" cy="480131"/>
          </a:xfrm>
          <a:prstGeom prst="rect">
            <a:avLst/>
          </a:prstGeom>
          <a:noFill/>
        </p:spPr>
        <p:txBody>
          <a:bodyPr wrap="none" rtlCol="0">
            <a:spAutoFit/>
          </a:bodyPr>
          <a:lstStyle/>
          <a:p>
            <a:pPr algn="ctr">
              <a:lnSpc>
                <a:spcPct val="90000"/>
              </a:lnSpc>
              <a:spcBef>
                <a:spcPts val="1000"/>
              </a:spcBef>
            </a:pPr>
            <a:r>
              <a:rPr lang="en-US" altLang="zh-CN" sz="2800" b="1" dirty="0">
                <a:solidFill>
                  <a:srgbClr val="DEF4F6"/>
                </a:solidFill>
                <a:latin typeface="微软雅黑" panose="020B0503020204020204" pitchFamily="34" charset="-122"/>
                <a:ea typeface="微软雅黑" panose="020B0503020204020204" pitchFamily="34" charset="-122"/>
              </a:rPr>
              <a:t>50%</a:t>
            </a:r>
            <a:endParaRPr lang="zh-CN" altLang="en-US" sz="2800" b="1" dirty="0">
              <a:solidFill>
                <a:srgbClr val="DEF4F6"/>
              </a:solidFill>
              <a:latin typeface="微软雅黑" panose="020B0503020204020204" pitchFamily="34" charset="-122"/>
              <a:ea typeface="微软雅黑" panose="020B0503020204020204" pitchFamily="34" charset="-122"/>
            </a:endParaRPr>
          </a:p>
        </p:txBody>
      </p:sp>
      <p:sp>
        <p:nvSpPr>
          <p:cNvPr id="28" name="椭圆 27"/>
          <p:cNvSpPr/>
          <p:nvPr/>
        </p:nvSpPr>
        <p:spPr>
          <a:xfrm>
            <a:off x="8133285" y="1990338"/>
            <a:ext cx="1980000" cy="1980000"/>
          </a:xfrm>
          <a:prstGeom prst="ellipse">
            <a:avLst/>
          </a:prstGeom>
          <a:solidFill>
            <a:srgbClr val="4428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8359806" y="2216859"/>
            <a:ext cx="1526959" cy="1526959"/>
            <a:chOff x="8359806" y="1854909"/>
            <a:chExt cx="1526959" cy="1526959"/>
          </a:xfrm>
        </p:grpSpPr>
        <p:sp>
          <p:nvSpPr>
            <p:cNvPr id="29" name="椭圆 28"/>
            <p:cNvSpPr/>
            <p:nvPr/>
          </p:nvSpPr>
          <p:spPr>
            <a:xfrm>
              <a:off x="8359806" y="1854909"/>
              <a:ext cx="1526959" cy="1526959"/>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弧形 29"/>
            <p:cNvSpPr/>
            <p:nvPr/>
          </p:nvSpPr>
          <p:spPr>
            <a:xfrm>
              <a:off x="8475285" y="1970388"/>
              <a:ext cx="1296000" cy="1296000"/>
            </a:xfrm>
            <a:prstGeom prst="arc">
              <a:avLst>
                <a:gd name="adj1" fmla="val 16200000"/>
                <a:gd name="adj2" fmla="val 12102902"/>
              </a:avLst>
            </a:prstGeom>
            <a:ln w="19050">
              <a:solidFill>
                <a:srgbClr val="C8ECF0"/>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7" name="文本框 26"/>
          <p:cNvSpPr txBox="1"/>
          <p:nvPr/>
        </p:nvSpPr>
        <p:spPr>
          <a:xfrm>
            <a:off x="8642225" y="2740273"/>
            <a:ext cx="962123" cy="480131"/>
          </a:xfrm>
          <a:prstGeom prst="rect">
            <a:avLst/>
          </a:prstGeom>
          <a:noFill/>
        </p:spPr>
        <p:txBody>
          <a:bodyPr wrap="none" rtlCol="0">
            <a:spAutoFit/>
          </a:bodyPr>
          <a:lstStyle/>
          <a:p>
            <a:pPr algn="ctr">
              <a:lnSpc>
                <a:spcPct val="90000"/>
              </a:lnSpc>
              <a:spcBef>
                <a:spcPts val="1000"/>
              </a:spcBef>
            </a:pPr>
            <a:r>
              <a:rPr lang="en-US" altLang="zh-CN" sz="2800" b="1" dirty="0">
                <a:solidFill>
                  <a:srgbClr val="DEF4F6"/>
                </a:solidFill>
                <a:latin typeface="微软雅黑" panose="020B0503020204020204" pitchFamily="34" charset="-122"/>
                <a:ea typeface="微软雅黑" panose="020B0503020204020204" pitchFamily="34" charset="-122"/>
              </a:rPr>
              <a:t>80%</a:t>
            </a:r>
            <a:endParaRPr lang="zh-CN" altLang="en-US" sz="2800" b="1" dirty="0">
              <a:solidFill>
                <a:srgbClr val="DEF4F6"/>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2008269" y="4164754"/>
            <a:ext cx="2120892" cy="1046303"/>
            <a:chOff x="2078715" y="4012772"/>
            <a:chExt cx="2120892" cy="1046303"/>
          </a:xfrm>
        </p:grpSpPr>
        <p:sp>
          <p:nvSpPr>
            <p:cNvPr id="32" name="文本框 31"/>
            <p:cNvSpPr txBox="1"/>
            <p:nvPr/>
          </p:nvSpPr>
          <p:spPr>
            <a:xfrm>
              <a:off x="2078715" y="4717443"/>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3" name="文本框 32"/>
            <p:cNvSpPr txBox="1"/>
            <p:nvPr/>
          </p:nvSpPr>
          <p:spPr>
            <a:xfrm>
              <a:off x="2078715" y="4012772"/>
              <a:ext cx="2120891" cy="587469"/>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035554" y="4164754"/>
            <a:ext cx="2120892" cy="1046303"/>
            <a:chOff x="2078715" y="4012772"/>
            <a:chExt cx="2120892" cy="1046303"/>
          </a:xfrm>
        </p:grpSpPr>
        <p:sp>
          <p:nvSpPr>
            <p:cNvPr id="36" name="文本框 35"/>
            <p:cNvSpPr txBox="1"/>
            <p:nvPr/>
          </p:nvSpPr>
          <p:spPr>
            <a:xfrm>
              <a:off x="2078715" y="4717443"/>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7" name="文本框 36"/>
            <p:cNvSpPr txBox="1"/>
            <p:nvPr/>
          </p:nvSpPr>
          <p:spPr>
            <a:xfrm>
              <a:off x="2078715" y="4012772"/>
              <a:ext cx="2120891" cy="609398"/>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8062839" y="4164754"/>
            <a:ext cx="2120892" cy="1046303"/>
            <a:chOff x="2078715" y="4012772"/>
            <a:chExt cx="2120892" cy="1046303"/>
          </a:xfrm>
        </p:grpSpPr>
        <p:sp>
          <p:nvSpPr>
            <p:cNvPr id="39" name="文本框 38"/>
            <p:cNvSpPr txBox="1"/>
            <p:nvPr/>
          </p:nvSpPr>
          <p:spPr>
            <a:xfrm>
              <a:off x="2078715" y="4717443"/>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40" name="文本框 39"/>
            <p:cNvSpPr txBox="1"/>
            <p:nvPr/>
          </p:nvSpPr>
          <p:spPr>
            <a:xfrm>
              <a:off x="2078715" y="4012772"/>
              <a:ext cx="2120891" cy="609398"/>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50" fill="hold"/>
                                        <p:tgtEl>
                                          <p:spTgt spid="13"/>
                                        </p:tgtEl>
                                        <p:attrNameLst>
                                          <p:attrName>ppt_w</p:attrName>
                                        </p:attrNameLst>
                                      </p:cBhvr>
                                      <p:tavLst>
                                        <p:tav tm="0">
                                          <p:val>
                                            <p:fltVal val="0"/>
                                          </p:val>
                                        </p:tav>
                                        <p:tav tm="100000">
                                          <p:val>
                                            <p:strVal val="#ppt_w"/>
                                          </p:val>
                                        </p:tav>
                                      </p:tavLst>
                                    </p:anim>
                                    <p:anim calcmode="lin" valueType="num">
                                      <p:cBhvr>
                                        <p:cTn id="13" dur="250" fill="hold"/>
                                        <p:tgtEl>
                                          <p:spTgt spid="13"/>
                                        </p:tgtEl>
                                        <p:attrNameLst>
                                          <p:attrName>ppt_h</p:attrName>
                                        </p:attrNameLst>
                                      </p:cBhvr>
                                      <p:tavLst>
                                        <p:tav tm="0">
                                          <p:val>
                                            <p:fltVal val="0"/>
                                          </p:val>
                                        </p:tav>
                                        <p:tav tm="100000">
                                          <p:val>
                                            <p:strVal val="#ppt_h"/>
                                          </p:val>
                                        </p:tav>
                                      </p:tavLst>
                                    </p:anim>
                                    <p:animEffect transition="in" filter="fade">
                                      <p:cBhvr>
                                        <p:cTn id="14" dur="250"/>
                                        <p:tgtEl>
                                          <p:spTgt spid="13"/>
                                        </p:tgtEl>
                                      </p:cBhvr>
                                    </p:animEffect>
                                  </p:childTnLst>
                                </p:cTn>
                              </p:par>
                              <p:par>
                                <p:cTn id="15" presetID="26" presetClass="emph" presetSubtype="0" fill="hold" grpId="1" nodeType="withEffect">
                                  <p:stCondLst>
                                    <p:cond delay="25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par>
                                <p:cTn id="18" presetID="10" presetClass="entr" presetSubtype="0" fill="hold" grpId="0" nodeType="withEffect">
                                  <p:stCondLst>
                                    <p:cond delay="7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50"/>
                                        <p:tgtEl>
                                          <p:spTgt spid="34"/>
                                        </p:tgtEl>
                                      </p:cBhvr>
                                    </p:animEffect>
                                    <p:anim calcmode="lin" valueType="num">
                                      <p:cBhvr>
                                        <p:cTn id="25" dur="250" fill="hold"/>
                                        <p:tgtEl>
                                          <p:spTgt spid="34"/>
                                        </p:tgtEl>
                                        <p:attrNameLst>
                                          <p:attrName>ppt_x</p:attrName>
                                        </p:attrNameLst>
                                      </p:cBhvr>
                                      <p:tavLst>
                                        <p:tav tm="0">
                                          <p:val>
                                            <p:strVal val="#ppt_x"/>
                                          </p:val>
                                        </p:tav>
                                        <p:tav tm="100000">
                                          <p:val>
                                            <p:strVal val="#ppt_x"/>
                                          </p:val>
                                        </p:tav>
                                      </p:tavLst>
                                    </p:anim>
                                    <p:anim calcmode="lin" valueType="num">
                                      <p:cBhvr>
                                        <p:cTn id="26" dur="250" fill="hold"/>
                                        <p:tgtEl>
                                          <p:spTgt spid="3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50" fill="hold"/>
                                        <p:tgtEl>
                                          <p:spTgt spid="4"/>
                                        </p:tgtEl>
                                        <p:attrNameLst>
                                          <p:attrName>ppt_w</p:attrName>
                                        </p:attrNameLst>
                                      </p:cBhvr>
                                      <p:tavLst>
                                        <p:tav tm="0">
                                          <p:val>
                                            <p:fltVal val="0"/>
                                          </p:val>
                                        </p:tav>
                                        <p:tav tm="100000">
                                          <p:val>
                                            <p:strVal val="#ppt_w"/>
                                          </p:val>
                                        </p:tav>
                                      </p:tavLst>
                                    </p:anim>
                                    <p:anim calcmode="lin" valueType="num">
                                      <p:cBhvr>
                                        <p:cTn id="31" dur="250" fill="hold"/>
                                        <p:tgtEl>
                                          <p:spTgt spid="4"/>
                                        </p:tgtEl>
                                        <p:attrNameLst>
                                          <p:attrName>ppt_h</p:attrName>
                                        </p:attrNameLst>
                                      </p:cBhvr>
                                      <p:tavLst>
                                        <p:tav tm="0">
                                          <p:val>
                                            <p:fltVal val="0"/>
                                          </p:val>
                                        </p:tav>
                                        <p:tav tm="100000">
                                          <p:val>
                                            <p:strVal val="#ppt_h"/>
                                          </p:val>
                                        </p:tav>
                                      </p:tavLst>
                                    </p:anim>
                                    <p:animEffect transition="in" filter="fade">
                                      <p:cBhvr>
                                        <p:cTn id="32" dur="250"/>
                                        <p:tgtEl>
                                          <p:spTgt spid="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250" fill="hold"/>
                                        <p:tgtEl>
                                          <p:spTgt spid="22"/>
                                        </p:tgtEl>
                                        <p:attrNameLst>
                                          <p:attrName>ppt_w</p:attrName>
                                        </p:attrNameLst>
                                      </p:cBhvr>
                                      <p:tavLst>
                                        <p:tav tm="0">
                                          <p:val>
                                            <p:fltVal val="0"/>
                                          </p:val>
                                        </p:tav>
                                        <p:tav tm="100000">
                                          <p:val>
                                            <p:strVal val="#ppt_w"/>
                                          </p:val>
                                        </p:tav>
                                      </p:tavLst>
                                    </p:anim>
                                    <p:anim calcmode="lin" valueType="num">
                                      <p:cBhvr>
                                        <p:cTn id="36" dur="250" fill="hold"/>
                                        <p:tgtEl>
                                          <p:spTgt spid="22"/>
                                        </p:tgtEl>
                                        <p:attrNameLst>
                                          <p:attrName>ppt_h</p:attrName>
                                        </p:attrNameLst>
                                      </p:cBhvr>
                                      <p:tavLst>
                                        <p:tav tm="0">
                                          <p:val>
                                            <p:fltVal val="0"/>
                                          </p:val>
                                        </p:tav>
                                        <p:tav tm="100000">
                                          <p:val>
                                            <p:strVal val="#ppt_h"/>
                                          </p:val>
                                        </p:tav>
                                      </p:tavLst>
                                    </p:anim>
                                    <p:animEffect transition="in" filter="fade">
                                      <p:cBhvr>
                                        <p:cTn id="37" dur="250"/>
                                        <p:tgtEl>
                                          <p:spTgt spid="22"/>
                                        </p:tgtEl>
                                      </p:cBhvr>
                                    </p:animEffect>
                                  </p:childTnLst>
                                </p:cTn>
                              </p:par>
                              <p:par>
                                <p:cTn id="38" presetID="26" presetClass="emph" presetSubtype="0" fill="hold" grpId="1" nodeType="withEffect">
                                  <p:stCondLst>
                                    <p:cond delay="250"/>
                                  </p:stCondLst>
                                  <p:childTnLst>
                                    <p:animEffect transition="out" filter="fade">
                                      <p:cBhvr>
                                        <p:cTn id="39" dur="500" tmFilter="0, 0; .2, .5; .8, .5; 1, 0"/>
                                        <p:tgtEl>
                                          <p:spTgt spid="22"/>
                                        </p:tgtEl>
                                      </p:cBhvr>
                                    </p:animEffect>
                                    <p:animScale>
                                      <p:cBhvr>
                                        <p:cTn id="40" dur="250" autoRev="1" fill="hold"/>
                                        <p:tgtEl>
                                          <p:spTgt spid="22"/>
                                        </p:tgtEl>
                                      </p:cBhvr>
                                      <p:by x="105000" y="105000"/>
                                    </p:animScale>
                                  </p:childTnLst>
                                </p:cTn>
                              </p:par>
                              <p:par>
                                <p:cTn id="41" presetID="10" presetClass="entr" presetSubtype="0" fill="hold" grpId="0"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1500"/>
                            </p:stCondLst>
                            <p:childTnLst>
                              <p:par>
                                <p:cTn id="45" presetID="42"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250"/>
                                        <p:tgtEl>
                                          <p:spTgt spid="35"/>
                                        </p:tgtEl>
                                      </p:cBhvr>
                                    </p:animEffect>
                                    <p:anim calcmode="lin" valueType="num">
                                      <p:cBhvr>
                                        <p:cTn id="48" dur="250" fill="hold"/>
                                        <p:tgtEl>
                                          <p:spTgt spid="35"/>
                                        </p:tgtEl>
                                        <p:attrNameLst>
                                          <p:attrName>ppt_x</p:attrName>
                                        </p:attrNameLst>
                                      </p:cBhvr>
                                      <p:tavLst>
                                        <p:tav tm="0">
                                          <p:val>
                                            <p:strVal val="#ppt_x"/>
                                          </p:val>
                                        </p:tav>
                                        <p:tav tm="100000">
                                          <p:val>
                                            <p:strVal val="#ppt_x"/>
                                          </p:val>
                                        </p:tav>
                                      </p:tavLst>
                                    </p:anim>
                                    <p:anim calcmode="lin" valueType="num">
                                      <p:cBhvr>
                                        <p:cTn id="49" dur="250" fill="hold"/>
                                        <p:tgtEl>
                                          <p:spTgt spid="35"/>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53" presetClass="entr" presetSubtype="16"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fltVal val="0"/>
                                          </p:val>
                                        </p:tav>
                                        <p:tav tm="100000">
                                          <p:val>
                                            <p:strVal val="#ppt_w"/>
                                          </p:val>
                                        </p:tav>
                                      </p:tavLst>
                                    </p:anim>
                                    <p:anim calcmode="lin" valueType="num">
                                      <p:cBhvr>
                                        <p:cTn id="54" dur="250" fill="hold"/>
                                        <p:tgtEl>
                                          <p:spTgt spid="5"/>
                                        </p:tgtEl>
                                        <p:attrNameLst>
                                          <p:attrName>ppt_h</p:attrName>
                                        </p:attrNameLst>
                                      </p:cBhvr>
                                      <p:tavLst>
                                        <p:tav tm="0">
                                          <p:val>
                                            <p:fltVal val="0"/>
                                          </p:val>
                                        </p:tav>
                                        <p:tav tm="100000">
                                          <p:val>
                                            <p:strVal val="#ppt_h"/>
                                          </p:val>
                                        </p:tav>
                                      </p:tavLst>
                                    </p:anim>
                                    <p:animEffect transition="in" filter="fade">
                                      <p:cBhvr>
                                        <p:cTn id="55" dur="250"/>
                                        <p:tgtEl>
                                          <p:spTgt spid="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250" fill="hold"/>
                                        <p:tgtEl>
                                          <p:spTgt spid="28"/>
                                        </p:tgtEl>
                                        <p:attrNameLst>
                                          <p:attrName>ppt_w</p:attrName>
                                        </p:attrNameLst>
                                      </p:cBhvr>
                                      <p:tavLst>
                                        <p:tav tm="0">
                                          <p:val>
                                            <p:fltVal val="0"/>
                                          </p:val>
                                        </p:tav>
                                        <p:tav tm="100000">
                                          <p:val>
                                            <p:strVal val="#ppt_w"/>
                                          </p:val>
                                        </p:tav>
                                      </p:tavLst>
                                    </p:anim>
                                    <p:anim calcmode="lin" valueType="num">
                                      <p:cBhvr>
                                        <p:cTn id="59" dur="250" fill="hold"/>
                                        <p:tgtEl>
                                          <p:spTgt spid="28"/>
                                        </p:tgtEl>
                                        <p:attrNameLst>
                                          <p:attrName>ppt_h</p:attrName>
                                        </p:attrNameLst>
                                      </p:cBhvr>
                                      <p:tavLst>
                                        <p:tav tm="0">
                                          <p:val>
                                            <p:fltVal val="0"/>
                                          </p:val>
                                        </p:tav>
                                        <p:tav tm="100000">
                                          <p:val>
                                            <p:strVal val="#ppt_h"/>
                                          </p:val>
                                        </p:tav>
                                      </p:tavLst>
                                    </p:anim>
                                    <p:animEffect transition="in" filter="fade">
                                      <p:cBhvr>
                                        <p:cTn id="60" dur="250"/>
                                        <p:tgtEl>
                                          <p:spTgt spid="28"/>
                                        </p:tgtEl>
                                      </p:cBhvr>
                                    </p:animEffect>
                                  </p:childTnLst>
                                </p:cTn>
                              </p:par>
                              <p:par>
                                <p:cTn id="61" presetID="26" presetClass="emph" presetSubtype="0" fill="hold" grpId="1" nodeType="withEffect">
                                  <p:stCondLst>
                                    <p:cond delay="250"/>
                                  </p:stCondLst>
                                  <p:childTnLst>
                                    <p:animEffect transition="out" filter="fade">
                                      <p:cBhvr>
                                        <p:cTn id="62" dur="500" tmFilter="0, 0; .2, .5; .8, .5; 1, 0"/>
                                        <p:tgtEl>
                                          <p:spTgt spid="28"/>
                                        </p:tgtEl>
                                      </p:cBhvr>
                                    </p:animEffect>
                                    <p:animScale>
                                      <p:cBhvr>
                                        <p:cTn id="63" dur="250" autoRev="1" fill="hold"/>
                                        <p:tgtEl>
                                          <p:spTgt spid="28"/>
                                        </p:tgtEl>
                                      </p:cBhvr>
                                      <p:by x="105000" y="105000"/>
                                    </p:animScale>
                                  </p:childTnLst>
                                </p:cTn>
                              </p:par>
                              <p:par>
                                <p:cTn id="64" presetID="10" presetClass="entr" presetSubtype="0" fill="hold" grpId="0" nodeType="withEffect">
                                  <p:stCondLst>
                                    <p:cond delay="75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2500"/>
                            </p:stCondLst>
                            <p:childTnLst>
                              <p:par>
                                <p:cTn id="68" presetID="42"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250"/>
                                        <p:tgtEl>
                                          <p:spTgt spid="38"/>
                                        </p:tgtEl>
                                      </p:cBhvr>
                                    </p:animEffect>
                                    <p:anim calcmode="lin" valueType="num">
                                      <p:cBhvr>
                                        <p:cTn id="71" dur="250" fill="hold"/>
                                        <p:tgtEl>
                                          <p:spTgt spid="38"/>
                                        </p:tgtEl>
                                        <p:attrNameLst>
                                          <p:attrName>ppt_x</p:attrName>
                                        </p:attrNameLst>
                                      </p:cBhvr>
                                      <p:tavLst>
                                        <p:tav tm="0">
                                          <p:val>
                                            <p:strVal val="#ppt_x"/>
                                          </p:val>
                                        </p:tav>
                                        <p:tav tm="100000">
                                          <p:val>
                                            <p:strVal val="#ppt_x"/>
                                          </p:val>
                                        </p:tav>
                                      </p:tavLst>
                                    </p:anim>
                                    <p:anim calcmode="lin" valueType="num">
                                      <p:cBhvr>
                                        <p:cTn id="72" dur="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16" grpId="0"/>
      <p:bldP spid="22" grpId="0" bldLvl="0" animBg="1"/>
      <p:bldP spid="22" grpId="1" bldLvl="0" animBg="1"/>
      <p:bldP spid="21" grpId="0"/>
      <p:bldP spid="28" grpId="0" bldLvl="0" animBg="1"/>
      <p:bldP spid="28" grpId="1" bldLvl="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129696" y="2278520"/>
            <a:ext cx="421910" cy="1155392"/>
            <a:chOff x="7139221" y="2520520"/>
            <a:chExt cx="421910" cy="1155392"/>
          </a:xfrm>
          <a:solidFill>
            <a:srgbClr val="442801"/>
          </a:solidFill>
        </p:grpSpPr>
        <p:cxnSp>
          <p:nvCxnSpPr>
            <p:cNvPr id="26" name="直接连接符 25"/>
            <p:cNvCxnSpPr/>
            <p:nvPr/>
          </p:nvCxnSpPr>
          <p:spPr>
            <a:xfrm flipH="1">
              <a:off x="7354129" y="2913430"/>
              <a:ext cx="1" cy="762482"/>
            </a:xfrm>
            <a:prstGeom prst="line">
              <a:avLst/>
            </a:prstGeom>
            <a:grpFill/>
            <a:ln w="19050">
              <a:solidFill>
                <a:srgbClr val="442801"/>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139221" y="2520520"/>
              <a:ext cx="421910" cy="461665"/>
              <a:chOff x="7139221" y="2520520"/>
              <a:chExt cx="421910" cy="461665"/>
            </a:xfrm>
            <a:grpFill/>
          </p:grpSpPr>
          <p:sp>
            <p:nvSpPr>
              <p:cNvPr id="28" name="椭圆 27"/>
              <p:cNvSpPr/>
              <p:nvPr/>
            </p:nvSpPr>
            <p:spPr>
              <a:xfrm>
                <a:off x="7159500" y="2576506"/>
                <a:ext cx="387795" cy="38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7139221" y="2520520"/>
                <a:ext cx="421910" cy="461665"/>
              </a:xfrm>
              <a:prstGeom prst="rect">
                <a:avLst/>
              </a:prstGeom>
              <a:grpFill/>
            </p:spPr>
            <p:txBody>
              <a:bodyPr wrap="none" rtlCol="0">
                <a:spAutoFit/>
              </a:bodyPr>
              <a:lstStyle/>
              <a:p>
                <a:pPr algn="ctr"/>
                <a:r>
                  <a:rPr lang="en-US" altLang="zh-CN" sz="2400" dirty="0">
                    <a:solidFill>
                      <a:srgbClr val="D8F1F4"/>
                    </a:solidFill>
                    <a:latin typeface="BankGothic Md BT" panose="020B0807020203060204" pitchFamily="34" charset="0"/>
                  </a:rPr>
                  <a:t>3</a:t>
                </a:r>
                <a:endParaRPr lang="zh-CN" altLang="en-US" sz="2400" dirty="0">
                  <a:solidFill>
                    <a:srgbClr val="D8F1F4"/>
                  </a:solidFill>
                  <a:latin typeface="BankGothic Md BT" panose="020B0807020203060204" pitchFamily="34" charset="0"/>
                </a:endParaRPr>
              </a:p>
            </p:txBody>
          </p:sp>
        </p:grpSp>
      </p:grpSp>
      <p:grpSp>
        <p:nvGrpSpPr>
          <p:cNvPr id="13" name="组合 12"/>
          <p:cNvGrpSpPr/>
          <p:nvPr/>
        </p:nvGrpSpPr>
        <p:grpSpPr>
          <a:xfrm>
            <a:off x="4623979" y="4134119"/>
            <a:ext cx="421910" cy="1117537"/>
            <a:chOff x="4623979" y="3891279"/>
            <a:chExt cx="421910" cy="1117537"/>
          </a:xfrm>
        </p:grpSpPr>
        <p:cxnSp>
          <p:nvCxnSpPr>
            <p:cNvPr id="21" name="直接连接符 20"/>
            <p:cNvCxnSpPr/>
            <p:nvPr/>
          </p:nvCxnSpPr>
          <p:spPr>
            <a:xfrm flipV="1">
              <a:off x="4832837" y="3891279"/>
              <a:ext cx="0" cy="762730"/>
            </a:xfrm>
            <a:prstGeom prst="line">
              <a:avLst/>
            </a:prstGeom>
            <a:solidFill>
              <a:srgbClr val="375BA5"/>
            </a:solid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623979" y="4547151"/>
              <a:ext cx="421910" cy="461665"/>
              <a:chOff x="4623979" y="4547151"/>
              <a:chExt cx="421910" cy="461665"/>
            </a:xfrm>
          </p:grpSpPr>
          <p:sp>
            <p:nvSpPr>
              <p:cNvPr id="23" name="椭圆 22"/>
              <p:cNvSpPr/>
              <p:nvPr/>
            </p:nvSpPr>
            <p:spPr>
              <a:xfrm flipV="1">
                <a:off x="4638208" y="4603137"/>
                <a:ext cx="387795" cy="38779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4623979" y="4547151"/>
                <a:ext cx="421910" cy="461665"/>
              </a:xfrm>
              <a:prstGeom prst="rect">
                <a:avLst/>
              </a:prstGeom>
              <a:noFill/>
            </p:spPr>
            <p:txBody>
              <a:bodyPr wrap="none" rtlCol="0">
                <a:spAutoFit/>
              </a:bodyPr>
              <a:lstStyle/>
              <a:p>
                <a:r>
                  <a:rPr lang="en-US" altLang="zh-CN" sz="2400" dirty="0">
                    <a:solidFill>
                      <a:srgbClr val="E2E9F6"/>
                    </a:solidFill>
                    <a:latin typeface="BankGothic Md BT" panose="020B0807020203060204" pitchFamily="34" charset="0"/>
                  </a:rPr>
                  <a:t>2</a:t>
                </a:r>
                <a:endParaRPr lang="zh-CN" altLang="en-US" sz="2400" dirty="0">
                  <a:solidFill>
                    <a:srgbClr val="E2E9F6"/>
                  </a:solidFill>
                  <a:latin typeface="BankGothic Md BT" panose="020B0807020203060204" pitchFamily="34" charset="0"/>
                </a:endParaRPr>
              </a:p>
            </p:txBody>
          </p:sp>
        </p:grpSp>
      </p:grpSp>
      <p:grpSp>
        <p:nvGrpSpPr>
          <p:cNvPr id="10" name="组合 9"/>
          <p:cNvGrpSpPr/>
          <p:nvPr/>
        </p:nvGrpSpPr>
        <p:grpSpPr>
          <a:xfrm>
            <a:off x="2106958" y="2281645"/>
            <a:ext cx="421910" cy="1152267"/>
            <a:chOff x="2106958" y="2523645"/>
            <a:chExt cx="421910" cy="1152267"/>
          </a:xfrm>
          <a:solidFill>
            <a:srgbClr val="442801"/>
          </a:solidFill>
        </p:grpSpPr>
        <p:cxnSp>
          <p:nvCxnSpPr>
            <p:cNvPr id="12" name="直接连接符 11"/>
            <p:cNvCxnSpPr/>
            <p:nvPr/>
          </p:nvCxnSpPr>
          <p:spPr>
            <a:xfrm flipH="1">
              <a:off x="2320424" y="2913430"/>
              <a:ext cx="1" cy="762482"/>
            </a:xfrm>
            <a:prstGeom prst="line">
              <a:avLst/>
            </a:prstGeom>
            <a:grpFill/>
            <a:ln w="19050">
              <a:solidFill>
                <a:srgbClr val="44280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106958" y="2523645"/>
              <a:ext cx="421910" cy="461665"/>
              <a:chOff x="2106958" y="2523645"/>
              <a:chExt cx="421910" cy="461665"/>
            </a:xfrm>
            <a:grpFill/>
          </p:grpSpPr>
          <p:sp>
            <p:nvSpPr>
              <p:cNvPr id="17" name="椭圆 16"/>
              <p:cNvSpPr/>
              <p:nvPr/>
            </p:nvSpPr>
            <p:spPr>
              <a:xfrm>
                <a:off x="2125795" y="2576506"/>
                <a:ext cx="387795" cy="38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2106958" y="2523645"/>
                <a:ext cx="421910" cy="461665"/>
              </a:xfrm>
              <a:prstGeom prst="rect">
                <a:avLst/>
              </a:prstGeom>
              <a:grpFill/>
            </p:spPr>
            <p:txBody>
              <a:bodyPr wrap="none" rtlCol="0">
                <a:spAutoFit/>
              </a:bodyPr>
              <a:lstStyle/>
              <a:p>
                <a:pPr algn="ctr"/>
                <a:r>
                  <a:rPr lang="en-US" altLang="zh-CN" sz="2400" dirty="0">
                    <a:solidFill>
                      <a:srgbClr val="D8F1F4"/>
                    </a:solidFill>
                    <a:latin typeface="BankGothic Md BT" panose="020B0807020203060204" pitchFamily="34" charset="0"/>
                  </a:rPr>
                  <a:t>1</a:t>
                </a:r>
                <a:endParaRPr lang="zh-CN" altLang="en-US" sz="2400" dirty="0">
                  <a:solidFill>
                    <a:srgbClr val="D8F1F4"/>
                  </a:solidFill>
                  <a:latin typeface="BankGothic Md BT" panose="020B0807020203060204" pitchFamily="34" charset="0"/>
                </a:endParaRPr>
              </a:p>
            </p:txBody>
          </p:sp>
        </p:grpSp>
      </p:grpSp>
      <p:sp>
        <p:nvSpPr>
          <p:cNvPr id="15" name="矩形 14"/>
          <p:cNvSpPr/>
          <p:nvPr/>
        </p:nvSpPr>
        <p:spPr>
          <a:xfrm>
            <a:off x="1059692" y="5820883"/>
            <a:ext cx="2520001" cy="54000"/>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3572105" y="1692555"/>
            <a:ext cx="2520001" cy="5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083872" y="5820883"/>
            <a:ext cx="2520001" cy="54000"/>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flipV="1">
            <a:off x="8602783" y="1692555"/>
            <a:ext cx="2520001" cy="5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059693" y="3272991"/>
            <a:ext cx="2520000" cy="687635"/>
            <a:chOff x="1059693" y="3272991"/>
            <a:chExt cx="2520000" cy="687635"/>
          </a:xfrm>
        </p:grpSpPr>
        <p:sp>
          <p:nvSpPr>
            <p:cNvPr id="6" name="五边形 5"/>
            <p:cNvSpPr/>
            <p:nvPr/>
          </p:nvSpPr>
          <p:spPr>
            <a:xfrm rot="16200000">
              <a:off x="1975875" y="2356809"/>
              <a:ext cx="687635" cy="2520000"/>
            </a:xfrm>
            <a:prstGeom prst="homePlate">
              <a:avLst>
                <a:gd name="adj" fmla="val 48709"/>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259246" y="3552797"/>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EBF0F9"/>
                  </a:solidFill>
                  <a:latin typeface="微软雅黑" panose="020B0503020204020204" pitchFamily="34" charset="-122"/>
                  <a:ea typeface="微软雅黑" panose="020B0503020204020204" pitchFamily="34" charset="-122"/>
                </a:rPr>
                <a:t>添加标题</a:t>
              </a:r>
            </a:p>
          </p:txBody>
        </p:sp>
      </p:grpSp>
      <p:sp>
        <p:nvSpPr>
          <p:cNvPr id="36" name="文本框 35"/>
          <p:cNvSpPr txBox="1"/>
          <p:nvPr/>
        </p:nvSpPr>
        <p:spPr>
          <a:xfrm>
            <a:off x="1065629" y="4027848"/>
            <a:ext cx="2508126"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6083873" y="3272991"/>
            <a:ext cx="2520000" cy="687635"/>
            <a:chOff x="6093398" y="3272991"/>
            <a:chExt cx="2520000" cy="687635"/>
          </a:xfrm>
        </p:grpSpPr>
        <p:sp>
          <p:nvSpPr>
            <p:cNvPr id="25" name="五边形 24"/>
            <p:cNvSpPr/>
            <p:nvPr/>
          </p:nvSpPr>
          <p:spPr>
            <a:xfrm rot="16200000">
              <a:off x="7009580" y="2356809"/>
              <a:ext cx="687635" cy="2520000"/>
            </a:xfrm>
            <a:prstGeom prst="homePlate">
              <a:avLst>
                <a:gd name="adj" fmla="val 48709"/>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292951" y="3552797"/>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EBF0F9"/>
                  </a:solidFill>
                  <a:latin typeface="微软雅黑" panose="020B0503020204020204" pitchFamily="34" charset="-122"/>
                  <a:ea typeface="微软雅黑" panose="020B0503020204020204" pitchFamily="34" charset="-122"/>
                </a:rPr>
                <a:t>添加标题</a:t>
              </a:r>
            </a:p>
          </p:txBody>
        </p:sp>
      </p:grpSp>
      <p:grpSp>
        <p:nvGrpSpPr>
          <p:cNvPr id="16" name="组合 15"/>
          <p:cNvGrpSpPr/>
          <p:nvPr/>
        </p:nvGrpSpPr>
        <p:grpSpPr>
          <a:xfrm>
            <a:off x="3572106" y="3606811"/>
            <a:ext cx="2520000" cy="687635"/>
            <a:chOff x="3572106" y="3606811"/>
            <a:chExt cx="2520000" cy="687635"/>
          </a:xfrm>
        </p:grpSpPr>
        <p:sp>
          <p:nvSpPr>
            <p:cNvPr id="20" name="五边形 19"/>
            <p:cNvSpPr/>
            <p:nvPr/>
          </p:nvSpPr>
          <p:spPr>
            <a:xfrm rot="5400000" flipV="1">
              <a:off x="4488288" y="2690629"/>
              <a:ext cx="687635" cy="2520000"/>
            </a:xfrm>
            <a:prstGeom prst="homePlate">
              <a:avLst>
                <a:gd name="adj" fmla="val 4870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3778158" y="3671070"/>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E2E9F6"/>
                  </a:solidFill>
                  <a:latin typeface="微软雅黑" panose="020B0503020204020204" pitchFamily="34" charset="-122"/>
                  <a:ea typeface="微软雅黑" panose="020B0503020204020204" pitchFamily="34" charset="-122"/>
                </a:rPr>
                <a:t>添加标题</a:t>
              </a:r>
            </a:p>
          </p:txBody>
        </p:sp>
      </p:grpSp>
      <p:grpSp>
        <p:nvGrpSpPr>
          <p:cNvPr id="47" name="组合 46"/>
          <p:cNvGrpSpPr/>
          <p:nvPr/>
        </p:nvGrpSpPr>
        <p:grpSpPr>
          <a:xfrm>
            <a:off x="8602784" y="3606811"/>
            <a:ext cx="2520000" cy="687635"/>
            <a:chOff x="8612309" y="3606811"/>
            <a:chExt cx="2520000" cy="687635"/>
          </a:xfrm>
        </p:grpSpPr>
        <p:sp>
          <p:nvSpPr>
            <p:cNvPr id="30" name="五边形 29"/>
            <p:cNvSpPr/>
            <p:nvPr/>
          </p:nvSpPr>
          <p:spPr>
            <a:xfrm rot="5400000" flipV="1">
              <a:off x="9528491" y="2690629"/>
              <a:ext cx="687635" cy="2520000"/>
            </a:xfrm>
            <a:prstGeom prst="homePlate">
              <a:avLst>
                <a:gd name="adj" fmla="val 4870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8811863" y="3671070"/>
              <a:ext cx="2120892" cy="341632"/>
            </a:xfrm>
            <a:prstGeom prst="rect">
              <a:avLst/>
            </a:prstGeom>
            <a:noFill/>
          </p:spPr>
          <p:txBody>
            <a:bodyPr wrap="square" rtlCol="0">
              <a:spAutoFit/>
            </a:bodyPr>
            <a:lstStyle/>
            <a:p>
              <a:pPr algn="ctr">
                <a:lnSpc>
                  <a:spcPct val="90000"/>
                </a:lnSpc>
                <a:spcBef>
                  <a:spcPts val="1000"/>
                </a:spcBef>
              </a:pPr>
              <a:r>
                <a:rPr lang="zh-CN" altLang="en-US" b="1" dirty="0">
                  <a:solidFill>
                    <a:srgbClr val="E2E9F6"/>
                  </a:solidFill>
                  <a:latin typeface="微软雅黑" panose="020B0503020204020204" pitchFamily="34" charset="-122"/>
                  <a:ea typeface="微软雅黑" panose="020B0503020204020204" pitchFamily="34" charset="-122"/>
                </a:rPr>
                <a:t>添加标题</a:t>
              </a:r>
            </a:p>
          </p:txBody>
        </p:sp>
      </p:grpSp>
      <p:sp>
        <p:nvSpPr>
          <p:cNvPr id="40" name="文本框 39"/>
          <p:cNvSpPr txBox="1"/>
          <p:nvPr/>
        </p:nvSpPr>
        <p:spPr>
          <a:xfrm>
            <a:off x="6086589" y="4027848"/>
            <a:ext cx="2508126"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3588492" y="1809889"/>
            <a:ext cx="2508126"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609452" y="1809889"/>
            <a:ext cx="2508126"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9647035" y="4134119"/>
            <a:ext cx="421910" cy="1117537"/>
            <a:chOff x="9656560" y="3891279"/>
            <a:chExt cx="421910" cy="1117537"/>
          </a:xfrm>
        </p:grpSpPr>
        <p:cxnSp>
          <p:nvCxnSpPr>
            <p:cNvPr id="31" name="直接连接符 30"/>
            <p:cNvCxnSpPr/>
            <p:nvPr/>
          </p:nvCxnSpPr>
          <p:spPr>
            <a:xfrm flipH="1" flipV="1">
              <a:off x="9873040" y="3891279"/>
              <a:ext cx="1" cy="762730"/>
            </a:xfrm>
            <a:prstGeom prst="line">
              <a:avLst/>
            </a:prstGeom>
            <a:solidFill>
              <a:srgbClr val="375BA5"/>
            </a:solid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656560" y="4547151"/>
              <a:ext cx="421910" cy="461665"/>
              <a:chOff x="9656560" y="4547151"/>
              <a:chExt cx="421910" cy="461665"/>
            </a:xfrm>
          </p:grpSpPr>
          <p:sp>
            <p:nvSpPr>
              <p:cNvPr id="33" name="椭圆 32"/>
              <p:cNvSpPr/>
              <p:nvPr/>
            </p:nvSpPr>
            <p:spPr>
              <a:xfrm flipV="1">
                <a:off x="9678411" y="4603137"/>
                <a:ext cx="387795" cy="38779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9656560" y="4547151"/>
                <a:ext cx="421910" cy="461665"/>
              </a:xfrm>
              <a:prstGeom prst="rect">
                <a:avLst/>
              </a:prstGeom>
              <a:noFill/>
            </p:spPr>
            <p:txBody>
              <a:bodyPr wrap="none" rtlCol="0">
                <a:spAutoFit/>
              </a:bodyPr>
              <a:lstStyle/>
              <a:p>
                <a:r>
                  <a:rPr lang="en-US" altLang="zh-CN" sz="2400" dirty="0">
                    <a:solidFill>
                      <a:srgbClr val="E2E9F6"/>
                    </a:solidFill>
                    <a:latin typeface="BankGothic Md BT" panose="020B0807020203060204" pitchFamily="34" charset="0"/>
                  </a:rPr>
                  <a:t>4</a:t>
                </a:r>
                <a:endParaRPr lang="zh-CN" altLang="en-US" sz="2400" dirty="0">
                  <a:solidFill>
                    <a:srgbClr val="E2E9F6"/>
                  </a:solidFill>
                  <a:latin typeface="BankGothic Md BT" panose="020B0807020203060204" pitchFamily="34" charset="0"/>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750"/>
                                        <p:tgtEl>
                                          <p:spTgt spid="36"/>
                                        </p:tgtEl>
                                      </p:cBhvr>
                                    </p:animEffect>
                                  </p:childTnLst>
                                </p:cTn>
                              </p:par>
                              <p:par>
                                <p:cTn id="13" presetID="1" presetClass="entr"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375E-6 -0.27917 L -4.375E-6 2.22222E-6 " pathEditMode="relative" rAng="0" ptsTypes="AA">
                                      <p:cBhvr>
                                        <p:cTn id="16" dur="750" fill="hold"/>
                                        <p:tgtEl>
                                          <p:spTgt spid="15"/>
                                        </p:tgtEl>
                                        <p:attrNameLst>
                                          <p:attrName>ppt_x</p:attrName>
                                          <p:attrName>ppt_y</p:attrName>
                                        </p:attrNameLst>
                                      </p:cBhvr>
                                      <p:rCtr x="0" y="13958"/>
                                    </p:animMotion>
                                  </p:childTnLst>
                                </p:cTn>
                              </p:par>
                              <p:par>
                                <p:cTn id="17" presetID="12" presetClass="entr" presetSubtype="4"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par>
                          <p:cTn id="21" fill="hold">
                            <p:stCondLst>
                              <p:cond delay="1750"/>
                            </p:stCondLst>
                            <p:childTnLst>
                              <p:par>
                                <p:cTn id="22" presetID="2"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ppt_x"/>
                                          </p:val>
                                        </p:tav>
                                        <p:tav tm="100000">
                                          <p:val>
                                            <p:strVal val="#ppt_x"/>
                                          </p:val>
                                        </p:tav>
                                      </p:tavLst>
                                    </p:anim>
                                    <p:anim calcmode="lin" valueType="num">
                                      <p:cBhvr additive="base">
                                        <p:cTn id="25" dur="250" fill="hold"/>
                                        <p:tgtEl>
                                          <p:spTgt spid="16"/>
                                        </p:tgtEl>
                                        <p:attrNameLst>
                                          <p:attrName>ppt_y</p:attrName>
                                        </p:attrNameLst>
                                      </p:cBhvr>
                                      <p:tavLst>
                                        <p:tav tm="0">
                                          <p:val>
                                            <p:strVal val="0-#ppt_h/2"/>
                                          </p:val>
                                        </p:tav>
                                        <p:tav tm="100000">
                                          <p:val>
                                            <p:strVal val="#ppt_y"/>
                                          </p:val>
                                        </p:tav>
                                      </p:tavLst>
                                    </p:anim>
                                  </p:childTnLst>
                                </p:cTn>
                              </p:par>
                            </p:childTnLst>
                          </p:cTn>
                        </p:par>
                        <p:par>
                          <p:cTn id="26" fill="hold">
                            <p:stCondLst>
                              <p:cond delay="2250"/>
                            </p:stCondLst>
                            <p:childTnLst>
                              <p:par>
                                <p:cTn id="27" presetID="22" presetClass="entr" presetSubtype="4" fill="hold" grpId="0" nodeType="afterEffect">
                                  <p:stCondLst>
                                    <p:cond delay="25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750"/>
                                        <p:tgtEl>
                                          <p:spTgt spid="41"/>
                                        </p:tgtEl>
                                      </p:cBhvr>
                                    </p:animEffect>
                                  </p:childTnLst>
                                </p:cTn>
                              </p:par>
                              <p:par>
                                <p:cTn id="30" presetID="1" presetClass="entr"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64" presetClass="path" presetSubtype="0" accel="50000" decel="50000" fill="hold" grpId="0" nodeType="withEffect">
                                  <p:stCondLst>
                                    <p:cond delay="0"/>
                                  </p:stCondLst>
                                  <p:childTnLst>
                                    <p:animMotion origin="layout" path="M -4.16667E-6 0.2801 L -4.16667E-6 -2.96296E-6 " pathEditMode="relative" rAng="0" ptsTypes="AA">
                                      <p:cBhvr>
                                        <p:cTn id="33" dur="750" fill="hold"/>
                                        <p:tgtEl>
                                          <p:spTgt spid="22"/>
                                        </p:tgtEl>
                                        <p:attrNameLst>
                                          <p:attrName>ppt_x</p:attrName>
                                          <p:attrName>ppt_y</p:attrName>
                                        </p:attrNameLst>
                                      </p:cBhvr>
                                      <p:rCtr x="0" y="-14028"/>
                                    </p:animMotion>
                                  </p:childTnLst>
                                </p:cTn>
                              </p:par>
                              <p:par>
                                <p:cTn id="34" presetID="12" presetClass="entr" presetSubtype="1"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down)">
                                      <p:cBhvr>
                                        <p:cTn id="37" dur="500"/>
                                        <p:tgtEl>
                                          <p:spTgt spid="13"/>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250" fill="hold"/>
                                        <p:tgtEl>
                                          <p:spTgt spid="34"/>
                                        </p:tgtEl>
                                        <p:attrNameLst>
                                          <p:attrName>ppt_x</p:attrName>
                                        </p:attrNameLst>
                                      </p:cBhvr>
                                      <p:tavLst>
                                        <p:tav tm="0">
                                          <p:val>
                                            <p:strVal val="#ppt_x"/>
                                          </p:val>
                                        </p:tav>
                                        <p:tav tm="100000">
                                          <p:val>
                                            <p:strVal val="#ppt_x"/>
                                          </p:val>
                                        </p:tav>
                                      </p:tavLst>
                                    </p:anim>
                                    <p:anim calcmode="lin" valueType="num">
                                      <p:cBhvr additive="base">
                                        <p:cTn id="42" dur="250" fill="hold"/>
                                        <p:tgtEl>
                                          <p:spTgt spid="34"/>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750"/>
                                        <p:tgtEl>
                                          <p:spTgt spid="40"/>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42" presetClass="path" presetSubtype="0" accel="50000" decel="50000" fill="hold" grpId="1" nodeType="withEffect">
                                  <p:stCondLst>
                                    <p:cond delay="0"/>
                                  </p:stCondLst>
                                  <p:childTnLst>
                                    <p:animMotion origin="layout" path="M -3.75E-6 -0.27917 L -3.75E-6 2.22222E-6 " pathEditMode="relative" rAng="0" ptsTypes="AA">
                                      <p:cBhvr>
                                        <p:cTn id="50" dur="750" fill="hold"/>
                                        <p:tgtEl>
                                          <p:spTgt spid="27"/>
                                        </p:tgtEl>
                                        <p:attrNameLst>
                                          <p:attrName>ppt_x</p:attrName>
                                          <p:attrName>ppt_y</p:attrName>
                                        </p:attrNameLst>
                                      </p:cBhvr>
                                      <p:rCtr x="0" y="13958"/>
                                    </p:animMotion>
                                  </p:childTnLst>
                                </p:cTn>
                              </p:par>
                              <p:par>
                                <p:cTn id="51" presetID="12" presetClass="entr" presetSubtype="4" fill="hold" nodeType="withEffect">
                                  <p:stCondLst>
                                    <p:cond delay="25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p:tgtEl>
                                          <p:spTgt spid="11"/>
                                        </p:tgtEl>
                                        <p:attrNameLst>
                                          <p:attrName>ppt_y</p:attrName>
                                        </p:attrNameLst>
                                      </p:cBhvr>
                                      <p:tavLst>
                                        <p:tav tm="0">
                                          <p:val>
                                            <p:strVal val="#ppt_y+#ppt_h*1.125000"/>
                                          </p:val>
                                        </p:tav>
                                        <p:tav tm="100000">
                                          <p:val>
                                            <p:strVal val="#ppt_y"/>
                                          </p:val>
                                        </p:tav>
                                      </p:tavLst>
                                    </p:anim>
                                    <p:animEffect transition="in" filter="wipe(up)">
                                      <p:cBhvr>
                                        <p:cTn id="54" dur="500"/>
                                        <p:tgtEl>
                                          <p:spTgt spid="11"/>
                                        </p:tgtEl>
                                      </p:cBhvr>
                                    </p:animEffect>
                                  </p:childTnLst>
                                </p:cTn>
                              </p:par>
                            </p:childTnLst>
                          </p:cTn>
                        </p:par>
                        <p:par>
                          <p:cTn id="55" fill="hold">
                            <p:stCondLst>
                              <p:cond delay="5250"/>
                            </p:stCondLst>
                            <p:childTnLst>
                              <p:par>
                                <p:cTn id="56" presetID="2" presetClass="entr" presetSubtype="1" fill="hold" nodeType="after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250" fill="hold"/>
                                        <p:tgtEl>
                                          <p:spTgt spid="47"/>
                                        </p:tgtEl>
                                        <p:attrNameLst>
                                          <p:attrName>ppt_x</p:attrName>
                                        </p:attrNameLst>
                                      </p:cBhvr>
                                      <p:tavLst>
                                        <p:tav tm="0">
                                          <p:val>
                                            <p:strVal val="#ppt_x"/>
                                          </p:val>
                                        </p:tav>
                                        <p:tav tm="100000">
                                          <p:val>
                                            <p:strVal val="#ppt_x"/>
                                          </p:val>
                                        </p:tav>
                                      </p:tavLst>
                                    </p:anim>
                                    <p:anim calcmode="lin" valueType="num">
                                      <p:cBhvr additive="base">
                                        <p:cTn id="59" dur="250" fill="hold"/>
                                        <p:tgtEl>
                                          <p:spTgt spid="47"/>
                                        </p:tgtEl>
                                        <p:attrNameLst>
                                          <p:attrName>ppt_y</p:attrName>
                                        </p:attrNameLst>
                                      </p:cBhvr>
                                      <p:tavLst>
                                        <p:tav tm="0">
                                          <p:val>
                                            <p:strVal val="0-#ppt_h/2"/>
                                          </p:val>
                                        </p:tav>
                                        <p:tav tm="100000">
                                          <p:val>
                                            <p:strVal val="#ppt_y"/>
                                          </p:val>
                                        </p:tav>
                                      </p:tavLst>
                                    </p:anim>
                                  </p:childTnLst>
                                </p:cTn>
                              </p:par>
                            </p:childTnLst>
                          </p:cTn>
                        </p:par>
                        <p:par>
                          <p:cTn id="60" fill="hold">
                            <p:stCondLst>
                              <p:cond delay="5750"/>
                            </p:stCondLst>
                            <p:childTnLst>
                              <p:par>
                                <p:cTn id="61" presetID="22" presetClass="entr" presetSubtype="4" fill="hold" grpId="0" nodeType="afterEffect">
                                  <p:stCondLst>
                                    <p:cond delay="25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750"/>
                                        <p:tgtEl>
                                          <p:spTgt spid="42"/>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64" presetClass="path" presetSubtype="0" accel="50000" decel="50000" fill="hold" grpId="1" nodeType="withEffect">
                                  <p:stCondLst>
                                    <p:cond delay="0"/>
                                  </p:stCondLst>
                                  <p:childTnLst>
                                    <p:animMotion origin="layout" path="M -4.16667E-6 0.2801 L -4.16667E-6 -4.44444E-6 " pathEditMode="relative" rAng="0" ptsTypes="AA">
                                      <p:cBhvr>
                                        <p:cTn id="67" dur="750" fill="hold"/>
                                        <p:tgtEl>
                                          <p:spTgt spid="32"/>
                                        </p:tgtEl>
                                        <p:attrNameLst>
                                          <p:attrName>ppt_x</p:attrName>
                                          <p:attrName>ppt_y</p:attrName>
                                        </p:attrNameLst>
                                      </p:cBhvr>
                                      <p:rCtr x="0" y="-14005"/>
                                    </p:animMotion>
                                  </p:childTnLst>
                                </p:cTn>
                              </p:par>
                              <p:par>
                                <p:cTn id="68" presetID="12" presetClass="entr" presetSubtype="1" fill="hold" nodeType="withEffect">
                                  <p:stCondLst>
                                    <p:cond delay="25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p:tgtEl>
                                          <p:spTgt spid="14"/>
                                        </p:tgtEl>
                                        <p:attrNameLst>
                                          <p:attrName>ppt_y</p:attrName>
                                        </p:attrNameLst>
                                      </p:cBhvr>
                                      <p:tavLst>
                                        <p:tav tm="0">
                                          <p:val>
                                            <p:strVal val="#ppt_y-#ppt_h*1.125000"/>
                                          </p:val>
                                        </p:tav>
                                        <p:tav tm="100000">
                                          <p:val>
                                            <p:strVal val="#ppt_y"/>
                                          </p:val>
                                        </p:tav>
                                      </p:tavLst>
                                    </p:anim>
                                    <p:animEffect transition="in" filter="wipe(down)">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bldLvl="0" animBg="1"/>
      <p:bldP spid="22" grpId="0" bldLvl="0" animBg="1"/>
      <p:bldP spid="22" grpId="1" bldLvl="0" animBg="1"/>
      <p:bldP spid="27" grpId="0" bldLvl="0" animBg="1"/>
      <p:bldP spid="27" grpId="1" bldLvl="0" animBg="1"/>
      <p:bldP spid="32" grpId="0" bldLvl="0" animBg="1"/>
      <p:bldP spid="32" grpId="1" bldLvl="0" animBg="1"/>
      <p:bldP spid="36" grpId="0"/>
      <p:bldP spid="40"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451735" y="2823211"/>
            <a:ext cx="5608955" cy="1350644"/>
            <a:chOff x="1152" y="3483"/>
            <a:chExt cx="16990" cy="4093"/>
          </a:xfrm>
        </p:grpSpPr>
        <p:grpSp>
          <p:nvGrpSpPr>
            <p:cNvPr id="17" name="组合 16"/>
            <p:cNvGrpSpPr/>
            <p:nvPr/>
          </p:nvGrpSpPr>
          <p:grpSpPr>
            <a:xfrm>
              <a:off x="1152" y="3483"/>
              <a:ext cx="4126" cy="4093"/>
              <a:chOff x="774699" y="2362097"/>
              <a:chExt cx="2619726" cy="2598762"/>
            </a:xfrm>
          </p:grpSpPr>
          <p:sp>
            <p:nvSpPr>
              <p:cNvPr id="88" name="矩形 87"/>
              <p:cNvSpPr/>
              <p:nvPr/>
            </p:nvSpPr>
            <p:spPr>
              <a:xfrm>
                <a:off x="774699" y="4086224"/>
                <a:ext cx="2619726" cy="874635"/>
              </a:xfrm>
              <a:prstGeom prst="rect">
                <a:avLst/>
              </a:prstGeom>
              <a:solidFill>
                <a:srgbClr val="44280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
              </a:p>
            </p:txBody>
          </p:sp>
          <p:sp>
            <p:nvSpPr>
              <p:cNvPr id="70" name="文本框 69"/>
              <p:cNvSpPr txBox="1"/>
              <p:nvPr/>
            </p:nvSpPr>
            <p:spPr>
              <a:xfrm>
                <a:off x="1316562" y="2362097"/>
                <a:ext cx="1535998" cy="1596889"/>
              </a:xfrm>
              <a:prstGeom prst="rect">
                <a:avLst/>
              </a:prstGeom>
              <a:noFill/>
            </p:spPr>
            <p:txBody>
              <a:bodyPr wrap="square" rtlCol="0">
                <a:spAutoFit/>
              </a:bodyPr>
              <a:lstStyle/>
              <a:p>
                <a:pPr algn="ctr"/>
                <a:r>
                  <a:rPr lang="en-US" altLang="zh-CN" sz="4800" dirty="0">
                    <a:solidFill>
                      <a:srgbClr val="442801"/>
                    </a:solidFill>
                    <a:latin typeface="Impact" panose="020B0806030902050204" pitchFamily="34" charset="0"/>
                    <a:ea typeface="Gulim" panose="020B0600000101010101" pitchFamily="34" charset="-127"/>
                  </a:rPr>
                  <a:t>01</a:t>
                </a:r>
              </a:p>
            </p:txBody>
          </p:sp>
          <p:sp>
            <p:nvSpPr>
              <p:cNvPr id="71" name="文本框 70"/>
              <p:cNvSpPr txBox="1"/>
              <p:nvPr/>
            </p:nvSpPr>
            <p:spPr>
              <a:xfrm>
                <a:off x="808387" y="4274812"/>
                <a:ext cx="2552349" cy="547365"/>
              </a:xfrm>
              <a:prstGeom prst="rect">
                <a:avLst/>
              </a:prstGeom>
              <a:noFill/>
            </p:spPr>
            <p:txBody>
              <a:bodyPr wrap="square" rtlCol="0">
                <a:spAutoFit/>
              </a:bodyPr>
              <a:lstStyle/>
              <a:p>
                <a:pPr algn="ctr">
                  <a:lnSpc>
                    <a:spcPct val="90000"/>
                  </a:lnSpc>
                  <a:spcBef>
                    <a:spcPct val="0"/>
                  </a:spcBef>
                </a:pPr>
                <a:r>
                  <a:rPr lang="zh-CN" altLang="en-US" sz="1400" b="1" dirty="0">
                    <a:solidFill>
                      <a:srgbClr val="DEF4F6"/>
                    </a:solidFill>
                    <a:latin typeface="微软雅黑" panose="020B0503020204020204" pitchFamily="34" charset="-122"/>
                    <a:ea typeface="微软雅黑" panose="020B0503020204020204" pitchFamily="34" charset="-122"/>
                    <a:cs typeface="+mj-cs"/>
                  </a:rPr>
                  <a:t>单击添加标题</a:t>
                </a:r>
              </a:p>
            </p:txBody>
          </p:sp>
        </p:grpSp>
        <p:grpSp>
          <p:nvGrpSpPr>
            <p:cNvPr id="89" name="组合 88"/>
            <p:cNvGrpSpPr/>
            <p:nvPr/>
          </p:nvGrpSpPr>
          <p:grpSpPr>
            <a:xfrm>
              <a:off x="5440" y="3483"/>
              <a:ext cx="4126" cy="4093"/>
              <a:chOff x="774699" y="2362097"/>
              <a:chExt cx="2619726" cy="2598762"/>
            </a:xfrm>
          </p:grpSpPr>
          <p:sp>
            <p:nvSpPr>
              <p:cNvPr id="91" name="矩形 90"/>
              <p:cNvSpPr/>
              <p:nvPr/>
            </p:nvSpPr>
            <p:spPr>
              <a:xfrm>
                <a:off x="774699" y="4086224"/>
                <a:ext cx="2619726" cy="874635"/>
              </a:xfrm>
              <a:prstGeom prst="rect">
                <a:avLst/>
              </a:prstGeom>
              <a:solidFill>
                <a:srgbClr val="44280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
              </a:p>
            </p:txBody>
          </p:sp>
          <p:sp>
            <p:nvSpPr>
              <p:cNvPr id="92" name="文本框 91"/>
              <p:cNvSpPr txBox="1"/>
              <p:nvPr/>
            </p:nvSpPr>
            <p:spPr>
              <a:xfrm>
                <a:off x="1226794" y="2362097"/>
                <a:ext cx="1715534" cy="1596889"/>
              </a:xfrm>
              <a:prstGeom prst="rect">
                <a:avLst/>
              </a:prstGeom>
              <a:noFill/>
            </p:spPr>
            <p:txBody>
              <a:bodyPr wrap="square" rtlCol="0">
                <a:spAutoFit/>
              </a:bodyPr>
              <a:lstStyle/>
              <a:p>
                <a:pPr algn="ctr"/>
                <a:r>
                  <a:rPr lang="en-US" altLang="zh-CN" sz="4800" dirty="0">
                    <a:solidFill>
                      <a:srgbClr val="442801"/>
                    </a:solidFill>
                    <a:latin typeface="Impact" panose="020B0806030902050204" pitchFamily="34" charset="0"/>
                    <a:ea typeface="Gulim" panose="020B0600000101010101" pitchFamily="34" charset="-127"/>
                  </a:rPr>
                  <a:t>02</a:t>
                </a:r>
              </a:p>
            </p:txBody>
          </p:sp>
          <p:sp>
            <p:nvSpPr>
              <p:cNvPr id="93" name="文本框 92"/>
              <p:cNvSpPr txBox="1"/>
              <p:nvPr/>
            </p:nvSpPr>
            <p:spPr>
              <a:xfrm>
                <a:off x="808387" y="4243684"/>
                <a:ext cx="2552349" cy="547365"/>
              </a:xfrm>
              <a:prstGeom prst="rect">
                <a:avLst/>
              </a:prstGeom>
              <a:noFill/>
            </p:spPr>
            <p:txBody>
              <a:bodyPr wrap="square" rtlCol="0">
                <a:spAutoFit/>
              </a:bodyPr>
              <a:lstStyle/>
              <a:p>
                <a:pPr algn="ctr">
                  <a:lnSpc>
                    <a:spcPct val="90000"/>
                  </a:lnSpc>
                  <a:spcBef>
                    <a:spcPct val="0"/>
                  </a:spcBef>
                </a:pPr>
                <a:r>
                  <a:rPr lang="zh-CN" altLang="en-US" sz="1400" b="1" dirty="0">
                    <a:solidFill>
                      <a:srgbClr val="DEF4F6"/>
                    </a:solidFill>
                    <a:latin typeface="微软雅黑" panose="020B0503020204020204" pitchFamily="34" charset="-122"/>
                    <a:ea typeface="微软雅黑" panose="020B0503020204020204" pitchFamily="34" charset="-122"/>
                    <a:cs typeface="+mj-cs"/>
                  </a:rPr>
                  <a:t>单击添加标题</a:t>
                </a:r>
              </a:p>
            </p:txBody>
          </p:sp>
        </p:grpSp>
        <p:grpSp>
          <p:nvGrpSpPr>
            <p:cNvPr id="94" name="组合 93"/>
            <p:cNvGrpSpPr/>
            <p:nvPr/>
          </p:nvGrpSpPr>
          <p:grpSpPr>
            <a:xfrm>
              <a:off x="9728" y="3483"/>
              <a:ext cx="4126" cy="4093"/>
              <a:chOff x="774699" y="2362097"/>
              <a:chExt cx="2619726" cy="2598762"/>
            </a:xfrm>
          </p:grpSpPr>
          <p:sp>
            <p:nvSpPr>
              <p:cNvPr id="96" name="矩形 95"/>
              <p:cNvSpPr/>
              <p:nvPr/>
            </p:nvSpPr>
            <p:spPr>
              <a:xfrm>
                <a:off x="774699" y="4086224"/>
                <a:ext cx="2619726" cy="874635"/>
              </a:xfrm>
              <a:prstGeom prst="rect">
                <a:avLst/>
              </a:prstGeom>
              <a:solidFill>
                <a:srgbClr val="44280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
              </a:p>
            </p:txBody>
          </p:sp>
          <p:sp>
            <p:nvSpPr>
              <p:cNvPr id="97" name="文本框 96"/>
              <p:cNvSpPr txBox="1"/>
              <p:nvPr/>
            </p:nvSpPr>
            <p:spPr>
              <a:xfrm>
                <a:off x="1205955" y="2362097"/>
                <a:ext cx="1757212" cy="1596889"/>
              </a:xfrm>
              <a:prstGeom prst="rect">
                <a:avLst/>
              </a:prstGeom>
              <a:noFill/>
            </p:spPr>
            <p:txBody>
              <a:bodyPr wrap="square" rtlCol="0">
                <a:spAutoFit/>
              </a:bodyPr>
              <a:lstStyle/>
              <a:p>
                <a:pPr algn="ctr"/>
                <a:r>
                  <a:rPr lang="en-US" altLang="zh-CN" sz="4800" dirty="0">
                    <a:solidFill>
                      <a:srgbClr val="442801"/>
                    </a:solidFill>
                    <a:latin typeface="Impact" panose="020B0806030902050204" pitchFamily="34" charset="0"/>
                    <a:ea typeface="Gulim" panose="020B0600000101010101" pitchFamily="34" charset="-127"/>
                  </a:rPr>
                  <a:t>03</a:t>
                </a:r>
              </a:p>
            </p:txBody>
          </p:sp>
          <p:sp>
            <p:nvSpPr>
              <p:cNvPr id="98" name="文本框 97"/>
              <p:cNvSpPr txBox="1"/>
              <p:nvPr/>
            </p:nvSpPr>
            <p:spPr>
              <a:xfrm>
                <a:off x="808387" y="4243684"/>
                <a:ext cx="2552349" cy="547365"/>
              </a:xfrm>
              <a:prstGeom prst="rect">
                <a:avLst/>
              </a:prstGeom>
              <a:noFill/>
            </p:spPr>
            <p:txBody>
              <a:bodyPr wrap="square" rtlCol="0">
                <a:spAutoFit/>
              </a:bodyPr>
              <a:lstStyle/>
              <a:p>
                <a:pPr algn="ctr">
                  <a:lnSpc>
                    <a:spcPct val="90000"/>
                  </a:lnSpc>
                  <a:spcBef>
                    <a:spcPct val="0"/>
                  </a:spcBef>
                </a:pPr>
                <a:r>
                  <a:rPr lang="zh-CN" altLang="en-US" sz="1400" b="1" dirty="0">
                    <a:solidFill>
                      <a:srgbClr val="DEF4F6"/>
                    </a:solidFill>
                    <a:latin typeface="微软雅黑" panose="020B0503020204020204" pitchFamily="34" charset="-122"/>
                    <a:ea typeface="微软雅黑" panose="020B0503020204020204" pitchFamily="34" charset="-122"/>
                    <a:cs typeface="+mj-cs"/>
                  </a:rPr>
                  <a:t>单击添加标题</a:t>
                </a:r>
              </a:p>
            </p:txBody>
          </p:sp>
        </p:grpSp>
        <p:grpSp>
          <p:nvGrpSpPr>
            <p:cNvPr id="99" name="组合 98"/>
            <p:cNvGrpSpPr/>
            <p:nvPr/>
          </p:nvGrpSpPr>
          <p:grpSpPr>
            <a:xfrm>
              <a:off x="14016" y="3483"/>
              <a:ext cx="4126" cy="4093"/>
              <a:chOff x="774699" y="2362097"/>
              <a:chExt cx="2619726" cy="2598762"/>
            </a:xfrm>
          </p:grpSpPr>
          <p:sp>
            <p:nvSpPr>
              <p:cNvPr id="101" name="矩形 100"/>
              <p:cNvSpPr/>
              <p:nvPr/>
            </p:nvSpPr>
            <p:spPr>
              <a:xfrm>
                <a:off x="774699" y="4086224"/>
                <a:ext cx="2619726" cy="874635"/>
              </a:xfrm>
              <a:prstGeom prst="rect">
                <a:avLst/>
              </a:prstGeom>
              <a:solidFill>
                <a:srgbClr val="44280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
              </a:p>
            </p:txBody>
          </p:sp>
          <p:sp>
            <p:nvSpPr>
              <p:cNvPr id="102" name="文本框 101"/>
              <p:cNvSpPr txBox="1"/>
              <p:nvPr/>
            </p:nvSpPr>
            <p:spPr>
              <a:xfrm>
                <a:off x="1228397" y="2362097"/>
                <a:ext cx="1712328" cy="1596889"/>
              </a:xfrm>
              <a:prstGeom prst="rect">
                <a:avLst/>
              </a:prstGeom>
              <a:noFill/>
            </p:spPr>
            <p:txBody>
              <a:bodyPr wrap="square" rtlCol="0">
                <a:spAutoFit/>
              </a:bodyPr>
              <a:lstStyle/>
              <a:p>
                <a:pPr algn="ctr"/>
                <a:r>
                  <a:rPr lang="en-US" altLang="zh-CN" sz="4800" dirty="0">
                    <a:solidFill>
                      <a:srgbClr val="442801"/>
                    </a:solidFill>
                    <a:latin typeface="Impact" panose="020B0806030902050204" pitchFamily="34" charset="0"/>
                    <a:ea typeface="Gulim" panose="020B0600000101010101" pitchFamily="34" charset="-127"/>
                  </a:rPr>
                  <a:t>04</a:t>
                </a:r>
              </a:p>
            </p:txBody>
          </p:sp>
          <p:sp>
            <p:nvSpPr>
              <p:cNvPr id="103" name="文本框 102"/>
              <p:cNvSpPr txBox="1"/>
              <p:nvPr/>
            </p:nvSpPr>
            <p:spPr>
              <a:xfrm>
                <a:off x="808387" y="4243684"/>
                <a:ext cx="2552349" cy="547365"/>
              </a:xfrm>
              <a:prstGeom prst="rect">
                <a:avLst/>
              </a:prstGeom>
              <a:noFill/>
            </p:spPr>
            <p:txBody>
              <a:bodyPr wrap="square" rtlCol="0">
                <a:spAutoFit/>
              </a:bodyPr>
              <a:lstStyle/>
              <a:p>
                <a:pPr algn="ctr">
                  <a:lnSpc>
                    <a:spcPct val="90000"/>
                  </a:lnSpc>
                  <a:spcBef>
                    <a:spcPct val="0"/>
                  </a:spcBef>
                </a:pPr>
                <a:r>
                  <a:rPr lang="zh-CN" altLang="en-US" sz="1400" b="1" dirty="0">
                    <a:solidFill>
                      <a:srgbClr val="DEF4F6"/>
                    </a:solidFill>
                    <a:latin typeface="微软雅黑" panose="020B0503020204020204" pitchFamily="34" charset="-122"/>
                    <a:ea typeface="微软雅黑" panose="020B0503020204020204" pitchFamily="34" charset="-122"/>
                    <a:cs typeface="+mj-cs"/>
                  </a:rPr>
                  <a:t>单击添加标题</a:t>
                </a:r>
              </a:p>
            </p:txBody>
          </p:sp>
        </p:grpSp>
      </p:grpSp>
      <p:sp>
        <p:nvSpPr>
          <p:cNvPr id="28" name="文本框 27"/>
          <p:cNvSpPr txBox="1"/>
          <p:nvPr/>
        </p:nvSpPr>
        <p:spPr>
          <a:xfrm>
            <a:off x="3929698" y="1439639"/>
            <a:ext cx="2697480" cy="1383665"/>
          </a:xfrm>
          <a:prstGeom prst="rect">
            <a:avLst/>
          </a:prstGeom>
          <a:noFill/>
        </p:spPr>
        <p:txBody>
          <a:bodyPr wrap="none" rtlCol="0">
            <a:spAutoFit/>
          </a:bodyPr>
          <a:lstStyle/>
          <a:p>
            <a:pPr algn="ctr"/>
            <a:r>
              <a:rPr lang="zh-CN" altLang="en-US" sz="4800" b="1" dirty="0">
                <a:solidFill>
                  <a:srgbClr val="442801"/>
                </a:solidFill>
                <a:ea typeface="微软雅黑" panose="020B0503020204020204" pitchFamily="34" charset="-122"/>
              </a:rPr>
              <a:t>目录页</a:t>
            </a:r>
            <a:endParaRPr lang="en-US" altLang="zh-CN" sz="4800" b="1" dirty="0">
              <a:solidFill>
                <a:srgbClr val="442801"/>
              </a:solidFill>
              <a:ea typeface="微软雅黑" panose="020B0503020204020204" pitchFamily="34" charset="-122"/>
            </a:endParaRPr>
          </a:p>
          <a:p>
            <a:pPr algn="ctr"/>
            <a:r>
              <a:rPr lang="en-US" altLang="zh-CN" sz="3600" b="1" dirty="0">
                <a:solidFill>
                  <a:srgbClr val="442801"/>
                </a:solidFill>
                <a:ea typeface="微软雅黑" panose="020B0503020204020204" pitchFamily="34" charset="-122"/>
              </a:rPr>
              <a:t>CONTENTS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right)">
                                      <p:cBhvr>
                                        <p:cTn id="7" dur="250"/>
                                        <p:tgtEl>
                                          <p:spTgt spid="28">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Effect transition="in" filter="wipe(right)">
                                      <p:cBhvr>
                                        <p:cTn id="11" dur="25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6191250" y="1715135"/>
            <a:ext cx="2061210" cy="341630"/>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59" name="文本框 58"/>
          <p:cNvSpPr txBox="1"/>
          <p:nvPr/>
        </p:nvSpPr>
        <p:spPr>
          <a:xfrm>
            <a:off x="6191250" y="1993265"/>
            <a:ext cx="2061210" cy="932815"/>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8599805" y="4367530"/>
            <a:ext cx="2063750" cy="341630"/>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61" name="文本框 60"/>
          <p:cNvSpPr txBox="1"/>
          <p:nvPr/>
        </p:nvSpPr>
        <p:spPr>
          <a:xfrm>
            <a:off x="8599805" y="4656455"/>
            <a:ext cx="2063750" cy="932815"/>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3778250" y="4367530"/>
            <a:ext cx="2063750" cy="341630"/>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63" name="文本框 62"/>
          <p:cNvSpPr txBox="1"/>
          <p:nvPr/>
        </p:nvSpPr>
        <p:spPr>
          <a:xfrm>
            <a:off x="3778250" y="4656455"/>
            <a:ext cx="2063750" cy="905510"/>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331651" y="3107091"/>
            <a:ext cx="2099921" cy="1017295"/>
            <a:chOff x="1331651" y="2945166"/>
            <a:chExt cx="2099921" cy="1017295"/>
          </a:xfrm>
        </p:grpSpPr>
        <p:sp>
          <p:nvSpPr>
            <p:cNvPr id="7" name="矩形 6"/>
            <p:cNvSpPr/>
            <p:nvPr/>
          </p:nvSpPr>
          <p:spPr>
            <a:xfrm>
              <a:off x="1331651" y="2945166"/>
              <a:ext cx="2099921" cy="1017295"/>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419945" y="3543679"/>
              <a:ext cx="1923330" cy="369332"/>
            </a:xfrm>
            <a:prstGeom prst="rect">
              <a:avLst/>
            </a:prstGeom>
            <a:noFill/>
          </p:spPr>
          <p:txBody>
            <a:bodyPr wrap="square" rtlCol="0">
              <a:spAutoFit/>
            </a:bodyPr>
            <a:lstStyle/>
            <a:p>
              <a:pPr algn="ctr">
                <a:lnSpc>
                  <a:spcPct val="90000"/>
                </a:lnSpc>
                <a:spcBef>
                  <a:spcPts val="1000"/>
                </a:spcBef>
              </a:pPr>
              <a:r>
                <a:rPr lang="zh-CN" altLang="en-US" sz="2000" b="1" dirty="0">
                  <a:solidFill>
                    <a:srgbClr val="D2EFF2"/>
                  </a:solidFill>
                  <a:latin typeface="微软雅黑" panose="020B0503020204020204" pitchFamily="34" charset="-122"/>
                  <a:ea typeface="微软雅黑" panose="020B0503020204020204" pitchFamily="34" charset="-122"/>
                </a:rPr>
                <a:t>添加标题</a:t>
              </a:r>
            </a:p>
          </p:txBody>
        </p:sp>
        <p:sp>
          <p:nvSpPr>
            <p:cNvPr id="68" name="文本框 67"/>
            <p:cNvSpPr txBox="1"/>
            <p:nvPr/>
          </p:nvSpPr>
          <p:spPr>
            <a:xfrm>
              <a:off x="1843808" y="3042093"/>
              <a:ext cx="1075605" cy="646331"/>
            </a:xfrm>
            <a:prstGeom prst="rect">
              <a:avLst/>
            </a:prstGeom>
            <a:noFill/>
          </p:spPr>
          <p:txBody>
            <a:bodyPr wrap="square" rtlCol="0">
              <a:spAutoFit/>
            </a:bodyPr>
            <a:lstStyle/>
            <a:p>
              <a:pPr algn="ctr">
                <a:lnSpc>
                  <a:spcPct val="90000"/>
                </a:lnSpc>
                <a:spcBef>
                  <a:spcPts val="1000"/>
                </a:spcBef>
              </a:pPr>
              <a:r>
                <a:rPr lang="en-US" altLang="zh-CN" sz="4000" dirty="0">
                  <a:solidFill>
                    <a:srgbClr val="D2EFF2"/>
                  </a:solidFill>
                  <a:latin typeface="微软雅黑" panose="020B0503020204020204" pitchFamily="34" charset="-122"/>
                  <a:ea typeface="微软雅黑" panose="020B0503020204020204" pitchFamily="34" charset="-122"/>
                </a:rPr>
                <a:t>1</a:t>
              </a:r>
              <a:endParaRPr lang="zh-CN" altLang="en-US" sz="4000" dirty="0">
                <a:solidFill>
                  <a:srgbClr val="D2EFF2"/>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742306" y="3107091"/>
            <a:ext cx="2099921" cy="1017295"/>
            <a:chOff x="3742306" y="2945166"/>
            <a:chExt cx="2099921" cy="1017295"/>
          </a:xfrm>
        </p:grpSpPr>
        <p:sp>
          <p:nvSpPr>
            <p:cNvPr id="23" name="矩形 22"/>
            <p:cNvSpPr/>
            <p:nvPr/>
          </p:nvSpPr>
          <p:spPr>
            <a:xfrm flipV="1">
              <a:off x="3742306" y="2945166"/>
              <a:ext cx="2099921" cy="1017295"/>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3830598" y="3543679"/>
              <a:ext cx="1923330" cy="369332"/>
            </a:xfrm>
            <a:prstGeom prst="rect">
              <a:avLst/>
            </a:prstGeom>
            <a:noFill/>
          </p:spPr>
          <p:txBody>
            <a:bodyPr wrap="square" rtlCol="0">
              <a:spAutoFit/>
            </a:bodyPr>
            <a:lstStyle/>
            <a:p>
              <a:pPr algn="ctr">
                <a:lnSpc>
                  <a:spcPct val="90000"/>
                </a:lnSpc>
                <a:spcBef>
                  <a:spcPts val="1000"/>
                </a:spcBef>
              </a:pPr>
              <a:r>
                <a:rPr lang="zh-CN" altLang="en-US" sz="2000" b="1" dirty="0">
                  <a:solidFill>
                    <a:srgbClr val="D2EFF2"/>
                  </a:solidFill>
                  <a:latin typeface="微软雅黑" panose="020B0503020204020204" pitchFamily="34" charset="-122"/>
                  <a:ea typeface="微软雅黑" panose="020B0503020204020204" pitchFamily="34" charset="-122"/>
                </a:rPr>
                <a:t>添加标题</a:t>
              </a:r>
            </a:p>
          </p:txBody>
        </p:sp>
        <p:sp>
          <p:nvSpPr>
            <p:cNvPr id="69" name="文本框 68"/>
            <p:cNvSpPr txBox="1"/>
            <p:nvPr/>
          </p:nvSpPr>
          <p:spPr>
            <a:xfrm>
              <a:off x="4270418" y="3042093"/>
              <a:ext cx="1075605" cy="646331"/>
            </a:xfrm>
            <a:prstGeom prst="rect">
              <a:avLst/>
            </a:prstGeom>
            <a:noFill/>
          </p:spPr>
          <p:txBody>
            <a:bodyPr wrap="square" rtlCol="0">
              <a:spAutoFit/>
            </a:bodyPr>
            <a:lstStyle/>
            <a:p>
              <a:pPr algn="ctr">
                <a:lnSpc>
                  <a:spcPct val="90000"/>
                </a:lnSpc>
                <a:spcBef>
                  <a:spcPts val="1000"/>
                </a:spcBef>
              </a:pPr>
              <a:r>
                <a:rPr lang="en-US" altLang="zh-CN" sz="4000" dirty="0">
                  <a:solidFill>
                    <a:srgbClr val="D2EFF2"/>
                  </a:solidFill>
                  <a:latin typeface="微软雅黑" panose="020B0503020204020204" pitchFamily="34" charset="-122"/>
                  <a:ea typeface="微软雅黑" panose="020B0503020204020204" pitchFamily="34" charset="-122"/>
                </a:rPr>
                <a:t>2</a:t>
              </a:r>
              <a:endParaRPr lang="zh-CN" altLang="en-US" sz="4000" dirty="0">
                <a:solidFill>
                  <a:srgbClr val="D2EFF2"/>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6152961" y="3107091"/>
            <a:ext cx="2099921" cy="1017295"/>
            <a:chOff x="6152961" y="2945166"/>
            <a:chExt cx="2099921" cy="1017295"/>
          </a:xfrm>
        </p:grpSpPr>
        <p:sp>
          <p:nvSpPr>
            <p:cNvPr id="28" name="矩形 27"/>
            <p:cNvSpPr/>
            <p:nvPr/>
          </p:nvSpPr>
          <p:spPr>
            <a:xfrm>
              <a:off x="6152961" y="2945166"/>
              <a:ext cx="2099921" cy="1017295"/>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6246353" y="3543679"/>
              <a:ext cx="1923330" cy="369332"/>
            </a:xfrm>
            <a:prstGeom prst="rect">
              <a:avLst/>
            </a:prstGeom>
            <a:noFill/>
          </p:spPr>
          <p:txBody>
            <a:bodyPr wrap="square" rtlCol="0">
              <a:spAutoFit/>
            </a:bodyPr>
            <a:lstStyle/>
            <a:p>
              <a:pPr algn="ctr">
                <a:lnSpc>
                  <a:spcPct val="90000"/>
                </a:lnSpc>
                <a:spcBef>
                  <a:spcPts val="1000"/>
                </a:spcBef>
              </a:pPr>
              <a:r>
                <a:rPr lang="zh-CN" altLang="en-US" sz="2000" b="1" dirty="0">
                  <a:solidFill>
                    <a:srgbClr val="D2EFF2"/>
                  </a:solidFill>
                  <a:latin typeface="微软雅黑" panose="020B0503020204020204" pitchFamily="34" charset="-122"/>
                  <a:ea typeface="微软雅黑" panose="020B0503020204020204" pitchFamily="34" charset="-122"/>
                </a:rPr>
                <a:t>添加标题</a:t>
              </a:r>
            </a:p>
          </p:txBody>
        </p:sp>
        <p:sp>
          <p:nvSpPr>
            <p:cNvPr id="70" name="文本框 69"/>
            <p:cNvSpPr txBox="1"/>
            <p:nvPr/>
          </p:nvSpPr>
          <p:spPr>
            <a:xfrm>
              <a:off x="6665116" y="3042093"/>
              <a:ext cx="1075605" cy="646331"/>
            </a:xfrm>
            <a:prstGeom prst="rect">
              <a:avLst/>
            </a:prstGeom>
            <a:noFill/>
          </p:spPr>
          <p:txBody>
            <a:bodyPr wrap="square" rtlCol="0">
              <a:spAutoFit/>
            </a:bodyPr>
            <a:lstStyle/>
            <a:p>
              <a:pPr algn="ctr">
                <a:lnSpc>
                  <a:spcPct val="90000"/>
                </a:lnSpc>
                <a:spcBef>
                  <a:spcPts val="1000"/>
                </a:spcBef>
              </a:pPr>
              <a:r>
                <a:rPr lang="en-US" altLang="zh-CN" sz="4000" dirty="0">
                  <a:solidFill>
                    <a:srgbClr val="D2EFF2"/>
                  </a:solidFill>
                  <a:latin typeface="微软雅黑" panose="020B0503020204020204" pitchFamily="34" charset="-122"/>
                  <a:ea typeface="微软雅黑" panose="020B0503020204020204" pitchFamily="34" charset="-122"/>
                </a:rPr>
                <a:t>3</a:t>
              </a:r>
              <a:endParaRPr lang="zh-CN" altLang="en-US" sz="4000" dirty="0">
                <a:solidFill>
                  <a:srgbClr val="D2EFF2"/>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8563615" y="3107091"/>
            <a:ext cx="2099921" cy="1017295"/>
            <a:chOff x="8563615" y="2945166"/>
            <a:chExt cx="2099921" cy="1017295"/>
          </a:xfrm>
        </p:grpSpPr>
        <p:sp>
          <p:nvSpPr>
            <p:cNvPr id="33" name="矩形 32"/>
            <p:cNvSpPr/>
            <p:nvPr/>
          </p:nvSpPr>
          <p:spPr>
            <a:xfrm flipV="1">
              <a:off x="8563615" y="2945166"/>
              <a:ext cx="2099921" cy="1017295"/>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8651906" y="3543679"/>
              <a:ext cx="1923330" cy="369332"/>
            </a:xfrm>
            <a:prstGeom prst="rect">
              <a:avLst/>
            </a:prstGeom>
            <a:noFill/>
          </p:spPr>
          <p:txBody>
            <a:bodyPr wrap="square" rtlCol="0">
              <a:spAutoFit/>
            </a:bodyPr>
            <a:lstStyle/>
            <a:p>
              <a:pPr algn="ctr">
                <a:lnSpc>
                  <a:spcPct val="90000"/>
                </a:lnSpc>
                <a:spcBef>
                  <a:spcPts val="1000"/>
                </a:spcBef>
              </a:pPr>
              <a:r>
                <a:rPr lang="zh-CN" altLang="en-US" sz="2000" b="1" dirty="0">
                  <a:solidFill>
                    <a:srgbClr val="D2EFF2"/>
                  </a:solidFill>
                  <a:latin typeface="微软雅黑" panose="020B0503020204020204" pitchFamily="34" charset="-122"/>
                  <a:ea typeface="微软雅黑" panose="020B0503020204020204" pitchFamily="34" charset="-122"/>
                </a:rPr>
                <a:t>添加标题</a:t>
              </a:r>
            </a:p>
          </p:txBody>
        </p:sp>
        <p:sp>
          <p:nvSpPr>
            <p:cNvPr id="71" name="文本框 70"/>
            <p:cNvSpPr txBox="1"/>
            <p:nvPr/>
          </p:nvSpPr>
          <p:spPr>
            <a:xfrm>
              <a:off x="9087650" y="3042093"/>
              <a:ext cx="1075605" cy="646331"/>
            </a:xfrm>
            <a:prstGeom prst="rect">
              <a:avLst/>
            </a:prstGeom>
            <a:noFill/>
          </p:spPr>
          <p:txBody>
            <a:bodyPr wrap="square" rtlCol="0">
              <a:spAutoFit/>
            </a:bodyPr>
            <a:lstStyle/>
            <a:p>
              <a:pPr algn="ctr">
                <a:lnSpc>
                  <a:spcPct val="90000"/>
                </a:lnSpc>
                <a:spcBef>
                  <a:spcPts val="1000"/>
                </a:spcBef>
              </a:pPr>
              <a:r>
                <a:rPr lang="en-US" altLang="zh-CN" sz="4000" dirty="0">
                  <a:solidFill>
                    <a:srgbClr val="D2EFF2"/>
                  </a:solidFill>
                  <a:latin typeface="微软雅黑" panose="020B0503020204020204" pitchFamily="34" charset="-122"/>
                  <a:ea typeface="微软雅黑" panose="020B0503020204020204" pitchFamily="34" charset="-122"/>
                </a:rPr>
                <a:t>4</a:t>
              </a:r>
              <a:endParaRPr lang="zh-CN" altLang="en-US" sz="4000" dirty="0">
                <a:solidFill>
                  <a:srgbClr val="D2EFF2"/>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366228" y="1715058"/>
            <a:ext cx="2065344" cy="1210574"/>
            <a:chOff x="1366228" y="1562658"/>
            <a:chExt cx="2065344" cy="1210574"/>
          </a:xfrm>
        </p:grpSpPr>
        <p:sp>
          <p:nvSpPr>
            <p:cNvPr id="56" name="文本框 55"/>
            <p:cNvSpPr txBox="1"/>
            <p:nvPr/>
          </p:nvSpPr>
          <p:spPr>
            <a:xfrm>
              <a:off x="1366228" y="1562658"/>
              <a:ext cx="2065344"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57" name="文本框 56"/>
            <p:cNvSpPr txBox="1"/>
            <p:nvPr/>
          </p:nvSpPr>
          <p:spPr>
            <a:xfrm>
              <a:off x="1366228" y="1840669"/>
              <a:ext cx="2065344" cy="93256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413533" y="1917319"/>
            <a:ext cx="4413851" cy="909524"/>
            <a:chOff x="6327173" y="1681099"/>
            <a:chExt cx="4413851" cy="909524"/>
          </a:xfrm>
        </p:grpSpPr>
        <p:sp>
          <p:nvSpPr>
            <p:cNvPr id="21" name="文本框 20"/>
            <p:cNvSpPr txBox="1"/>
            <p:nvPr/>
          </p:nvSpPr>
          <p:spPr>
            <a:xfrm>
              <a:off x="6327174" y="1681099"/>
              <a:ext cx="232152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22" name="文本框 21"/>
            <p:cNvSpPr txBox="1"/>
            <p:nvPr/>
          </p:nvSpPr>
          <p:spPr>
            <a:xfrm>
              <a:off x="6327173" y="1938137"/>
              <a:ext cx="4413851" cy="652486"/>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485230" y="3760470"/>
            <a:ext cx="889616" cy="731806"/>
            <a:chOff x="1465545" y="3524250"/>
            <a:chExt cx="889616" cy="731806"/>
          </a:xfrm>
        </p:grpSpPr>
        <p:sp>
          <p:nvSpPr>
            <p:cNvPr id="9" name="六边形 8"/>
            <p:cNvSpPr/>
            <p:nvPr/>
          </p:nvSpPr>
          <p:spPr>
            <a:xfrm>
              <a:off x="1480540" y="3524250"/>
              <a:ext cx="848894" cy="731806"/>
            </a:xfrm>
            <a:prstGeom prst="hexagon">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465545" y="3719336"/>
              <a:ext cx="889616" cy="341632"/>
            </a:xfrm>
            <a:prstGeom prst="rect">
              <a:avLst/>
            </a:prstGeom>
            <a:noFill/>
          </p:spPr>
          <p:txBody>
            <a:bodyPr wrap="square" rtlCol="0">
              <a:spAutoFit/>
            </a:bodyPr>
            <a:lstStyle/>
            <a:p>
              <a:pPr algn="ctr">
                <a:lnSpc>
                  <a:spcPct val="90000"/>
                </a:lnSpc>
                <a:spcBef>
                  <a:spcPts val="1000"/>
                </a:spcBef>
              </a:pPr>
              <a:r>
                <a:rPr lang="en-US" altLang="zh-CN" b="1" dirty="0">
                  <a:solidFill>
                    <a:srgbClr val="E4F7F8"/>
                  </a:solidFill>
                  <a:latin typeface="微软雅黑" panose="020B0503020204020204" pitchFamily="34" charset="-122"/>
                  <a:ea typeface="微软雅黑" panose="020B0503020204020204" pitchFamily="34" charset="-122"/>
                </a:rPr>
                <a:t>30%</a:t>
              </a:r>
              <a:endParaRPr lang="zh-CN" altLang="en-US" b="1" dirty="0">
                <a:solidFill>
                  <a:srgbClr val="E4F7F8"/>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349119" y="4317902"/>
            <a:ext cx="1334262" cy="1150226"/>
            <a:chOff x="2329434" y="4081682"/>
            <a:chExt cx="1334262" cy="1150226"/>
          </a:xfrm>
        </p:grpSpPr>
        <p:sp>
          <p:nvSpPr>
            <p:cNvPr id="8" name="六边形 7"/>
            <p:cNvSpPr/>
            <p:nvPr/>
          </p:nvSpPr>
          <p:spPr>
            <a:xfrm>
              <a:off x="2329434" y="4081682"/>
              <a:ext cx="1334262" cy="1150226"/>
            </a:xfrm>
            <a:prstGeom prst="hexagon">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2426710" y="4416728"/>
              <a:ext cx="1134780" cy="480131"/>
            </a:xfrm>
            <a:prstGeom prst="rect">
              <a:avLst/>
            </a:prstGeom>
            <a:noFill/>
          </p:spPr>
          <p:txBody>
            <a:bodyPr wrap="square" rtlCol="0">
              <a:spAutoFit/>
            </a:bodyPr>
            <a:lstStyle/>
            <a:p>
              <a:pPr algn="ctr">
                <a:lnSpc>
                  <a:spcPct val="90000"/>
                </a:lnSpc>
                <a:spcBef>
                  <a:spcPts val="1000"/>
                </a:spcBef>
              </a:pPr>
              <a:r>
                <a:rPr lang="en-US" altLang="zh-CN" sz="2800" b="1" dirty="0">
                  <a:solidFill>
                    <a:srgbClr val="E4F7F8"/>
                  </a:solidFill>
                  <a:latin typeface="微软雅黑" panose="020B0503020204020204" pitchFamily="34" charset="-122"/>
                  <a:ea typeface="微软雅黑" panose="020B0503020204020204" pitchFamily="34" charset="-122"/>
                </a:rPr>
                <a:t>40%</a:t>
              </a:r>
              <a:endParaRPr lang="zh-CN" altLang="en-US" sz="2800" b="1" dirty="0">
                <a:solidFill>
                  <a:srgbClr val="E4F7F8"/>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683381" y="2796201"/>
            <a:ext cx="2432304" cy="2096814"/>
            <a:chOff x="3663696" y="2559981"/>
            <a:chExt cx="2432304" cy="2096814"/>
          </a:xfrm>
        </p:grpSpPr>
        <p:sp>
          <p:nvSpPr>
            <p:cNvPr id="5" name="六边形 4"/>
            <p:cNvSpPr/>
            <p:nvPr/>
          </p:nvSpPr>
          <p:spPr>
            <a:xfrm>
              <a:off x="3663696" y="2559981"/>
              <a:ext cx="2432304" cy="2096814"/>
            </a:xfrm>
            <a:prstGeom prst="hexagon">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b="1" dirty="0">
                  <a:solidFill>
                    <a:srgbClr val="E4F7F8"/>
                  </a:solidFill>
                  <a:latin typeface="微软雅黑" panose="020B0503020204020204" pitchFamily="34" charset="-122"/>
                  <a:ea typeface="微软雅黑" panose="020B0503020204020204" pitchFamily="34" charset="-122"/>
                </a:rPr>
                <a:t>80%</a:t>
              </a:r>
              <a:endParaRPr lang="zh-CN" altLang="en-US" sz="4800" b="1" dirty="0">
                <a:solidFill>
                  <a:srgbClr val="E4F7F8"/>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955927" y="1922956"/>
            <a:ext cx="1727454" cy="1489184"/>
            <a:chOff x="1936242" y="1686736"/>
            <a:chExt cx="1727454" cy="1489184"/>
          </a:xfrm>
        </p:grpSpPr>
        <p:sp>
          <p:nvSpPr>
            <p:cNvPr id="7" name="六边形 6"/>
            <p:cNvSpPr/>
            <p:nvPr/>
          </p:nvSpPr>
          <p:spPr>
            <a:xfrm>
              <a:off x="1936242" y="1686736"/>
              <a:ext cx="1727454" cy="1489184"/>
            </a:xfrm>
            <a:prstGeom prst="hexagon">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b="1" dirty="0">
                  <a:solidFill>
                    <a:srgbClr val="E4F7F8"/>
                  </a:solidFill>
                  <a:latin typeface="微软雅黑" panose="020B0503020204020204" pitchFamily="34" charset="-122"/>
                  <a:ea typeface="微软雅黑" panose="020B0503020204020204" pitchFamily="34" charset="-122"/>
                </a:rPr>
                <a:t>50%</a:t>
              </a:r>
              <a:endParaRPr lang="zh-CN" altLang="en-US" sz="3600" b="1" dirty="0">
                <a:solidFill>
                  <a:srgbClr val="E4F7F8"/>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413533" y="4585919"/>
            <a:ext cx="4413851" cy="909524"/>
            <a:chOff x="6327173" y="4322384"/>
            <a:chExt cx="4413851" cy="909524"/>
          </a:xfrm>
        </p:grpSpPr>
        <p:sp>
          <p:nvSpPr>
            <p:cNvPr id="30" name="文本框 29"/>
            <p:cNvSpPr txBox="1"/>
            <p:nvPr/>
          </p:nvSpPr>
          <p:spPr>
            <a:xfrm>
              <a:off x="6327174" y="4322384"/>
              <a:ext cx="232152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1" name="文本框 30"/>
            <p:cNvSpPr txBox="1"/>
            <p:nvPr/>
          </p:nvSpPr>
          <p:spPr>
            <a:xfrm>
              <a:off x="6327173" y="4579422"/>
              <a:ext cx="4413851" cy="652486"/>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413533" y="2806852"/>
            <a:ext cx="4413851" cy="909524"/>
            <a:chOff x="6327173" y="3001742"/>
            <a:chExt cx="4413851" cy="909524"/>
          </a:xfrm>
        </p:grpSpPr>
        <p:sp>
          <p:nvSpPr>
            <p:cNvPr id="32" name="文本框 31"/>
            <p:cNvSpPr txBox="1"/>
            <p:nvPr/>
          </p:nvSpPr>
          <p:spPr>
            <a:xfrm>
              <a:off x="6327174" y="3001742"/>
              <a:ext cx="232152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3" name="文本框 32"/>
            <p:cNvSpPr txBox="1"/>
            <p:nvPr/>
          </p:nvSpPr>
          <p:spPr>
            <a:xfrm>
              <a:off x="6327173" y="3258780"/>
              <a:ext cx="4413851" cy="652486"/>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413533" y="3696385"/>
            <a:ext cx="4413851" cy="909524"/>
            <a:chOff x="6327173" y="4322384"/>
            <a:chExt cx="4413851" cy="909524"/>
          </a:xfrm>
        </p:grpSpPr>
        <p:sp>
          <p:nvSpPr>
            <p:cNvPr id="34" name="文本框 33"/>
            <p:cNvSpPr txBox="1"/>
            <p:nvPr/>
          </p:nvSpPr>
          <p:spPr>
            <a:xfrm>
              <a:off x="6327174" y="4322384"/>
              <a:ext cx="232152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5" name="文本框 34"/>
            <p:cNvSpPr txBox="1"/>
            <p:nvPr/>
          </p:nvSpPr>
          <p:spPr>
            <a:xfrm>
              <a:off x="6327173" y="4579422"/>
              <a:ext cx="4413851" cy="652486"/>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450" decel="100000" fill="hold"/>
                                        <p:tgtEl>
                                          <p:spTgt spid="1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anim calcmode="lin" valueType="num">
                                      <p:cBhvr>
                                        <p:cTn id="43" dur="500" fill="hold"/>
                                        <p:tgtEl>
                                          <p:spTgt spid="13"/>
                                        </p:tgtEl>
                                        <p:attrNameLst>
                                          <p:attrName>ppt_x</p:attrName>
                                        </p:attrNameLst>
                                      </p:cBhvr>
                                      <p:tavLst>
                                        <p:tav tm="0">
                                          <p:val>
                                            <p:strVal val="#ppt_x"/>
                                          </p:val>
                                        </p:tav>
                                        <p:tav tm="100000">
                                          <p:val>
                                            <p:strVal val="#ppt_x"/>
                                          </p:val>
                                        </p:tav>
                                      </p:tavLst>
                                    </p:anim>
                                    <p:anim calcmode="lin" valueType="num">
                                      <p:cBhvr>
                                        <p:cTn id="44" dur="450" decel="100000" fill="hold"/>
                                        <p:tgtEl>
                                          <p:spTgt spid="13"/>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anim calcmode="lin" valueType="num">
                                      <p:cBhvr>
                                        <p:cTn id="49" dur="500" fill="hold"/>
                                        <p:tgtEl>
                                          <p:spTgt spid="29"/>
                                        </p:tgtEl>
                                        <p:attrNameLst>
                                          <p:attrName>ppt_x</p:attrName>
                                        </p:attrNameLst>
                                      </p:cBhvr>
                                      <p:tavLst>
                                        <p:tav tm="0">
                                          <p:val>
                                            <p:strVal val="#ppt_x"/>
                                          </p:val>
                                        </p:tav>
                                        <p:tav tm="100000">
                                          <p:val>
                                            <p:strVal val="#ppt_x"/>
                                          </p:val>
                                        </p:tav>
                                      </p:tavLst>
                                    </p:anim>
                                    <p:anim calcmode="lin" valueType="num">
                                      <p:cBhvr>
                                        <p:cTn id="50" dur="450" decel="100000" fill="hold"/>
                                        <p:tgtEl>
                                          <p:spTgt spid="2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strVal val="#ppt_x"/>
                                          </p:val>
                                        </p:tav>
                                        <p:tav tm="100000">
                                          <p:val>
                                            <p:strVal val="#ppt_x"/>
                                          </p:val>
                                        </p:tav>
                                      </p:tavLst>
                                    </p:anim>
                                    <p:anim calcmode="lin" valueType="num">
                                      <p:cBhvr>
                                        <p:cTn id="56" dur="450" decel="100000" fill="hold"/>
                                        <p:tgtEl>
                                          <p:spTgt spid="14"/>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035382" y="2770553"/>
            <a:ext cx="6774286" cy="645160"/>
          </a:xfrm>
          <a:prstGeom prst="rect">
            <a:avLst/>
          </a:prstGeom>
          <a:noFill/>
        </p:spPr>
        <p:txBody>
          <a:bodyPr wrap="square" rtlCol="0">
            <a:spAutoFit/>
          </a:bodyPr>
          <a:lstStyle/>
          <a:p>
            <a:pPr>
              <a:lnSpc>
                <a:spcPct val="150000"/>
              </a:lnSpc>
            </a:pPr>
            <a:r>
              <a:rPr lang="zh-CN" altLang="en-US" sz="2400" b="1" dirty="0">
                <a:solidFill>
                  <a:schemeClr val="tx1">
                    <a:lumMod val="75000"/>
                    <a:lumOff val="25000"/>
                  </a:schemeClr>
                </a:solidFill>
                <a:cs typeface="+mn-ea"/>
                <a:sym typeface="+mn-lt"/>
              </a:rPr>
              <a:t>曾经我是你甜蜜的负担</a:t>
            </a:r>
            <a:r>
              <a:rPr lang="en-US" altLang="zh-CN" sz="2400" b="1" dirty="0">
                <a:solidFill>
                  <a:schemeClr val="tx1">
                    <a:lumMod val="75000"/>
                    <a:lumOff val="25000"/>
                  </a:schemeClr>
                </a:solidFill>
                <a:cs typeface="+mn-ea"/>
                <a:sym typeface="+mn-lt"/>
              </a:rPr>
              <a:t> </a:t>
            </a:r>
            <a:r>
              <a:rPr lang="zh-CN" altLang="en-US" sz="2400" dirty="0">
                <a:solidFill>
                  <a:schemeClr val="tx1">
                    <a:lumMod val="75000"/>
                    <a:lumOff val="25000"/>
                  </a:schemeClr>
                </a:solidFill>
                <a:cs typeface="+mn-ea"/>
                <a:sym typeface="+mn-lt"/>
              </a:rPr>
              <a:t>如今你是我温暖的牵挂</a:t>
            </a:r>
          </a:p>
        </p:txBody>
      </p:sp>
      <p:sp>
        <p:nvSpPr>
          <p:cNvPr id="10" name="文本框 9"/>
          <p:cNvSpPr txBox="1"/>
          <p:nvPr/>
        </p:nvSpPr>
        <p:spPr>
          <a:xfrm>
            <a:off x="2035382" y="487400"/>
            <a:ext cx="6980348" cy="2745740"/>
          </a:xfrm>
          <a:prstGeom prst="rect">
            <a:avLst/>
          </a:prstGeom>
          <a:noFill/>
        </p:spPr>
        <p:txBody>
          <a:bodyPr wrap="square" rtlCol="0">
            <a:spAutoFit/>
          </a:bodyPr>
          <a:lstStyle/>
          <a:p>
            <a:pPr>
              <a:lnSpc>
                <a:spcPct val="150000"/>
              </a:lnSpc>
            </a:pPr>
            <a:r>
              <a:rPr lang="zh-CN" altLang="en-US" sz="11500" b="1" dirty="0">
                <a:solidFill>
                  <a:srgbClr val="442801"/>
                </a:solidFill>
                <a:latin typeface="德彪钢笔行书字库" panose="02000000000000000000" charset="-122"/>
                <a:ea typeface="德彪钢笔行书字库" panose="02000000000000000000" charset="-122"/>
                <a:cs typeface="+mn-ea"/>
                <a:sym typeface="+mn-lt"/>
              </a:rPr>
              <a:t>感谢观看</a:t>
            </a:r>
          </a:p>
        </p:txBody>
      </p:sp>
      <p:sp>
        <p:nvSpPr>
          <p:cNvPr id="9" name="文本框 8"/>
          <p:cNvSpPr txBox="1"/>
          <p:nvPr/>
        </p:nvSpPr>
        <p:spPr>
          <a:xfrm>
            <a:off x="2163445" y="3325495"/>
            <a:ext cx="6374765"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cs typeface="+mn-ea"/>
                <a:sym typeface="+mn-lt"/>
              </a:rPr>
              <a:t>一丝真诚胜过千两黄金，一丝温暖能抵万里寒霜，一声问候送来温馨甜蜜，一条短信捎去我万般心意，你的快乐是我最大的心愿，祝父亲节快乐！</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2194057" y="2304947"/>
            <a:ext cx="1845590" cy="1845588"/>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TextBox 28"/>
          <p:cNvSpPr txBox="1"/>
          <p:nvPr/>
        </p:nvSpPr>
        <p:spPr>
          <a:xfrm>
            <a:off x="2525576" y="2719832"/>
            <a:ext cx="1182551" cy="1015365"/>
          </a:xfrm>
          <a:prstGeom prst="rect">
            <a:avLst/>
          </a:prstGeom>
          <a:noFill/>
        </p:spPr>
        <p:txBody>
          <a:bodyPr wrap="square" lIns="0" tIns="0" rIns="0" bIns="0" rtlCol="0">
            <a:spAutoFit/>
          </a:bodyPr>
          <a:lstStyle/>
          <a:p>
            <a:pPr algn="ctr"/>
            <a:r>
              <a:rPr lang="en-US" altLang="zh-CN" sz="6600" dirty="0">
                <a:ln w="6350">
                  <a:noFill/>
                </a:ln>
                <a:solidFill>
                  <a:schemeClr val="bg1"/>
                </a:solidFill>
                <a:latin typeface="微软雅黑" panose="020B0503020204020204" pitchFamily="34" charset="-122"/>
                <a:ea typeface="微软雅黑" panose="020B0503020204020204" pitchFamily="34" charset="-122"/>
              </a:rPr>
              <a:t>01</a:t>
            </a:r>
            <a:endParaRPr lang="en-US" altLang="zh-CN" sz="6600" dirty="0">
              <a:ln w="635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4039647" y="2581410"/>
            <a:ext cx="3840480" cy="645160"/>
          </a:xfrm>
          <a:prstGeom prst="rect">
            <a:avLst/>
          </a:prstGeom>
        </p:spPr>
        <p:txBody>
          <a:bodyPr wrap="none">
            <a:spAutoFit/>
          </a:bodyPr>
          <a:lstStyle/>
          <a:p>
            <a:r>
              <a:rPr lang="zh-CN" altLang="en-US" sz="3600" b="1" dirty="0">
                <a:ln w="6350">
                  <a:noFill/>
                </a:ln>
                <a:solidFill>
                  <a:srgbClr val="442801"/>
                </a:solidFill>
                <a:latin typeface="微软雅黑" panose="020B0503020204020204" pitchFamily="34" charset="-122"/>
                <a:ea typeface="微软雅黑" panose="020B0503020204020204" pitchFamily="34" charset="-122"/>
              </a:rPr>
              <a:t>点击添加章节标题</a:t>
            </a:r>
          </a:p>
        </p:txBody>
      </p:sp>
      <p:sp>
        <p:nvSpPr>
          <p:cNvPr id="6" name="文本框 5"/>
          <p:cNvSpPr txBox="1"/>
          <p:nvPr/>
        </p:nvSpPr>
        <p:spPr>
          <a:xfrm>
            <a:off x="4039647" y="3227741"/>
            <a:ext cx="4422256"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一丝真诚胜过千两黄金，一丝温暖能抵万里寒霜，一声问候送来温馨甜蜜，一条短信捎去我万般心意，你的快乐是我最大的心愿，祝父亲节快乐！</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37"/>
          <p:cNvSpPr/>
          <p:nvPr/>
        </p:nvSpPr>
        <p:spPr>
          <a:xfrm>
            <a:off x="6306703" y="3705123"/>
            <a:ext cx="1980671" cy="108000"/>
          </a:xfrm>
          <a:custGeom>
            <a:avLst/>
            <a:gdLst>
              <a:gd name="connsiteX0" fmla="*/ 0 w 1819275"/>
              <a:gd name="connsiteY0" fmla="*/ 0 h 108000"/>
              <a:gd name="connsiteX1" fmla="*/ 1819275 w 1819275"/>
              <a:gd name="connsiteY1" fmla="*/ 0 h 108000"/>
              <a:gd name="connsiteX2" fmla="*/ 1819275 w 1819275"/>
              <a:gd name="connsiteY2" fmla="*/ 36000 h 108000"/>
              <a:gd name="connsiteX3" fmla="*/ 1818638 w 1819275"/>
              <a:gd name="connsiteY3" fmla="*/ 36000 h 108000"/>
              <a:gd name="connsiteX4" fmla="*/ 909638 w 1819275"/>
              <a:gd name="connsiteY4" fmla="*/ 108000 h 108000"/>
              <a:gd name="connsiteX5" fmla="*/ 638 w 1819275"/>
              <a:gd name="connsiteY5" fmla="*/ 36000 h 108000"/>
              <a:gd name="connsiteX6" fmla="*/ 0 w 1819275"/>
              <a:gd name="connsiteY6" fmla="*/ 360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275" h="108000">
                <a:moveTo>
                  <a:pt x="0" y="0"/>
                </a:moveTo>
                <a:lnTo>
                  <a:pt x="1819275" y="0"/>
                </a:lnTo>
                <a:lnTo>
                  <a:pt x="1819275" y="36000"/>
                </a:lnTo>
                <a:lnTo>
                  <a:pt x="1818638" y="36000"/>
                </a:lnTo>
                <a:lnTo>
                  <a:pt x="909638" y="108000"/>
                </a:lnTo>
                <a:lnTo>
                  <a:pt x="638" y="36000"/>
                </a:lnTo>
                <a:lnTo>
                  <a:pt x="0" y="36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306703" y="3925512"/>
            <a:ext cx="1980672" cy="399060"/>
            <a:chOff x="6316863" y="3748347"/>
            <a:chExt cx="1980672" cy="399060"/>
          </a:xfrm>
          <a:solidFill>
            <a:srgbClr val="442801"/>
          </a:solidFill>
        </p:grpSpPr>
        <p:sp>
          <p:nvSpPr>
            <p:cNvPr id="39" name="矩形 38"/>
            <p:cNvSpPr/>
            <p:nvPr/>
          </p:nvSpPr>
          <p:spPr>
            <a:xfrm>
              <a:off x="6316864" y="3748347"/>
              <a:ext cx="1980671" cy="3990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6316863" y="3764909"/>
              <a:ext cx="1980671" cy="369332"/>
            </a:xfrm>
            <a:prstGeom prst="rect">
              <a:avLst/>
            </a:prstGeom>
            <a:grpFill/>
          </p:spPr>
          <p:txBody>
            <a:bodyPr wrap="square" rtlCol="0">
              <a:spAutoFit/>
            </a:bodyPr>
            <a:lstStyle/>
            <a:p>
              <a:pPr algn="ctr">
                <a:spcBef>
                  <a:spcPts val="1000"/>
                </a:spcBef>
              </a:pPr>
              <a:r>
                <a:rPr lang="zh-CN" altLang="en-US" b="1" dirty="0">
                  <a:solidFill>
                    <a:srgbClr val="E5F5F7"/>
                  </a:solidFill>
                  <a:latin typeface="微软雅黑" panose="020B0503020204020204" pitchFamily="34" charset="-122"/>
                  <a:ea typeface="微软雅黑" panose="020B0503020204020204" pitchFamily="34" charset="-122"/>
                </a:rPr>
                <a:t>添加标题</a:t>
              </a:r>
            </a:p>
          </p:txBody>
        </p:sp>
      </p:grpSp>
      <p:sp>
        <p:nvSpPr>
          <p:cNvPr id="41" name="文本框 40"/>
          <p:cNvSpPr txBox="1"/>
          <p:nvPr/>
        </p:nvSpPr>
        <p:spPr>
          <a:xfrm>
            <a:off x="6306703" y="4417008"/>
            <a:ext cx="1980671" cy="177279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306704" y="1454329"/>
            <a:ext cx="1980671" cy="2157566"/>
            <a:chOff x="6316864" y="1277164"/>
            <a:chExt cx="1980671" cy="2157566"/>
          </a:xfrm>
        </p:grpSpPr>
        <p:sp>
          <p:nvSpPr>
            <p:cNvPr id="37" name="矩形 36"/>
            <p:cNvSpPr/>
            <p:nvPr/>
          </p:nvSpPr>
          <p:spPr>
            <a:xfrm>
              <a:off x="6316864" y="1277164"/>
              <a:ext cx="1980671" cy="2157566"/>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a:biLevel thresh="50000"/>
            </a:blip>
            <a:stretch>
              <a:fillRect/>
            </a:stretch>
          </p:blipFill>
          <p:spPr>
            <a:xfrm>
              <a:off x="6821802" y="1863901"/>
              <a:ext cx="970794" cy="984092"/>
            </a:xfrm>
            <a:prstGeom prst="rect">
              <a:avLst/>
            </a:prstGeom>
          </p:spPr>
        </p:pic>
      </p:grpSp>
      <p:sp>
        <p:nvSpPr>
          <p:cNvPr id="16" name="任意多边形 15"/>
          <p:cNvSpPr/>
          <p:nvPr/>
        </p:nvSpPr>
        <p:spPr>
          <a:xfrm>
            <a:off x="1461909" y="3705123"/>
            <a:ext cx="1980671" cy="108000"/>
          </a:xfrm>
          <a:custGeom>
            <a:avLst/>
            <a:gdLst>
              <a:gd name="connsiteX0" fmla="*/ 0 w 1819275"/>
              <a:gd name="connsiteY0" fmla="*/ 0 h 108000"/>
              <a:gd name="connsiteX1" fmla="*/ 1819275 w 1819275"/>
              <a:gd name="connsiteY1" fmla="*/ 0 h 108000"/>
              <a:gd name="connsiteX2" fmla="*/ 1819275 w 1819275"/>
              <a:gd name="connsiteY2" fmla="*/ 36000 h 108000"/>
              <a:gd name="connsiteX3" fmla="*/ 1818638 w 1819275"/>
              <a:gd name="connsiteY3" fmla="*/ 36000 h 108000"/>
              <a:gd name="connsiteX4" fmla="*/ 909638 w 1819275"/>
              <a:gd name="connsiteY4" fmla="*/ 108000 h 108000"/>
              <a:gd name="connsiteX5" fmla="*/ 638 w 1819275"/>
              <a:gd name="connsiteY5" fmla="*/ 36000 h 108000"/>
              <a:gd name="connsiteX6" fmla="*/ 0 w 1819275"/>
              <a:gd name="connsiteY6" fmla="*/ 360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275" h="108000">
                <a:moveTo>
                  <a:pt x="0" y="0"/>
                </a:moveTo>
                <a:lnTo>
                  <a:pt x="1819275" y="0"/>
                </a:lnTo>
                <a:lnTo>
                  <a:pt x="1819275" y="36000"/>
                </a:lnTo>
                <a:lnTo>
                  <a:pt x="1818638" y="36000"/>
                </a:lnTo>
                <a:lnTo>
                  <a:pt x="909638" y="108000"/>
                </a:lnTo>
                <a:lnTo>
                  <a:pt x="638" y="36000"/>
                </a:lnTo>
                <a:lnTo>
                  <a:pt x="0" y="36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461909" y="3925512"/>
            <a:ext cx="1980672" cy="399060"/>
            <a:chOff x="1472069" y="3748347"/>
            <a:chExt cx="1980672" cy="399060"/>
          </a:xfrm>
          <a:solidFill>
            <a:srgbClr val="442801"/>
          </a:solidFill>
        </p:grpSpPr>
        <p:sp>
          <p:nvSpPr>
            <p:cNvPr id="17" name="矩形 16"/>
            <p:cNvSpPr/>
            <p:nvPr/>
          </p:nvSpPr>
          <p:spPr>
            <a:xfrm>
              <a:off x="1472070" y="3748347"/>
              <a:ext cx="1980671" cy="3990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472069" y="3764909"/>
              <a:ext cx="1980671" cy="369332"/>
            </a:xfrm>
            <a:prstGeom prst="rect">
              <a:avLst/>
            </a:prstGeom>
            <a:grpFill/>
          </p:spPr>
          <p:txBody>
            <a:bodyPr wrap="square" rtlCol="0">
              <a:spAutoFit/>
            </a:bodyPr>
            <a:lstStyle/>
            <a:p>
              <a:pPr algn="ctr">
                <a:spcBef>
                  <a:spcPts val="1000"/>
                </a:spcBef>
              </a:pPr>
              <a:r>
                <a:rPr lang="zh-CN" altLang="en-US" b="1" dirty="0">
                  <a:solidFill>
                    <a:srgbClr val="E5F5F7"/>
                  </a:solidFill>
                  <a:latin typeface="微软雅黑" panose="020B0503020204020204" pitchFamily="34" charset="-122"/>
                  <a:ea typeface="微软雅黑" panose="020B0503020204020204" pitchFamily="34" charset="-122"/>
                </a:rPr>
                <a:t>添加标题</a:t>
              </a:r>
            </a:p>
          </p:txBody>
        </p:sp>
      </p:grpSp>
      <p:sp>
        <p:nvSpPr>
          <p:cNvPr id="20" name="文本框 19"/>
          <p:cNvSpPr txBox="1"/>
          <p:nvPr/>
        </p:nvSpPr>
        <p:spPr>
          <a:xfrm>
            <a:off x="1461909" y="4417008"/>
            <a:ext cx="1980671" cy="177279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461910" y="1454329"/>
            <a:ext cx="1980671" cy="2157566"/>
            <a:chOff x="1472070" y="1277164"/>
            <a:chExt cx="1980671" cy="2157566"/>
          </a:xfrm>
        </p:grpSpPr>
        <p:sp>
          <p:nvSpPr>
            <p:cNvPr id="8" name="矩形 7"/>
            <p:cNvSpPr/>
            <p:nvPr/>
          </p:nvSpPr>
          <p:spPr>
            <a:xfrm>
              <a:off x="1472070" y="1277164"/>
              <a:ext cx="1980671" cy="2157566"/>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biLevel thresh="50000"/>
            </a:blip>
            <a:stretch>
              <a:fillRect/>
            </a:stretch>
          </p:blipFill>
          <p:spPr>
            <a:xfrm>
              <a:off x="2036258" y="1864563"/>
              <a:ext cx="852295" cy="982769"/>
            </a:xfrm>
            <a:prstGeom prst="rect">
              <a:avLst/>
            </a:prstGeom>
          </p:spPr>
        </p:pic>
      </p:grpSp>
      <p:sp>
        <p:nvSpPr>
          <p:cNvPr id="44" name="任意多边形 43"/>
          <p:cNvSpPr/>
          <p:nvPr/>
        </p:nvSpPr>
        <p:spPr>
          <a:xfrm>
            <a:off x="8729099" y="3705123"/>
            <a:ext cx="1980671" cy="108000"/>
          </a:xfrm>
          <a:custGeom>
            <a:avLst/>
            <a:gdLst>
              <a:gd name="connsiteX0" fmla="*/ 0 w 1819275"/>
              <a:gd name="connsiteY0" fmla="*/ 0 h 108000"/>
              <a:gd name="connsiteX1" fmla="*/ 1819275 w 1819275"/>
              <a:gd name="connsiteY1" fmla="*/ 0 h 108000"/>
              <a:gd name="connsiteX2" fmla="*/ 1819275 w 1819275"/>
              <a:gd name="connsiteY2" fmla="*/ 36000 h 108000"/>
              <a:gd name="connsiteX3" fmla="*/ 1818638 w 1819275"/>
              <a:gd name="connsiteY3" fmla="*/ 36000 h 108000"/>
              <a:gd name="connsiteX4" fmla="*/ 909638 w 1819275"/>
              <a:gd name="connsiteY4" fmla="*/ 108000 h 108000"/>
              <a:gd name="connsiteX5" fmla="*/ 638 w 1819275"/>
              <a:gd name="connsiteY5" fmla="*/ 36000 h 108000"/>
              <a:gd name="connsiteX6" fmla="*/ 0 w 1819275"/>
              <a:gd name="connsiteY6" fmla="*/ 360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275" h="108000">
                <a:moveTo>
                  <a:pt x="0" y="0"/>
                </a:moveTo>
                <a:lnTo>
                  <a:pt x="1819275" y="0"/>
                </a:lnTo>
                <a:lnTo>
                  <a:pt x="1819275" y="36000"/>
                </a:lnTo>
                <a:lnTo>
                  <a:pt x="1818638" y="36000"/>
                </a:lnTo>
                <a:lnTo>
                  <a:pt x="909638" y="108000"/>
                </a:lnTo>
                <a:lnTo>
                  <a:pt x="638" y="36000"/>
                </a:lnTo>
                <a:lnTo>
                  <a:pt x="0" y="36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8729099" y="3925512"/>
            <a:ext cx="1980672" cy="399060"/>
            <a:chOff x="8739259" y="3748347"/>
            <a:chExt cx="1980672" cy="399060"/>
          </a:xfrm>
          <a:solidFill>
            <a:srgbClr val="442801"/>
          </a:solidFill>
        </p:grpSpPr>
        <p:sp>
          <p:nvSpPr>
            <p:cNvPr id="45" name="矩形 44"/>
            <p:cNvSpPr/>
            <p:nvPr/>
          </p:nvSpPr>
          <p:spPr>
            <a:xfrm>
              <a:off x="8739260" y="3748347"/>
              <a:ext cx="1980671" cy="3990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8739259" y="3764909"/>
              <a:ext cx="1980671" cy="369332"/>
            </a:xfrm>
            <a:prstGeom prst="rect">
              <a:avLst/>
            </a:prstGeom>
            <a:grpFill/>
          </p:spPr>
          <p:txBody>
            <a:bodyPr wrap="square" rtlCol="0">
              <a:spAutoFit/>
            </a:bodyPr>
            <a:lstStyle/>
            <a:p>
              <a:pPr algn="ctr">
                <a:spcBef>
                  <a:spcPts val="1000"/>
                </a:spcBef>
              </a:pPr>
              <a:r>
                <a:rPr lang="zh-CN" altLang="en-US" b="1" dirty="0">
                  <a:solidFill>
                    <a:srgbClr val="E5F5F7"/>
                  </a:solidFill>
                  <a:latin typeface="微软雅黑" panose="020B0503020204020204" pitchFamily="34" charset="-122"/>
                  <a:ea typeface="微软雅黑" panose="020B0503020204020204" pitchFamily="34" charset="-122"/>
                </a:rPr>
                <a:t>添加标题</a:t>
              </a:r>
            </a:p>
          </p:txBody>
        </p:sp>
      </p:grpSp>
      <p:sp>
        <p:nvSpPr>
          <p:cNvPr id="47" name="文本框 46"/>
          <p:cNvSpPr txBox="1"/>
          <p:nvPr/>
        </p:nvSpPr>
        <p:spPr>
          <a:xfrm>
            <a:off x="8729099" y="4417008"/>
            <a:ext cx="1980671" cy="177279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8729100" y="1454329"/>
            <a:ext cx="1980671" cy="2157566"/>
            <a:chOff x="8739260" y="1277164"/>
            <a:chExt cx="1980671" cy="2157566"/>
          </a:xfrm>
        </p:grpSpPr>
        <p:sp>
          <p:nvSpPr>
            <p:cNvPr id="43" name="矩形 42"/>
            <p:cNvSpPr/>
            <p:nvPr/>
          </p:nvSpPr>
          <p:spPr>
            <a:xfrm>
              <a:off x="8739260" y="1277164"/>
              <a:ext cx="1980671" cy="2157566"/>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6">
              <a:biLevel thresh="50000"/>
            </a:blip>
            <a:stretch>
              <a:fillRect/>
            </a:stretch>
          </p:blipFill>
          <p:spPr>
            <a:xfrm>
              <a:off x="9241705" y="1864290"/>
              <a:ext cx="975781" cy="983315"/>
            </a:xfrm>
            <a:prstGeom prst="rect">
              <a:avLst/>
            </a:prstGeom>
          </p:spPr>
        </p:pic>
      </p:grpSp>
      <p:sp>
        <p:nvSpPr>
          <p:cNvPr id="32" name="任意多边形 31"/>
          <p:cNvSpPr/>
          <p:nvPr/>
        </p:nvSpPr>
        <p:spPr>
          <a:xfrm>
            <a:off x="3884306" y="3705123"/>
            <a:ext cx="1980671" cy="108000"/>
          </a:xfrm>
          <a:custGeom>
            <a:avLst/>
            <a:gdLst>
              <a:gd name="connsiteX0" fmla="*/ 0 w 1819275"/>
              <a:gd name="connsiteY0" fmla="*/ 0 h 108000"/>
              <a:gd name="connsiteX1" fmla="*/ 1819275 w 1819275"/>
              <a:gd name="connsiteY1" fmla="*/ 0 h 108000"/>
              <a:gd name="connsiteX2" fmla="*/ 1819275 w 1819275"/>
              <a:gd name="connsiteY2" fmla="*/ 36000 h 108000"/>
              <a:gd name="connsiteX3" fmla="*/ 1818638 w 1819275"/>
              <a:gd name="connsiteY3" fmla="*/ 36000 h 108000"/>
              <a:gd name="connsiteX4" fmla="*/ 909638 w 1819275"/>
              <a:gd name="connsiteY4" fmla="*/ 108000 h 108000"/>
              <a:gd name="connsiteX5" fmla="*/ 638 w 1819275"/>
              <a:gd name="connsiteY5" fmla="*/ 36000 h 108000"/>
              <a:gd name="connsiteX6" fmla="*/ 0 w 1819275"/>
              <a:gd name="connsiteY6" fmla="*/ 360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275" h="108000">
                <a:moveTo>
                  <a:pt x="0" y="0"/>
                </a:moveTo>
                <a:lnTo>
                  <a:pt x="1819275" y="0"/>
                </a:lnTo>
                <a:lnTo>
                  <a:pt x="1819275" y="36000"/>
                </a:lnTo>
                <a:lnTo>
                  <a:pt x="1818638" y="36000"/>
                </a:lnTo>
                <a:lnTo>
                  <a:pt x="909638" y="108000"/>
                </a:lnTo>
                <a:lnTo>
                  <a:pt x="638" y="36000"/>
                </a:lnTo>
                <a:lnTo>
                  <a:pt x="0" y="36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3884306" y="3925512"/>
            <a:ext cx="1980672" cy="399060"/>
            <a:chOff x="3894466" y="3748347"/>
            <a:chExt cx="1980672" cy="399060"/>
          </a:xfrm>
          <a:solidFill>
            <a:srgbClr val="442801"/>
          </a:solidFill>
        </p:grpSpPr>
        <p:sp>
          <p:nvSpPr>
            <p:cNvPr id="33" name="矩形 32"/>
            <p:cNvSpPr/>
            <p:nvPr/>
          </p:nvSpPr>
          <p:spPr>
            <a:xfrm>
              <a:off x="3894467" y="3748347"/>
              <a:ext cx="1980671" cy="3990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894466" y="3764909"/>
              <a:ext cx="1980671" cy="369332"/>
            </a:xfrm>
            <a:prstGeom prst="rect">
              <a:avLst/>
            </a:prstGeom>
            <a:grpFill/>
          </p:spPr>
          <p:txBody>
            <a:bodyPr wrap="square" rtlCol="0">
              <a:spAutoFit/>
            </a:bodyPr>
            <a:lstStyle/>
            <a:p>
              <a:pPr algn="ctr">
                <a:spcBef>
                  <a:spcPts val="1000"/>
                </a:spcBef>
              </a:pPr>
              <a:r>
                <a:rPr lang="zh-CN" altLang="en-US" b="1" dirty="0">
                  <a:solidFill>
                    <a:srgbClr val="E5F5F7"/>
                  </a:solidFill>
                  <a:latin typeface="微软雅黑" panose="020B0503020204020204" pitchFamily="34" charset="-122"/>
                  <a:ea typeface="微软雅黑" panose="020B0503020204020204" pitchFamily="34" charset="-122"/>
                </a:rPr>
                <a:t>添加标题</a:t>
              </a:r>
            </a:p>
          </p:txBody>
        </p:sp>
      </p:grpSp>
      <p:sp>
        <p:nvSpPr>
          <p:cNvPr id="35" name="文本框 34"/>
          <p:cNvSpPr txBox="1"/>
          <p:nvPr/>
        </p:nvSpPr>
        <p:spPr>
          <a:xfrm>
            <a:off x="3884306" y="4417008"/>
            <a:ext cx="1980671" cy="177279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884307" y="1454329"/>
            <a:ext cx="1980671" cy="2157566"/>
            <a:chOff x="3894467" y="1277164"/>
            <a:chExt cx="1980671" cy="2157566"/>
          </a:xfrm>
        </p:grpSpPr>
        <p:sp>
          <p:nvSpPr>
            <p:cNvPr id="31" name="矩形 30"/>
            <p:cNvSpPr/>
            <p:nvPr/>
          </p:nvSpPr>
          <p:spPr>
            <a:xfrm>
              <a:off x="3894467" y="1277164"/>
              <a:ext cx="1980671" cy="2157566"/>
            </a:xfrm>
            <a:prstGeom prst="rect">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7">
              <a:biLevel thresh="50000"/>
            </a:blip>
            <a:stretch>
              <a:fillRect/>
            </a:stretch>
          </p:blipFill>
          <p:spPr>
            <a:xfrm>
              <a:off x="4437739" y="1864177"/>
              <a:ext cx="894126" cy="983540"/>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50" fill="hold"/>
                                        <p:tgtEl>
                                          <p:spTgt spid="16"/>
                                        </p:tgtEl>
                                        <p:attrNameLst>
                                          <p:attrName>ppt_x</p:attrName>
                                        </p:attrNameLst>
                                      </p:cBhvr>
                                      <p:tavLst>
                                        <p:tav tm="0">
                                          <p:val>
                                            <p:strVal val="#ppt_x"/>
                                          </p:val>
                                        </p:tav>
                                        <p:tav tm="100000">
                                          <p:val>
                                            <p:strVal val="#ppt_x"/>
                                          </p:val>
                                        </p:tav>
                                      </p:tavLst>
                                    </p:anim>
                                    <p:anim calcmode="lin" valueType="num">
                                      <p:cBhvr additive="base">
                                        <p:cTn id="21" dur="25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250" fill="hold"/>
                                        <p:tgtEl>
                                          <p:spTgt spid="32"/>
                                        </p:tgtEl>
                                        <p:attrNameLst>
                                          <p:attrName>ppt_x</p:attrName>
                                        </p:attrNameLst>
                                      </p:cBhvr>
                                      <p:tavLst>
                                        <p:tav tm="0">
                                          <p:val>
                                            <p:strVal val="#ppt_x"/>
                                          </p:val>
                                        </p:tav>
                                        <p:tav tm="100000">
                                          <p:val>
                                            <p:strVal val="#ppt_x"/>
                                          </p:val>
                                        </p:tav>
                                      </p:tavLst>
                                    </p:anim>
                                    <p:anim calcmode="lin" valueType="num">
                                      <p:cBhvr additive="base">
                                        <p:cTn id="34" dur="250" fill="hold"/>
                                        <p:tgtEl>
                                          <p:spTgt spid="32"/>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3000"/>
                            </p:stCondLst>
                            <p:childTnLst>
                              <p:par>
                                <p:cTn id="40" presetID="22" presetClass="entr" presetSubtype="1"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250" fill="hold"/>
                                        <p:tgtEl>
                                          <p:spTgt spid="38"/>
                                        </p:tgtEl>
                                        <p:attrNameLst>
                                          <p:attrName>ppt_x</p:attrName>
                                        </p:attrNameLst>
                                      </p:cBhvr>
                                      <p:tavLst>
                                        <p:tav tm="0">
                                          <p:val>
                                            <p:strVal val="#ppt_x"/>
                                          </p:val>
                                        </p:tav>
                                        <p:tav tm="100000">
                                          <p:val>
                                            <p:strVal val="#ppt_x"/>
                                          </p:val>
                                        </p:tav>
                                      </p:tavLst>
                                    </p:anim>
                                    <p:anim calcmode="lin" valueType="num">
                                      <p:cBhvr additive="base">
                                        <p:cTn id="47" dur="250" fill="hold"/>
                                        <p:tgtEl>
                                          <p:spTgt spid="38"/>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up)">
                                      <p:cBhvr>
                                        <p:cTn id="55" dur="500"/>
                                        <p:tgtEl>
                                          <p:spTgt spid="41"/>
                                        </p:tgtEl>
                                      </p:cBhvr>
                                    </p:animEffect>
                                  </p:childTnLst>
                                </p:cTn>
                              </p:par>
                            </p:childTnLst>
                          </p:cTn>
                        </p:par>
                        <p:par>
                          <p:cTn id="56" fill="hold">
                            <p:stCondLst>
                              <p:cond delay="5000"/>
                            </p:stCondLst>
                            <p:childTnLst>
                              <p:par>
                                <p:cTn id="57" presetID="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50" fill="hold"/>
                                        <p:tgtEl>
                                          <p:spTgt spid="44"/>
                                        </p:tgtEl>
                                        <p:attrNameLst>
                                          <p:attrName>ppt_x</p:attrName>
                                        </p:attrNameLst>
                                      </p:cBhvr>
                                      <p:tavLst>
                                        <p:tav tm="0">
                                          <p:val>
                                            <p:strVal val="#ppt_x"/>
                                          </p:val>
                                        </p:tav>
                                        <p:tav tm="100000">
                                          <p:val>
                                            <p:strVal val="#ppt_x"/>
                                          </p:val>
                                        </p:tav>
                                      </p:tavLst>
                                    </p:anim>
                                    <p:anim calcmode="lin" valueType="num">
                                      <p:cBhvr additive="base">
                                        <p:cTn id="60" dur="250" fill="hold"/>
                                        <p:tgtEl>
                                          <p:spTgt spid="44"/>
                                        </p:tgtEl>
                                        <p:attrNameLst>
                                          <p:attrName>ppt_y</p:attrName>
                                        </p:attrNameLst>
                                      </p:cBhvr>
                                      <p:tavLst>
                                        <p:tav tm="0">
                                          <p:val>
                                            <p:strVal val="1+#ppt_h/2"/>
                                          </p:val>
                                        </p:tav>
                                        <p:tav tm="100000">
                                          <p:val>
                                            <p:strVal val="#ppt_y"/>
                                          </p:val>
                                        </p:tav>
                                      </p:tavLst>
                                    </p:anim>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par>
                          <p:cTn id="65" fill="hold">
                            <p:stCondLst>
                              <p:cond delay="6000"/>
                            </p:stCondLst>
                            <p:childTnLst>
                              <p:par>
                                <p:cTn id="66" presetID="22" presetClass="entr" presetSubtype="1"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41" grpId="0"/>
      <p:bldP spid="16" grpId="0" bldLvl="0" animBg="1"/>
      <p:bldP spid="20" grpId="0"/>
      <p:bldP spid="44" grpId="0" bldLvl="0" animBg="1"/>
      <p:bldP spid="47" grpId="0"/>
      <p:bldP spid="32" grpId="0" bldLvl="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1601470" y="2003499"/>
            <a:ext cx="10011317"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612787" y="1991995"/>
            <a:ext cx="0" cy="213042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608614" y="4103370"/>
            <a:ext cx="10004173"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624237" y="4092258"/>
            <a:ext cx="0" cy="2164556"/>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615758" y="6240145"/>
            <a:ext cx="1000179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643162" y="1022424"/>
            <a:ext cx="1962150" cy="196215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显示 28"/>
          <p:cNvSpPr/>
          <p:nvPr/>
        </p:nvSpPr>
        <p:spPr>
          <a:xfrm rot="5400000">
            <a:off x="3684738" y="1526231"/>
            <a:ext cx="1560268" cy="2911876"/>
          </a:xfrm>
          <a:prstGeom prst="flowChartDisplay">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显示 30"/>
          <p:cNvSpPr/>
          <p:nvPr/>
        </p:nvSpPr>
        <p:spPr>
          <a:xfrm rot="5400000">
            <a:off x="8573441" y="1526232"/>
            <a:ext cx="1560268" cy="2911876"/>
          </a:xfrm>
          <a:prstGeom prst="flowChartDisplay">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显示 34"/>
          <p:cNvSpPr/>
          <p:nvPr/>
        </p:nvSpPr>
        <p:spPr>
          <a:xfrm rot="5400000">
            <a:off x="8573441" y="3648475"/>
            <a:ext cx="1560268" cy="2911876"/>
          </a:xfrm>
          <a:prstGeom prst="flowChartDisplay">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显示 36"/>
          <p:cNvSpPr/>
          <p:nvPr/>
        </p:nvSpPr>
        <p:spPr>
          <a:xfrm rot="5400000">
            <a:off x="3684737" y="3648476"/>
            <a:ext cx="1560267" cy="2911876"/>
          </a:xfrm>
          <a:prstGeom prst="flowChartDisplay">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634141" y="1735733"/>
            <a:ext cx="1980671" cy="535531"/>
          </a:xfrm>
          <a:prstGeom prst="rect">
            <a:avLst/>
          </a:prstGeom>
          <a:noFill/>
        </p:spPr>
        <p:txBody>
          <a:bodyPr wrap="square" rtlCol="0">
            <a:spAutoFit/>
          </a:bodyPr>
          <a:lstStyle/>
          <a:p>
            <a:pPr algn="ctr">
              <a:lnSpc>
                <a:spcPct val="90000"/>
              </a:lnSpc>
              <a:spcBef>
                <a:spcPts val="1000"/>
              </a:spcBef>
            </a:pPr>
            <a:r>
              <a:rPr lang="zh-CN" altLang="en-US" sz="3200" b="1" dirty="0">
                <a:solidFill>
                  <a:schemeClr val="bg1"/>
                </a:solidFill>
                <a:latin typeface="微软雅黑" panose="020B0503020204020204" pitchFamily="34" charset="-122"/>
                <a:ea typeface="微软雅黑" panose="020B0503020204020204" pitchFamily="34" charset="-122"/>
              </a:rPr>
              <a:t>添加标题</a:t>
            </a:r>
          </a:p>
        </p:txBody>
      </p:sp>
      <p:grpSp>
        <p:nvGrpSpPr>
          <p:cNvPr id="5" name="组合 4"/>
          <p:cNvGrpSpPr/>
          <p:nvPr/>
        </p:nvGrpSpPr>
        <p:grpSpPr>
          <a:xfrm>
            <a:off x="4250205" y="1824352"/>
            <a:ext cx="429330" cy="307777"/>
            <a:chOff x="4220360" y="1784982"/>
            <a:chExt cx="429330" cy="307777"/>
          </a:xfrm>
          <a:solidFill>
            <a:srgbClr val="442801"/>
          </a:solidFill>
        </p:grpSpPr>
        <p:sp>
          <p:nvSpPr>
            <p:cNvPr id="25" name="椭圆 24"/>
            <p:cNvSpPr/>
            <p:nvPr/>
          </p:nvSpPr>
          <p:spPr>
            <a:xfrm>
              <a:off x="4295216" y="1800799"/>
              <a:ext cx="279623" cy="2796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4220360" y="1784982"/>
              <a:ext cx="429330" cy="307777"/>
            </a:xfrm>
            <a:prstGeom prst="rect">
              <a:avLst/>
            </a:prstGeom>
            <a:grpFill/>
          </p:spPr>
          <p:txBody>
            <a:bodyPr wrap="square" rtlCol="0">
              <a:spAutoFit/>
            </a:bodyPr>
            <a:lstStyle/>
            <a:p>
              <a:pPr algn="ctr">
                <a:spcBef>
                  <a:spcPts val="1000"/>
                </a:spcBef>
              </a:pPr>
              <a:r>
                <a:rPr lang="en-US" altLang="zh-CN" sz="1400" b="1" dirty="0">
                  <a:solidFill>
                    <a:srgbClr val="E5F5F7"/>
                  </a:solidFill>
                  <a:latin typeface="微软雅黑" panose="020B0503020204020204" pitchFamily="34" charset="-122"/>
                  <a:ea typeface="微软雅黑" panose="020B0503020204020204" pitchFamily="34" charset="-122"/>
                </a:rPr>
                <a:t>A</a:t>
              </a:r>
              <a:endParaRPr lang="zh-CN" altLang="en-US" sz="1400" b="1" dirty="0">
                <a:solidFill>
                  <a:srgbClr val="E5F5F7"/>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9138910" y="1824352"/>
            <a:ext cx="429330" cy="307777"/>
            <a:chOff x="9109065" y="1784982"/>
            <a:chExt cx="429330" cy="307777"/>
          </a:xfrm>
          <a:solidFill>
            <a:srgbClr val="442801"/>
          </a:solidFill>
        </p:grpSpPr>
        <p:sp>
          <p:nvSpPr>
            <p:cNvPr id="30" name="椭圆 29"/>
            <p:cNvSpPr/>
            <p:nvPr/>
          </p:nvSpPr>
          <p:spPr>
            <a:xfrm>
              <a:off x="9183919" y="1800800"/>
              <a:ext cx="279623" cy="2796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9109065" y="1784982"/>
              <a:ext cx="429330" cy="307777"/>
            </a:xfrm>
            <a:prstGeom prst="rect">
              <a:avLst/>
            </a:prstGeom>
            <a:grpFill/>
          </p:spPr>
          <p:txBody>
            <a:bodyPr wrap="square" rtlCol="0">
              <a:spAutoFit/>
            </a:bodyPr>
            <a:lstStyle/>
            <a:p>
              <a:pPr algn="ctr">
                <a:spcBef>
                  <a:spcPts val="1000"/>
                </a:spcBef>
              </a:pPr>
              <a:r>
                <a:rPr lang="en-US" altLang="zh-CN" sz="1400" b="1" dirty="0">
                  <a:solidFill>
                    <a:srgbClr val="E5F5F7"/>
                  </a:solidFill>
                  <a:latin typeface="微软雅黑" panose="020B0503020204020204" pitchFamily="34" charset="-122"/>
                  <a:ea typeface="微软雅黑" panose="020B0503020204020204" pitchFamily="34" charset="-122"/>
                </a:rPr>
                <a:t>B</a:t>
              </a:r>
              <a:endParaRPr lang="zh-CN" altLang="en-US" sz="1400" b="1" dirty="0">
                <a:solidFill>
                  <a:srgbClr val="E5F5F7"/>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9138910" y="3949480"/>
            <a:ext cx="429330" cy="307777"/>
            <a:chOff x="9109065" y="3910110"/>
            <a:chExt cx="429330" cy="307777"/>
          </a:xfrm>
          <a:solidFill>
            <a:srgbClr val="442801"/>
          </a:solidFill>
        </p:grpSpPr>
        <p:sp>
          <p:nvSpPr>
            <p:cNvPr id="34" name="椭圆 33"/>
            <p:cNvSpPr/>
            <p:nvPr/>
          </p:nvSpPr>
          <p:spPr>
            <a:xfrm>
              <a:off x="9183919" y="3924188"/>
              <a:ext cx="279623" cy="2796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9109065" y="3910110"/>
              <a:ext cx="429330" cy="307777"/>
            </a:xfrm>
            <a:prstGeom prst="rect">
              <a:avLst/>
            </a:prstGeom>
            <a:grpFill/>
          </p:spPr>
          <p:txBody>
            <a:bodyPr wrap="square" rtlCol="0">
              <a:spAutoFit/>
            </a:bodyPr>
            <a:lstStyle/>
            <a:p>
              <a:pPr algn="ctr">
                <a:spcBef>
                  <a:spcPts val="1000"/>
                </a:spcBef>
              </a:pPr>
              <a:r>
                <a:rPr lang="en-US" altLang="zh-CN" sz="1400" b="1" dirty="0">
                  <a:solidFill>
                    <a:srgbClr val="E5F5F7"/>
                  </a:solidFill>
                  <a:latin typeface="微软雅黑" panose="020B0503020204020204" pitchFamily="34" charset="-122"/>
                  <a:ea typeface="微软雅黑" panose="020B0503020204020204" pitchFamily="34" charset="-122"/>
                </a:rPr>
                <a:t>C</a:t>
              </a:r>
              <a:endParaRPr lang="zh-CN" altLang="en-US" sz="1400" b="1" dirty="0">
                <a:solidFill>
                  <a:srgbClr val="E5F5F7"/>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250205" y="3949480"/>
            <a:ext cx="429330" cy="307777"/>
            <a:chOff x="4220360" y="3910110"/>
            <a:chExt cx="429330" cy="307777"/>
          </a:xfrm>
          <a:solidFill>
            <a:srgbClr val="442801"/>
          </a:solidFill>
        </p:grpSpPr>
        <p:sp>
          <p:nvSpPr>
            <p:cNvPr id="36" name="椭圆 35"/>
            <p:cNvSpPr/>
            <p:nvPr/>
          </p:nvSpPr>
          <p:spPr>
            <a:xfrm>
              <a:off x="4295215" y="3924189"/>
              <a:ext cx="279623" cy="2796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220360" y="3910110"/>
              <a:ext cx="429330" cy="307777"/>
            </a:xfrm>
            <a:prstGeom prst="rect">
              <a:avLst/>
            </a:prstGeom>
            <a:grpFill/>
          </p:spPr>
          <p:txBody>
            <a:bodyPr wrap="square" rtlCol="0">
              <a:spAutoFit/>
            </a:bodyPr>
            <a:lstStyle/>
            <a:p>
              <a:pPr algn="ctr">
                <a:spcBef>
                  <a:spcPts val="1000"/>
                </a:spcBef>
              </a:pPr>
              <a:r>
                <a:rPr lang="en-US" altLang="zh-CN" sz="1400" b="1" dirty="0">
                  <a:solidFill>
                    <a:srgbClr val="E5F5F7"/>
                  </a:solidFill>
                  <a:latin typeface="微软雅黑" panose="020B0503020204020204" pitchFamily="34" charset="-122"/>
                  <a:ea typeface="微软雅黑" panose="020B0503020204020204" pitchFamily="34" charset="-122"/>
                </a:rPr>
                <a:t>D</a:t>
              </a:r>
              <a:endParaRPr lang="zh-CN" altLang="en-US" sz="1400" b="1" dirty="0">
                <a:solidFill>
                  <a:srgbClr val="E5F5F7"/>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268466" y="2400017"/>
            <a:ext cx="2392807" cy="1222441"/>
            <a:chOff x="3343396" y="2397770"/>
            <a:chExt cx="2392807" cy="1222441"/>
          </a:xfrm>
        </p:grpSpPr>
        <p:sp>
          <p:nvSpPr>
            <p:cNvPr id="33" name="文本框 32"/>
            <p:cNvSpPr txBox="1"/>
            <p:nvPr/>
          </p:nvSpPr>
          <p:spPr>
            <a:xfrm>
              <a:off x="3343396" y="2397770"/>
              <a:ext cx="2392807" cy="341632"/>
            </a:xfrm>
            <a:prstGeom prst="rect">
              <a:avLst/>
            </a:prstGeom>
            <a:noFill/>
          </p:spPr>
          <p:txBody>
            <a:bodyPr wrap="square" rtlCol="0">
              <a:spAutoFit/>
            </a:bodyPr>
            <a:lstStyle/>
            <a:p>
              <a:pPr algn="ct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43" name="文本框 42"/>
            <p:cNvSpPr txBox="1"/>
            <p:nvPr/>
          </p:nvSpPr>
          <p:spPr>
            <a:xfrm>
              <a:off x="3343396" y="2687648"/>
              <a:ext cx="2392807" cy="932563"/>
            </a:xfrm>
            <a:prstGeom prst="rect">
              <a:avLst/>
            </a:prstGeom>
            <a:noFill/>
          </p:spPr>
          <p:txBody>
            <a:bodyPr wrap="square" rtlCol="0">
              <a:spAutoFit/>
            </a:bodyPr>
            <a:lstStyle/>
            <a:p>
              <a:pPr>
                <a:lnSpc>
                  <a:spcPct val="13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8157171" y="2400017"/>
            <a:ext cx="2392807" cy="1222441"/>
            <a:chOff x="3343396" y="2397770"/>
            <a:chExt cx="2392807" cy="1222441"/>
          </a:xfrm>
        </p:grpSpPr>
        <p:sp>
          <p:nvSpPr>
            <p:cNvPr id="45" name="文本框 44"/>
            <p:cNvSpPr txBox="1"/>
            <p:nvPr/>
          </p:nvSpPr>
          <p:spPr>
            <a:xfrm>
              <a:off x="3343396" y="2397770"/>
              <a:ext cx="2392807" cy="341632"/>
            </a:xfrm>
            <a:prstGeom prst="rect">
              <a:avLst/>
            </a:prstGeom>
            <a:noFill/>
          </p:spPr>
          <p:txBody>
            <a:bodyPr wrap="square" rtlCol="0">
              <a:spAutoFit/>
            </a:bodyPr>
            <a:lstStyle/>
            <a:p>
              <a:pPr algn="ct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46" name="文本框 45"/>
            <p:cNvSpPr txBox="1"/>
            <p:nvPr/>
          </p:nvSpPr>
          <p:spPr>
            <a:xfrm>
              <a:off x="3343396" y="2687648"/>
              <a:ext cx="2392807" cy="932563"/>
            </a:xfrm>
            <a:prstGeom prst="rect">
              <a:avLst/>
            </a:prstGeom>
            <a:noFill/>
          </p:spPr>
          <p:txBody>
            <a:bodyPr wrap="square" rtlCol="0">
              <a:spAutoFit/>
            </a:bodyPr>
            <a:lstStyle/>
            <a:p>
              <a:pPr>
                <a:lnSpc>
                  <a:spcPct val="13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8157171" y="4521767"/>
            <a:ext cx="2392807" cy="1222441"/>
            <a:chOff x="3343396" y="2397770"/>
            <a:chExt cx="2392807" cy="1222441"/>
          </a:xfrm>
        </p:grpSpPr>
        <p:sp>
          <p:nvSpPr>
            <p:cNvPr id="48" name="文本框 47"/>
            <p:cNvSpPr txBox="1"/>
            <p:nvPr/>
          </p:nvSpPr>
          <p:spPr>
            <a:xfrm>
              <a:off x="3343396" y="2397770"/>
              <a:ext cx="2392807" cy="341632"/>
            </a:xfrm>
            <a:prstGeom prst="rect">
              <a:avLst/>
            </a:prstGeom>
            <a:noFill/>
          </p:spPr>
          <p:txBody>
            <a:bodyPr wrap="square" rtlCol="0">
              <a:spAutoFit/>
            </a:bodyPr>
            <a:lstStyle/>
            <a:p>
              <a:pPr algn="ct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49" name="文本框 48"/>
            <p:cNvSpPr txBox="1"/>
            <p:nvPr/>
          </p:nvSpPr>
          <p:spPr>
            <a:xfrm>
              <a:off x="3343396" y="2687648"/>
              <a:ext cx="2392807" cy="932563"/>
            </a:xfrm>
            <a:prstGeom prst="rect">
              <a:avLst/>
            </a:prstGeom>
            <a:noFill/>
          </p:spPr>
          <p:txBody>
            <a:bodyPr wrap="square" rtlCol="0">
              <a:spAutoFit/>
            </a:bodyPr>
            <a:lstStyle/>
            <a:p>
              <a:pPr>
                <a:lnSpc>
                  <a:spcPct val="13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268467" y="4521769"/>
            <a:ext cx="2392807" cy="1222441"/>
            <a:chOff x="3343396" y="2397770"/>
            <a:chExt cx="2392807" cy="1222441"/>
          </a:xfrm>
        </p:grpSpPr>
        <p:sp>
          <p:nvSpPr>
            <p:cNvPr id="51" name="文本框 50"/>
            <p:cNvSpPr txBox="1"/>
            <p:nvPr/>
          </p:nvSpPr>
          <p:spPr>
            <a:xfrm>
              <a:off x="3343396" y="2397770"/>
              <a:ext cx="2392807" cy="341632"/>
            </a:xfrm>
            <a:prstGeom prst="rect">
              <a:avLst/>
            </a:prstGeom>
            <a:noFill/>
          </p:spPr>
          <p:txBody>
            <a:bodyPr wrap="square" rtlCol="0">
              <a:spAutoFit/>
            </a:bodyPr>
            <a:lstStyle/>
            <a:p>
              <a:pPr algn="ctr">
                <a:lnSpc>
                  <a:spcPct val="90000"/>
                </a:lnSpc>
                <a:spcBef>
                  <a:spcPts val="1000"/>
                </a:spcBef>
              </a:pPr>
              <a:r>
                <a:rPr lang="zh-CN" altLang="en-US" b="1" dirty="0">
                  <a:solidFill>
                    <a:srgbClr val="F0FAFA"/>
                  </a:solidFill>
                  <a:latin typeface="微软雅黑" panose="020B0503020204020204" pitchFamily="34" charset="-122"/>
                  <a:ea typeface="微软雅黑" panose="020B0503020204020204" pitchFamily="34" charset="-122"/>
                </a:rPr>
                <a:t>添加标题</a:t>
              </a:r>
            </a:p>
          </p:txBody>
        </p:sp>
        <p:sp>
          <p:nvSpPr>
            <p:cNvPr id="52" name="文本框 51"/>
            <p:cNvSpPr txBox="1"/>
            <p:nvPr/>
          </p:nvSpPr>
          <p:spPr>
            <a:xfrm>
              <a:off x="3343396" y="2687648"/>
              <a:ext cx="2392807" cy="932563"/>
            </a:xfrm>
            <a:prstGeom prst="rect">
              <a:avLst/>
            </a:prstGeom>
            <a:noFill/>
          </p:spPr>
          <p:txBody>
            <a:bodyPr wrap="square" rtlCol="0">
              <a:spAutoFit/>
            </a:bodyPr>
            <a:lstStyle/>
            <a:p>
              <a:pPr>
                <a:lnSpc>
                  <a:spcPct val="130000"/>
                </a:lnSpc>
              </a:pPr>
              <a:r>
                <a:rPr lang="zh-CN" altLang="en-US" sz="1400" dirty="0">
                  <a:solidFill>
                    <a:srgbClr val="F0FAFA"/>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rgbClr val="F0FAFA"/>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250" fill="hold"/>
                                        <p:tgtEl>
                                          <p:spTgt spid="38"/>
                                        </p:tgtEl>
                                        <p:attrNameLst>
                                          <p:attrName>ppt_w</p:attrName>
                                        </p:attrNameLst>
                                      </p:cBhvr>
                                      <p:tavLst>
                                        <p:tav tm="0">
                                          <p:val>
                                            <p:fltVal val="0"/>
                                          </p:val>
                                        </p:tav>
                                        <p:tav tm="100000">
                                          <p:val>
                                            <p:strVal val="#ppt_w"/>
                                          </p:val>
                                        </p:tav>
                                      </p:tavLst>
                                    </p:anim>
                                    <p:anim calcmode="lin" valueType="num">
                                      <p:cBhvr>
                                        <p:cTn id="12" dur="250" fill="hold"/>
                                        <p:tgtEl>
                                          <p:spTgt spid="38"/>
                                        </p:tgtEl>
                                        <p:attrNameLst>
                                          <p:attrName>ppt_h</p:attrName>
                                        </p:attrNameLst>
                                      </p:cBhvr>
                                      <p:tavLst>
                                        <p:tav tm="0">
                                          <p:val>
                                            <p:fltVal val="0"/>
                                          </p:val>
                                        </p:tav>
                                        <p:tav tm="100000">
                                          <p:val>
                                            <p:strVal val="#ppt_h"/>
                                          </p:val>
                                        </p:tav>
                                      </p:tavLst>
                                    </p:anim>
                                    <p:anim calcmode="lin" valueType="num">
                                      <p:cBhvr>
                                        <p:cTn id="13" dur="250" fill="hold"/>
                                        <p:tgtEl>
                                          <p:spTgt spid="38"/>
                                        </p:tgtEl>
                                        <p:attrNameLst>
                                          <p:attrName>style.rotation</p:attrName>
                                        </p:attrNameLst>
                                      </p:cBhvr>
                                      <p:tavLst>
                                        <p:tav tm="0">
                                          <p:val>
                                            <p:fltVal val="360"/>
                                          </p:val>
                                        </p:tav>
                                        <p:tav tm="100000">
                                          <p:val>
                                            <p:fltVal val="0"/>
                                          </p:val>
                                        </p:tav>
                                      </p:tavLst>
                                    </p:anim>
                                    <p:animEffect transition="in" filter="fade">
                                      <p:cBhvr>
                                        <p:cTn id="14" dur="250"/>
                                        <p:tgtEl>
                                          <p:spTgt spid="3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4000"/>
                            </p:stCondLst>
                            <p:childTnLst>
                              <p:par>
                                <p:cTn id="39" presetID="26" presetClass="emph" presetSubtype="0" fill="hold" nodeType="afterEffect">
                                  <p:stCondLst>
                                    <p:cond delay="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par>
                          <p:cTn id="55" fill="hold">
                            <p:stCondLst>
                              <p:cond delay="6000"/>
                            </p:stCondLst>
                            <p:childTnLst>
                              <p:par>
                                <p:cTn id="56" presetID="26" presetClass="emph" presetSubtype="0" fill="hold" nodeType="afterEffect">
                                  <p:stCondLst>
                                    <p:cond delay="0"/>
                                  </p:stCondLst>
                                  <p:childTnLst>
                                    <p:animEffect transition="out" filter="fade">
                                      <p:cBhvr>
                                        <p:cTn id="57" dur="500" tmFilter="0, 0; .2, .5; .8, .5; 1, 0"/>
                                        <p:tgtEl>
                                          <p:spTgt spid="6"/>
                                        </p:tgtEl>
                                      </p:cBhvr>
                                    </p:animEffect>
                                    <p:animScale>
                                      <p:cBhvr>
                                        <p:cTn id="58" dur="250" autoRev="1" fill="hold"/>
                                        <p:tgtEl>
                                          <p:spTgt spid="6"/>
                                        </p:tgtEl>
                                      </p:cBhvr>
                                      <p:by x="105000" y="105000"/>
                                    </p:animScale>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childTnLst>
                          </p:cTn>
                        </p:par>
                        <p:par>
                          <p:cTn id="65" fill="hold">
                            <p:stCondLst>
                              <p:cond delay="7500"/>
                            </p:stCondLst>
                            <p:childTnLst>
                              <p:par>
                                <p:cTn id="66" presetID="22" presetClass="entr" presetSubtype="1"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up)">
                                      <p:cBhvr>
                                        <p:cTn id="68" dur="500"/>
                                        <p:tgtEl>
                                          <p:spTgt spid="44"/>
                                        </p:tgtEl>
                                      </p:cBhvr>
                                    </p:animEffect>
                                  </p:childTnLst>
                                </p:cTn>
                              </p:par>
                            </p:childTnLst>
                          </p:cTn>
                        </p:par>
                        <p:par>
                          <p:cTn id="69" fill="hold">
                            <p:stCondLst>
                              <p:cond delay="8000"/>
                            </p:stCondLst>
                            <p:childTnLst>
                              <p:par>
                                <p:cTn id="70" presetID="1"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par>
                          <p:cTn id="72" fill="hold">
                            <p:stCondLst>
                              <p:cond delay="8000"/>
                            </p:stCondLst>
                            <p:childTnLst>
                              <p:par>
                                <p:cTn id="73" presetID="26" presetClass="emph" presetSubtype="0" fill="hold" nodeType="afterEffect">
                                  <p:stCondLst>
                                    <p:cond delay="0"/>
                                  </p:stCondLst>
                                  <p:childTnLst>
                                    <p:animEffect transition="out" filter="fade">
                                      <p:cBhvr>
                                        <p:cTn id="74" dur="500" tmFilter="0, 0; .2, .5; .8, .5; 1, 0"/>
                                        <p:tgtEl>
                                          <p:spTgt spid="7"/>
                                        </p:tgtEl>
                                      </p:cBhvr>
                                    </p:animEffect>
                                    <p:animScale>
                                      <p:cBhvr>
                                        <p:cTn id="75" dur="250" autoRev="1" fill="hold"/>
                                        <p:tgtEl>
                                          <p:spTgt spid="7"/>
                                        </p:tgtEl>
                                      </p:cBhvr>
                                      <p:by x="105000" y="105000"/>
                                    </p:animScale>
                                  </p:childTnLst>
                                </p:cTn>
                              </p:par>
                            </p:childTnLst>
                          </p:cTn>
                        </p:par>
                        <p:par>
                          <p:cTn id="76" fill="hold">
                            <p:stCondLst>
                              <p:cond delay="8500"/>
                            </p:stCondLst>
                            <p:childTnLst>
                              <p:par>
                                <p:cTn id="77" presetID="42" presetClass="entr"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par>
                          <p:cTn id="82" fill="hold">
                            <p:stCondLst>
                              <p:cond delay="9500"/>
                            </p:stCondLst>
                            <p:childTnLst>
                              <p:par>
                                <p:cTn id="83" presetID="22" presetClass="entr" presetSubtype="1"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up)">
                                      <p:cBhvr>
                                        <p:cTn id="85" dur="500"/>
                                        <p:tgtEl>
                                          <p:spTgt spid="50"/>
                                        </p:tgtEl>
                                      </p:cBhvr>
                                    </p:animEffect>
                                  </p:childTnLst>
                                </p:cTn>
                              </p:par>
                            </p:childTnLst>
                          </p:cTn>
                        </p:par>
                        <p:par>
                          <p:cTn id="86" fill="hold">
                            <p:stCondLst>
                              <p:cond delay="10000"/>
                            </p:stCondLst>
                            <p:childTnLst>
                              <p:par>
                                <p:cTn id="87" presetID="1" presetClass="entr" presetSubtype="0" fill="hold" nodeType="after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par>
                          <p:cTn id="89" fill="hold">
                            <p:stCondLst>
                              <p:cond delay="10000"/>
                            </p:stCondLst>
                            <p:childTnLst>
                              <p:par>
                                <p:cTn id="90" presetID="26" presetClass="emph" presetSubtype="0" fill="hold" nodeType="after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10500"/>
                            </p:stCondLst>
                            <p:childTnLst>
                              <p:par>
                                <p:cTn id="94" presetID="42" presetClass="entr" presetSubtype="0" fill="hold" grpId="0" nodeType="after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1000"/>
                                        <p:tgtEl>
                                          <p:spTgt spid="35"/>
                                        </p:tgtEl>
                                      </p:cBhvr>
                                    </p:animEffect>
                                    <p:anim calcmode="lin" valueType="num">
                                      <p:cBhvr>
                                        <p:cTn id="97" dur="1000" fill="hold"/>
                                        <p:tgtEl>
                                          <p:spTgt spid="35"/>
                                        </p:tgtEl>
                                        <p:attrNameLst>
                                          <p:attrName>ppt_x</p:attrName>
                                        </p:attrNameLst>
                                      </p:cBhvr>
                                      <p:tavLst>
                                        <p:tav tm="0">
                                          <p:val>
                                            <p:strVal val="#ppt_x"/>
                                          </p:val>
                                        </p:tav>
                                        <p:tav tm="100000">
                                          <p:val>
                                            <p:strVal val="#ppt_x"/>
                                          </p:val>
                                        </p:tav>
                                      </p:tavLst>
                                    </p:anim>
                                    <p:anim calcmode="lin" valueType="num">
                                      <p:cBhvr>
                                        <p:cTn id="98" dur="1000" fill="hold"/>
                                        <p:tgtEl>
                                          <p:spTgt spid="35"/>
                                        </p:tgtEl>
                                        <p:attrNameLst>
                                          <p:attrName>ppt_y</p:attrName>
                                        </p:attrNameLst>
                                      </p:cBhvr>
                                      <p:tavLst>
                                        <p:tav tm="0">
                                          <p:val>
                                            <p:strVal val="#ppt_y+.1"/>
                                          </p:val>
                                        </p:tav>
                                        <p:tav tm="100000">
                                          <p:val>
                                            <p:strVal val="#ppt_y"/>
                                          </p:val>
                                        </p:tav>
                                      </p:tavLst>
                                    </p:anim>
                                  </p:childTnLst>
                                </p:cTn>
                              </p:par>
                            </p:childTnLst>
                          </p:cTn>
                        </p:par>
                        <p:par>
                          <p:cTn id="99" fill="hold">
                            <p:stCondLst>
                              <p:cond delay="11500"/>
                            </p:stCondLst>
                            <p:childTnLst>
                              <p:par>
                                <p:cTn id="100" presetID="22" presetClass="entr" presetSubtype="1"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up)">
                                      <p:cBhvr>
                                        <p:cTn id="10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9" grpId="0" bldLvl="0" animBg="1"/>
      <p:bldP spid="31" grpId="0" bldLvl="0" animBg="1"/>
      <p:bldP spid="35" grpId="0" bldLvl="0" animBg="1"/>
      <p:bldP spid="37" grpId="0" bldLvl="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6241553" y="1822450"/>
            <a:ext cx="2576281" cy="1313894"/>
            <a:chOff x="9069281" y="1714500"/>
            <a:chExt cx="2576281" cy="1313894"/>
          </a:xfrm>
        </p:grpSpPr>
        <p:grpSp>
          <p:nvGrpSpPr>
            <p:cNvPr id="61" name="组合 60"/>
            <p:cNvGrpSpPr/>
            <p:nvPr/>
          </p:nvGrpSpPr>
          <p:grpSpPr>
            <a:xfrm>
              <a:off x="9069281" y="1714500"/>
              <a:ext cx="2576281" cy="1313894"/>
              <a:chOff x="1019175" y="1714500"/>
              <a:chExt cx="2576281" cy="1313894"/>
            </a:xfrm>
          </p:grpSpPr>
          <p:sp>
            <p:nvSpPr>
              <p:cNvPr id="63" name="右箭头 62"/>
              <p:cNvSpPr/>
              <p:nvPr/>
            </p:nvSpPr>
            <p:spPr>
              <a:xfrm>
                <a:off x="1590213" y="1714500"/>
                <a:ext cx="2005243" cy="1313894"/>
              </a:xfrm>
              <a:prstGeom prst="rightArrow">
                <a:avLst>
                  <a:gd name="adj1" fmla="val 71082"/>
                  <a:gd name="adj2" fmla="val 734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019175" y="1817817"/>
                <a:ext cx="1085850" cy="1107260"/>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rotWithShape="1">
            <a:blip r:embed="rId4">
              <a:biLevel thresh="25000"/>
            </a:blip>
            <a:srcRect l="17696" t="10953" r="23620" b="13414"/>
            <a:stretch>
              <a:fillRect/>
            </a:stretch>
          </p:blipFill>
          <p:spPr>
            <a:xfrm>
              <a:off x="9322782" y="2065381"/>
              <a:ext cx="600000" cy="643049"/>
            </a:xfrm>
            <a:prstGeom prst="rect">
              <a:avLst/>
            </a:prstGeom>
          </p:spPr>
        </p:pic>
      </p:grpSp>
      <p:grpSp>
        <p:nvGrpSpPr>
          <p:cNvPr id="43" name="组合 42"/>
          <p:cNvGrpSpPr/>
          <p:nvPr/>
        </p:nvGrpSpPr>
        <p:grpSpPr>
          <a:xfrm>
            <a:off x="3392670" y="1822450"/>
            <a:ext cx="2576281" cy="1313894"/>
            <a:chOff x="6232031" y="1714500"/>
            <a:chExt cx="2576281" cy="1313894"/>
          </a:xfrm>
        </p:grpSpPr>
        <p:grpSp>
          <p:nvGrpSpPr>
            <p:cNvPr id="44" name="组合 43"/>
            <p:cNvGrpSpPr/>
            <p:nvPr/>
          </p:nvGrpSpPr>
          <p:grpSpPr>
            <a:xfrm>
              <a:off x="6232031" y="1714500"/>
              <a:ext cx="2576281" cy="1313894"/>
              <a:chOff x="1019175" y="1714500"/>
              <a:chExt cx="2576281" cy="1313894"/>
            </a:xfrm>
          </p:grpSpPr>
          <p:sp>
            <p:nvSpPr>
              <p:cNvPr id="46" name="右箭头 45"/>
              <p:cNvSpPr/>
              <p:nvPr/>
            </p:nvSpPr>
            <p:spPr>
              <a:xfrm>
                <a:off x="1590213" y="1714500"/>
                <a:ext cx="2005243" cy="1313894"/>
              </a:xfrm>
              <a:prstGeom prst="rightArrow">
                <a:avLst>
                  <a:gd name="adj1" fmla="val 71082"/>
                  <a:gd name="adj2" fmla="val 734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1019175" y="1817817"/>
                <a:ext cx="1085850" cy="1107260"/>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rotWithShape="1">
            <a:blip r:embed="rId5">
              <a:biLevel thresh="25000"/>
            </a:blip>
            <a:srcRect l="16617" t="8459" r="12734" b="13596"/>
            <a:stretch>
              <a:fillRect/>
            </a:stretch>
          </p:blipFill>
          <p:spPr>
            <a:xfrm>
              <a:off x="6375749" y="1992787"/>
              <a:ext cx="798415" cy="757320"/>
            </a:xfrm>
            <a:prstGeom prst="rect">
              <a:avLst/>
            </a:prstGeom>
          </p:spPr>
        </p:pic>
      </p:grpSp>
      <p:grpSp>
        <p:nvGrpSpPr>
          <p:cNvPr id="33" name="组合 32"/>
          <p:cNvGrpSpPr/>
          <p:nvPr/>
        </p:nvGrpSpPr>
        <p:grpSpPr>
          <a:xfrm>
            <a:off x="567054" y="1822450"/>
            <a:ext cx="2576281" cy="1313894"/>
            <a:chOff x="3394780" y="1714500"/>
            <a:chExt cx="2576281" cy="1313894"/>
          </a:xfrm>
        </p:grpSpPr>
        <p:grpSp>
          <p:nvGrpSpPr>
            <p:cNvPr id="39" name="组合 38"/>
            <p:cNvGrpSpPr/>
            <p:nvPr/>
          </p:nvGrpSpPr>
          <p:grpSpPr>
            <a:xfrm>
              <a:off x="3394780" y="1714500"/>
              <a:ext cx="2576281" cy="1313894"/>
              <a:chOff x="1019175" y="1714500"/>
              <a:chExt cx="2576281" cy="1313894"/>
            </a:xfrm>
          </p:grpSpPr>
          <p:sp>
            <p:nvSpPr>
              <p:cNvPr id="41" name="右箭头 40"/>
              <p:cNvSpPr/>
              <p:nvPr/>
            </p:nvSpPr>
            <p:spPr>
              <a:xfrm>
                <a:off x="1590213" y="1714500"/>
                <a:ext cx="2005243" cy="1313894"/>
              </a:xfrm>
              <a:prstGeom prst="rightArrow">
                <a:avLst>
                  <a:gd name="adj1" fmla="val 71082"/>
                  <a:gd name="adj2" fmla="val 734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19175" y="1817817"/>
                <a:ext cx="1085850" cy="1107260"/>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p:cNvPicPr>
              <a:picLocks noChangeAspect="1"/>
            </p:cNvPicPr>
            <p:nvPr/>
          </p:nvPicPr>
          <p:blipFill rotWithShape="1">
            <a:blip r:embed="rId6">
              <a:biLevel thresh="25000"/>
            </a:blip>
            <a:srcRect l="11517" t="9697" r="12158" b="12022"/>
            <a:stretch>
              <a:fillRect/>
            </a:stretch>
          </p:blipFill>
          <p:spPr>
            <a:xfrm rot="2700000">
              <a:off x="3483982" y="2092543"/>
              <a:ext cx="858053" cy="641950"/>
            </a:xfrm>
            <a:prstGeom prst="rect">
              <a:avLst/>
            </a:prstGeom>
          </p:spPr>
        </p:pic>
      </p:grpSp>
      <p:grpSp>
        <p:nvGrpSpPr>
          <p:cNvPr id="7" name="组合 6"/>
          <p:cNvGrpSpPr/>
          <p:nvPr/>
        </p:nvGrpSpPr>
        <p:grpSpPr>
          <a:xfrm>
            <a:off x="658791" y="3551664"/>
            <a:ext cx="2392807" cy="2073456"/>
            <a:chOff x="649266" y="3443714"/>
            <a:chExt cx="2392807" cy="2073456"/>
          </a:xfrm>
        </p:grpSpPr>
        <p:sp>
          <p:nvSpPr>
            <p:cNvPr id="2" name="文本框 1"/>
            <p:cNvSpPr txBox="1"/>
            <p:nvPr/>
          </p:nvSpPr>
          <p:spPr>
            <a:xfrm>
              <a:off x="649266" y="3443714"/>
              <a:ext cx="2392807"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0" name="文本框 29"/>
            <p:cNvSpPr txBox="1"/>
            <p:nvPr/>
          </p:nvSpPr>
          <p:spPr>
            <a:xfrm>
              <a:off x="649266" y="3771692"/>
              <a:ext cx="2392807"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496042" y="3551664"/>
            <a:ext cx="2392807" cy="2100771"/>
            <a:chOff x="3486517" y="3443714"/>
            <a:chExt cx="2392807" cy="2100771"/>
          </a:xfrm>
        </p:grpSpPr>
        <p:sp>
          <p:nvSpPr>
            <p:cNvPr id="50" name="文本框 49"/>
            <p:cNvSpPr txBox="1"/>
            <p:nvPr/>
          </p:nvSpPr>
          <p:spPr>
            <a:xfrm>
              <a:off x="3486517" y="3771692"/>
              <a:ext cx="2392807" cy="1772793"/>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3486517" y="3443714"/>
              <a:ext cx="2392807"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grpSp>
      <p:grpSp>
        <p:nvGrpSpPr>
          <p:cNvPr id="10" name="组合 9"/>
          <p:cNvGrpSpPr/>
          <p:nvPr/>
        </p:nvGrpSpPr>
        <p:grpSpPr>
          <a:xfrm>
            <a:off x="6333291" y="3551664"/>
            <a:ext cx="2392809" cy="2100771"/>
            <a:chOff x="6323766" y="3443714"/>
            <a:chExt cx="2392809" cy="2100771"/>
          </a:xfrm>
        </p:grpSpPr>
        <p:sp>
          <p:nvSpPr>
            <p:cNvPr id="52" name="文本框 51"/>
            <p:cNvSpPr txBox="1"/>
            <p:nvPr/>
          </p:nvSpPr>
          <p:spPr>
            <a:xfrm>
              <a:off x="6323768" y="3443714"/>
              <a:ext cx="2392807"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4" name="文本框 53"/>
            <p:cNvSpPr txBox="1"/>
            <p:nvPr/>
          </p:nvSpPr>
          <p:spPr>
            <a:xfrm>
              <a:off x="6323766" y="3771692"/>
              <a:ext cx="2392807" cy="1772793"/>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9170540" y="3551664"/>
            <a:ext cx="2392810" cy="2100771"/>
            <a:chOff x="9161015" y="3443714"/>
            <a:chExt cx="2392810" cy="2100771"/>
          </a:xfrm>
        </p:grpSpPr>
        <p:sp>
          <p:nvSpPr>
            <p:cNvPr id="53" name="文本框 52"/>
            <p:cNvSpPr txBox="1"/>
            <p:nvPr/>
          </p:nvSpPr>
          <p:spPr>
            <a:xfrm>
              <a:off x="9161018" y="3443714"/>
              <a:ext cx="2392807" cy="341632"/>
            </a:xfrm>
            <a:prstGeom prst="rect">
              <a:avLst/>
            </a:prstGeom>
            <a:noFill/>
          </p:spPr>
          <p:txBody>
            <a:bodyPr wrap="square" rtlCol="0">
              <a:spAutoFit/>
            </a:bodyPr>
            <a:lstStyle/>
            <a:p>
              <a:pP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55" name="文本框 54"/>
            <p:cNvSpPr txBox="1"/>
            <p:nvPr/>
          </p:nvSpPr>
          <p:spPr>
            <a:xfrm>
              <a:off x="9161015" y="3771692"/>
              <a:ext cx="2392807" cy="1772793"/>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2.08333E-6 -3.33333E-6 L 0.23177 -3.33333E-6 " pathEditMode="relative" rAng="0" ptsTypes="AA">
                                      <p:cBhvr>
                                        <p:cTn id="8" dur="500" fill="hold"/>
                                        <p:tgtEl>
                                          <p:spTgt spid="33"/>
                                        </p:tgtEl>
                                        <p:attrNameLst>
                                          <p:attrName>ppt_x</p:attrName>
                                          <p:attrName>ppt_y</p:attrName>
                                        </p:attrNameLst>
                                      </p:cBhvr>
                                      <p:rCtr x="11589" y="0"/>
                                    </p:animMotion>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par>
                                <p:cTn id="12" presetID="63" presetClass="path" presetSubtype="0" accel="50000" decel="50000" fill="hold" nodeType="withEffect">
                                  <p:stCondLst>
                                    <p:cond delay="0"/>
                                  </p:stCondLst>
                                  <p:childTnLst>
                                    <p:animMotion origin="layout" path="M -2.91667E-6 -3.33333E-6 L 0.23373 -3.33333E-6 " pathEditMode="relative" rAng="0" ptsTypes="AA">
                                      <p:cBhvr>
                                        <p:cTn id="13" dur="500" fill="hold"/>
                                        <p:tgtEl>
                                          <p:spTgt spid="43"/>
                                        </p:tgtEl>
                                        <p:attrNameLst>
                                          <p:attrName>ppt_x</p:attrName>
                                          <p:attrName>ppt_y</p:attrName>
                                        </p:attrNameLst>
                                      </p:cBhvr>
                                      <p:rCtr x="11680" y="0"/>
                                    </p:animMotion>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63" presetClass="path" presetSubtype="0" accel="50000" decel="50000" fill="hold" nodeType="withEffect">
                                  <p:stCondLst>
                                    <p:cond delay="0"/>
                                  </p:stCondLst>
                                  <p:childTnLst>
                                    <p:animMotion origin="layout" path="M 3.125E-6 -3.33333E-6 L 0.23268 -3.33333E-6 " pathEditMode="relative" rAng="0" ptsTypes="AA">
                                      <p:cBhvr>
                                        <p:cTn id="18" dur="500" fill="hold"/>
                                        <p:tgtEl>
                                          <p:spTgt spid="60"/>
                                        </p:tgtEl>
                                        <p:attrNameLst>
                                          <p:attrName>ppt_x</p:attrName>
                                          <p:attrName>ppt_y</p:attrName>
                                        </p:attrNameLst>
                                      </p:cBhvr>
                                      <p:rCtr x="11628" y="0"/>
                                    </p:animMotion>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22" presetClass="entr" presetSubtype="1"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nodeType="with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247041" y="1762642"/>
            <a:ext cx="2627915" cy="1256406"/>
            <a:chOff x="2898173" y="1777489"/>
            <a:chExt cx="2627915" cy="1256406"/>
          </a:xfrm>
        </p:grpSpPr>
        <p:cxnSp>
          <p:nvCxnSpPr>
            <p:cNvPr id="8" name="直接连接符 7"/>
            <p:cNvCxnSpPr/>
            <p:nvPr/>
          </p:nvCxnSpPr>
          <p:spPr>
            <a:xfrm>
              <a:off x="2898173" y="2119122"/>
              <a:ext cx="262791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898173" y="1777489"/>
              <a:ext cx="218817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10" name="文本框 9"/>
            <p:cNvSpPr txBox="1"/>
            <p:nvPr/>
          </p:nvSpPr>
          <p:spPr>
            <a:xfrm>
              <a:off x="2898173" y="2128647"/>
              <a:ext cx="2627915" cy="905248"/>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799843" y="1394853"/>
            <a:ext cx="1316037" cy="2019300"/>
            <a:chOff x="1450975" y="1409700"/>
            <a:chExt cx="1316037" cy="2019300"/>
          </a:xfrm>
        </p:grpSpPr>
        <p:sp>
          <p:nvSpPr>
            <p:cNvPr id="4" name="圆角矩形 3"/>
            <p:cNvSpPr/>
            <p:nvPr/>
          </p:nvSpPr>
          <p:spPr>
            <a:xfrm>
              <a:off x="1450975" y="1409700"/>
              <a:ext cx="1316037" cy="2019300"/>
            </a:xfrm>
            <a:prstGeom prst="roundRect">
              <a:avLst>
                <a:gd name="adj" fmla="val 0"/>
              </a:avLst>
            </a:prstGeom>
            <a:solidFill>
              <a:srgbClr val="4428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矩形 13"/>
            <p:cNvSpPr/>
            <p:nvPr/>
          </p:nvSpPr>
          <p:spPr>
            <a:xfrm>
              <a:off x="1450975"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矩形 14"/>
            <p:cNvSpPr/>
            <p:nvPr/>
          </p:nvSpPr>
          <p:spPr>
            <a:xfrm>
              <a:off x="2633662"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17" name="直接连接符 16"/>
            <p:cNvCxnSpPr>
              <a:stCxn id="14" idx="3"/>
              <a:endCxn id="15" idx="1"/>
            </p:cNvCxnSpPr>
            <p:nvPr/>
          </p:nvCxnSpPr>
          <p:spPr>
            <a:xfrm>
              <a:off x="1584325" y="2419351"/>
              <a:ext cx="1049337" cy="0"/>
            </a:xfrm>
            <a:prstGeom prst="line">
              <a:avLst/>
            </a:prstGeom>
            <a:ln>
              <a:solidFill>
                <a:srgbClr val="A1DDE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736135" y="1488326"/>
              <a:ext cx="745717"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1</a:t>
              </a:r>
            </a:p>
          </p:txBody>
        </p:sp>
      </p:grpSp>
      <p:grpSp>
        <p:nvGrpSpPr>
          <p:cNvPr id="22" name="组合 21"/>
          <p:cNvGrpSpPr/>
          <p:nvPr/>
        </p:nvGrpSpPr>
        <p:grpSpPr>
          <a:xfrm>
            <a:off x="7777766" y="1762642"/>
            <a:ext cx="2627915" cy="1283721"/>
            <a:chOff x="2898173" y="1777489"/>
            <a:chExt cx="2627915" cy="1283721"/>
          </a:xfrm>
        </p:grpSpPr>
        <p:cxnSp>
          <p:nvCxnSpPr>
            <p:cNvPr id="23" name="直接连接符 22"/>
            <p:cNvCxnSpPr/>
            <p:nvPr/>
          </p:nvCxnSpPr>
          <p:spPr>
            <a:xfrm>
              <a:off x="2898173" y="2119122"/>
              <a:ext cx="262791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898173" y="1777489"/>
              <a:ext cx="218817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25" name="文本框 24"/>
            <p:cNvSpPr txBox="1"/>
            <p:nvPr/>
          </p:nvSpPr>
          <p:spPr>
            <a:xfrm>
              <a:off x="2898173" y="2128647"/>
              <a:ext cx="2627915" cy="93256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330568" y="1394853"/>
            <a:ext cx="1316037" cy="2019300"/>
            <a:chOff x="1450975" y="1409700"/>
            <a:chExt cx="1316037" cy="2019300"/>
          </a:xfrm>
        </p:grpSpPr>
        <p:sp>
          <p:nvSpPr>
            <p:cNvPr id="27" name="圆角矩形 26"/>
            <p:cNvSpPr/>
            <p:nvPr/>
          </p:nvSpPr>
          <p:spPr>
            <a:xfrm>
              <a:off x="1450975" y="1409700"/>
              <a:ext cx="1316037" cy="2019300"/>
            </a:xfrm>
            <a:prstGeom prst="roundRect">
              <a:avLst>
                <a:gd name="adj" fmla="val 0"/>
              </a:avLst>
            </a:prstGeom>
            <a:solidFill>
              <a:srgbClr val="4428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矩形 27"/>
            <p:cNvSpPr/>
            <p:nvPr/>
          </p:nvSpPr>
          <p:spPr>
            <a:xfrm>
              <a:off x="1450975"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矩形 28"/>
            <p:cNvSpPr/>
            <p:nvPr/>
          </p:nvSpPr>
          <p:spPr>
            <a:xfrm>
              <a:off x="2633662"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30" name="直接连接符 29"/>
            <p:cNvCxnSpPr>
              <a:stCxn id="28" idx="3"/>
              <a:endCxn id="29" idx="1"/>
            </p:cNvCxnSpPr>
            <p:nvPr/>
          </p:nvCxnSpPr>
          <p:spPr>
            <a:xfrm>
              <a:off x="1584325" y="2419351"/>
              <a:ext cx="1049337" cy="0"/>
            </a:xfrm>
            <a:prstGeom prst="line">
              <a:avLst/>
            </a:prstGeom>
            <a:ln>
              <a:solidFill>
                <a:srgbClr val="A1DDE3"/>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646367" y="1488326"/>
              <a:ext cx="925253"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2</a:t>
              </a:r>
            </a:p>
          </p:txBody>
        </p:sp>
      </p:grpSp>
      <p:grpSp>
        <p:nvGrpSpPr>
          <p:cNvPr id="32" name="组合 31"/>
          <p:cNvGrpSpPr/>
          <p:nvPr/>
        </p:nvGrpSpPr>
        <p:grpSpPr>
          <a:xfrm>
            <a:off x="3247040" y="4285298"/>
            <a:ext cx="2627915" cy="1283721"/>
            <a:chOff x="2898173" y="1777489"/>
            <a:chExt cx="2627915" cy="1283721"/>
          </a:xfrm>
        </p:grpSpPr>
        <p:cxnSp>
          <p:nvCxnSpPr>
            <p:cNvPr id="33" name="直接连接符 32"/>
            <p:cNvCxnSpPr/>
            <p:nvPr/>
          </p:nvCxnSpPr>
          <p:spPr>
            <a:xfrm>
              <a:off x="2898173" y="2119122"/>
              <a:ext cx="262791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2898173" y="1777489"/>
              <a:ext cx="218817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35" name="文本框 34"/>
            <p:cNvSpPr txBox="1"/>
            <p:nvPr/>
          </p:nvSpPr>
          <p:spPr>
            <a:xfrm>
              <a:off x="2898173" y="2128647"/>
              <a:ext cx="2627915" cy="93256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799842" y="3917509"/>
            <a:ext cx="1316037" cy="2019300"/>
            <a:chOff x="1450975" y="1409700"/>
            <a:chExt cx="1316037" cy="2019300"/>
          </a:xfrm>
        </p:grpSpPr>
        <p:sp>
          <p:nvSpPr>
            <p:cNvPr id="37" name="圆角矩形 36"/>
            <p:cNvSpPr/>
            <p:nvPr/>
          </p:nvSpPr>
          <p:spPr>
            <a:xfrm>
              <a:off x="1450975" y="1409700"/>
              <a:ext cx="1316037" cy="2019300"/>
            </a:xfrm>
            <a:prstGeom prst="roundRect">
              <a:avLst>
                <a:gd name="adj" fmla="val 0"/>
              </a:avLst>
            </a:prstGeom>
            <a:solidFill>
              <a:srgbClr val="4428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矩形 37"/>
            <p:cNvSpPr/>
            <p:nvPr/>
          </p:nvSpPr>
          <p:spPr>
            <a:xfrm>
              <a:off x="1450975"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矩形 38"/>
            <p:cNvSpPr/>
            <p:nvPr/>
          </p:nvSpPr>
          <p:spPr>
            <a:xfrm>
              <a:off x="2633662"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40" name="直接连接符 39"/>
            <p:cNvCxnSpPr>
              <a:stCxn id="38" idx="3"/>
              <a:endCxn id="39" idx="1"/>
            </p:cNvCxnSpPr>
            <p:nvPr/>
          </p:nvCxnSpPr>
          <p:spPr>
            <a:xfrm>
              <a:off x="1584325" y="2419351"/>
              <a:ext cx="1049337" cy="0"/>
            </a:xfrm>
            <a:prstGeom prst="line">
              <a:avLst/>
            </a:prstGeom>
            <a:ln>
              <a:solidFill>
                <a:srgbClr val="A1DDE3"/>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625528" y="1488326"/>
              <a:ext cx="966932"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3</a:t>
              </a:r>
            </a:p>
          </p:txBody>
        </p:sp>
      </p:grpSp>
      <p:grpSp>
        <p:nvGrpSpPr>
          <p:cNvPr id="42" name="组合 41"/>
          <p:cNvGrpSpPr/>
          <p:nvPr/>
        </p:nvGrpSpPr>
        <p:grpSpPr>
          <a:xfrm>
            <a:off x="7777766" y="4285298"/>
            <a:ext cx="2627915" cy="1283721"/>
            <a:chOff x="2898173" y="1777489"/>
            <a:chExt cx="2627915" cy="1283721"/>
          </a:xfrm>
        </p:grpSpPr>
        <p:cxnSp>
          <p:nvCxnSpPr>
            <p:cNvPr id="43" name="直接连接符 42"/>
            <p:cNvCxnSpPr/>
            <p:nvPr/>
          </p:nvCxnSpPr>
          <p:spPr>
            <a:xfrm>
              <a:off x="2898173" y="2119122"/>
              <a:ext cx="262791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2898173" y="1777489"/>
              <a:ext cx="2188176" cy="341632"/>
            </a:xfrm>
            <a:prstGeom prst="rect">
              <a:avLst/>
            </a:prstGeom>
            <a:noFill/>
          </p:spPr>
          <p:txBody>
            <a:bodyPr wrap="square" rtlCol="0">
              <a:spAutoFit/>
            </a:bodyPr>
            <a:lstStyle/>
            <a:p>
              <a:pPr algn="just">
                <a:lnSpc>
                  <a:spcPct val="90000"/>
                </a:lnSpc>
                <a:spcBef>
                  <a:spcPts val="1000"/>
                </a:spcBef>
              </a:pPr>
              <a:r>
                <a:rPr lang="zh-CN" altLang="en-US" b="1" dirty="0">
                  <a:solidFill>
                    <a:srgbClr val="442801"/>
                  </a:solidFill>
                  <a:latin typeface="微软雅黑" panose="020B0503020204020204" pitchFamily="34" charset="-122"/>
                  <a:ea typeface="微软雅黑" panose="020B0503020204020204" pitchFamily="34" charset="-122"/>
                </a:rPr>
                <a:t>添加标题</a:t>
              </a:r>
            </a:p>
          </p:txBody>
        </p:sp>
        <p:sp>
          <p:nvSpPr>
            <p:cNvPr id="45" name="文本框 44"/>
            <p:cNvSpPr txBox="1"/>
            <p:nvPr/>
          </p:nvSpPr>
          <p:spPr>
            <a:xfrm>
              <a:off x="2898173" y="2128647"/>
              <a:ext cx="2627915" cy="932563"/>
            </a:xfrm>
            <a:prstGeom prst="rect">
              <a:avLst/>
            </a:prstGeom>
            <a:noFill/>
          </p:spPr>
          <p:txBody>
            <a:bodyPr wrap="square" rtlCol="0">
              <a:spAutoFit/>
            </a:bodyPr>
            <a:lstStyle/>
            <a:p>
              <a:pPr algn="just">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6330568" y="3917509"/>
            <a:ext cx="1316037" cy="2019300"/>
            <a:chOff x="1450975" y="1409700"/>
            <a:chExt cx="1316037" cy="2019300"/>
          </a:xfrm>
        </p:grpSpPr>
        <p:sp>
          <p:nvSpPr>
            <p:cNvPr id="47" name="圆角矩形 46"/>
            <p:cNvSpPr/>
            <p:nvPr/>
          </p:nvSpPr>
          <p:spPr>
            <a:xfrm>
              <a:off x="1450975" y="1409700"/>
              <a:ext cx="1316037" cy="2019300"/>
            </a:xfrm>
            <a:prstGeom prst="roundRect">
              <a:avLst>
                <a:gd name="adj" fmla="val 0"/>
              </a:avLst>
            </a:prstGeom>
            <a:solidFill>
              <a:srgbClr val="4428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矩形 47"/>
            <p:cNvSpPr/>
            <p:nvPr/>
          </p:nvSpPr>
          <p:spPr>
            <a:xfrm>
              <a:off x="1450975"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p:cNvSpPr/>
            <p:nvPr/>
          </p:nvSpPr>
          <p:spPr>
            <a:xfrm>
              <a:off x="2633662" y="2217218"/>
              <a:ext cx="133350" cy="4042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50" name="直接连接符 49"/>
            <p:cNvCxnSpPr>
              <a:stCxn id="48" idx="3"/>
              <a:endCxn id="49" idx="1"/>
            </p:cNvCxnSpPr>
            <p:nvPr/>
          </p:nvCxnSpPr>
          <p:spPr>
            <a:xfrm>
              <a:off x="1584325" y="2419351"/>
              <a:ext cx="1049337" cy="0"/>
            </a:xfrm>
            <a:prstGeom prst="line">
              <a:avLst/>
            </a:prstGeom>
            <a:ln>
              <a:solidFill>
                <a:srgbClr val="A1DDE3"/>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1647970" y="1488326"/>
              <a:ext cx="922048"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4</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1+#ppt_w/2"/>
                                          </p:val>
                                        </p:tav>
                                        <p:tav tm="100000">
                                          <p:val>
                                            <p:strVal val="#ppt_x"/>
                                          </p:val>
                                        </p:tav>
                                      </p:tavLst>
                                    </p:anim>
                                    <p:anim calcmode="lin" valueType="num">
                                      <p:cBhvr additive="base">
                                        <p:cTn id="25" dur="500" fill="hold"/>
                                        <p:tgtEl>
                                          <p:spTgt spid="3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25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50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1+#ppt_w/2"/>
                                          </p:val>
                                        </p:tav>
                                        <p:tav tm="100000">
                                          <p:val>
                                            <p:strVal val="#ppt_x"/>
                                          </p:val>
                                        </p:tav>
                                      </p:tavLst>
                                    </p:anim>
                                    <p:anim calcmode="lin" valueType="num">
                                      <p:cBhvr additive="base">
                                        <p:cTn id="33" dur="5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75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2194057" y="2304947"/>
            <a:ext cx="1845590" cy="1845588"/>
          </a:xfrm>
          <a:prstGeom prst="ellipse">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TextBox 28"/>
          <p:cNvSpPr txBox="1"/>
          <p:nvPr/>
        </p:nvSpPr>
        <p:spPr>
          <a:xfrm>
            <a:off x="2525576" y="2719832"/>
            <a:ext cx="1182551" cy="1015365"/>
          </a:xfrm>
          <a:prstGeom prst="rect">
            <a:avLst/>
          </a:prstGeom>
          <a:noFill/>
        </p:spPr>
        <p:txBody>
          <a:bodyPr wrap="square" lIns="0" tIns="0" rIns="0" bIns="0" rtlCol="0">
            <a:spAutoFit/>
          </a:bodyPr>
          <a:lstStyle/>
          <a:p>
            <a:pPr algn="ctr"/>
            <a:r>
              <a:rPr lang="en-US" altLang="zh-CN" sz="6600" dirty="0">
                <a:ln w="6350">
                  <a:noFill/>
                </a:ln>
                <a:solidFill>
                  <a:schemeClr val="bg1"/>
                </a:solidFill>
                <a:latin typeface="微软雅黑" panose="020B0503020204020204" pitchFamily="34" charset="-122"/>
                <a:ea typeface="微软雅黑" panose="020B0503020204020204" pitchFamily="34" charset="-122"/>
              </a:rPr>
              <a:t>02</a:t>
            </a:r>
            <a:endParaRPr lang="en-US" altLang="zh-CN" sz="6600" dirty="0">
              <a:ln w="635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4039647" y="2581410"/>
            <a:ext cx="3840480" cy="645160"/>
          </a:xfrm>
          <a:prstGeom prst="rect">
            <a:avLst/>
          </a:prstGeom>
        </p:spPr>
        <p:txBody>
          <a:bodyPr wrap="none">
            <a:spAutoFit/>
          </a:bodyPr>
          <a:lstStyle/>
          <a:p>
            <a:r>
              <a:rPr lang="zh-CN" altLang="en-US" sz="3600" b="1" dirty="0">
                <a:ln w="6350">
                  <a:noFill/>
                </a:ln>
                <a:solidFill>
                  <a:srgbClr val="442801"/>
                </a:solidFill>
                <a:latin typeface="微软雅黑" panose="020B0503020204020204" pitchFamily="34" charset="-122"/>
                <a:ea typeface="微软雅黑" panose="020B0503020204020204" pitchFamily="34" charset="-122"/>
              </a:rPr>
              <a:t>点击添加章节标题</a:t>
            </a:r>
          </a:p>
        </p:txBody>
      </p:sp>
      <p:sp>
        <p:nvSpPr>
          <p:cNvPr id="6" name="文本框 5"/>
          <p:cNvSpPr txBox="1"/>
          <p:nvPr/>
        </p:nvSpPr>
        <p:spPr>
          <a:xfrm>
            <a:off x="4039647" y="3227741"/>
            <a:ext cx="4422256" cy="553085"/>
          </a:xfrm>
          <a:prstGeom prst="rect">
            <a:avLst/>
          </a:prstGeom>
          <a:noFill/>
        </p:spPr>
        <p:txBody>
          <a:bodyPr wrap="square" rtlCol="0">
            <a:spAutoFit/>
          </a:bodyPr>
          <a:lstStyle/>
          <a:p>
            <a:pPr>
              <a:lnSpc>
                <a:spcPct val="15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一丝真诚胜过千两黄金，一丝温暖能抵万里寒霜，一声问候送来温馨甜蜜，一条短信捎去我万般心意，你的快乐是我最大的心愿，祝父亲节快乐！</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3934418" y="3489211"/>
            <a:ext cx="1790871" cy="2127713"/>
            <a:chOff x="3924893" y="3558426"/>
            <a:chExt cx="1790871" cy="2127713"/>
          </a:xfrm>
        </p:grpSpPr>
        <p:sp>
          <p:nvSpPr>
            <p:cNvPr id="43" name="文本框 42"/>
            <p:cNvSpPr txBox="1"/>
            <p:nvPr/>
          </p:nvSpPr>
          <p:spPr>
            <a:xfrm>
              <a:off x="3924894" y="3558426"/>
              <a:ext cx="1790870" cy="341632"/>
            </a:xfrm>
            <a:prstGeom prst="rect">
              <a:avLst/>
            </a:prstGeom>
            <a:noFill/>
          </p:spPr>
          <p:txBody>
            <a:bodyPr wrap="square" rtlCol="0">
              <a:spAutoFit/>
            </a:bodyPr>
            <a:lstStyle/>
            <a:p>
              <a:pPr algn="ct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44" name="文本框 43"/>
            <p:cNvSpPr txBox="1"/>
            <p:nvPr/>
          </p:nvSpPr>
          <p:spPr>
            <a:xfrm>
              <a:off x="3924893" y="3940661"/>
              <a:ext cx="1790871"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p>
          </p:txBody>
        </p:sp>
      </p:grpSp>
      <p:grpSp>
        <p:nvGrpSpPr>
          <p:cNvPr id="31" name="组合 30"/>
          <p:cNvGrpSpPr/>
          <p:nvPr/>
        </p:nvGrpSpPr>
        <p:grpSpPr>
          <a:xfrm>
            <a:off x="6524837" y="3489211"/>
            <a:ext cx="1790871" cy="2127713"/>
            <a:chOff x="6515312" y="3558426"/>
            <a:chExt cx="1790871" cy="2127713"/>
          </a:xfrm>
        </p:grpSpPr>
        <p:sp>
          <p:nvSpPr>
            <p:cNvPr id="45" name="文本框 44"/>
            <p:cNvSpPr txBox="1"/>
            <p:nvPr/>
          </p:nvSpPr>
          <p:spPr>
            <a:xfrm>
              <a:off x="6515313" y="3558426"/>
              <a:ext cx="1790870" cy="341632"/>
            </a:xfrm>
            <a:prstGeom prst="rect">
              <a:avLst/>
            </a:prstGeom>
            <a:noFill/>
          </p:spPr>
          <p:txBody>
            <a:bodyPr wrap="square" rtlCol="0">
              <a:spAutoFit/>
            </a:bodyPr>
            <a:lstStyle/>
            <a:p>
              <a:pPr algn="ct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46" name="文本框 45"/>
            <p:cNvSpPr txBox="1"/>
            <p:nvPr/>
          </p:nvSpPr>
          <p:spPr>
            <a:xfrm>
              <a:off x="6515312" y="3940661"/>
              <a:ext cx="1790871"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9115469" y="3485252"/>
            <a:ext cx="1790871" cy="2127713"/>
            <a:chOff x="9105944" y="3554467"/>
            <a:chExt cx="1790871" cy="2127713"/>
          </a:xfrm>
        </p:grpSpPr>
        <p:sp>
          <p:nvSpPr>
            <p:cNvPr id="60" name="文本框 59"/>
            <p:cNvSpPr txBox="1"/>
            <p:nvPr/>
          </p:nvSpPr>
          <p:spPr>
            <a:xfrm>
              <a:off x="9105945" y="3554467"/>
              <a:ext cx="1790870" cy="341632"/>
            </a:xfrm>
            <a:prstGeom prst="rect">
              <a:avLst/>
            </a:prstGeom>
            <a:noFill/>
          </p:spPr>
          <p:txBody>
            <a:bodyPr wrap="square" rtlCol="0">
              <a:spAutoFit/>
            </a:bodyPr>
            <a:lstStyle/>
            <a:p>
              <a:pPr algn="ct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61" name="文本框 60"/>
            <p:cNvSpPr txBox="1"/>
            <p:nvPr/>
          </p:nvSpPr>
          <p:spPr>
            <a:xfrm>
              <a:off x="9105944" y="3936702"/>
              <a:ext cx="1790871"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334093" y="3470236"/>
            <a:ext cx="1790871" cy="2127713"/>
            <a:chOff x="1324568" y="3488651"/>
            <a:chExt cx="1790871" cy="2127713"/>
          </a:xfrm>
        </p:grpSpPr>
        <p:sp>
          <p:nvSpPr>
            <p:cNvPr id="41" name="文本框 40"/>
            <p:cNvSpPr txBox="1"/>
            <p:nvPr/>
          </p:nvSpPr>
          <p:spPr>
            <a:xfrm>
              <a:off x="1324569" y="3488651"/>
              <a:ext cx="1790870" cy="341632"/>
            </a:xfrm>
            <a:prstGeom prst="rect">
              <a:avLst/>
            </a:prstGeom>
            <a:noFill/>
          </p:spPr>
          <p:txBody>
            <a:bodyPr wrap="square" rtlCol="0">
              <a:spAutoFit/>
            </a:bodyPr>
            <a:lstStyle/>
            <a:p>
              <a:pPr algn="ctr">
                <a:lnSpc>
                  <a:spcPct val="90000"/>
                </a:lnSpc>
                <a:spcBef>
                  <a:spcPts val="1000"/>
                </a:spcBef>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42" name="文本框 41"/>
            <p:cNvSpPr txBox="1"/>
            <p:nvPr/>
          </p:nvSpPr>
          <p:spPr>
            <a:xfrm>
              <a:off x="1324568" y="3870886"/>
              <a:ext cx="1790871" cy="1745478"/>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746068" y="1866724"/>
            <a:ext cx="1001638" cy="1001639"/>
            <a:chOff x="1736543" y="1935939"/>
            <a:chExt cx="1001638" cy="1001639"/>
          </a:xfrm>
        </p:grpSpPr>
        <p:sp>
          <p:nvSpPr>
            <p:cNvPr id="5" name="空心弧 4"/>
            <p:cNvSpPr/>
            <p:nvPr/>
          </p:nvSpPr>
          <p:spPr>
            <a:xfrm flipH="1">
              <a:off x="1736543" y="1935939"/>
              <a:ext cx="1001638" cy="1001638"/>
            </a:xfrm>
            <a:prstGeom prst="blockArc">
              <a:avLst>
                <a:gd name="adj1" fmla="val 10800000"/>
                <a:gd name="adj2" fmla="val 10799879"/>
                <a:gd name="adj3" fmla="val 125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空心弧 5"/>
            <p:cNvSpPr/>
            <p:nvPr/>
          </p:nvSpPr>
          <p:spPr>
            <a:xfrm rot="16200000" flipH="1">
              <a:off x="1736543" y="1935940"/>
              <a:ext cx="1001638" cy="1001638"/>
            </a:xfrm>
            <a:prstGeom prst="blockArc">
              <a:avLst>
                <a:gd name="adj1" fmla="val 5149519"/>
                <a:gd name="adj2" fmla="val 10799879"/>
                <a:gd name="adj3" fmla="val 1257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 name="任意多边形 9"/>
          <p:cNvSpPr/>
          <p:nvPr/>
        </p:nvSpPr>
        <p:spPr>
          <a:xfrm>
            <a:off x="1347727" y="2980428"/>
            <a:ext cx="1798320" cy="377464"/>
          </a:xfrm>
          <a:custGeom>
            <a:avLst/>
            <a:gdLst>
              <a:gd name="connsiteX0" fmla="*/ 943673 w 1902340"/>
              <a:gd name="connsiteY0" fmla="*/ 0 h 988186"/>
              <a:gd name="connsiteX1" fmla="*/ 958667 w 1902340"/>
              <a:gd name="connsiteY1" fmla="*/ 0 h 988186"/>
              <a:gd name="connsiteX2" fmla="*/ 1902340 w 1902340"/>
              <a:gd name="connsiteY2" fmla="*/ 943673 h 988186"/>
              <a:gd name="connsiteX3" fmla="*/ 1902340 w 1902340"/>
              <a:gd name="connsiteY3" fmla="*/ 988186 h 988186"/>
              <a:gd name="connsiteX4" fmla="*/ 0 w 1902340"/>
              <a:gd name="connsiteY4" fmla="*/ 988186 h 988186"/>
              <a:gd name="connsiteX5" fmla="*/ 0 w 1902340"/>
              <a:gd name="connsiteY5" fmla="*/ 943673 h 988186"/>
              <a:gd name="connsiteX6" fmla="*/ 943673 w 1902340"/>
              <a:gd name="connsiteY6" fmla="*/ 0 h 98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340" h="988186">
                <a:moveTo>
                  <a:pt x="943673" y="0"/>
                </a:moveTo>
                <a:lnTo>
                  <a:pt x="958667" y="0"/>
                </a:lnTo>
                <a:cubicBezTo>
                  <a:pt x="1479843" y="0"/>
                  <a:pt x="1902340" y="422497"/>
                  <a:pt x="1902340" y="943673"/>
                </a:cubicBezTo>
                <a:lnTo>
                  <a:pt x="1902340" y="988186"/>
                </a:lnTo>
                <a:lnTo>
                  <a:pt x="0" y="988186"/>
                </a:lnTo>
                <a:lnTo>
                  <a:pt x="0" y="943673"/>
                </a:lnTo>
                <a:cubicBezTo>
                  <a:pt x="0" y="422497"/>
                  <a:pt x="422497" y="0"/>
                  <a:pt x="94367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332761" y="1866724"/>
            <a:ext cx="1001638" cy="1001639"/>
            <a:chOff x="4323236" y="1935939"/>
            <a:chExt cx="1001638" cy="1001639"/>
          </a:xfrm>
        </p:grpSpPr>
        <p:sp>
          <p:nvSpPr>
            <p:cNvPr id="12" name="空心弧 11"/>
            <p:cNvSpPr/>
            <p:nvPr/>
          </p:nvSpPr>
          <p:spPr>
            <a:xfrm flipH="1">
              <a:off x="4323236" y="1935939"/>
              <a:ext cx="1001638" cy="1001638"/>
            </a:xfrm>
            <a:prstGeom prst="blockArc">
              <a:avLst>
                <a:gd name="adj1" fmla="val 10800000"/>
                <a:gd name="adj2" fmla="val 10799879"/>
                <a:gd name="adj3" fmla="val 1257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p:cNvSpPr/>
            <p:nvPr/>
          </p:nvSpPr>
          <p:spPr>
            <a:xfrm rot="16200000" flipH="1">
              <a:off x="4323236" y="1935940"/>
              <a:ext cx="1001638" cy="1001638"/>
            </a:xfrm>
            <a:prstGeom prst="blockArc">
              <a:avLst>
                <a:gd name="adj1" fmla="val 271878"/>
                <a:gd name="adj2" fmla="val 10799879"/>
                <a:gd name="adj3" fmla="val 12573"/>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任意多边形 13"/>
          <p:cNvSpPr/>
          <p:nvPr/>
        </p:nvSpPr>
        <p:spPr>
          <a:xfrm>
            <a:off x="3934420" y="2980428"/>
            <a:ext cx="1798320" cy="377464"/>
          </a:xfrm>
          <a:custGeom>
            <a:avLst/>
            <a:gdLst>
              <a:gd name="connsiteX0" fmla="*/ 943673 w 1902340"/>
              <a:gd name="connsiteY0" fmla="*/ 0 h 988186"/>
              <a:gd name="connsiteX1" fmla="*/ 958667 w 1902340"/>
              <a:gd name="connsiteY1" fmla="*/ 0 h 988186"/>
              <a:gd name="connsiteX2" fmla="*/ 1902340 w 1902340"/>
              <a:gd name="connsiteY2" fmla="*/ 943673 h 988186"/>
              <a:gd name="connsiteX3" fmla="*/ 1902340 w 1902340"/>
              <a:gd name="connsiteY3" fmla="*/ 988186 h 988186"/>
              <a:gd name="connsiteX4" fmla="*/ 0 w 1902340"/>
              <a:gd name="connsiteY4" fmla="*/ 988186 h 988186"/>
              <a:gd name="connsiteX5" fmla="*/ 0 w 1902340"/>
              <a:gd name="connsiteY5" fmla="*/ 943673 h 988186"/>
              <a:gd name="connsiteX6" fmla="*/ 943673 w 1902340"/>
              <a:gd name="connsiteY6" fmla="*/ 0 h 98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340" h="988186">
                <a:moveTo>
                  <a:pt x="943673" y="0"/>
                </a:moveTo>
                <a:lnTo>
                  <a:pt x="958667" y="0"/>
                </a:lnTo>
                <a:cubicBezTo>
                  <a:pt x="1479843" y="0"/>
                  <a:pt x="1902340" y="422497"/>
                  <a:pt x="1902340" y="943673"/>
                </a:cubicBezTo>
                <a:lnTo>
                  <a:pt x="1902340" y="988186"/>
                </a:lnTo>
                <a:lnTo>
                  <a:pt x="0" y="988186"/>
                </a:lnTo>
                <a:lnTo>
                  <a:pt x="0" y="943673"/>
                </a:lnTo>
                <a:cubicBezTo>
                  <a:pt x="0" y="422497"/>
                  <a:pt x="422497" y="0"/>
                  <a:pt x="943673" y="0"/>
                </a:cubicBezTo>
                <a:close/>
              </a:path>
            </a:pathLst>
          </a:cu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6919454" y="1866724"/>
            <a:ext cx="1001638" cy="1001639"/>
            <a:chOff x="6909929" y="1935939"/>
            <a:chExt cx="1001638" cy="1001639"/>
          </a:xfrm>
        </p:grpSpPr>
        <p:sp>
          <p:nvSpPr>
            <p:cNvPr id="20" name="空心弧 19"/>
            <p:cNvSpPr/>
            <p:nvPr/>
          </p:nvSpPr>
          <p:spPr>
            <a:xfrm flipH="1">
              <a:off x="6909929" y="1935939"/>
              <a:ext cx="1001638" cy="1001638"/>
            </a:xfrm>
            <a:prstGeom prst="blockArc">
              <a:avLst>
                <a:gd name="adj1" fmla="val 10800000"/>
                <a:gd name="adj2" fmla="val 10799879"/>
                <a:gd name="adj3" fmla="val 125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p:cNvSpPr/>
            <p:nvPr/>
          </p:nvSpPr>
          <p:spPr>
            <a:xfrm rot="16200000" flipH="1">
              <a:off x="6909929" y="1935940"/>
              <a:ext cx="1001638" cy="1001638"/>
            </a:xfrm>
            <a:prstGeom prst="blockArc">
              <a:avLst>
                <a:gd name="adj1" fmla="val 16725930"/>
                <a:gd name="adj2" fmla="val 10799879"/>
                <a:gd name="adj3" fmla="val 1257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9" name="任意多边形 18"/>
          <p:cNvSpPr/>
          <p:nvPr/>
        </p:nvSpPr>
        <p:spPr>
          <a:xfrm>
            <a:off x="6521113" y="2980428"/>
            <a:ext cx="1798320" cy="377464"/>
          </a:xfrm>
          <a:custGeom>
            <a:avLst/>
            <a:gdLst>
              <a:gd name="connsiteX0" fmla="*/ 943673 w 1902340"/>
              <a:gd name="connsiteY0" fmla="*/ 0 h 988186"/>
              <a:gd name="connsiteX1" fmla="*/ 958667 w 1902340"/>
              <a:gd name="connsiteY1" fmla="*/ 0 h 988186"/>
              <a:gd name="connsiteX2" fmla="*/ 1902340 w 1902340"/>
              <a:gd name="connsiteY2" fmla="*/ 943673 h 988186"/>
              <a:gd name="connsiteX3" fmla="*/ 1902340 w 1902340"/>
              <a:gd name="connsiteY3" fmla="*/ 988186 h 988186"/>
              <a:gd name="connsiteX4" fmla="*/ 0 w 1902340"/>
              <a:gd name="connsiteY4" fmla="*/ 988186 h 988186"/>
              <a:gd name="connsiteX5" fmla="*/ 0 w 1902340"/>
              <a:gd name="connsiteY5" fmla="*/ 943673 h 988186"/>
              <a:gd name="connsiteX6" fmla="*/ 943673 w 1902340"/>
              <a:gd name="connsiteY6" fmla="*/ 0 h 98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340" h="988186">
                <a:moveTo>
                  <a:pt x="943673" y="0"/>
                </a:moveTo>
                <a:lnTo>
                  <a:pt x="958667" y="0"/>
                </a:lnTo>
                <a:cubicBezTo>
                  <a:pt x="1479843" y="0"/>
                  <a:pt x="1902340" y="422497"/>
                  <a:pt x="1902340" y="943673"/>
                </a:cubicBezTo>
                <a:lnTo>
                  <a:pt x="1902340" y="988186"/>
                </a:lnTo>
                <a:lnTo>
                  <a:pt x="0" y="988186"/>
                </a:lnTo>
                <a:lnTo>
                  <a:pt x="0" y="943673"/>
                </a:lnTo>
                <a:cubicBezTo>
                  <a:pt x="0" y="422497"/>
                  <a:pt x="422497" y="0"/>
                  <a:pt x="94367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9" name="组合 28"/>
          <p:cNvGrpSpPr/>
          <p:nvPr/>
        </p:nvGrpSpPr>
        <p:grpSpPr>
          <a:xfrm>
            <a:off x="9506147" y="1866724"/>
            <a:ext cx="1001638" cy="1001639"/>
            <a:chOff x="9496622" y="1935939"/>
            <a:chExt cx="1001638" cy="1001639"/>
          </a:xfrm>
        </p:grpSpPr>
        <p:sp>
          <p:nvSpPr>
            <p:cNvPr id="25" name="空心弧 24"/>
            <p:cNvSpPr/>
            <p:nvPr/>
          </p:nvSpPr>
          <p:spPr>
            <a:xfrm flipH="1">
              <a:off x="9496622" y="1935939"/>
              <a:ext cx="1001638" cy="1001638"/>
            </a:xfrm>
            <a:prstGeom prst="blockArc">
              <a:avLst>
                <a:gd name="adj1" fmla="val 10800000"/>
                <a:gd name="adj2" fmla="val 10799879"/>
                <a:gd name="adj3" fmla="val 1257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空心弧 25"/>
            <p:cNvSpPr/>
            <p:nvPr/>
          </p:nvSpPr>
          <p:spPr>
            <a:xfrm rot="16200000" flipH="1">
              <a:off x="9496622" y="1935940"/>
              <a:ext cx="1001638" cy="1001638"/>
            </a:xfrm>
            <a:prstGeom prst="blockArc">
              <a:avLst>
                <a:gd name="adj1" fmla="val 11380626"/>
                <a:gd name="adj2" fmla="val 10799879"/>
                <a:gd name="adj3" fmla="val 12573"/>
              </a:avLst>
            </a:pr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任意多边形 23"/>
          <p:cNvSpPr/>
          <p:nvPr/>
        </p:nvSpPr>
        <p:spPr>
          <a:xfrm>
            <a:off x="9107806" y="2980428"/>
            <a:ext cx="1798320" cy="377464"/>
          </a:xfrm>
          <a:custGeom>
            <a:avLst/>
            <a:gdLst>
              <a:gd name="connsiteX0" fmla="*/ 943673 w 1902340"/>
              <a:gd name="connsiteY0" fmla="*/ 0 h 988186"/>
              <a:gd name="connsiteX1" fmla="*/ 958667 w 1902340"/>
              <a:gd name="connsiteY1" fmla="*/ 0 h 988186"/>
              <a:gd name="connsiteX2" fmla="*/ 1902340 w 1902340"/>
              <a:gd name="connsiteY2" fmla="*/ 943673 h 988186"/>
              <a:gd name="connsiteX3" fmla="*/ 1902340 w 1902340"/>
              <a:gd name="connsiteY3" fmla="*/ 988186 h 988186"/>
              <a:gd name="connsiteX4" fmla="*/ 0 w 1902340"/>
              <a:gd name="connsiteY4" fmla="*/ 988186 h 988186"/>
              <a:gd name="connsiteX5" fmla="*/ 0 w 1902340"/>
              <a:gd name="connsiteY5" fmla="*/ 943673 h 988186"/>
              <a:gd name="connsiteX6" fmla="*/ 943673 w 1902340"/>
              <a:gd name="connsiteY6" fmla="*/ 0 h 98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340" h="988186">
                <a:moveTo>
                  <a:pt x="943673" y="0"/>
                </a:moveTo>
                <a:lnTo>
                  <a:pt x="958667" y="0"/>
                </a:lnTo>
                <a:cubicBezTo>
                  <a:pt x="1479843" y="0"/>
                  <a:pt x="1902340" y="422497"/>
                  <a:pt x="1902340" y="943673"/>
                </a:cubicBezTo>
                <a:lnTo>
                  <a:pt x="1902340" y="988186"/>
                </a:lnTo>
                <a:lnTo>
                  <a:pt x="0" y="988186"/>
                </a:lnTo>
                <a:lnTo>
                  <a:pt x="0" y="943673"/>
                </a:lnTo>
                <a:cubicBezTo>
                  <a:pt x="0" y="422497"/>
                  <a:pt x="422497" y="0"/>
                  <a:pt x="943673" y="0"/>
                </a:cubicBezTo>
                <a:close/>
              </a:path>
            </a:pathLst>
          </a:custGeom>
          <a:solidFill>
            <a:srgbClr val="44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915180" y="2210576"/>
            <a:ext cx="628698" cy="313932"/>
          </a:xfrm>
          <a:prstGeom prst="rect">
            <a:avLst/>
          </a:prstGeom>
          <a:noFill/>
        </p:spPr>
        <p:txBody>
          <a:bodyPr wrap="none" rtlCol="0">
            <a:spAutoFit/>
          </a:bodyPr>
          <a:lstStyle/>
          <a:p>
            <a:pPr algn="ctr">
              <a:lnSpc>
                <a:spcPct val="90000"/>
              </a:lnSpc>
              <a:spcBef>
                <a:spcPts val="1000"/>
              </a:spcBef>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30%</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4515505" y="2210576"/>
            <a:ext cx="628698" cy="313932"/>
          </a:xfrm>
          <a:prstGeom prst="rect">
            <a:avLst/>
          </a:prstGeom>
          <a:noFill/>
        </p:spPr>
        <p:txBody>
          <a:bodyPr wrap="none" rtlCol="0">
            <a:spAutoFit/>
          </a:bodyPr>
          <a:lstStyle/>
          <a:p>
            <a:pPr algn="ctr">
              <a:lnSpc>
                <a:spcPct val="90000"/>
              </a:lnSpc>
              <a:spcBef>
                <a:spcPts val="1000"/>
              </a:spcBef>
            </a:pPr>
            <a:r>
              <a:rPr lang="en-US" altLang="zh-CN" sz="1600" b="1" dirty="0">
                <a:solidFill>
                  <a:srgbClr val="442801"/>
                </a:solidFill>
                <a:latin typeface="微软雅黑" panose="020B0503020204020204" pitchFamily="34" charset="-122"/>
                <a:ea typeface="微软雅黑" panose="020B0503020204020204" pitchFamily="34" charset="-122"/>
              </a:rPr>
              <a:t>50%</a:t>
            </a:r>
          </a:p>
        </p:txBody>
      </p:sp>
      <p:sp>
        <p:nvSpPr>
          <p:cNvPr id="39" name="文本框 38"/>
          <p:cNvSpPr txBox="1"/>
          <p:nvPr/>
        </p:nvSpPr>
        <p:spPr>
          <a:xfrm>
            <a:off x="7113756" y="2210576"/>
            <a:ext cx="628698" cy="313932"/>
          </a:xfrm>
          <a:prstGeom prst="rect">
            <a:avLst/>
          </a:prstGeom>
          <a:noFill/>
        </p:spPr>
        <p:txBody>
          <a:bodyPr wrap="none" rtlCol="0">
            <a:spAutoFit/>
          </a:bodyPr>
          <a:lstStyle/>
          <a:p>
            <a:pPr algn="ctr">
              <a:lnSpc>
                <a:spcPct val="90000"/>
              </a:lnSpc>
              <a:spcBef>
                <a:spcPts val="1000"/>
              </a:spcBef>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75%</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9635108" y="2210576"/>
            <a:ext cx="755335" cy="313932"/>
          </a:xfrm>
          <a:prstGeom prst="rect">
            <a:avLst/>
          </a:prstGeom>
          <a:noFill/>
        </p:spPr>
        <p:txBody>
          <a:bodyPr wrap="none" rtlCol="0">
            <a:spAutoFit/>
          </a:bodyPr>
          <a:lstStyle/>
          <a:p>
            <a:pPr algn="ctr">
              <a:lnSpc>
                <a:spcPct val="90000"/>
              </a:lnSpc>
              <a:spcBef>
                <a:spcPts val="1000"/>
              </a:spcBef>
            </a:pPr>
            <a:r>
              <a:rPr lang="en-US" altLang="zh-CN" sz="1600" b="1" dirty="0">
                <a:solidFill>
                  <a:srgbClr val="442801"/>
                </a:solidFill>
                <a:latin typeface="微软雅黑" panose="020B0503020204020204" pitchFamily="34" charset="-122"/>
                <a:ea typeface="微软雅黑" panose="020B0503020204020204" pitchFamily="34" charset="-122"/>
              </a:rPr>
              <a:t>100%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ppt_w</p:attrName>
                                        </p:attrNameLst>
                                      </p:cBhvr>
                                      <p:tavLst>
                                        <p:tav tm="0">
                                          <p:val>
                                            <p:fltVal val="0"/>
                                          </p:val>
                                        </p:tav>
                                        <p:tav tm="100000">
                                          <p:val>
                                            <p:strVal val="#ppt_w"/>
                                          </p:val>
                                        </p:tav>
                                      </p:tavLst>
                                    </p:anim>
                                    <p:anim calcmode="lin" valueType="num">
                                      <p:cBhvr>
                                        <p:cTn id="11" dur="250" fill="hold"/>
                                        <p:tgtEl>
                                          <p:spTgt spid="2"/>
                                        </p:tgtEl>
                                        <p:attrNameLst>
                                          <p:attrName>ppt_h</p:attrName>
                                        </p:attrNameLst>
                                      </p:cBhvr>
                                      <p:tavLst>
                                        <p:tav tm="0">
                                          <p:val>
                                            <p:fltVal val="0"/>
                                          </p:val>
                                        </p:tav>
                                        <p:tav tm="100000">
                                          <p:val>
                                            <p:strVal val="#ppt_h"/>
                                          </p:val>
                                        </p:tav>
                                      </p:tavLst>
                                    </p:anim>
                                    <p:animEffect transition="in" filter="fade">
                                      <p:cBhvr>
                                        <p:cTn id="12" dur="250"/>
                                        <p:tgtEl>
                                          <p:spTgt spid="2"/>
                                        </p:tgtEl>
                                      </p:cBhvr>
                                    </p:animEffect>
                                  </p:childTnLst>
                                </p:cTn>
                              </p:par>
                              <p:par>
                                <p:cTn id="13" presetID="2" presetClass="entr" presetSubtype="4" fill="hold" grpId="0" nodeType="withEffect">
                                  <p:stCondLst>
                                    <p:cond delay="7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2" presetClass="entr" presetSubtype="1" fill="hold" nodeType="withEffect">
                                  <p:stCondLst>
                                    <p:cond delay="1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par>
                                <p:cTn id="21" presetID="21"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500"/>
                                        <p:tgtEl>
                                          <p:spTgt spid="27"/>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9"/>
                                        </p:tgtEl>
                                        <p:attrNameLst>
                                          <p:attrName>style.visibility</p:attrName>
                                        </p:attrNameLst>
                                      </p:cBhvr>
                                      <p:to>
                                        <p:strVal val="visible"/>
                                      </p:to>
                                    </p:set>
                                    <p:anim calcmode="lin" valueType="num">
                                      <p:cBhvr>
                                        <p:cTn id="26" dur="250" fill="hold"/>
                                        <p:tgtEl>
                                          <p:spTgt spid="39"/>
                                        </p:tgtEl>
                                        <p:attrNameLst>
                                          <p:attrName>ppt_w</p:attrName>
                                        </p:attrNameLst>
                                      </p:cBhvr>
                                      <p:tavLst>
                                        <p:tav tm="0">
                                          <p:val>
                                            <p:fltVal val="0"/>
                                          </p:val>
                                        </p:tav>
                                        <p:tav tm="100000">
                                          <p:val>
                                            <p:strVal val="#ppt_w"/>
                                          </p:val>
                                        </p:tav>
                                      </p:tavLst>
                                    </p:anim>
                                    <p:anim calcmode="lin" valueType="num">
                                      <p:cBhvr>
                                        <p:cTn id="27" dur="250" fill="hold"/>
                                        <p:tgtEl>
                                          <p:spTgt spid="39"/>
                                        </p:tgtEl>
                                        <p:attrNameLst>
                                          <p:attrName>ppt_h</p:attrName>
                                        </p:attrNameLst>
                                      </p:cBhvr>
                                      <p:tavLst>
                                        <p:tav tm="0">
                                          <p:val>
                                            <p:fltVal val="0"/>
                                          </p:val>
                                        </p:tav>
                                        <p:tav tm="100000">
                                          <p:val>
                                            <p:strVal val="#ppt_h"/>
                                          </p:val>
                                        </p:tav>
                                      </p:tavLst>
                                    </p:anim>
                                    <p:animEffect transition="in" filter="fade">
                                      <p:cBhvr>
                                        <p:cTn id="28" dur="250"/>
                                        <p:tgtEl>
                                          <p:spTgt spid="39"/>
                                        </p:tgtEl>
                                      </p:cBhvr>
                                    </p:animEffect>
                                  </p:childTnLst>
                                </p:cTn>
                              </p:par>
                              <p:par>
                                <p:cTn id="29" presetID="2" presetClass="entr" presetSubtype="4" fill="hold" grpId="0" nodeType="withEffect">
                                  <p:stCondLst>
                                    <p:cond delay="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12" presetClass="entr" presetSubtype="1" fill="hold" nodeType="withEffect">
                                  <p:stCondLst>
                                    <p:cond delay="125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p:tgtEl>
                                          <p:spTgt spid="31"/>
                                        </p:tgtEl>
                                        <p:attrNameLst>
                                          <p:attrName>ppt_y</p:attrName>
                                        </p:attrNameLst>
                                      </p:cBhvr>
                                      <p:tavLst>
                                        <p:tav tm="0">
                                          <p:val>
                                            <p:strVal val="#ppt_y-#ppt_h*1.125000"/>
                                          </p:val>
                                        </p:tav>
                                        <p:tav tm="100000">
                                          <p:val>
                                            <p:strVal val="#ppt_y"/>
                                          </p:val>
                                        </p:tav>
                                      </p:tavLst>
                                    </p:anim>
                                    <p:animEffect transition="in" filter="wipe(down)">
                                      <p:cBhvr>
                                        <p:cTn id="36" dur="500"/>
                                        <p:tgtEl>
                                          <p:spTgt spid="31"/>
                                        </p:tgtEl>
                                      </p:cBhvr>
                                    </p:animEffect>
                                  </p:childTnLst>
                                </p:cTn>
                              </p:par>
                            </p:childTnLst>
                          </p:cTn>
                        </p:par>
                        <p:par>
                          <p:cTn id="37" fill="hold">
                            <p:stCondLst>
                              <p:cond delay="500"/>
                            </p:stCondLst>
                            <p:childTnLst>
                              <p:par>
                                <p:cTn id="38" presetID="21"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500"/>
                                        <p:tgtEl>
                                          <p:spTgt spid="9"/>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50" fill="hold"/>
                                        <p:tgtEl>
                                          <p:spTgt spid="38"/>
                                        </p:tgtEl>
                                        <p:attrNameLst>
                                          <p:attrName>ppt_w</p:attrName>
                                        </p:attrNameLst>
                                      </p:cBhvr>
                                      <p:tavLst>
                                        <p:tav tm="0">
                                          <p:val>
                                            <p:fltVal val="0"/>
                                          </p:val>
                                        </p:tav>
                                        <p:tav tm="100000">
                                          <p:val>
                                            <p:strVal val="#ppt_w"/>
                                          </p:val>
                                        </p:tav>
                                      </p:tavLst>
                                    </p:anim>
                                    <p:anim calcmode="lin" valueType="num">
                                      <p:cBhvr>
                                        <p:cTn id="44" dur="250" fill="hold"/>
                                        <p:tgtEl>
                                          <p:spTgt spid="38"/>
                                        </p:tgtEl>
                                        <p:attrNameLst>
                                          <p:attrName>ppt_h</p:attrName>
                                        </p:attrNameLst>
                                      </p:cBhvr>
                                      <p:tavLst>
                                        <p:tav tm="0">
                                          <p:val>
                                            <p:fltVal val="0"/>
                                          </p:val>
                                        </p:tav>
                                        <p:tav tm="100000">
                                          <p:val>
                                            <p:strVal val="#ppt_h"/>
                                          </p:val>
                                        </p:tav>
                                      </p:tavLst>
                                    </p:anim>
                                    <p:animEffect transition="in" filter="fade">
                                      <p:cBhvr>
                                        <p:cTn id="45" dur="250"/>
                                        <p:tgtEl>
                                          <p:spTgt spid="38"/>
                                        </p:tgtEl>
                                      </p:cBhvr>
                                    </p:animEffect>
                                  </p:childTnLst>
                                </p:cTn>
                              </p:par>
                              <p:par>
                                <p:cTn id="46" presetID="2" presetClass="entr" presetSubtype="4" fill="hold" grpId="0" nodeType="withEffect">
                                  <p:stCondLst>
                                    <p:cond delay="75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12" presetClass="entr" presetSubtype="1" fill="hold" nodeType="withEffect">
                                  <p:stCondLst>
                                    <p:cond delay="125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p:tgtEl>
                                          <p:spTgt spid="30"/>
                                        </p:tgtEl>
                                        <p:attrNameLst>
                                          <p:attrName>ppt_y</p:attrName>
                                        </p:attrNameLst>
                                      </p:cBhvr>
                                      <p:tavLst>
                                        <p:tav tm="0">
                                          <p:val>
                                            <p:strVal val="#ppt_y-#ppt_h*1.125000"/>
                                          </p:val>
                                        </p:tav>
                                        <p:tav tm="100000">
                                          <p:val>
                                            <p:strVal val="#ppt_y"/>
                                          </p:val>
                                        </p:tav>
                                      </p:tavLst>
                                    </p:anim>
                                    <p:animEffect transition="in" filter="wipe(down)">
                                      <p:cBhvr>
                                        <p:cTn id="53" dur="500"/>
                                        <p:tgtEl>
                                          <p:spTgt spid="30"/>
                                        </p:tgtEl>
                                      </p:cBhvr>
                                    </p:animEffect>
                                  </p:childTnLst>
                                </p:cTn>
                              </p:par>
                              <p:par>
                                <p:cTn id="54" presetID="21" presetClass="entr" presetSubtype="1"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heel(1)">
                                      <p:cBhvr>
                                        <p:cTn id="56" dur="500"/>
                                        <p:tgtEl>
                                          <p:spTgt spid="29"/>
                                        </p:tgtEl>
                                      </p:cBhvr>
                                    </p:animEffect>
                                  </p:childTnLst>
                                </p:cTn>
                              </p:par>
                              <p:par>
                                <p:cTn id="57" presetID="53" presetClass="entr" presetSubtype="16" fill="hold" grpId="0" nodeType="withEffect">
                                  <p:stCondLst>
                                    <p:cond delay="500"/>
                                  </p:stCondLst>
                                  <p:childTnLst>
                                    <p:set>
                                      <p:cBhvr>
                                        <p:cTn id="58" dur="1" fill="hold">
                                          <p:stCondLst>
                                            <p:cond delay="0"/>
                                          </p:stCondLst>
                                        </p:cTn>
                                        <p:tgtEl>
                                          <p:spTgt spid="40"/>
                                        </p:tgtEl>
                                        <p:attrNameLst>
                                          <p:attrName>style.visibility</p:attrName>
                                        </p:attrNameLst>
                                      </p:cBhvr>
                                      <p:to>
                                        <p:strVal val="visible"/>
                                      </p:to>
                                    </p:set>
                                    <p:anim calcmode="lin" valueType="num">
                                      <p:cBhvr>
                                        <p:cTn id="59" dur="250" fill="hold"/>
                                        <p:tgtEl>
                                          <p:spTgt spid="40"/>
                                        </p:tgtEl>
                                        <p:attrNameLst>
                                          <p:attrName>ppt_w</p:attrName>
                                        </p:attrNameLst>
                                      </p:cBhvr>
                                      <p:tavLst>
                                        <p:tav tm="0">
                                          <p:val>
                                            <p:fltVal val="0"/>
                                          </p:val>
                                        </p:tav>
                                        <p:tav tm="100000">
                                          <p:val>
                                            <p:strVal val="#ppt_w"/>
                                          </p:val>
                                        </p:tav>
                                      </p:tavLst>
                                    </p:anim>
                                    <p:anim calcmode="lin" valueType="num">
                                      <p:cBhvr>
                                        <p:cTn id="60" dur="250" fill="hold"/>
                                        <p:tgtEl>
                                          <p:spTgt spid="40"/>
                                        </p:tgtEl>
                                        <p:attrNameLst>
                                          <p:attrName>ppt_h</p:attrName>
                                        </p:attrNameLst>
                                      </p:cBhvr>
                                      <p:tavLst>
                                        <p:tav tm="0">
                                          <p:val>
                                            <p:fltVal val="0"/>
                                          </p:val>
                                        </p:tav>
                                        <p:tav tm="100000">
                                          <p:val>
                                            <p:strVal val="#ppt_h"/>
                                          </p:val>
                                        </p:tav>
                                      </p:tavLst>
                                    </p:anim>
                                    <p:animEffect transition="in" filter="fade">
                                      <p:cBhvr>
                                        <p:cTn id="61" dur="250"/>
                                        <p:tgtEl>
                                          <p:spTgt spid="40"/>
                                        </p:tgtEl>
                                      </p:cBhvr>
                                    </p:animEffect>
                                  </p:childTnLst>
                                </p:cTn>
                              </p:par>
                              <p:par>
                                <p:cTn id="62" presetID="2" presetClass="entr" presetSubtype="4" fill="hold" grpId="0" nodeType="withEffect">
                                  <p:stCondLst>
                                    <p:cond delay="75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par>
                                <p:cTn id="66" presetID="12" presetClass="entr" presetSubtype="1" fill="hold" nodeType="withEffect">
                                  <p:stCondLst>
                                    <p:cond delay="125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p:tgtEl>
                                          <p:spTgt spid="32"/>
                                        </p:tgtEl>
                                        <p:attrNameLst>
                                          <p:attrName>ppt_y</p:attrName>
                                        </p:attrNameLst>
                                      </p:cBhvr>
                                      <p:tavLst>
                                        <p:tav tm="0">
                                          <p:val>
                                            <p:strVal val="#ppt_y-#ppt_h*1.125000"/>
                                          </p:val>
                                        </p:tav>
                                        <p:tav tm="100000">
                                          <p:val>
                                            <p:strVal val="#ppt_y"/>
                                          </p:val>
                                        </p:tav>
                                      </p:tavLst>
                                    </p:anim>
                                    <p:animEffect transition="in" filter="wipe(down)">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19" grpId="0" bldLvl="0" animBg="1"/>
      <p:bldP spid="24" grpId="0" bldLvl="0" animBg="1"/>
      <p:bldP spid="2" grpId="0"/>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9.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www.2ppt.com">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2008</Words>
  <Application>Microsoft Office PowerPoint</Application>
  <PresentationFormat>宽屏</PresentationFormat>
  <Paragraphs>220</Paragraphs>
  <Slides>22</Slides>
  <Notes>22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BankGothic Md BT</vt:lpstr>
      <vt:lpstr>Batang</vt:lpstr>
      <vt:lpstr>DFLiSong-Lt</vt:lpstr>
      <vt:lpstr>DFPYanKaiW5-B5</vt:lpstr>
      <vt:lpstr>Gulim</vt:lpstr>
      <vt:lpstr>德彪钢笔行书字库</vt:lpstr>
      <vt:lpstr>黑体</vt:lpstr>
      <vt:lpstr>宋体</vt:lpstr>
      <vt:lpstr>微软雅黑</vt:lpstr>
      <vt:lpstr>造字工房悦黑体验版常规体</vt:lpstr>
      <vt:lpstr>Arial</vt:lpstr>
      <vt:lpstr>Calibri</vt:lpstr>
      <vt:lpstr>Impact</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
  <dc:description>www.ppt818.com-提供资源下载</dc:description>
  <cp:lastModifiedBy/>
  <cp:revision>1</cp:revision>
  <dcterms:created xsi:type="dcterms:W3CDTF">2021-07-05T00:52:58Z</dcterms:created>
  <dcterms:modified xsi:type="dcterms:W3CDTF">2023-01-10T12:11:05Z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E85E0CDC8C414383890E907F87E02072</vt:lpwstr>
  </property>
  <property fmtid="{A09F084E-AD41-489F-8076-AA5BE3082BCA}" pid="100">
    <vt:ui4>5</vt:ui4>
  </property>
  <property fmtid="{64440492-4C8B-11D1-8B70-080036B11A03}" pid="11">
    <vt:lpwstr>www.2ppt.com-爱PPT提供资源下载</vt:lpwstr>
  </property>
</Properties>
</file>