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51" r:id="rId2"/>
    <p:sldId id="839" r:id="rId3"/>
    <p:sldId id="845" r:id="rId4"/>
    <p:sldId id="800" r:id="rId5"/>
    <p:sldId id="814" r:id="rId6"/>
    <p:sldId id="811" r:id="rId7"/>
    <p:sldId id="830" r:id="rId8"/>
    <p:sldId id="846" r:id="rId9"/>
    <p:sldId id="847" r:id="rId10"/>
    <p:sldId id="848" r:id="rId11"/>
    <p:sldId id="849" r:id="rId12"/>
    <p:sldId id="850" r:id="rId13"/>
    <p:sldId id="772" r:id="rId14"/>
  </p:sldIdLst>
  <p:sldSz cx="9144000" cy="6858000" type="screen4x3"/>
  <p:notesSz cx="6858000" cy="91440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9876" autoAdjust="0"/>
  </p:normalViewPr>
  <p:slideViewPr>
    <p:cSldViewPr>
      <p:cViewPr>
        <p:scale>
          <a:sx n="100" d="100"/>
          <a:sy n="100" d="100"/>
        </p:scale>
        <p:origin x="-34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6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A0BE524-C2D3-4001-9177-E6D4EE7ED4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C4D58A4-180D-42E9-8295-95D85C0811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燕尾形 8"/>
          <p:cNvSpPr/>
          <p:nvPr userDrawn="1"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10" name="五边形 9"/>
          <p:cNvSpPr/>
          <p:nvPr userDrawn="1"/>
        </p:nvSpPr>
        <p:spPr>
          <a:xfrm>
            <a:off x="6084888" y="25400"/>
            <a:ext cx="2735262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Into the wild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E:\unit5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25" y="1484784"/>
            <a:ext cx="913765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17" descr="C:\Users\Administrator\Desktop\单元要点回扣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8262" y="4005064"/>
            <a:ext cx="39401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-7640" y="5877272"/>
            <a:ext cx="915481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对象 1"/>
          <p:cNvGraphicFramePr>
            <a:graphicFrameLocks noChangeAspect="1"/>
          </p:cNvGraphicFramePr>
          <p:nvPr/>
        </p:nvGraphicFramePr>
        <p:xfrm>
          <a:off x="419100" y="1114425"/>
          <a:ext cx="8280400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3" imgW="11049000" imgH="5219700" progId="Word.Document.8">
                  <p:embed/>
                </p:oleObj>
              </mc:Choice>
              <mc:Fallback>
                <p:oleObj name="Document" r:id="rId3" imgW="11049000" imgH="52197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14425"/>
                        <a:ext cx="8280400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39750" y="4335463"/>
            <a:ext cx="1450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 more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92500" y="4335463"/>
            <a:ext cx="1457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the better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/>
        </p:nvGraphicFramePr>
        <p:xfrm>
          <a:off x="419100" y="908050"/>
          <a:ext cx="82804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3" imgW="11049000" imgH="6680200" progId="Word.Document.8">
                  <p:embed/>
                </p:oleObj>
              </mc:Choice>
              <mc:Fallback>
                <p:oleObj name="Document" r:id="rId3" imgW="11049000" imgH="6680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08050"/>
                        <a:ext cx="82804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823913" y="2997200"/>
            <a:ext cx="51879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With many people helping him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0888" y="5229225"/>
            <a:ext cx="310038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It was in the park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419100" y="549275"/>
          <a:ext cx="8280400" cy="57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Document" r:id="rId3" imgW="11049000" imgH="7683500" progId="Word.Document.8">
                  <p:embed/>
                </p:oleObj>
              </mc:Choice>
              <mc:Fallback>
                <p:oleObj name="Document" r:id="rId3" imgW="11049000" imgH="76835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49275"/>
                        <a:ext cx="8280400" cy="575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492500" y="1628775"/>
            <a:ext cx="9810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where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9475" y="2247900"/>
            <a:ext cx="7334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why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800" y="2822575"/>
            <a:ext cx="8874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57438" y="3933825"/>
            <a:ext cx="9906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where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15063" y="5056188"/>
            <a:ext cx="7334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why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2432050"/>
            <a:ext cx="708660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6797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100" dirty="0">
                <a:solidFill>
                  <a:srgbClr val="2D2D8A">
                    <a:lumMod val="50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本部分内容讲解结束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燕尾形 4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6084888" y="25400"/>
            <a:ext cx="2735262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Into the wild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graphicFrame>
        <p:nvGraphicFramePr>
          <p:cNvPr id="2052" name="对象 1"/>
          <p:cNvGraphicFramePr>
            <a:graphicFrameLocks noChangeAspect="1"/>
          </p:cNvGraphicFramePr>
          <p:nvPr/>
        </p:nvGraphicFramePr>
        <p:xfrm>
          <a:off x="425450" y="773113"/>
          <a:ext cx="8213725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11049000" imgH="7150100" progId="Word.Document.8">
                  <p:embed/>
                </p:oleObj>
              </mc:Choice>
              <mc:Fallback>
                <p:oleObj name="Document" r:id="rId3" imgW="11049000" imgH="71501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773113"/>
                        <a:ext cx="8213725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2411413" y="2636838"/>
            <a:ext cx="16240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measure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64388" y="3716338"/>
            <a:ext cx="14525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control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80063" y="4868863"/>
            <a:ext cx="15700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measuring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419100" y="977900"/>
          <a:ext cx="82804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11049000" imgH="6680200" progId="Word.Document.8">
                  <p:embed/>
                </p:oleObj>
              </mc:Choice>
              <mc:Fallback>
                <p:oleObj name="Document" r:id="rId3" imgW="11049000" imgH="6680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77900"/>
                        <a:ext cx="82804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燕尾形 4"/>
          <p:cNvSpPr/>
          <p:nvPr/>
        </p:nvSpPr>
        <p:spPr>
          <a:xfrm>
            <a:off x="8770938" y="23813"/>
            <a:ext cx="334962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6084888" y="25400"/>
            <a:ext cx="2735262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0033CC"/>
                </a:solidFill>
              </a:rPr>
              <a:t>Unit 5</a:t>
            </a:r>
            <a:r>
              <a:rPr lang="zh-CN" altLang="en-US" sz="1600" b="1" dirty="0">
                <a:solidFill>
                  <a:srgbClr val="0033CC"/>
                </a:solidFill>
              </a:rPr>
              <a:t>　</a:t>
            </a:r>
            <a:r>
              <a:rPr lang="en-US" altLang="zh-CN" sz="1600" b="1" dirty="0">
                <a:solidFill>
                  <a:srgbClr val="0033CC"/>
                </a:solidFill>
              </a:rPr>
              <a:t>Into the wild</a:t>
            </a:r>
            <a:endParaRPr lang="zh-CN" altLang="zh-CN" sz="1600" b="1" kern="100" dirty="0">
              <a:solidFill>
                <a:srgbClr val="0033CC"/>
              </a:solidFill>
              <a:latin typeface="+mj-lt"/>
              <a:ea typeface="+mj-ea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19375" y="836613"/>
            <a:ext cx="4397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in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95963" y="836613"/>
            <a:ext cx="9826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where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79613" y="1887538"/>
            <a:ext cx="1689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determined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59563" y="1887538"/>
            <a:ext cx="20478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determination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27088" y="3573463"/>
            <a:ext cx="12017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 come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04025" y="4652963"/>
            <a:ext cx="517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to</a:t>
            </a:r>
            <a:r>
              <a:rPr lang="en-US" altLang="zh-CN" b="1" kern="100" dirty="0">
                <a:latin typeface="Times New Roman" panose="02020603050405020304"/>
                <a:ea typeface="宋体" panose="02010600030101010101" pitchFamily="2" charset="-122"/>
              </a:rPr>
              <a:t> 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11413" y="5229225"/>
            <a:ext cx="8334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solve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419100" y="1220788"/>
          <a:ext cx="82804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11049000" imgH="5283200" progId="Word.Document.8">
                  <p:embed/>
                </p:oleObj>
              </mc:Choice>
              <mc:Fallback>
                <p:oleObj name="Document" r:id="rId3" imgW="11049000" imgH="52832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220788"/>
                        <a:ext cx="82804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203575" y="1671638"/>
            <a:ext cx="12954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amazing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92950" y="1700213"/>
            <a:ext cx="11922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amazed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51050" y="2781300"/>
            <a:ext cx="11938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amazed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7313" y="3903663"/>
            <a:ext cx="1689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amazement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419100" y="1341438"/>
          <a:ext cx="8280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11049000" imgH="5105400" progId="Word.Document.8">
                  <p:embed/>
                </p:oleObj>
              </mc:Choice>
              <mc:Fallback>
                <p:oleObj name="Document" r:id="rId3" imgW="11049000" imgH="51054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341438"/>
                        <a:ext cx="8280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516688" y="1239838"/>
            <a:ext cx="20351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was destroyed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00563" y="2349500"/>
            <a:ext cx="16716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destruction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24300" y="3429000"/>
            <a:ext cx="13128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survived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7450" y="3933825"/>
            <a:ext cx="14160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survivors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08850" y="3933825"/>
            <a:ext cx="124301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survival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对象 1"/>
          <p:cNvGraphicFramePr>
            <a:graphicFrameLocks noChangeAspect="1"/>
          </p:cNvGraphicFramePr>
          <p:nvPr/>
        </p:nvGraphicFramePr>
        <p:xfrm>
          <a:off x="419100" y="765175"/>
          <a:ext cx="82804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3" imgW="8282940" imgH="5594350" progId="Word.Document.8">
                  <p:embed/>
                </p:oleObj>
              </mc:Choice>
              <mc:Fallback>
                <p:oleObj name="Document" r:id="rId3" imgW="8282940" imgH="559435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765175"/>
                        <a:ext cx="82804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427538" y="620713"/>
            <a:ext cx="11414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driving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11863" y="1743075"/>
            <a:ext cx="8175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open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95513" y="2319338"/>
            <a:ext cx="8683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enter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67175" y="2895600"/>
            <a:ext cx="57356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have been observing/have observed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27763" y="3975100"/>
            <a:ext cx="11604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various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95513" y="5084763"/>
            <a:ext cx="431641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 variety of/varieties of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对象 1"/>
          <p:cNvGraphicFramePr>
            <a:graphicFrameLocks noChangeAspect="1"/>
          </p:cNvGraphicFramePr>
          <p:nvPr/>
        </p:nvGraphicFramePr>
        <p:xfrm>
          <a:off x="419100" y="1546225"/>
          <a:ext cx="82804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Document" r:id="rId3" imgW="8282940" imgH="2831465" progId="Word.Document.8">
                  <p:embed/>
                </p:oleObj>
              </mc:Choice>
              <mc:Fallback>
                <p:oleObj name="Document" r:id="rId3" imgW="8282940" imgH="2831465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546225"/>
                        <a:ext cx="82804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635375" y="1989138"/>
            <a:ext cx="5111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3800" y="2535238"/>
            <a:ext cx="4740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concentrate my attention on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51050" y="3687763"/>
            <a:ext cx="4413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at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对象 1"/>
          <p:cNvGraphicFramePr>
            <a:graphicFrameLocks noChangeAspect="1"/>
          </p:cNvGraphicFramePr>
          <p:nvPr/>
        </p:nvGraphicFramePr>
        <p:xfrm>
          <a:off x="419100" y="730250"/>
          <a:ext cx="82804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11049000" imgH="7264400" progId="Word.Document.8">
                  <p:embed/>
                </p:oleObj>
              </mc:Choice>
              <mc:Fallback>
                <p:oleObj name="Document" r:id="rId3" imgW="11049000" imgH="72644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730250"/>
                        <a:ext cx="82804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11188" y="1812925"/>
            <a:ext cx="19462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manage to do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088" y="2387600"/>
            <a:ext cx="13922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cut 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0113" y="3000375"/>
            <a:ext cx="10636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lead 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2650" y="3570288"/>
            <a:ext cx="11684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add...to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988" y="4146550"/>
            <a:ext cx="8620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up 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0113" y="4764088"/>
            <a:ext cx="12112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after all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对象 1"/>
          <p:cNvGraphicFramePr>
            <a:graphicFrameLocks noChangeAspect="1"/>
          </p:cNvGraphicFramePr>
          <p:nvPr/>
        </p:nvGraphicFramePr>
        <p:xfrm>
          <a:off x="419100" y="1114425"/>
          <a:ext cx="82804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Document" r:id="rId3" imgW="11049000" imgH="5803900" progId="Word.Document.8">
                  <p:embed/>
                </p:oleObj>
              </mc:Choice>
              <mc:Fallback>
                <p:oleObj name="Document" r:id="rId3" imgW="11049000" imgH="5803900" progId="Word.Document.8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14425"/>
                        <a:ext cx="8280400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11188" y="2092325"/>
            <a:ext cx="11858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leads to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67175" y="2597150"/>
            <a:ext cx="13922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cut down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67175" y="3676650"/>
            <a:ext cx="12811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After all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52625" y="4757738"/>
            <a:ext cx="1323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added to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accent2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>
            <a:solidFill>
              <a:srgbClr val="0033CC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全屏显示(4:3)</PresentationFormat>
  <Paragraphs>51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2022-02-13T03:27:47Z</dcterms:created>
  <dcterms:modified xsi:type="dcterms:W3CDTF">2023-01-16T22:30:17Z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EDA96D539FEA4A54AC71C7E5C92CFC62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