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851" r:id="rId2"/>
    <p:sldId id="839" r:id="rId3"/>
    <p:sldId id="845" r:id="rId4"/>
    <p:sldId id="800" r:id="rId5"/>
    <p:sldId id="814" r:id="rId6"/>
    <p:sldId id="811" r:id="rId7"/>
    <p:sldId id="830" r:id="rId8"/>
    <p:sldId id="846" r:id="rId9"/>
    <p:sldId id="847" r:id="rId10"/>
    <p:sldId id="848" r:id="rId11"/>
    <p:sldId id="849" r:id="rId12"/>
    <p:sldId id="850" r:id="rId13"/>
    <p:sldId id="772" r:id="rId14"/>
  </p:sldIdLst>
  <p:sldSz cx="9144000" cy="6858000" type="screen4x3"/>
  <p:notesSz cx="6858000" cy="9144000"/>
  <p:defaultTextStyle>
    <a:defPPr>
      <a:defRPr lang="zh-CN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9876" autoAdjust="0"/>
  </p:normalViewPr>
  <p:slideViewPr>
    <p:cSldViewPr>
      <p:cViewPr>
        <p:scale>
          <a:sx n="100" d="100"/>
          <a:sy n="100" d="100"/>
        </p:scale>
        <p:origin x="-34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163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A0BE524-C2D3-4001-9177-E6D4EE7ED44D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C4D58A4-180D-42E9-8295-95D85C0811B1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燕尾形 8"/>
          <p:cNvSpPr/>
          <p:nvPr userDrawn="1"/>
        </p:nvSpPr>
        <p:spPr>
          <a:xfrm>
            <a:off x="8770938" y="23813"/>
            <a:ext cx="334962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10" name="五边形 9"/>
          <p:cNvSpPr/>
          <p:nvPr userDrawn="1"/>
        </p:nvSpPr>
        <p:spPr>
          <a:xfrm>
            <a:off x="6084888" y="25400"/>
            <a:ext cx="2735262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l"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0033CC"/>
                </a:solidFill>
              </a:rPr>
              <a:t>Unit 5</a:t>
            </a:r>
            <a:r>
              <a:rPr lang="zh-CN" altLang="en-US" sz="1600" b="1" dirty="0">
                <a:solidFill>
                  <a:srgbClr val="0033CC"/>
                </a:solidFill>
              </a:rPr>
              <a:t>　</a:t>
            </a:r>
            <a:r>
              <a:rPr lang="en-US" altLang="zh-CN" sz="1600" b="1" dirty="0">
                <a:solidFill>
                  <a:srgbClr val="0033CC"/>
                </a:solidFill>
              </a:rPr>
              <a:t>Into the wild</a:t>
            </a:r>
            <a:endParaRPr lang="zh-CN" altLang="zh-CN" sz="1600" b="1" kern="100" dirty="0">
              <a:solidFill>
                <a:srgbClr val="0033CC"/>
              </a:solidFill>
              <a:latin typeface="+mj-lt"/>
              <a:ea typeface="+mj-ea"/>
              <a:cs typeface="Courier New" panose="020703090202050204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E:\unit5.t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525" y="1484784"/>
            <a:ext cx="9137650" cy="209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17" descr="C:\Users\Administrator\Desktop\单元要点回扣.t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08262" y="4005064"/>
            <a:ext cx="3940175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-7640" y="5877272"/>
            <a:ext cx="9154815" cy="497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对象 1"/>
          <p:cNvGraphicFramePr>
            <a:graphicFrameLocks noChangeAspect="1"/>
          </p:cNvGraphicFramePr>
          <p:nvPr/>
        </p:nvGraphicFramePr>
        <p:xfrm>
          <a:off x="419100" y="1114425"/>
          <a:ext cx="8280400" cy="389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3" imgW="11049000" imgH="5219700" progId="Word.Document.8">
                  <p:embed/>
                </p:oleObj>
              </mc:Choice>
              <mc:Fallback>
                <p:oleObj name="Document" r:id="rId3" imgW="11049000" imgH="52197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114425"/>
                        <a:ext cx="8280400" cy="389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539750" y="4335463"/>
            <a:ext cx="14509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The more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92500" y="4335463"/>
            <a:ext cx="14573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the better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对象 1"/>
          <p:cNvGraphicFramePr>
            <a:graphicFrameLocks noChangeAspect="1"/>
          </p:cNvGraphicFramePr>
          <p:nvPr/>
        </p:nvGraphicFramePr>
        <p:xfrm>
          <a:off x="419100" y="908050"/>
          <a:ext cx="8280400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Document" r:id="rId3" imgW="11049000" imgH="6680200" progId="Word.Document.8">
                  <p:embed/>
                </p:oleObj>
              </mc:Choice>
              <mc:Fallback>
                <p:oleObj name="Document" r:id="rId3" imgW="11049000" imgH="66802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908050"/>
                        <a:ext cx="8280400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823913" y="2997200"/>
            <a:ext cx="518795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With many people helping him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0888" y="5229225"/>
            <a:ext cx="3100387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It was in the park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对象 1"/>
          <p:cNvGraphicFramePr>
            <a:graphicFrameLocks noChangeAspect="1"/>
          </p:cNvGraphicFramePr>
          <p:nvPr/>
        </p:nvGraphicFramePr>
        <p:xfrm>
          <a:off x="419100" y="549275"/>
          <a:ext cx="8280400" cy="575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Document" r:id="rId3" imgW="11049000" imgH="7683500" progId="Word.Document.8">
                  <p:embed/>
                </p:oleObj>
              </mc:Choice>
              <mc:Fallback>
                <p:oleObj name="Document" r:id="rId3" imgW="11049000" imgH="76835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549275"/>
                        <a:ext cx="8280400" cy="575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3492500" y="1628775"/>
            <a:ext cx="9810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where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9475" y="2247900"/>
            <a:ext cx="7334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why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03800" y="2822575"/>
            <a:ext cx="8874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when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357438" y="3933825"/>
            <a:ext cx="9906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where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215063" y="5056188"/>
            <a:ext cx="7334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why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8700" y="2432050"/>
            <a:ext cx="7086600" cy="914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26797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kern="100" dirty="0">
                <a:solidFill>
                  <a:srgbClr val="2D2D8A">
                    <a:lumMod val="50000"/>
                  </a:srgb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本部分内容讲解结束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燕尾形 4"/>
          <p:cNvSpPr/>
          <p:nvPr/>
        </p:nvSpPr>
        <p:spPr>
          <a:xfrm>
            <a:off x="8770938" y="23813"/>
            <a:ext cx="334962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6084888" y="25400"/>
            <a:ext cx="2735262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l"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0033CC"/>
                </a:solidFill>
              </a:rPr>
              <a:t>Unit 5</a:t>
            </a:r>
            <a:r>
              <a:rPr lang="zh-CN" altLang="en-US" sz="1600" b="1" dirty="0">
                <a:solidFill>
                  <a:srgbClr val="0033CC"/>
                </a:solidFill>
              </a:rPr>
              <a:t>　</a:t>
            </a:r>
            <a:r>
              <a:rPr lang="en-US" altLang="zh-CN" sz="1600" b="1" dirty="0">
                <a:solidFill>
                  <a:srgbClr val="0033CC"/>
                </a:solidFill>
              </a:rPr>
              <a:t>Into the wild</a:t>
            </a:r>
            <a:endParaRPr lang="zh-CN" altLang="zh-CN" sz="1600" b="1" kern="100" dirty="0">
              <a:solidFill>
                <a:srgbClr val="0033CC"/>
              </a:solidFill>
              <a:latin typeface="+mj-lt"/>
              <a:ea typeface="+mj-ea"/>
              <a:cs typeface="Courier New" panose="02070309020205020404"/>
            </a:endParaRPr>
          </a:p>
        </p:txBody>
      </p:sp>
      <p:graphicFrame>
        <p:nvGraphicFramePr>
          <p:cNvPr id="2052" name="对象 1"/>
          <p:cNvGraphicFramePr>
            <a:graphicFrameLocks noChangeAspect="1"/>
          </p:cNvGraphicFramePr>
          <p:nvPr/>
        </p:nvGraphicFramePr>
        <p:xfrm>
          <a:off x="425450" y="773113"/>
          <a:ext cx="8213725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3" imgW="11049000" imgH="7150100" progId="Word.Document.8">
                  <p:embed/>
                </p:oleObj>
              </mc:Choice>
              <mc:Fallback>
                <p:oleObj name="Document" r:id="rId3" imgW="11049000" imgH="71501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773113"/>
                        <a:ext cx="8213725" cy="531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2411413" y="2636838"/>
            <a:ext cx="162401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 measure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164388" y="3716338"/>
            <a:ext cx="14525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 control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580063" y="4868863"/>
            <a:ext cx="15700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measuring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对象 1"/>
          <p:cNvGraphicFramePr>
            <a:graphicFrameLocks noChangeAspect="1"/>
          </p:cNvGraphicFramePr>
          <p:nvPr/>
        </p:nvGraphicFramePr>
        <p:xfrm>
          <a:off x="419100" y="977900"/>
          <a:ext cx="8280400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3" imgW="11049000" imgH="6680200" progId="Word.Document.8">
                  <p:embed/>
                </p:oleObj>
              </mc:Choice>
              <mc:Fallback>
                <p:oleObj name="Document" r:id="rId3" imgW="11049000" imgH="66802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977900"/>
                        <a:ext cx="8280400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燕尾形 4"/>
          <p:cNvSpPr/>
          <p:nvPr/>
        </p:nvSpPr>
        <p:spPr>
          <a:xfrm>
            <a:off x="8770938" y="23813"/>
            <a:ext cx="334962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6084888" y="25400"/>
            <a:ext cx="2735262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l"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0033CC"/>
                </a:solidFill>
              </a:rPr>
              <a:t>Unit 5</a:t>
            </a:r>
            <a:r>
              <a:rPr lang="zh-CN" altLang="en-US" sz="1600" b="1" dirty="0">
                <a:solidFill>
                  <a:srgbClr val="0033CC"/>
                </a:solidFill>
              </a:rPr>
              <a:t>　</a:t>
            </a:r>
            <a:r>
              <a:rPr lang="en-US" altLang="zh-CN" sz="1600" b="1" dirty="0">
                <a:solidFill>
                  <a:srgbClr val="0033CC"/>
                </a:solidFill>
              </a:rPr>
              <a:t>Into the wild</a:t>
            </a:r>
            <a:endParaRPr lang="zh-CN" altLang="zh-CN" sz="1600" b="1" kern="100" dirty="0">
              <a:solidFill>
                <a:srgbClr val="0033CC"/>
              </a:solidFill>
              <a:latin typeface="+mj-lt"/>
              <a:ea typeface="+mj-ea"/>
              <a:cs typeface="Courier New" panose="020703090202050204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19375" y="836613"/>
            <a:ext cx="4397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95963" y="836613"/>
            <a:ext cx="9826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where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79613" y="1887538"/>
            <a:ext cx="16891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determined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659563" y="1887538"/>
            <a:ext cx="20478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determination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27088" y="3573463"/>
            <a:ext cx="12017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 come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804025" y="4652963"/>
            <a:ext cx="5175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411413" y="5229225"/>
            <a:ext cx="8334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solve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对象 1"/>
          <p:cNvGraphicFramePr>
            <a:graphicFrameLocks noChangeAspect="1"/>
          </p:cNvGraphicFramePr>
          <p:nvPr/>
        </p:nvGraphicFramePr>
        <p:xfrm>
          <a:off x="419100" y="1220788"/>
          <a:ext cx="8280400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3" imgW="11049000" imgH="5283200" progId="Word.Document.8">
                  <p:embed/>
                </p:oleObj>
              </mc:Choice>
              <mc:Fallback>
                <p:oleObj name="Document" r:id="rId3" imgW="11049000" imgH="52832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220788"/>
                        <a:ext cx="8280400" cy="393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3203575" y="1671638"/>
            <a:ext cx="12954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amazing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92950" y="1700213"/>
            <a:ext cx="119221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amazed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51050" y="2781300"/>
            <a:ext cx="11938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amazed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27313" y="3903663"/>
            <a:ext cx="16891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amazement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对象 1"/>
          <p:cNvGraphicFramePr>
            <a:graphicFrameLocks noChangeAspect="1"/>
          </p:cNvGraphicFramePr>
          <p:nvPr/>
        </p:nvGraphicFramePr>
        <p:xfrm>
          <a:off x="419100" y="1341438"/>
          <a:ext cx="82804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Document" r:id="rId3" imgW="11049000" imgH="5105400" progId="Word.Document.8">
                  <p:embed/>
                </p:oleObj>
              </mc:Choice>
              <mc:Fallback>
                <p:oleObj name="Document" r:id="rId3" imgW="11049000" imgH="51054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341438"/>
                        <a:ext cx="82804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6516688" y="1239838"/>
            <a:ext cx="20351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was destroyed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00563" y="2349500"/>
            <a:ext cx="1671637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destruction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24300" y="3429000"/>
            <a:ext cx="13128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survived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87450" y="3933825"/>
            <a:ext cx="14160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survivors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08850" y="3933825"/>
            <a:ext cx="1243013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survival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对象 1"/>
          <p:cNvGraphicFramePr>
            <a:graphicFrameLocks noChangeAspect="1"/>
          </p:cNvGraphicFramePr>
          <p:nvPr/>
        </p:nvGraphicFramePr>
        <p:xfrm>
          <a:off x="419100" y="765175"/>
          <a:ext cx="8280400" cy="558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Document" r:id="rId3" imgW="8282940" imgH="5594350" progId="Word.Document.8">
                  <p:embed/>
                </p:oleObj>
              </mc:Choice>
              <mc:Fallback>
                <p:oleObj name="Document" r:id="rId3" imgW="8282940" imgH="559435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765175"/>
                        <a:ext cx="8280400" cy="558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4427538" y="620713"/>
            <a:ext cx="114141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driving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11863" y="1743075"/>
            <a:ext cx="8175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open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95513" y="2319338"/>
            <a:ext cx="8683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enter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067175" y="2895600"/>
            <a:ext cx="573563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have been observing/have observed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227763" y="3975100"/>
            <a:ext cx="11604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various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95513" y="5084763"/>
            <a:ext cx="4316412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 variety of/varieties of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对象 1"/>
          <p:cNvGraphicFramePr>
            <a:graphicFrameLocks noChangeAspect="1"/>
          </p:cNvGraphicFramePr>
          <p:nvPr/>
        </p:nvGraphicFramePr>
        <p:xfrm>
          <a:off x="419100" y="1546225"/>
          <a:ext cx="82804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Document" r:id="rId3" imgW="8282940" imgH="2831465" progId="Word.Document.8">
                  <p:embed/>
                </p:oleObj>
              </mc:Choice>
              <mc:Fallback>
                <p:oleObj name="Document" r:id="rId3" imgW="8282940" imgH="283146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546225"/>
                        <a:ext cx="82804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3635375" y="1989138"/>
            <a:ext cx="5111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on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003800" y="2535238"/>
            <a:ext cx="47402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concentrate my attention on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51050" y="3687763"/>
            <a:ext cx="4413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at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对象 1"/>
          <p:cNvGraphicFramePr>
            <a:graphicFrameLocks noChangeAspect="1"/>
          </p:cNvGraphicFramePr>
          <p:nvPr/>
        </p:nvGraphicFramePr>
        <p:xfrm>
          <a:off x="419100" y="730250"/>
          <a:ext cx="8280400" cy="543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Document" r:id="rId3" imgW="11049000" imgH="7264400" progId="Word.Document.8">
                  <p:embed/>
                </p:oleObj>
              </mc:Choice>
              <mc:Fallback>
                <p:oleObj name="Document" r:id="rId3" imgW="11049000" imgH="72644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730250"/>
                        <a:ext cx="8280400" cy="543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611188" y="1812925"/>
            <a:ext cx="194627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manage to do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7088" y="2387600"/>
            <a:ext cx="13922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cut down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00113" y="3000375"/>
            <a:ext cx="10636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lead to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82650" y="3570288"/>
            <a:ext cx="116840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add...to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42988" y="4146550"/>
            <a:ext cx="86201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up to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00113" y="4764088"/>
            <a:ext cx="12112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after all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对象 1"/>
          <p:cNvGraphicFramePr>
            <a:graphicFrameLocks noChangeAspect="1"/>
          </p:cNvGraphicFramePr>
          <p:nvPr/>
        </p:nvGraphicFramePr>
        <p:xfrm>
          <a:off x="419100" y="1114425"/>
          <a:ext cx="8280400" cy="433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Document" r:id="rId3" imgW="11049000" imgH="5803900" progId="Word.Document.8">
                  <p:embed/>
                </p:oleObj>
              </mc:Choice>
              <mc:Fallback>
                <p:oleObj name="Document" r:id="rId3" imgW="11049000" imgH="58039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114425"/>
                        <a:ext cx="8280400" cy="433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611188" y="2092325"/>
            <a:ext cx="11858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leads to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67175" y="2597150"/>
            <a:ext cx="13922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cut down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67175" y="3676650"/>
            <a:ext cx="12811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After all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52625" y="4757738"/>
            <a:ext cx="13239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added to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b="1" dirty="0" smtClean="0">
            <a:solidFill>
              <a:schemeClr val="accent2"/>
            </a:solidFill>
          </a:defRPr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>
          <a:defRPr sz="2400" b="1" dirty="0">
            <a:solidFill>
              <a:srgbClr val="0033CC"/>
            </a:solidFill>
            <a:latin typeface="+mn-lt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全屏显示(4:3)</PresentationFormat>
  <Paragraphs>51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楷体</vt:lpstr>
      <vt:lpstr>宋体</vt:lpstr>
      <vt:lpstr>微软雅黑</vt:lpstr>
      <vt:lpstr>Arial</vt:lpstr>
      <vt:lpstr>Calibri</vt:lpstr>
      <vt:lpstr>Courier New</vt:lpstr>
      <vt:lpstr>Times New Roman</vt:lpstr>
      <vt:lpstr>WWW.2PPT.COM
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2022-02-13T03:27:47Z</dcterms:created>
  <dcterms:modified xsi:type="dcterms:W3CDTF">2023-01-16T22:30:17Z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EDA96D539FEA4A54AC71C7E5C92CFC62</vt:lpwstr>
  </property>
  <property fmtid="{D5CDD505-2E9C-101B-9397-08002B2CF9AE}" pid="3" name="KSOProductBuildVer">
    <vt:lpwstr>2052-11.1.0.11294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