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8.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9.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0.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1.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2.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13.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14.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15.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16.xml" ContentType="application/vnd.openxmlformats-officedocument.presentationml.notesSlide+xml"/>
  <Override PartName="/ppt/tags/tag245.xml" ContentType="application/vnd.openxmlformats-officedocument.presentationml.tags+xml"/>
  <Override PartName="/ppt/notesSlides/notesSlide17.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18.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20.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notesSlides/notesSlide21.xml" ContentType="application/vnd.openxmlformats-officedocument.presentationml.notesSlide+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notesSlides/notesSlide22.xml" ContentType="application/vnd.openxmlformats-officedocument.presentationml.notesSlide+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notesSlides/notesSlide23.xml" ContentType="application/vnd.openxmlformats-officedocument.presentationml.notesSlid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notesSlides/notesSlide24.xml" ContentType="application/vnd.openxmlformats-officedocument.presentationml.notesSlide+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notesSlides/notesSlide25.xml" ContentType="application/vnd.openxmlformats-officedocument.presentationml.notesSlide+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7" r:id="rId2"/>
    <p:sldId id="283" r:id="rId3"/>
    <p:sldId id="260" r:id="rId4"/>
    <p:sldId id="261" r:id="rId5"/>
    <p:sldId id="262" r:id="rId6"/>
    <p:sldId id="263" r:id="rId7"/>
    <p:sldId id="264" r:id="rId8"/>
    <p:sldId id="275" r:id="rId9"/>
    <p:sldId id="268" r:id="rId10"/>
    <p:sldId id="280" r:id="rId11"/>
    <p:sldId id="266" r:id="rId12"/>
    <p:sldId id="281" r:id="rId13"/>
    <p:sldId id="267" r:id="rId14"/>
    <p:sldId id="278" r:id="rId15"/>
    <p:sldId id="269" r:id="rId16"/>
    <p:sldId id="277" r:id="rId17"/>
    <p:sldId id="276" r:id="rId18"/>
    <p:sldId id="273" r:id="rId19"/>
    <p:sldId id="265" r:id="rId20"/>
    <p:sldId id="271" r:id="rId21"/>
    <p:sldId id="270" r:id="rId22"/>
    <p:sldId id="272" r:id="rId23"/>
    <p:sldId id="274" r:id="rId24"/>
    <p:sldId id="279" r:id="rId25"/>
    <p:sldId id="282" r:id="rId26"/>
    <p:sldId id="284"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7B72"/>
    <a:srgbClr val="B100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92" d="100"/>
          <a:sy n="92" d="100"/>
        </p:scale>
        <p:origin x="498" y="84"/>
      </p:cViewPr>
      <p:guideLst>
        <p:guide orient="horz" pos="2211"/>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package" Target="../embeddings/Microsoft_Excel____.xlsx"/><Relationship Id="rId4" Type="http://schemas.openxmlformats.org/officeDocument/2006/relationships/image" Target="../media/image13.png"/></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00" b="0" i="0" u="none" strike="noStrike" kern="1200" spc="0" baseline="0">
                <a:solidFill>
                  <a:schemeClr val="bg1"/>
                </a:solidFill>
                <a:latin typeface="+mj-ea"/>
                <a:ea typeface="+mj-ea"/>
                <a:cs typeface="+mn-cs"/>
              </a:defRPr>
            </a:pPr>
            <a:r>
              <a:rPr lang="zh-CN" altLang="zh-CN" sz="1800" b="0" i="0" dirty="0">
                <a:effectLst/>
                <a:latin typeface="+mj-ea"/>
                <a:ea typeface="+mj-ea"/>
              </a:rPr>
              <a:t>标题添加到此处</a:t>
            </a:r>
            <a:endParaRPr lang="zh-CN" altLang="zh-CN" sz="1600" b="0" i="0" dirty="0">
              <a:effectLst/>
              <a:latin typeface="+mj-ea"/>
              <a:ea typeface="+mj-ea"/>
            </a:endParaRPr>
          </a:p>
        </c:rich>
      </c:tx>
      <c:overlay val="0"/>
      <c:spPr>
        <a:noFill/>
        <a:ln>
          <a:noFill/>
        </a:ln>
        <a:effectLst/>
      </c:spPr>
      <c:txPr>
        <a:bodyPr rot="0" spcFirstLastPara="1" vertOverflow="ellipsis" vert="horz" wrap="square" anchor="ctr" anchorCtr="1"/>
        <a:lstStyle/>
        <a:p>
          <a:pPr>
            <a:defRPr lang="zh-CN" sz="1600" b="0" i="0" u="none" strike="noStrike" kern="1200" spc="0" baseline="0">
              <a:solidFill>
                <a:schemeClr val="bg1"/>
              </a:solidFill>
              <a:latin typeface="+mj-ea"/>
              <a:ea typeface="+mj-ea"/>
              <a:cs typeface="+mn-cs"/>
            </a:defRPr>
          </a:pPr>
          <a:endParaRPr lang="zh-CN"/>
        </a:p>
      </c:txPr>
    </c:title>
    <c:autoTitleDeleted val="0"/>
    <c:plotArea>
      <c:layout/>
      <c:barChart>
        <c:barDir val="col"/>
        <c:grouping val="clustered"/>
        <c:varyColors val="0"/>
        <c:ser>
          <c:idx val="0"/>
          <c:order val="0"/>
          <c:tx>
            <c:strRef>
              <c:f>Sheet1!$B$1</c:f>
              <c:strCache>
                <c:ptCount val="1"/>
                <c:pt idx="0">
                  <c:v>Part 1</c:v>
                </c:pt>
              </c:strCache>
            </c:strRef>
          </c:tx>
          <c:spPr>
            <a:blipFill>
              <a:blip xmlns:r="http://schemas.openxmlformats.org/officeDocument/2006/relationships" r:embed="rId3"/>
              <a:stretch>
                <a:fillRect/>
              </a:stretch>
            </a:blipFill>
            <a:ln>
              <a:noFill/>
            </a:ln>
            <a:effectLst/>
          </c:spPr>
          <c:invertIfNegative val="0"/>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4C4-4F0F-B53F-4C11ED235A3C}"/>
            </c:ext>
          </c:extLst>
        </c:ser>
        <c:ser>
          <c:idx val="1"/>
          <c:order val="1"/>
          <c:tx>
            <c:strRef>
              <c:f>Sheet1!$C$1</c:f>
              <c:strCache>
                <c:ptCount val="1"/>
                <c:pt idx="0">
                  <c:v>Part 2</c:v>
                </c:pt>
              </c:strCache>
            </c:strRef>
          </c:tx>
          <c:spPr>
            <a:blipFill>
              <a:blip xmlns:r="http://schemas.openxmlformats.org/officeDocument/2006/relationships" r:embed="rId4"/>
              <a:stretch>
                <a:fillRect/>
              </a:stretch>
            </a:blipFill>
            <a:ln>
              <a:noFill/>
            </a:ln>
            <a:effectLst/>
          </c:spPr>
          <c:invertIfNegative val="0"/>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4C4-4F0F-B53F-4C11ED235A3C}"/>
            </c:ext>
          </c:extLst>
        </c:ser>
        <c:dLbls>
          <c:showLegendKey val="0"/>
          <c:showVal val="0"/>
          <c:showCatName val="0"/>
          <c:showSerName val="0"/>
          <c:showPercent val="0"/>
          <c:showBubbleSize val="0"/>
        </c:dLbls>
        <c:gapWidth val="219"/>
        <c:axId val="-1179782016"/>
        <c:axId val="-1179771680"/>
      </c:barChart>
      <c:catAx>
        <c:axId val="-1179782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00" b="0" i="0" u="none" strike="noStrike" kern="1200" baseline="0">
                <a:solidFill>
                  <a:schemeClr val="bg1">
                    <a:lumMod val="95000"/>
                  </a:schemeClr>
                </a:solidFill>
                <a:latin typeface="张海山锐线体简" panose="02000000000000000000" pitchFamily="2" charset="-122"/>
                <a:ea typeface="张海山锐线体简" panose="02000000000000000000" pitchFamily="2" charset="-122"/>
                <a:cs typeface="+mn-cs"/>
              </a:defRPr>
            </a:pPr>
            <a:endParaRPr lang="zh-CN"/>
          </a:p>
        </c:txPr>
        <c:crossAx val="-1179771680"/>
        <c:crosses val="autoZero"/>
        <c:auto val="1"/>
        <c:lblAlgn val="ctr"/>
        <c:lblOffset val="100"/>
        <c:noMultiLvlLbl val="0"/>
      </c:catAx>
      <c:valAx>
        <c:axId val="-1179771680"/>
        <c:scaling>
          <c:orientation val="minMax"/>
        </c:scaling>
        <c:delete val="1"/>
        <c:axPos val="l"/>
        <c:numFmt formatCode="General" sourceLinked="1"/>
        <c:majorTickMark val="out"/>
        <c:minorTickMark val="none"/>
        <c:tickLblPos val="nextTo"/>
        <c:crossAx val="-117978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800" b="0" i="0" u="none" strike="noStrike" kern="1200" baseline="0">
              <a:solidFill>
                <a:schemeClr val="bg1">
                  <a:lumMod val="95000"/>
                </a:schemeClr>
              </a:solidFill>
              <a:latin typeface="张海山锐线体简" panose="02000000000000000000" pitchFamily="2" charset="-122"/>
              <a:ea typeface="张海山锐线体简" panose="02000000000000000000" pitchFamily="2" charset="-122"/>
              <a:cs typeface="+mn-cs"/>
            </a:defRPr>
          </a:pPr>
          <a:endParaRPr lang="zh-CN"/>
        </a:p>
      </c:txPr>
    </c:legend>
    <c:plotVisOnly val="1"/>
    <c:dispBlanksAs val="gap"/>
    <c:showDLblsOverMax val="0"/>
  </c:chart>
  <c:spPr>
    <a:noFill/>
    <a:ln>
      <a:noFill/>
    </a:ln>
    <a:effectLst/>
  </c:spPr>
  <c:txPr>
    <a:bodyPr/>
    <a:lstStyle/>
    <a:p>
      <a:pPr>
        <a:defRPr lang="zh-CN" sz="1100">
          <a:latin typeface="张海山锐线体简" panose="02000000000000000000" pitchFamily="2" charset="-122"/>
          <a:ea typeface="张海山锐线体简" panose="02000000000000000000" pitchFamily="2" charset="-122"/>
        </a:defRPr>
      </a:pPr>
      <a:endParaRPr lang="zh-CN"/>
    </a:p>
  </c:txPr>
  <c:externalData r:id="rId5">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solidFill>
              <a:schemeClr val="bg1">
                <a:lumMod val="95000"/>
              </a:schemeClr>
            </a:solidFill>
            <a:ln w="19050">
              <a:noFill/>
            </a:ln>
            <a:effectLst/>
          </c:spPr>
          <c:dPt>
            <c:idx val="0"/>
            <c:bubble3D val="0"/>
            <c:spPr>
              <a:solidFill>
                <a:schemeClr val="bg1"/>
              </a:solidFill>
              <a:ln w="19050" cap="flat">
                <a:noFill/>
                <a:prstDash val="solid"/>
                <a:round/>
              </a:ln>
              <a:effectLst/>
            </c:spPr>
            <c:extLst>
              <c:ext xmlns:c16="http://schemas.microsoft.com/office/drawing/2014/chart" uri="{C3380CC4-5D6E-409C-BE32-E72D297353CC}">
                <c16:uniqueId val="{00000001-6425-430A-BC59-08802FBACD47}"/>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6425-430A-BC59-08802FBACD47}"/>
              </c:ext>
            </c:extLst>
          </c:dPt>
          <c:cat>
            <c:strRef>
              <c:f>Sheet1!$A$2:$A$3</c:f>
              <c:strCache>
                <c:ptCount val="2"/>
                <c:pt idx="0">
                  <c:v>Good feedback</c:v>
                </c:pt>
                <c:pt idx="1">
                  <c:v>not</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6425-430A-BC59-08802FBACD47}"/>
            </c:ext>
          </c:extLst>
        </c:ser>
        <c:dLbls>
          <c:showLegendKey val="0"/>
          <c:showVal val="0"/>
          <c:showCatName val="0"/>
          <c:showSerName val="0"/>
          <c:showPercent val="0"/>
          <c:showBubbleSize val="0"/>
          <c:showLeaderLines val="1"/>
        </c:dLbls>
        <c:firstSliceAng val="90"/>
        <c:holeSize val="90"/>
      </c:doughnutChart>
      <c:spPr>
        <a:noFill/>
        <a:ln>
          <a:noFill/>
        </a:ln>
        <a:effectLst/>
      </c:spPr>
    </c:plotArea>
    <c:legend>
      <c:legendPos val="b"/>
      <c:legendEntry>
        <c:idx val="1"/>
        <c:delete val="1"/>
      </c:legendEntry>
      <c:layout>
        <c:manualLayout>
          <c:xMode val="edge"/>
          <c:yMode val="edge"/>
          <c:x val="0.35406194051902501"/>
          <c:y val="0.90105675095344095"/>
          <c:w val="0.29739466548469501"/>
          <c:h val="8.5037190494387793E-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bg1">
                  <a:lumMod val="9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ln w="19050">
              <a:noFill/>
            </a:ln>
          </c:spPr>
          <c:dPt>
            <c:idx val="0"/>
            <c:bubble3D val="0"/>
            <c:spPr>
              <a:solidFill>
                <a:schemeClr val="bg1"/>
              </a:solidFill>
              <a:ln w="19050">
                <a:noFill/>
              </a:ln>
              <a:effectLst/>
            </c:spPr>
            <c:extLst>
              <c:ext xmlns:c16="http://schemas.microsoft.com/office/drawing/2014/chart" uri="{C3380CC4-5D6E-409C-BE32-E72D297353CC}">
                <c16:uniqueId val="{00000001-7411-4F83-8498-676B0316F2A1}"/>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7411-4F83-8498-676B0316F2A1}"/>
              </c:ext>
            </c:extLst>
          </c:dPt>
          <c:cat>
            <c:strRef>
              <c:f>Sheet1!$A$2:$A$3</c:f>
              <c:strCache>
                <c:ptCount val="2"/>
                <c:pt idx="0">
                  <c:v>Good feedback</c:v>
                </c:pt>
                <c:pt idx="1">
                  <c:v>not</c:v>
                </c:pt>
              </c:strCache>
            </c:strRef>
          </c:cat>
          <c:val>
            <c:numRef>
              <c:f>Sheet1!$B$2:$B$3</c:f>
              <c:numCache>
                <c:formatCode>0%</c:formatCode>
                <c:ptCount val="2"/>
                <c:pt idx="0">
                  <c:v>0.62</c:v>
                </c:pt>
                <c:pt idx="1">
                  <c:v>0.38</c:v>
                </c:pt>
              </c:numCache>
            </c:numRef>
          </c:val>
          <c:extLst>
            <c:ext xmlns:c16="http://schemas.microsoft.com/office/drawing/2014/chart" uri="{C3380CC4-5D6E-409C-BE32-E72D297353CC}">
              <c16:uniqueId val="{00000004-7411-4F83-8498-676B0316F2A1}"/>
            </c:ext>
          </c:extLst>
        </c:ser>
        <c:dLbls>
          <c:showLegendKey val="0"/>
          <c:showVal val="0"/>
          <c:showCatName val="0"/>
          <c:showSerName val="0"/>
          <c:showPercent val="0"/>
          <c:showBubbleSize val="0"/>
          <c:showLeaderLines val="1"/>
        </c:dLbls>
        <c:firstSliceAng val="137"/>
        <c:holeSize val="90"/>
      </c:doughnutChart>
      <c:spPr>
        <a:noFill/>
        <a:ln>
          <a:noFill/>
        </a:ln>
        <a:effectLst/>
      </c:spPr>
    </c:plotArea>
    <c:legend>
      <c:legendPos val="b"/>
      <c:legendEntry>
        <c:idx val="1"/>
        <c:delete val="1"/>
      </c:legendEntry>
      <c:layout>
        <c:manualLayout>
          <c:xMode val="edge"/>
          <c:yMode val="edge"/>
          <c:x val="0.35130255862057003"/>
          <c:y val="0.88715069240126998"/>
          <c:w val="0.29739466548469501"/>
          <c:h val="8.5037190494387793E-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bg1">
                  <a:lumMod val="9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03C16-6EF4-44CD-9460-B7A99E813CE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06B81-4D20-44A4-9392-7AD296C3C61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A06B81-4D20-44A4-9392-7AD296C3C61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A06B81-4D20-44A4-9392-7AD296C3C61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80C000-5BA7-4387-AD56-524363DE264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A06B81-4D20-44A4-9392-7AD296C3C61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80C000-5BA7-4387-AD56-524363DE264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A06B81-4D20-44A4-9392-7AD296C3C61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580C000-5BA7-4387-AD56-524363DE264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A06B81-4D20-44A4-9392-7AD296C3C61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A06B81-4D20-44A4-9392-7AD296C3C61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A06B81-4D20-44A4-9392-7AD296C3C61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80C000-5BA7-4387-AD56-524363DE264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A06B81-4D20-44A4-9392-7AD296C3C61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A06B81-4D20-44A4-9392-7AD296C3C61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580C000-5BA7-4387-AD56-524363DE264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A06B81-4D20-44A4-9392-7AD296C3C61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A06B81-4D20-44A4-9392-7AD296C3C61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A06B81-4D20-44A4-9392-7AD296C3C61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A06B81-4D20-44A4-9392-7AD296C3C61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A06B81-4D20-44A4-9392-7AD296C3C61C}"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80C000-5BA7-4387-AD56-524363DE264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80C000-5BA7-4387-AD56-524363DE264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80C000-5BA7-4387-AD56-524363DE264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80C000-5BA7-4387-AD56-524363DE264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80C000-5BA7-4387-AD56-524363DE264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A06B81-4D20-44A4-9392-7AD296C3C61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580C000-5BA7-4387-AD56-524363DE264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AC96691-AC94-4A46-919F-4131CF6251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6950A8-23FF-478C-BBB6-7F76DF8523FA}" type="slidenum">
              <a:rPr lang="zh-CN" altLang="en-US" smtClean="0"/>
              <a:t>‹#›</a:t>
            </a:fld>
            <a:endParaRPr lang="zh-CN" altLang="en-US"/>
          </a:p>
        </p:txBody>
      </p:sp>
      <p:pic>
        <p:nvPicPr>
          <p:cNvPr id="7" name="图片 6" descr="微信图片_20211207152454"/>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C96691-AC94-4A46-919F-4131CF6251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6950A8-23FF-478C-BBB6-7F76DF8523F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C96691-AC94-4A46-919F-4131CF6251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6950A8-23FF-478C-BBB6-7F76DF8523F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1ECF657-E740-4D54-8DE0-9CC9435B5871}"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C3EBCF-E8D4-4C35-BAC8-1D2F9D7927F6}" type="slidenum">
              <a:rPr lang="zh-CN" altLang="en-US" smtClean="0"/>
              <a:t>‹#›</a:t>
            </a:fld>
            <a:endParaRPr lang="zh-CN" altLang="en-US"/>
          </a:p>
        </p:txBody>
      </p:sp>
      <p:pic>
        <p:nvPicPr>
          <p:cNvPr id="6" name="图片 5"/>
          <p:cNvPicPr>
            <a:picLocks noChangeAspect="1"/>
          </p:cNvPicPr>
          <p:nvPr userDrawn="1"/>
        </p:nvPicPr>
        <p:blipFill rotWithShape="1">
          <a:blip r:embed="rId2" cstate="email"/>
          <a:srcRect/>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C96691-AC94-4A46-919F-4131CF6251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6950A8-23FF-478C-BBB6-7F76DF8523F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C96691-AC94-4A46-919F-4131CF6251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6950A8-23FF-478C-BBB6-7F76DF8523F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C96691-AC94-4A46-919F-4131CF6251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6950A8-23FF-478C-BBB6-7F76DF8523F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C96691-AC94-4A46-919F-4131CF6251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96950A8-23FF-478C-BBB6-7F76DF8523F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C96691-AC94-4A46-919F-4131CF6251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96950A8-23FF-478C-BBB6-7F76DF8523F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C96691-AC94-4A46-919F-4131CF6251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96950A8-23FF-478C-BBB6-7F76DF8523F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C96691-AC94-4A46-919F-4131CF6251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6950A8-23FF-478C-BBB6-7F76DF8523F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C96691-AC94-4A46-919F-4131CF6251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6950A8-23FF-478C-BBB6-7F76DF8523F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96691-AC94-4A46-919F-4131CF6251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950A8-23FF-478C-BBB6-7F76DF8523F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3" Type="http://schemas.openxmlformats.org/officeDocument/2006/relationships/tags" Target="../tags/tag114.xml"/><Relationship Id="rId18" Type="http://schemas.openxmlformats.org/officeDocument/2006/relationships/tags" Target="../tags/tag119.xml"/><Relationship Id="rId26" Type="http://schemas.openxmlformats.org/officeDocument/2006/relationships/tags" Target="../tags/tag127.xml"/><Relationship Id="rId39" Type="http://schemas.openxmlformats.org/officeDocument/2006/relationships/slideLayout" Target="../slideLayouts/slideLayout7.xml"/><Relationship Id="rId21" Type="http://schemas.openxmlformats.org/officeDocument/2006/relationships/tags" Target="../tags/tag122.xml"/><Relationship Id="rId34" Type="http://schemas.openxmlformats.org/officeDocument/2006/relationships/tags" Target="../tags/tag135.xml"/><Relationship Id="rId7" Type="http://schemas.openxmlformats.org/officeDocument/2006/relationships/tags" Target="../tags/tag108.xml"/><Relationship Id="rId2" Type="http://schemas.openxmlformats.org/officeDocument/2006/relationships/tags" Target="../tags/tag103.xml"/><Relationship Id="rId16" Type="http://schemas.openxmlformats.org/officeDocument/2006/relationships/tags" Target="../tags/tag117.xml"/><Relationship Id="rId20" Type="http://schemas.openxmlformats.org/officeDocument/2006/relationships/tags" Target="../tags/tag121.xml"/><Relationship Id="rId29" Type="http://schemas.openxmlformats.org/officeDocument/2006/relationships/tags" Target="../tags/tag130.xml"/><Relationship Id="rId41" Type="http://schemas.openxmlformats.org/officeDocument/2006/relationships/image" Target="../media/image17.jpeg"/><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24" Type="http://schemas.openxmlformats.org/officeDocument/2006/relationships/tags" Target="../tags/tag125.xml"/><Relationship Id="rId32" Type="http://schemas.openxmlformats.org/officeDocument/2006/relationships/tags" Target="../tags/tag133.xml"/><Relationship Id="rId37" Type="http://schemas.openxmlformats.org/officeDocument/2006/relationships/tags" Target="../tags/tag138.xml"/><Relationship Id="rId40" Type="http://schemas.openxmlformats.org/officeDocument/2006/relationships/notesSlide" Target="../notesSlides/notesSlide10.xml"/><Relationship Id="rId5" Type="http://schemas.openxmlformats.org/officeDocument/2006/relationships/tags" Target="../tags/tag106.xml"/><Relationship Id="rId15" Type="http://schemas.openxmlformats.org/officeDocument/2006/relationships/tags" Target="../tags/tag116.xml"/><Relationship Id="rId23" Type="http://schemas.openxmlformats.org/officeDocument/2006/relationships/tags" Target="../tags/tag124.xml"/><Relationship Id="rId28" Type="http://schemas.openxmlformats.org/officeDocument/2006/relationships/tags" Target="../tags/tag129.xml"/><Relationship Id="rId36" Type="http://schemas.openxmlformats.org/officeDocument/2006/relationships/tags" Target="../tags/tag137.xml"/><Relationship Id="rId10" Type="http://schemas.openxmlformats.org/officeDocument/2006/relationships/tags" Target="../tags/tag111.xml"/><Relationship Id="rId19" Type="http://schemas.openxmlformats.org/officeDocument/2006/relationships/tags" Target="../tags/tag120.xml"/><Relationship Id="rId31" Type="http://schemas.openxmlformats.org/officeDocument/2006/relationships/tags" Target="../tags/tag132.xml"/><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tags" Target="../tags/tag115.xml"/><Relationship Id="rId22" Type="http://schemas.openxmlformats.org/officeDocument/2006/relationships/tags" Target="../tags/tag123.xml"/><Relationship Id="rId27" Type="http://schemas.openxmlformats.org/officeDocument/2006/relationships/tags" Target="../tags/tag128.xml"/><Relationship Id="rId30" Type="http://schemas.openxmlformats.org/officeDocument/2006/relationships/tags" Target="../tags/tag131.xml"/><Relationship Id="rId35" Type="http://schemas.openxmlformats.org/officeDocument/2006/relationships/tags" Target="../tags/tag136.xml"/><Relationship Id="rId8" Type="http://schemas.openxmlformats.org/officeDocument/2006/relationships/tags" Target="../tags/tag109.xml"/><Relationship Id="rId3" Type="http://schemas.openxmlformats.org/officeDocument/2006/relationships/tags" Target="../tags/tag104.xml"/><Relationship Id="rId12" Type="http://schemas.openxmlformats.org/officeDocument/2006/relationships/tags" Target="../tags/tag113.xml"/><Relationship Id="rId17" Type="http://schemas.openxmlformats.org/officeDocument/2006/relationships/tags" Target="../tags/tag118.xml"/><Relationship Id="rId25" Type="http://schemas.openxmlformats.org/officeDocument/2006/relationships/tags" Target="../tags/tag126.xml"/><Relationship Id="rId33" Type="http://schemas.openxmlformats.org/officeDocument/2006/relationships/tags" Target="../tags/tag134.xml"/><Relationship Id="rId38" Type="http://schemas.openxmlformats.org/officeDocument/2006/relationships/tags" Target="../tags/tag139.xml"/></Relationships>
</file>

<file path=ppt/slides/_rels/slide11.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18" Type="http://schemas.openxmlformats.org/officeDocument/2006/relationships/image" Target="../media/image19.jpeg"/><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image" Target="../media/image18.jpeg"/><Relationship Id="rId2" Type="http://schemas.openxmlformats.org/officeDocument/2006/relationships/tags" Target="../tags/tag141.xml"/><Relationship Id="rId16" Type="http://schemas.openxmlformats.org/officeDocument/2006/relationships/notesSlide" Target="../notesSlides/notesSlide11.xml"/><Relationship Id="rId20" Type="http://schemas.openxmlformats.org/officeDocument/2006/relationships/image" Target="../media/image21.jpeg"/><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5" Type="http://schemas.openxmlformats.org/officeDocument/2006/relationships/tags" Target="../tags/tag144.xml"/><Relationship Id="rId15" Type="http://schemas.openxmlformats.org/officeDocument/2006/relationships/slideLayout" Target="../slideLayouts/slideLayout7.xml"/><Relationship Id="rId10" Type="http://schemas.openxmlformats.org/officeDocument/2006/relationships/tags" Target="../tags/tag149.xml"/><Relationship Id="rId19" Type="http://schemas.openxmlformats.org/officeDocument/2006/relationships/image" Target="../media/image20.jpeg"/><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s>
</file>

<file path=ppt/slides/_rels/slide12.xml.rels><?xml version="1.0" encoding="UTF-8" standalone="yes"?>
<Relationships xmlns="http://schemas.openxmlformats.org/package/2006/relationships"><Relationship Id="rId13" Type="http://schemas.openxmlformats.org/officeDocument/2006/relationships/tags" Target="../tags/tag166.xml"/><Relationship Id="rId18" Type="http://schemas.openxmlformats.org/officeDocument/2006/relationships/tags" Target="../tags/tag171.xml"/><Relationship Id="rId26" Type="http://schemas.openxmlformats.org/officeDocument/2006/relationships/tags" Target="../tags/tag179.xml"/><Relationship Id="rId39" Type="http://schemas.openxmlformats.org/officeDocument/2006/relationships/slideLayout" Target="../slideLayouts/slideLayout7.xml"/><Relationship Id="rId21" Type="http://schemas.openxmlformats.org/officeDocument/2006/relationships/tags" Target="../tags/tag174.xml"/><Relationship Id="rId34" Type="http://schemas.openxmlformats.org/officeDocument/2006/relationships/tags" Target="../tags/tag187.xml"/><Relationship Id="rId42" Type="http://schemas.openxmlformats.org/officeDocument/2006/relationships/image" Target="../media/image23.jpeg"/><Relationship Id="rId7" Type="http://schemas.openxmlformats.org/officeDocument/2006/relationships/tags" Target="../tags/tag160.xml"/><Relationship Id="rId2" Type="http://schemas.openxmlformats.org/officeDocument/2006/relationships/tags" Target="../tags/tag155.xml"/><Relationship Id="rId16" Type="http://schemas.openxmlformats.org/officeDocument/2006/relationships/tags" Target="../tags/tag169.xml"/><Relationship Id="rId20" Type="http://schemas.openxmlformats.org/officeDocument/2006/relationships/tags" Target="../tags/tag173.xml"/><Relationship Id="rId29" Type="http://schemas.openxmlformats.org/officeDocument/2006/relationships/tags" Target="../tags/tag182.xml"/><Relationship Id="rId41" Type="http://schemas.openxmlformats.org/officeDocument/2006/relationships/image" Target="../media/image22.jpeg"/><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tags" Target="../tags/tag164.xml"/><Relationship Id="rId24" Type="http://schemas.openxmlformats.org/officeDocument/2006/relationships/tags" Target="../tags/tag177.xml"/><Relationship Id="rId32" Type="http://schemas.openxmlformats.org/officeDocument/2006/relationships/tags" Target="../tags/tag185.xml"/><Relationship Id="rId37" Type="http://schemas.openxmlformats.org/officeDocument/2006/relationships/tags" Target="../tags/tag190.xml"/><Relationship Id="rId40" Type="http://schemas.openxmlformats.org/officeDocument/2006/relationships/notesSlide" Target="../notesSlides/notesSlide12.xml"/><Relationship Id="rId5" Type="http://schemas.openxmlformats.org/officeDocument/2006/relationships/tags" Target="../tags/tag158.xml"/><Relationship Id="rId15" Type="http://schemas.openxmlformats.org/officeDocument/2006/relationships/tags" Target="../tags/tag168.xml"/><Relationship Id="rId23" Type="http://schemas.openxmlformats.org/officeDocument/2006/relationships/tags" Target="../tags/tag176.xml"/><Relationship Id="rId28" Type="http://schemas.openxmlformats.org/officeDocument/2006/relationships/tags" Target="../tags/tag181.xml"/><Relationship Id="rId36" Type="http://schemas.openxmlformats.org/officeDocument/2006/relationships/tags" Target="../tags/tag189.xml"/><Relationship Id="rId10" Type="http://schemas.openxmlformats.org/officeDocument/2006/relationships/tags" Target="../tags/tag163.xml"/><Relationship Id="rId19" Type="http://schemas.openxmlformats.org/officeDocument/2006/relationships/tags" Target="../tags/tag172.xml"/><Relationship Id="rId31" Type="http://schemas.openxmlformats.org/officeDocument/2006/relationships/tags" Target="../tags/tag184.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tags" Target="../tags/tag167.xml"/><Relationship Id="rId22" Type="http://schemas.openxmlformats.org/officeDocument/2006/relationships/tags" Target="../tags/tag175.xml"/><Relationship Id="rId27" Type="http://schemas.openxmlformats.org/officeDocument/2006/relationships/tags" Target="../tags/tag180.xml"/><Relationship Id="rId30" Type="http://schemas.openxmlformats.org/officeDocument/2006/relationships/tags" Target="../tags/tag183.xml"/><Relationship Id="rId35" Type="http://schemas.openxmlformats.org/officeDocument/2006/relationships/tags" Target="../tags/tag188.xml"/><Relationship Id="rId43" Type="http://schemas.openxmlformats.org/officeDocument/2006/relationships/image" Target="../media/image24.jpeg"/><Relationship Id="rId8" Type="http://schemas.openxmlformats.org/officeDocument/2006/relationships/tags" Target="../tags/tag161.xml"/><Relationship Id="rId3" Type="http://schemas.openxmlformats.org/officeDocument/2006/relationships/tags" Target="../tags/tag156.xml"/><Relationship Id="rId12" Type="http://schemas.openxmlformats.org/officeDocument/2006/relationships/tags" Target="../tags/tag165.xml"/><Relationship Id="rId17" Type="http://schemas.openxmlformats.org/officeDocument/2006/relationships/tags" Target="../tags/tag170.xml"/><Relationship Id="rId25" Type="http://schemas.openxmlformats.org/officeDocument/2006/relationships/tags" Target="../tags/tag178.xml"/><Relationship Id="rId33" Type="http://schemas.openxmlformats.org/officeDocument/2006/relationships/tags" Target="../tags/tag186.xml"/><Relationship Id="rId38" Type="http://schemas.openxmlformats.org/officeDocument/2006/relationships/tags" Target="../tags/tag191.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image" Target="../media/image27.jpe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image" Target="../media/image26.jpeg"/><Relationship Id="rId5" Type="http://schemas.openxmlformats.org/officeDocument/2006/relationships/tags" Target="../tags/tag196.xml"/><Relationship Id="rId10" Type="http://schemas.openxmlformats.org/officeDocument/2006/relationships/image" Target="../media/image25.jpeg"/><Relationship Id="rId4" Type="http://schemas.openxmlformats.org/officeDocument/2006/relationships/tags" Target="../tags/tag195.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206.xml"/><Relationship Id="rId13" Type="http://schemas.openxmlformats.org/officeDocument/2006/relationships/tags" Target="../tags/tag211.xml"/><Relationship Id="rId18" Type="http://schemas.openxmlformats.org/officeDocument/2006/relationships/notesSlide" Target="../notesSlides/notesSlide14.xml"/><Relationship Id="rId3" Type="http://schemas.openxmlformats.org/officeDocument/2006/relationships/tags" Target="../tags/tag201.xml"/><Relationship Id="rId21" Type="http://schemas.openxmlformats.org/officeDocument/2006/relationships/image" Target="../media/image29.jpeg"/><Relationship Id="rId7" Type="http://schemas.openxmlformats.org/officeDocument/2006/relationships/tags" Target="../tags/tag205.xml"/><Relationship Id="rId12" Type="http://schemas.openxmlformats.org/officeDocument/2006/relationships/tags" Target="../tags/tag210.xml"/><Relationship Id="rId17" Type="http://schemas.openxmlformats.org/officeDocument/2006/relationships/slideLayout" Target="../slideLayouts/slideLayout7.xml"/><Relationship Id="rId2" Type="http://schemas.openxmlformats.org/officeDocument/2006/relationships/tags" Target="../tags/tag200.xml"/><Relationship Id="rId16" Type="http://schemas.openxmlformats.org/officeDocument/2006/relationships/tags" Target="../tags/tag214.xml"/><Relationship Id="rId20" Type="http://schemas.openxmlformats.org/officeDocument/2006/relationships/image" Target="../media/image17.jpeg"/><Relationship Id="rId1" Type="http://schemas.openxmlformats.org/officeDocument/2006/relationships/tags" Target="../tags/tag199.xml"/><Relationship Id="rId6" Type="http://schemas.openxmlformats.org/officeDocument/2006/relationships/tags" Target="../tags/tag204.xml"/><Relationship Id="rId11" Type="http://schemas.openxmlformats.org/officeDocument/2006/relationships/tags" Target="../tags/tag209.xml"/><Relationship Id="rId5" Type="http://schemas.openxmlformats.org/officeDocument/2006/relationships/tags" Target="../tags/tag203.xml"/><Relationship Id="rId15" Type="http://schemas.openxmlformats.org/officeDocument/2006/relationships/tags" Target="../tags/tag213.xml"/><Relationship Id="rId10" Type="http://schemas.openxmlformats.org/officeDocument/2006/relationships/tags" Target="../tags/tag208.xml"/><Relationship Id="rId19" Type="http://schemas.openxmlformats.org/officeDocument/2006/relationships/image" Target="../media/image28.jpeg"/><Relationship Id="rId4" Type="http://schemas.openxmlformats.org/officeDocument/2006/relationships/tags" Target="../tags/tag202.xml"/><Relationship Id="rId9" Type="http://schemas.openxmlformats.org/officeDocument/2006/relationships/tags" Target="../tags/tag207.xml"/><Relationship Id="rId14" Type="http://schemas.openxmlformats.org/officeDocument/2006/relationships/tags" Target="../tags/tag212.xml"/><Relationship Id="rId22"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17.xml"/><Relationship Id="rId7" Type="http://schemas.openxmlformats.org/officeDocument/2006/relationships/tags" Target="../tags/tag221.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tags" Target="../tags/tag229.xml"/><Relationship Id="rId13" Type="http://schemas.openxmlformats.org/officeDocument/2006/relationships/tags" Target="../tags/tag234.xml"/><Relationship Id="rId18" Type="http://schemas.openxmlformats.org/officeDocument/2006/relationships/tags" Target="../tags/tag239.xml"/><Relationship Id="rId26" Type="http://schemas.openxmlformats.org/officeDocument/2006/relationships/image" Target="../media/image31.jpeg"/><Relationship Id="rId3" Type="http://schemas.openxmlformats.org/officeDocument/2006/relationships/tags" Target="../tags/tag224.xml"/><Relationship Id="rId21" Type="http://schemas.openxmlformats.org/officeDocument/2006/relationships/tags" Target="../tags/tag242.xml"/><Relationship Id="rId7" Type="http://schemas.openxmlformats.org/officeDocument/2006/relationships/tags" Target="../tags/tag228.xml"/><Relationship Id="rId12" Type="http://schemas.openxmlformats.org/officeDocument/2006/relationships/tags" Target="../tags/tag233.xml"/><Relationship Id="rId17" Type="http://schemas.openxmlformats.org/officeDocument/2006/relationships/tags" Target="../tags/tag238.xml"/><Relationship Id="rId25" Type="http://schemas.openxmlformats.org/officeDocument/2006/relationships/notesSlide" Target="../notesSlides/notesSlide16.xml"/><Relationship Id="rId2" Type="http://schemas.openxmlformats.org/officeDocument/2006/relationships/tags" Target="../tags/tag223.xml"/><Relationship Id="rId16" Type="http://schemas.openxmlformats.org/officeDocument/2006/relationships/tags" Target="../tags/tag237.xml"/><Relationship Id="rId20" Type="http://schemas.openxmlformats.org/officeDocument/2006/relationships/tags" Target="../tags/tag241.xml"/><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tags" Target="../tags/tag232.xml"/><Relationship Id="rId24" Type="http://schemas.openxmlformats.org/officeDocument/2006/relationships/slideLayout" Target="../slideLayouts/slideLayout7.xml"/><Relationship Id="rId5" Type="http://schemas.openxmlformats.org/officeDocument/2006/relationships/tags" Target="../tags/tag226.xml"/><Relationship Id="rId15" Type="http://schemas.openxmlformats.org/officeDocument/2006/relationships/tags" Target="../tags/tag236.xml"/><Relationship Id="rId23" Type="http://schemas.openxmlformats.org/officeDocument/2006/relationships/tags" Target="../tags/tag244.xml"/><Relationship Id="rId10" Type="http://schemas.openxmlformats.org/officeDocument/2006/relationships/tags" Target="../tags/tag231.xml"/><Relationship Id="rId19" Type="http://schemas.openxmlformats.org/officeDocument/2006/relationships/tags" Target="../tags/tag240.xml"/><Relationship Id="rId4" Type="http://schemas.openxmlformats.org/officeDocument/2006/relationships/tags" Target="../tags/tag225.xml"/><Relationship Id="rId9" Type="http://schemas.openxmlformats.org/officeDocument/2006/relationships/tags" Target="../tags/tag230.xml"/><Relationship Id="rId14" Type="http://schemas.openxmlformats.org/officeDocument/2006/relationships/tags" Target="../tags/tag235.xml"/><Relationship Id="rId22" Type="http://schemas.openxmlformats.org/officeDocument/2006/relationships/tags" Target="../tags/tag24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45.xml"/><Relationship Id="rId6" Type="http://schemas.openxmlformats.org/officeDocument/2006/relationships/image" Target="../media/image33.jpeg"/><Relationship Id="rId5" Type="http://schemas.microsoft.com/office/2007/relationships/hdphoto" Target="../media/hdphoto1.wdp"/><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248.xml"/><Relationship Id="rId7" Type="http://schemas.openxmlformats.org/officeDocument/2006/relationships/notesSlide" Target="../notesSlides/notesSlide18.xml"/><Relationship Id="rId12" Type="http://schemas.openxmlformats.org/officeDocument/2006/relationships/image" Target="../media/image38.png"/><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slideLayout" Target="../slideLayouts/slideLayout7.xml"/><Relationship Id="rId11" Type="http://schemas.openxmlformats.org/officeDocument/2006/relationships/image" Target="../media/image37.png"/><Relationship Id="rId5" Type="http://schemas.openxmlformats.org/officeDocument/2006/relationships/tags" Target="../tags/tag250.xml"/><Relationship Id="rId10" Type="http://schemas.openxmlformats.org/officeDocument/2006/relationships/image" Target="../media/image36.png"/><Relationship Id="rId4" Type="http://schemas.openxmlformats.org/officeDocument/2006/relationships/tags" Target="../tags/tag249.xml"/><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tags" Target="../tags/tag263.xml"/><Relationship Id="rId18" Type="http://schemas.openxmlformats.org/officeDocument/2006/relationships/tags" Target="../tags/tag268.xml"/><Relationship Id="rId3" Type="http://schemas.openxmlformats.org/officeDocument/2006/relationships/tags" Target="../tags/tag253.xml"/><Relationship Id="rId21" Type="http://schemas.openxmlformats.org/officeDocument/2006/relationships/tags" Target="../tags/tag271.xml"/><Relationship Id="rId7" Type="http://schemas.openxmlformats.org/officeDocument/2006/relationships/tags" Target="../tags/tag257.xml"/><Relationship Id="rId12" Type="http://schemas.openxmlformats.org/officeDocument/2006/relationships/tags" Target="../tags/tag262.xml"/><Relationship Id="rId17" Type="http://schemas.openxmlformats.org/officeDocument/2006/relationships/tags" Target="../tags/tag267.xml"/><Relationship Id="rId25" Type="http://schemas.openxmlformats.org/officeDocument/2006/relationships/chart" Target="../charts/chart3.xml"/><Relationship Id="rId2" Type="http://schemas.openxmlformats.org/officeDocument/2006/relationships/tags" Target="../tags/tag252.xml"/><Relationship Id="rId16" Type="http://schemas.openxmlformats.org/officeDocument/2006/relationships/tags" Target="../tags/tag266.xml"/><Relationship Id="rId20" Type="http://schemas.openxmlformats.org/officeDocument/2006/relationships/tags" Target="../tags/tag270.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tags" Target="../tags/tag261.xml"/><Relationship Id="rId24" Type="http://schemas.openxmlformats.org/officeDocument/2006/relationships/chart" Target="../charts/chart2.xml"/><Relationship Id="rId5" Type="http://schemas.openxmlformats.org/officeDocument/2006/relationships/tags" Target="../tags/tag255.xml"/><Relationship Id="rId15" Type="http://schemas.openxmlformats.org/officeDocument/2006/relationships/tags" Target="../tags/tag265.xml"/><Relationship Id="rId23" Type="http://schemas.openxmlformats.org/officeDocument/2006/relationships/notesSlide" Target="../notesSlides/notesSlide19.xml"/><Relationship Id="rId10" Type="http://schemas.openxmlformats.org/officeDocument/2006/relationships/tags" Target="../tags/tag260.xml"/><Relationship Id="rId19" Type="http://schemas.openxmlformats.org/officeDocument/2006/relationships/tags" Target="../tags/tag269.xml"/><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tags" Target="../tags/tag264.xml"/><Relationship Id="rId2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tags" Target="../tags/tag279.xml"/><Relationship Id="rId13" Type="http://schemas.openxmlformats.org/officeDocument/2006/relationships/notesSlide" Target="../notesSlides/notesSlide20.xml"/><Relationship Id="rId3" Type="http://schemas.openxmlformats.org/officeDocument/2006/relationships/tags" Target="../tags/tag274.xml"/><Relationship Id="rId7" Type="http://schemas.openxmlformats.org/officeDocument/2006/relationships/tags" Target="../tags/tag278.xml"/><Relationship Id="rId12" Type="http://schemas.openxmlformats.org/officeDocument/2006/relationships/slideLayout" Target="../slideLayouts/slideLayout7.xml"/><Relationship Id="rId2" Type="http://schemas.openxmlformats.org/officeDocument/2006/relationships/tags" Target="../tags/tag273.xml"/><Relationship Id="rId16" Type="http://schemas.openxmlformats.org/officeDocument/2006/relationships/image" Target="../media/image41.png"/><Relationship Id="rId1" Type="http://schemas.openxmlformats.org/officeDocument/2006/relationships/tags" Target="../tags/tag272.xml"/><Relationship Id="rId6" Type="http://schemas.openxmlformats.org/officeDocument/2006/relationships/tags" Target="../tags/tag277.xml"/><Relationship Id="rId11" Type="http://schemas.openxmlformats.org/officeDocument/2006/relationships/tags" Target="../tags/tag282.xml"/><Relationship Id="rId5" Type="http://schemas.openxmlformats.org/officeDocument/2006/relationships/tags" Target="../tags/tag276.xml"/><Relationship Id="rId15" Type="http://schemas.openxmlformats.org/officeDocument/2006/relationships/image" Target="../media/image40.png"/><Relationship Id="rId10" Type="http://schemas.openxmlformats.org/officeDocument/2006/relationships/tags" Target="../tags/tag281.xml"/><Relationship Id="rId4" Type="http://schemas.openxmlformats.org/officeDocument/2006/relationships/tags" Target="../tags/tag275.xml"/><Relationship Id="rId9" Type="http://schemas.openxmlformats.org/officeDocument/2006/relationships/tags" Target="../tags/tag280.xml"/><Relationship Id="rId1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85.xml"/><Relationship Id="rId7" Type="http://schemas.openxmlformats.org/officeDocument/2006/relationships/tags" Target="../tags/tag289.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image" Target="../media/image43.png"/><Relationship Id="rId3" Type="http://schemas.openxmlformats.org/officeDocument/2006/relationships/tags" Target="../tags/tag292.xml"/><Relationship Id="rId7" Type="http://schemas.openxmlformats.org/officeDocument/2006/relationships/tags" Target="../tags/tag296.xml"/><Relationship Id="rId12" Type="http://schemas.openxmlformats.org/officeDocument/2006/relationships/image" Target="../media/image42.png"/><Relationship Id="rId2" Type="http://schemas.openxmlformats.org/officeDocument/2006/relationships/tags" Target="../tags/tag291.xml"/><Relationship Id="rId16" Type="http://schemas.openxmlformats.org/officeDocument/2006/relationships/image" Target="../media/image46.png"/><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notesSlide" Target="../notesSlides/notesSlide22.xml"/><Relationship Id="rId5" Type="http://schemas.openxmlformats.org/officeDocument/2006/relationships/tags" Target="../tags/tag294.xml"/><Relationship Id="rId15" Type="http://schemas.openxmlformats.org/officeDocument/2006/relationships/image" Target="../media/image45.png"/><Relationship Id="rId10" Type="http://schemas.openxmlformats.org/officeDocument/2006/relationships/slideLayout" Target="../slideLayouts/slideLayout7.xml"/><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tags" Target="../tags/tag306.xml"/><Relationship Id="rId13" Type="http://schemas.openxmlformats.org/officeDocument/2006/relationships/tags" Target="../tags/tag311.xml"/><Relationship Id="rId18" Type="http://schemas.openxmlformats.org/officeDocument/2006/relationships/image" Target="../media/image47.jpeg"/><Relationship Id="rId3" Type="http://schemas.openxmlformats.org/officeDocument/2006/relationships/tags" Target="../tags/tag301.xml"/><Relationship Id="rId7" Type="http://schemas.openxmlformats.org/officeDocument/2006/relationships/tags" Target="../tags/tag305.xml"/><Relationship Id="rId12" Type="http://schemas.openxmlformats.org/officeDocument/2006/relationships/tags" Target="../tags/tag310.xml"/><Relationship Id="rId17" Type="http://schemas.openxmlformats.org/officeDocument/2006/relationships/notesSlide" Target="../notesSlides/notesSlide23.xml"/><Relationship Id="rId2" Type="http://schemas.openxmlformats.org/officeDocument/2006/relationships/tags" Target="../tags/tag300.xml"/><Relationship Id="rId16" Type="http://schemas.openxmlformats.org/officeDocument/2006/relationships/slideLayout" Target="../slideLayouts/slideLayout7.xml"/><Relationship Id="rId1" Type="http://schemas.openxmlformats.org/officeDocument/2006/relationships/tags" Target="../tags/tag299.xml"/><Relationship Id="rId6" Type="http://schemas.openxmlformats.org/officeDocument/2006/relationships/tags" Target="../tags/tag304.xml"/><Relationship Id="rId11" Type="http://schemas.openxmlformats.org/officeDocument/2006/relationships/tags" Target="../tags/tag309.xml"/><Relationship Id="rId5" Type="http://schemas.openxmlformats.org/officeDocument/2006/relationships/tags" Target="../tags/tag303.xml"/><Relationship Id="rId15" Type="http://schemas.openxmlformats.org/officeDocument/2006/relationships/tags" Target="../tags/tag313.xml"/><Relationship Id="rId10" Type="http://schemas.openxmlformats.org/officeDocument/2006/relationships/tags" Target="../tags/tag308.xml"/><Relationship Id="rId4" Type="http://schemas.openxmlformats.org/officeDocument/2006/relationships/tags" Target="../tags/tag302.xml"/><Relationship Id="rId9" Type="http://schemas.openxmlformats.org/officeDocument/2006/relationships/tags" Target="../tags/tag307.xml"/><Relationship Id="rId14" Type="http://schemas.openxmlformats.org/officeDocument/2006/relationships/tags" Target="../tags/tag312.xml"/></Relationships>
</file>

<file path=ppt/slides/_rels/slide24.xml.rels><?xml version="1.0" encoding="UTF-8" standalone="yes"?>
<Relationships xmlns="http://schemas.openxmlformats.org/package/2006/relationships"><Relationship Id="rId13" Type="http://schemas.openxmlformats.org/officeDocument/2006/relationships/tags" Target="../tags/tag326.xml"/><Relationship Id="rId18" Type="http://schemas.openxmlformats.org/officeDocument/2006/relationships/tags" Target="../tags/tag331.xml"/><Relationship Id="rId26" Type="http://schemas.openxmlformats.org/officeDocument/2006/relationships/tags" Target="../tags/tag339.xml"/><Relationship Id="rId39" Type="http://schemas.openxmlformats.org/officeDocument/2006/relationships/tags" Target="../tags/tag352.xml"/><Relationship Id="rId21" Type="http://schemas.openxmlformats.org/officeDocument/2006/relationships/tags" Target="../tags/tag334.xml"/><Relationship Id="rId34" Type="http://schemas.openxmlformats.org/officeDocument/2006/relationships/tags" Target="../tags/tag347.xml"/><Relationship Id="rId42" Type="http://schemas.openxmlformats.org/officeDocument/2006/relationships/image" Target="../media/image48.jpeg"/><Relationship Id="rId7" Type="http://schemas.openxmlformats.org/officeDocument/2006/relationships/tags" Target="../tags/tag320.xml"/><Relationship Id="rId2" Type="http://schemas.openxmlformats.org/officeDocument/2006/relationships/tags" Target="../tags/tag315.xml"/><Relationship Id="rId16" Type="http://schemas.openxmlformats.org/officeDocument/2006/relationships/tags" Target="../tags/tag329.xml"/><Relationship Id="rId29" Type="http://schemas.openxmlformats.org/officeDocument/2006/relationships/tags" Target="../tags/tag342.xml"/><Relationship Id="rId1" Type="http://schemas.openxmlformats.org/officeDocument/2006/relationships/tags" Target="../tags/tag314.xml"/><Relationship Id="rId6" Type="http://schemas.openxmlformats.org/officeDocument/2006/relationships/tags" Target="../tags/tag319.xml"/><Relationship Id="rId11" Type="http://schemas.openxmlformats.org/officeDocument/2006/relationships/tags" Target="../tags/tag324.xml"/><Relationship Id="rId24" Type="http://schemas.openxmlformats.org/officeDocument/2006/relationships/tags" Target="../tags/tag337.xml"/><Relationship Id="rId32" Type="http://schemas.openxmlformats.org/officeDocument/2006/relationships/tags" Target="../tags/tag345.xml"/><Relationship Id="rId37" Type="http://schemas.openxmlformats.org/officeDocument/2006/relationships/tags" Target="../tags/tag350.xml"/><Relationship Id="rId40" Type="http://schemas.openxmlformats.org/officeDocument/2006/relationships/slideLayout" Target="../slideLayouts/slideLayout7.xml"/><Relationship Id="rId45" Type="http://schemas.openxmlformats.org/officeDocument/2006/relationships/image" Target="../media/image51.jpeg"/><Relationship Id="rId5" Type="http://schemas.openxmlformats.org/officeDocument/2006/relationships/tags" Target="../tags/tag318.xml"/><Relationship Id="rId15" Type="http://schemas.openxmlformats.org/officeDocument/2006/relationships/tags" Target="../tags/tag328.xml"/><Relationship Id="rId23" Type="http://schemas.openxmlformats.org/officeDocument/2006/relationships/tags" Target="../tags/tag336.xml"/><Relationship Id="rId28" Type="http://schemas.openxmlformats.org/officeDocument/2006/relationships/tags" Target="../tags/tag341.xml"/><Relationship Id="rId36" Type="http://schemas.openxmlformats.org/officeDocument/2006/relationships/tags" Target="../tags/tag349.xml"/><Relationship Id="rId10" Type="http://schemas.openxmlformats.org/officeDocument/2006/relationships/tags" Target="../tags/tag323.xml"/><Relationship Id="rId19" Type="http://schemas.openxmlformats.org/officeDocument/2006/relationships/tags" Target="../tags/tag332.xml"/><Relationship Id="rId31" Type="http://schemas.openxmlformats.org/officeDocument/2006/relationships/tags" Target="../tags/tag344.xml"/><Relationship Id="rId44" Type="http://schemas.openxmlformats.org/officeDocument/2006/relationships/image" Target="../media/image50.jpeg"/><Relationship Id="rId4" Type="http://schemas.openxmlformats.org/officeDocument/2006/relationships/tags" Target="../tags/tag317.xml"/><Relationship Id="rId9" Type="http://schemas.openxmlformats.org/officeDocument/2006/relationships/tags" Target="../tags/tag322.xml"/><Relationship Id="rId14" Type="http://schemas.openxmlformats.org/officeDocument/2006/relationships/tags" Target="../tags/tag327.xml"/><Relationship Id="rId22" Type="http://schemas.openxmlformats.org/officeDocument/2006/relationships/tags" Target="../tags/tag335.xml"/><Relationship Id="rId27" Type="http://schemas.openxmlformats.org/officeDocument/2006/relationships/tags" Target="../tags/tag340.xml"/><Relationship Id="rId30" Type="http://schemas.openxmlformats.org/officeDocument/2006/relationships/tags" Target="../tags/tag343.xml"/><Relationship Id="rId35" Type="http://schemas.openxmlformats.org/officeDocument/2006/relationships/tags" Target="../tags/tag348.xml"/><Relationship Id="rId43" Type="http://schemas.openxmlformats.org/officeDocument/2006/relationships/image" Target="../media/image49.jpeg"/><Relationship Id="rId8" Type="http://schemas.openxmlformats.org/officeDocument/2006/relationships/tags" Target="../tags/tag321.xml"/><Relationship Id="rId3" Type="http://schemas.openxmlformats.org/officeDocument/2006/relationships/tags" Target="../tags/tag316.xml"/><Relationship Id="rId12" Type="http://schemas.openxmlformats.org/officeDocument/2006/relationships/tags" Target="../tags/tag325.xml"/><Relationship Id="rId17" Type="http://schemas.openxmlformats.org/officeDocument/2006/relationships/tags" Target="../tags/tag330.xml"/><Relationship Id="rId25" Type="http://schemas.openxmlformats.org/officeDocument/2006/relationships/tags" Target="../tags/tag338.xml"/><Relationship Id="rId33" Type="http://schemas.openxmlformats.org/officeDocument/2006/relationships/tags" Target="../tags/tag346.xml"/><Relationship Id="rId38" Type="http://schemas.openxmlformats.org/officeDocument/2006/relationships/tags" Target="../tags/tag351.xml"/><Relationship Id="rId20" Type="http://schemas.openxmlformats.org/officeDocument/2006/relationships/tags" Target="../tags/tag333.xml"/><Relationship Id="rId41"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tags" Target="../tags/tag360.xml"/><Relationship Id="rId13" Type="http://schemas.openxmlformats.org/officeDocument/2006/relationships/image" Target="../media/image52.jpeg"/><Relationship Id="rId3" Type="http://schemas.openxmlformats.org/officeDocument/2006/relationships/tags" Target="../tags/tag355.xml"/><Relationship Id="rId7" Type="http://schemas.openxmlformats.org/officeDocument/2006/relationships/tags" Target="../tags/tag359.xml"/><Relationship Id="rId12" Type="http://schemas.openxmlformats.org/officeDocument/2006/relationships/notesSlide" Target="../notesSlides/notesSlide25.xml"/><Relationship Id="rId17" Type="http://schemas.openxmlformats.org/officeDocument/2006/relationships/image" Target="../media/image56.jpeg"/><Relationship Id="rId2" Type="http://schemas.openxmlformats.org/officeDocument/2006/relationships/tags" Target="../tags/tag354.xml"/><Relationship Id="rId16" Type="http://schemas.openxmlformats.org/officeDocument/2006/relationships/image" Target="../media/image55.jpeg"/><Relationship Id="rId1" Type="http://schemas.openxmlformats.org/officeDocument/2006/relationships/tags" Target="../tags/tag353.xml"/><Relationship Id="rId6" Type="http://schemas.openxmlformats.org/officeDocument/2006/relationships/tags" Target="../tags/tag358.xml"/><Relationship Id="rId11" Type="http://schemas.openxmlformats.org/officeDocument/2006/relationships/slideLayout" Target="../slideLayouts/slideLayout7.xml"/><Relationship Id="rId5" Type="http://schemas.openxmlformats.org/officeDocument/2006/relationships/tags" Target="../tags/tag357.xml"/><Relationship Id="rId15" Type="http://schemas.openxmlformats.org/officeDocument/2006/relationships/image" Target="../media/image54.jpeg"/><Relationship Id="rId10" Type="http://schemas.openxmlformats.org/officeDocument/2006/relationships/tags" Target="../tags/tag362.xml"/><Relationship Id="rId4" Type="http://schemas.openxmlformats.org/officeDocument/2006/relationships/tags" Target="../tags/tag356.xml"/><Relationship Id="rId9" Type="http://schemas.openxmlformats.org/officeDocument/2006/relationships/tags" Target="../tags/tag361.xml"/><Relationship Id="rId1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tags" Target="../tags/tag363.xml"/><Relationship Id="rId5" Type="http://schemas.openxmlformats.org/officeDocument/2006/relationships/notesSlide" Target="../notesSlides/notesSlide26.xml"/><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slideLayout" Target="../slideLayouts/slideLayout7.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image" Target="../media/image9.jpeg"/><Relationship Id="rId2" Type="http://schemas.openxmlformats.org/officeDocument/2006/relationships/tags" Target="../tags/tag13.xml"/><Relationship Id="rId16" Type="http://schemas.openxmlformats.org/officeDocument/2006/relationships/image" Target="../media/image8.jpe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image" Target="../media/image7.jpeg"/><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3" Type="http://schemas.openxmlformats.org/officeDocument/2006/relationships/tags" Target="../tags/tag36.xml"/><Relationship Id="rId18" Type="http://schemas.openxmlformats.org/officeDocument/2006/relationships/tags" Target="../tags/tag41.xml"/><Relationship Id="rId26" Type="http://schemas.openxmlformats.org/officeDocument/2006/relationships/tags" Target="../tags/tag49.xml"/><Relationship Id="rId39" Type="http://schemas.openxmlformats.org/officeDocument/2006/relationships/tags" Target="../tags/tag62.xml"/><Relationship Id="rId21" Type="http://schemas.openxmlformats.org/officeDocument/2006/relationships/tags" Target="../tags/tag44.xml"/><Relationship Id="rId34" Type="http://schemas.openxmlformats.org/officeDocument/2006/relationships/tags" Target="../tags/tag57.xml"/><Relationship Id="rId42" Type="http://schemas.openxmlformats.org/officeDocument/2006/relationships/tags" Target="../tags/tag65.xml"/><Relationship Id="rId7" Type="http://schemas.openxmlformats.org/officeDocument/2006/relationships/tags" Target="../tags/tag30.xml"/><Relationship Id="rId2" Type="http://schemas.openxmlformats.org/officeDocument/2006/relationships/tags" Target="../tags/tag25.xml"/><Relationship Id="rId16" Type="http://schemas.openxmlformats.org/officeDocument/2006/relationships/tags" Target="../tags/tag39.xml"/><Relationship Id="rId29" Type="http://schemas.openxmlformats.org/officeDocument/2006/relationships/tags" Target="../tags/tag52.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24" Type="http://schemas.openxmlformats.org/officeDocument/2006/relationships/tags" Target="../tags/tag47.xml"/><Relationship Id="rId32" Type="http://schemas.openxmlformats.org/officeDocument/2006/relationships/tags" Target="../tags/tag55.xml"/><Relationship Id="rId37" Type="http://schemas.openxmlformats.org/officeDocument/2006/relationships/tags" Target="../tags/tag60.xml"/><Relationship Id="rId40" Type="http://schemas.openxmlformats.org/officeDocument/2006/relationships/tags" Target="../tags/tag63.xml"/><Relationship Id="rId45" Type="http://schemas.openxmlformats.org/officeDocument/2006/relationships/slideLayout" Target="../slideLayouts/slideLayout7.xml"/><Relationship Id="rId5" Type="http://schemas.openxmlformats.org/officeDocument/2006/relationships/tags" Target="../tags/tag28.xml"/><Relationship Id="rId15" Type="http://schemas.openxmlformats.org/officeDocument/2006/relationships/tags" Target="../tags/tag38.xml"/><Relationship Id="rId23" Type="http://schemas.openxmlformats.org/officeDocument/2006/relationships/tags" Target="../tags/tag46.xml"/><Relationship Id="rId28" Type="http://schemas.openxmlformats.org/officeDocument/2006/relationships/tags" Target="../tags/tag51.xml"/><Relationship Id="rId36" Type="http://schemas.openxmlformats.org/officeDocument/2006/relationships/tags" Target="../tags/tag59.xml"/><Relationship Id="rId10" Type="http://schemas.openxmlformats.org/officeDocument/2006/relationships/tags" Target="../tags/tag33.xml"/><Relationship Id="rId19" Type="http://schemas.openxmlformats.org/officeDocument/2006/relationships/tags" Target="../tags/tag42.xml"/><Relationship Id="rId31" Type="http://schemas.openxmlformats.org/officeDocument/2006/relationships/tags" Target="../tags/tag54.xml"/><Relationship Id="rId44" Type="http://schemas.openxmlformats.org/officeDocument/2006/relationships/tags" Target="../tags/tag67.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 Id="rId22" Type="http://schemas.openxmlformats.org/officeDocument/2006/relationships/tags" Target="../tags/tag45.xml"/><Relationship Id="rId27" Type="http://schemas.openxmlformats.org/officeDocument/2006/relationships/tags" Target="../tags/tag50.xml"/><Relationship Id="rId30" Type="http://schemas.openxmlformats.org/officeDocument/2006/relationships/tags" Target="../tags/tag53.xml"/><Relationship Id="rId35" Type="http://schemas.openxmlformats.org/officeDocument/2006/relationships/tags" Target="../tags/tag58.xml"/><Relationship Id="rId43" Type="http://schemas.openxmlformats.org/officeDocument/2006/relationships/tags" Target="../tags/tag66.xml"/><Relationship Id="rId8" Type="http://schemas.openxmlformats.org/officeDocument/2006/relationships/tags" Target="../tags/tag31.xml"/><Relationship Id="rId3" Type="http://schemas.openxmlformats.org/officeDocument/2006/relationships/tags" Target="../tags/tag26.xml"/><Relationship Id="rId12" Type="http://schemas.openxmlformats.org/officeDocument/2006/relationships/tags" Target="../tags/tag35.xml"/><Relationship Id="rId17" Type="http://schemas.openxmlformats.org/officeDocument/2006/relationships/tags" Target="../tags/tag40.xml"/><Relationship Id="rId25" Type="http://schemas.openxmlformats.org/officeDocument/2006/relationships/tags" Target="../tags/tag48.xml"/><Relationship Id="rId33" Type="http://schemas.openxmlformats.org/officeDocument/2006/relationships/tags" Target="../tags/tag56.xml"/><Relationship Id="rId38" Type="http://schemas.openxmlformats.org/officeDocument/2006/relationships/tags" Target="../tags/tag61.xml"/><Relationship Id="rId46" Type="http://schemas.openxmlformats.org/officeDocument/2006/relationships/notesSlide" Target="../notesSlides/notesSlide5.xml"/><Relationship Id="rId20" Type="http://schemas.openxmlformats.org/officeDocument/2006/relationships/tags" Target="../tags/tag43.xml"/><Relationship Id="rId41" Type="http://schemas.openxmlformats.org/officeDocument/2006/relationships/tags" Target="../tags/tag64.xml"/></Relationships>
</file>

<file path=ppt/slides/_rels/slide6.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media/image10.jpe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notesSlide" Target="../notesSlides/notesSlide6.xml"/><Relationship Id="rId5" Type="http://schemas.openxmlformats.org/officeDocument/2006/relationships/tags" Target="../tags/tag72.xml"/><Relationship Id="rId10" Type="http://schemas.openxmlformats.org/officeDocument/2006/relationships/slideLayout" Target="../slideLayouts/slideLayout7.xml"/><Relationship Id="rId4" Type="http://schemas.openxmlformats.org/officeDocument/2006/relationships/tags" Target="../tags/tag71.xml"/><Relationship Id="rId9" Type="http://schemas.openxmlformats.org/officeDocument/2006/relationships/tags" Target="../tags/tag76.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79.xml"/><Relationship Id="rId7" Type="http://schemas.openxmlformats.org/officeDocument/2006/relationships/slideLayout" Target="../slideLayouts/slideLayout7.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10" Type="http://schemas.openxmlformats.org/officeDocument/2006/relationships/chart" Target="../charts/chart1.xml"/><Relationship Id="rId4" Type="http://schemas.openxmlformats.org/officeDocument/2006/relationships/tags" Target="../tags/tag80.xml"/><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slideLayout" Target="../slideLayouts/slideLayout7.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image" Target="../media/image16.jpeg"/><Relationship Id="rId2" Type="http://schemas.openxmlformats.org/officeDocument/2006/relationships/tags" Target="../tags/tag84.xml"/><Relationship Id="rId16" Type="http://schemas.openxmlformats.org/officeDocument/2006/relationships/image" Target="../media/image15.png"/><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5" Type="http://schemas.openxmlformats.org/officeDocument/2006/relationships/tags" Target="../tags/tag87.xml"/><Relationship Id="rId15" Type="http://schemas.openxmlformats.org/officeDocument/2006/relationships/image" Target="../media/image14.jpeg"/><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10"/>
          <p:cNvSpPr txBox="1"/>
          <p:nvPr>
            <p:custDataLst>
              <p:tags r:id="rId1"/>
            </p:custDataLst>
          </p:nvPr>
        </p:nvSpPr>
        <p:spPr>
          <a:xfrm>
            <a:off x="933450" y="3512186"/>
            <a:ext cx="4752521" cy="307777"/>
          </a:xfrm>
          <a:prstGeom prst="rect">
            <a:avLst/>
          </a:prstGeom>
          <a:noFill/>
        </p:spPr>
        <p:txBody>
          <a:bodyPr wrap="square">
            <a:spAutoFit/>
          </a:bodyPr>
          <a:lstStyle/>
          <a:p>
            <a:pPr defTabSz="1219200" latinLnBrk="1">
              <a:defRPr/>
            </a:pPr>
            <a:r>
              <a:rPr lang="en-US" altLang="ko-KR" sz="1400" dirty="0">
                <a:solidFill>
                  <a:schemeClr val="tx1">
                    <a:lumMod val="50000"/>
                    <a:lumOff val="50000"/>
                  </a:schemeClr>
                </a:solidFill>
                <a:latin typeface="Arial" panose="020B0604020202020204" pitchFamily="34" charset="0"/>
                <a:ea typeface="Malgun Gothic" panose="020B0503020000020004" pitchFamily="34" charset="-127"/>
                <a:cs typeface="Arial" panose="020B0604020202020204" pitchFamily="34" charset="0"/>
              </a:rPr>
              <a:t>JIANYUE GONGZUO ZHANSHI HUIBAO PPT MUBAN</a:t>
            </a:r>
          </a:p>
        </p:txBody>
      </p:sp>
      <p:sp>
        <p:nvSpPr>
          <p:cNvPr id="3" name="PA_文本框 1"/>
          <p:cNvSpPr txBox="1">
            <a:spLocks noChangeArrowheads="1"/>
          </p:cNvSpPr>
          <p:nvPr>
            <p:custDataLst>
              <p:tags r:id="rId2"/>
            </p:custDataLst>
          </p:nvPr>
        </p:nvSpPr>
        <p:spPr bwMode="auto">
          <a:xfrm>
            <a:off x="933449" y="1674674"/>
            <a:ext cx="5772151" cy="646331"/>
          </a:xfrm>
          <a:prstGeom prst="rect">
            <a:avLst/>
          </a:prstGeom>
          <a:noFill/>
          <a:ln w="9525">
            <a:noFill/>
            <a:miter lim="800000"/>
          </a:ln>
        </p:spPr>
        <p:txBody>
          <a:bodyPr wrap="square">
            <a:spAutoFit/>
          </a:bodyPr>
          <a:lstStyle/>
          <a:p>
            <a:pPr defTabSz="1219200" latinLnBrk="1"/>
            <a:r>
              <a:rPr lang="zh-CN" altLang="en-US" sz="36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教育实践调查报告</a:t>
            </a:r>
            <a:r>
              <a:rPr lang="en-US" altLang="zh-CN" sz="3600" b="1" dirty="0" err="1">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ppt</a:t>
            </a:r>
            <a:r>
              <a:rPr lang="zh-CN" altLang="en-US" sz="36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模板</a:t>
            </a:r>
            <a:endParaRPr lang="en-US" altLang="ko-KR" sz="36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4" name="PA_圆角矩形 9"/>
          <p:cNvSpPr/>
          <p:nvPr>
            <p:custDataLst>
              <p:tags r:id="rId3"/>
            </p:custDataLst>
          </p:nvPr>
        </p:nvSpPr>
        <p:spPr>
          <a:xfrm>
            <a:off x="1113065" y="4210927"/>
            <a:ext cx="1257300" cy="28803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1219200" latinLnBrk="1"/>
            <a:r>
              <a:rPr lang="en-US" altLang="zh-CN" sz="1400" dirty="0" smtClean="0">
                <a:solidFill>
                  <a:prstClr val="white"/>
                </a:solidFill>
                <a:latin typeface="Malgun Gothic" panose="020B0503020000020004" pitchFamily="34" charset="-127"/>
                <a:ea typeface="宋体" panose="02010600030101010101" pitchFamily="2" charset="-122"/>
              </a:rPr>
              <a:t>20XX.12.12</a:t>
            </a:r>
            <a:endParaRPr lang="zh-CN" altLang="en-US" sz="1400" dirty="0">
              <a:solidFill>
                <a:prstClr val="white"/>
              </a:solidFill>
              <a:latin typeface="Malgun Gothic" panose="020B0503020000020004" pitchFamily="34" charset="-127"/>
              <a:ea typeface="宋体"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par>
                          <p:cTn id="11" fill="hold">
                            <p:stCondLst>
                              <p:cond delay="22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27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1"/>
          <p:cNvSpPr/>
          <p:nvPr>
            <p:custDataLst>
              <p:tags r:id="rId1"/>
            </p:custDataLst>
          </p:nvPr>
        </p:nvSpPr>
        <p:spPr>
          <a:xfrm>
            <a:off x="0" y="0"/>
            <a:ext cx="12192000" cy="24529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782777" y="382860"/>
            <a:ext cx="5168080" cy="5803105"/>
            <a:chOff x="782777" y="382860"/>
            <a:chExt cx="5168080" cy="5803105"/>
          </a:xfrm>
        </p:grpSpPr>
        <p:sp>
          <p:nvSpPr>
            <p:cNvPr id="4" name="PA_文本框 3"/>
            <p:cNvSpPr txBox="1"/>
            <p:nvPr>
              <p:custDataLst>
                <p:tags r:id="rId35"/>
              </p:custDataLst>
            </p:nvPr>
          </p:nvSpPr>
          <p:spPr>
            <a:xfrm>
              <a:off x="782777" y="382860"/>
              <a:ext cx="3057247" cy="584775"/>
            </a:xfrm>
            <a:prstGeom prst="rect">
              <a:avLst/>
            </a:prstGeom>
            <a:noFill/>
          </p:spPr>
          <p:txBody>
            <a:bodyPr wrap="none" rtlCol="0">
              <a:spAutoFit/>
            </a:bodyPr>
            <a:lstStyle/>
            <a:p>
              <a:pPr algn="ctr"/>
              <a:r>
                <a:rPr lang="zh-CN" altLang="en-US" sz="3200" b="1" dirty="0">
                  <a:solidFill>
                    <a:schemeClr val="accent1"/>
                  </a:solidFill>
                </a:rPr>
                <a:t>标题添加到此处</a:t>
              </a:r>
            </a:p>
          </p:txBody>
        </p:sp>
        <p:sp>
          <p:nvSpPr>
            <p:cNvPr id="5" name="PA_等腰三角形 4"/>
            <p:cNvSpPr/>
            <p:nvPr>
              <p:custDataLst>
                <p:tags r:id="rId36"/>
              </p:custDataLst>
            </p:nvPr>
          </p:nvSpPr>
          <p:spPr>
            <a:xfrm>
              <a:off x="3954324" y="818595"/>
              <a:ext cx="298080" cy="298080"/>
            </a:xfrm>
            <a:prstGeom prst="triangle">
              <a:avLst>
                <a:gd name="adj" fmla="val 100000"/>
              </a:avLst>
            </a:prstGeom>
            <a:solidFill>
              <a:srgbClr val="394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矩形 5"/>
            <p:cNvSpPr/>
            <p:nvPr>
              <p:custDataLst>
                <p:tags r:id="rId37"/>
              </p:custDataLst>
            </p:nvPr>
          </p:nvSpPr>
          <p:spPr>
            <a:xfrm>
              <a:off x="782777" y="1625600"/>
              <a:ext cx="5168080" cy="3352800"/>
            </a:xfrm>
            <a:prstGeom prst="rect">
              <a:avLst/>
            </a:prstGeom>
            <a:blipFill>
              <a:blip r:embed="rId41" cstate="email"/>
              <a:tile tx="0" ty="0" sx="22000" sy="22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_矩形 6"/>
            <p:cNvSpPr/>
            <p:nvPr>
              <p:custDataLst>
                <p:tags r:id="rId38"/>
              </p:custDataLst>
            </p:nvPr>
          </p:nvSpPr>
          <p:spPr>
            <a:xfrm>
              <a:off x="1175158" y="5428835"/>
              <a:ext cx="4383318" cy="757130"/>
            </a:xfrm>
            <a:prstGeom prst="rect">
              <a:avLst/>
            </a:prstGeom>
          </p:spPr>
          <p:txBody>
            <a:bodyPr wrap="square">
              <a:spAutoFit/>
            </a:bodyPr>
            <a:lstStyle/>
            <a:p>
              <a:pPr lvl="0" algn="ct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您的文字添加到此处，可以通过单击此处删除此处的文字进行添加也可以复制您的文字粘贴到此处您的文字添加到此处您的文字添加到此处</a:t>
              </a:r>
            </a:p>
          </p:txBody>
        </p:sp>
      </p:grpSp>
      <p:grpSp>
        <p:nvGrpSpPr>
          <p:cNvPr id="10" name="组合 9"/>
          <p:cNvGrpSpPr/>
          <p:nvPr/>
        </p:nvGrpSpPr>
        <p:grpSpPr>
          <a:xfrm>
            <a:off x="6328226" y="799098"/>
            <a:ext cx="5420457" cy="5204960"/>
            <a:chOff x="6328226" y="799098"/>
            <a:chExt cx="5420457" cy="5204960"/>
          </a:xfrm>
        </p:grpSpPr>
        <p:sp>
          <p:nvSpPr>
            <p:cNvPr id="8" name="PA_矩形 7"/>
            <p:cNvSpPr/>
            <p:nvPr>
              <p:custDataLst>
                <p:tags r:id="rId3"/>
              </p:custDataLst>
            </p:nvPr>
          </p:nvSpPr>
          <p:spPr>
            <a:xfrm>
              <a:off x="6328226" y="1625600"/>
              <a:ext cx="5061631" cy="757130"/>
            </a:xfrm>
            <a:prstGeom prst="rect">
              <a:avLst/>
            </a:prstGeom>
          </p:spPr>
          <p:txBody>
            <a:bodyPr wrap="square">
              <a:spAutoFit/>
            </a:bodyPr>
            <a:lstStyle/>
            <a:p>
              <a:pPr lvl="0" algn="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您的文字添加到此处，可以通过单击此处删除此处的文字进行添加也可以复制您的文字粘贴到此处您的文字添加到此处您的文字添加到此处，可以通过单击此处删除此处的文字进行添加也可以复制</a:t>
              </a:r>
            </a:p>
          </p:txBody>
        </p:sp>
        <p:sp>
          <p:nvSpPr>
            <p:cNvPr id="9" name="PA_矩形 8"/>
            <p:cNvSpPr/>
            <p:nvPr>
              <p:custDataLst>
                <p:tags r:id="rId4"/>
              </p:custDataLst>
            </p:nvPr>
          </p:nvSpPr>
          <p:spPr>
            <a:xfrm>
              <a:off x="6328226" y="1269056"/>
              <a:ext cx="5061631" cy="328936"/>
            </a:xfrm>
            <a:prstGeom prst="rect">
              <a:avLst/>
            </a:prstGeom>
          </p:spPr>
          <p:txBody>
            <a:bodyPr wrap="square">
              <a:spAutoFit/>
            </a:bodyPr>
            <a:lstStyle/>
            <a:p>
              <a:pPr lvl="0" algn="r">
                <a:lnSpc>
                  <a:spcPct val="120000"/>
                </a:lnSpc>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您的文字添加到此处</a:t>
              </a:r>
            </a:p>
          </p:txBody>
        </p:sp>
        <p:sp>
          <p:nvSpPr>
            <p:cNvPr id="12" name="PA_矩形 11"/>
            <p:cNvSpPr/>
            <p:nvPr>
              <p:custDataLst>
                <p:tags r:id="rId5"/>
              </p:custDataLst>
            </p:nvPr>
          </p:nvSpPr>
          <p:spPr>
            <a:xfrm>
              <a:off x="7043710" y="3770355"/>
              <a:ext cx="1897091" cy="535531"/>
            </a:xfrm>
            <a:prstGeom prst="rect">
              <a:avLst/>
            </a:prstGeom>
          </p:spPr>
          <p:txBody>
            <a:bodyPr wrap="square">
              <a:spAutoFit/>
            </a:bodyPr>
            <a:lstStyle/>
            <a:p>
              <a:pPr lvl="0">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a:t>
              </a:r>
            </a:p>
          </p:txBody>
        </p:sp>
        <p:sp>
          <p:nvSpPr>
            <p:cNvPr id="13" name="PA_矩形 12"/>
            <p:cNvSpPr/>
            <p:nvPr>
              <p:custDataLst>
                <p:tags r:id="rId6"/>
              </p:custDataLst>
            </p:nvPr>
          </p:nvSpPr>
          <p:spPr>
            <a:xfrm>
              <a:off x="7043710" y="3399967"/>
              <a:ext cx="2302738" cy="362792"/>
            </a:xfrm>
            <a:prstGeom prst="rect">
              <a:avLst/>
            </a:prstGeom>
          </p:spPr>
          <p:txBody>
            <a:bodyPr wrap="square">
              <a:spAutoFit/>
            </a:bodyPr>
            <a:lstStyle/>
            <a:p>
              <a:pPr lvl="0">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文字添加到此处</a:t>
              </a:r>
            </a:p>
          </p:txBody>
        </p:sp>
        <p:sp>
          <p:nvSpPr>
            <p:cNvPr id="16" name="PA_矩形 15"/>
            <p:cNvSpPr/>
            <p:nvPr>
              <p:custDataLst>
                <p:tags r:id="rId7"/>
              </p:custDataLst>
            </p:nvPr>
          </p:nvSpPr>
          <p:spPr>
            <a:xfrm>
              <a:off x="9445945" y="3770355"/>
              <a:ext cx="1897091" cy="535531"/>
            </a:xfrm>
            <a:prstGeom prst="rect">
              <a:avLst/>
            </a:prstGeom>
          </p:spPr>
          <p:txBody>
            <a:bodyPr wrap="square">
              <a:spAutoFit/>
            </a:bodyPr>
            <a:lstStyle/>
            <a:p>
              <a:pPr lvl="0">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a:t>
              </a:r>
            </a:p>
          </p:txBody>
        </p:sp>
        <p:sp>
          <p:nvSpPr>
            <p:cNvPr id="17" name="PA_矩形 16"/>
            <p:cNvSpPr/>
            <p:nvPr>
              <p:custDataLst>
                <p:tags r:id="rId8"/>
              </p:custDataLst>
            </p:nvPr>
          </p:nvSpPr>
          <p:spPr>
            <a:xfrm>
              <a:off x="9445945" y="3399967"/>
              <a:ext cx="2302738" cy="362792"/>
            </a:xfrm>
            <a:prstGeom prst="rect">
              <a:avLst/>
            </a:prstGeom>
          </p:spPr>
          <p:txBody>
            <a:bodyPr wrap="square">
              <a:spAutoFit/>
            </a:bodyPr>
            <a:lstStyle/>
            <a:p>
              <a:pPr lvl="0">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文字添加到此处</a:t>
              </a:r>
            </a:p>
          </p:txBody>
        </p:sp>
        <p:sp>
          <p:nvSpPr>
            <p:cNvPr id="20" name="PA_矩形 19"/>
            <p:cNvSpPr/>
            <p:nvPr>
              <p:custDataLst>
                <p:tags r:id="rId9"/>
              </p:custDataLst>
            </p:nvPr>
          </p:nvSpPr>
          <p:spPr>
            <a:xfrm>
              <a:off x="7043710" y="5468527"/>
              <a:ext cx="1897091" cy="535531"/>
            </a:xfrm>
            <a:prstGeom prst="rect">
              <a:avLst/>
            </a:prstGeom>
          </p:spPr>
          <p:txBody>
            <a:bodyPr wrap="square">
              <a:spAutoFit/>
            </a:bodyPr>
            <a:lstStyle/>
            <a:p>
              <a:pPr lvl="0">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a:t>
              </a:r>
            </a:p>
          </p:txBody>
        </p:sp>
        <p:sp>
          <p:nvSpPr>
            <p:cNvPr id="21" name="PA_矩形 20"/>
            <p:cNvSpPr/>
            <p:nvPr>
              <p:custDataLst>
                <p:tags r:id="rId10"/>
              </p:custDataLst>
            </p:nvPr>
          </p:nvSpPr>
          <p:spPr>
            <a:xfrm>
              <a:off x="7043710" y="5098139"/>
              <a:ext cx="2302738" cy="362792"/>
            </a:xfrm>
            <a:prstGeom prst="rect">
              <a:avLst/>
            </a:prstGeom>
          </p:spPr>
          <p:txBody>
            <a:bodyPr wrap="square">
              <a:spAutoFit/>
            </a:bodyPr>
            <a:lstStyle/>
            <a:p>
              <a:pPr lvl="0">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文字添加到此处</a:t>
              </a:r>
            </a:p>
          </p:txBody>
        </p:sp>
        <p:sp>
          <p:nvSpPr>
            <p:cNvPr id="24" name="PA_矩形 23"/>
            <p:cNvSpPr/>
            <p:nvPr>
              <p:custDataLst>
                <p:tags r:id="rId11"/>
              </p:custDataLst>
            </p:nvPr>
          </p:nvSpPr>
          <p:spPr>
            <a:xfrm>
              <a:off x="9445945" y="5468527"/>
              <a:ext cx="1897091" cy="535531"/>
            </a:xfrm>
            <a:prstGeom prst="rect">
              <a:avLst/>
            </a:prstGeom>
          </p:spPr>
          <p:txBody>
            <a:bodyPr wrap="square">
              <a:spAutoFit/>
            </a:bodyPr>
            <a:lstStyle/>
            <a:p>
              <a:pPr lvl="0">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a:t>
              </a:r>
            </a:p>
          </p:txBody>
        </p:sp>
        <p:sp>
          <p:nvSpPr>
            <p:cNvPr id="25" name="PA_矩形 24"/>
            <p:cNvSpPr/>
            <p:nvPr>
              <p:custDataLst>
                <p:tags r:id="rId12"/>
              </p:custDataLst>
            </p:nvPr>
          </p:nvSpPr>
          <p:spPr>
            <a:xfrm>
              <a:off x="9445945" y="5098139"/>
              <a:ext cx="2302738" cy="362792"/>
            </a:xfrm>
            <a:prstGeom prst="rect">
              <a:avLst/>
            </a:prstGeom>
          </p:spPr>
          <p:txBody>
            <a:bodyPr wrap="square">
              <a:spAutoFit/>
            </a:bodyPr>
            <a:lstStyle/>
            <a:p>
              <a:pPr lvl="0">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文字添加到此处</a:t>
              </a:r>
            </a:p>
          </p:txBody>
        </p:sp>
        <p:grpSp>
          <p:nvGrpSpPr>
            <p:cNvPr id="27" name="PA_组合 26"/>
            <p:cNvGrpSpPr/>
            <p:nvPr>
              <p:custDataLst>
                <p:tags r:id="rId13"/>
              </p:custDataLst>
            </p:nvPr>
          </p:nvGrpSpPr>
          <p:grpSpPr>
            <a:xfrm>
              <a:off x="10726373" y="799098"/>
              <a:ext cx="318681" cy="319608"/>
              <a:chOff x="6413501" y="1550988"/>
              <a:chExt cx="546100" cy="547688"/>
            </a:xfrm>
          </p:grpSpPr>
          <p:sp>
            <p:nvSpPr>
              <p:cNvPr id="28" name="PA_椭圆 84"/>
              <p:cNvSpPr>
                <a:spLocks noChangeArrowheads="1"/>
              </p:cNvSpPr>
              <p:nvPr>
                <p:custDataLst>
                  <p:tags r:id="rId32"/>
                </p:custDataLst>
              </p:nvPr>
            </p:nvSpPr>
            <p:spPr bwMode="auto">
              <a:xfrm>
                <a:off x="6413501" y="1550988"/>
                <a:ext cx="546100" cy="547688"/>
              </a:xfrm>
              <a:prstGeom prst="ellips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PA_Line 85"/>
              <p:cNvSpPr>
                <a:spLocks noChangeShapeType="1"/>
              </p:cNvSpPr>
              <p:nvPr>
                <p:custDataLst>
                  <p:tags r:id="rId33"/>
                </p:custDataLst>
              </p:nvPr>
            </p:nvSpPr>
            <p:spPr bwMode="auto">
              <a:xfrm flipH="1">
                <a:off x="6623051" y="1733551"/>
                <a:ext cx="174625" cy="174625"/>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0" name="PA_Line 86"/>
              <p:cNvSpPr>
                <a:spLocks noChangeShapeType="1"/>
              </p:cNvSpPr>
              <p:nvPr>
                <p:custDataLst>
                  <p:tags r:id="rId34"/>
                </p:custDataLst>
              </p:nvPr>
            </p:nvSpPr>
            <p:spPr bwMode="auto">
              <a:xfrm>
                <a:off x="6572251" y="1844676"/>
                <a:ext cx="63500" cy="63500"/>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31" name="PA_组合 30"/>
            <p:cNvGrpSpPr/>
            <p:nvPr>
              <p:custDataLst>
                <p:tags r:id="rId14"/>
              </p:custDataLst>
            </p:nvPr>
          </p:nvGrpSpPr>
          <p:grpSpPr>
            <a:xfrm>
              <a:off x="7220378" y="2992602"/>
              <a:ext cx="318682" cy="274214"/>
              <a:chOff x="495301" y="523876"/>
              <a:chExt cx="546101" cy="469900"/>
            </a:xfrm>
          </p:grpSpPr>
          <p:sp>
            <p:nvSpPr>
              <p:cNvPr id="32" name="PA_任意多边形 5"/>
              <p:cNvSpPr/>
              <p:nvPr>
                <p:custDataLst>
                  <p:tags r:id="rId28"/>
                </p:custDataLst>
              </p:nvPr>
            </p:nvSpPr>
            <p:spPr bwMode="auto">
              <a:xfrm>
                <a:off x="606426" y="631826"/>
                <a:ext cx="434975" cy="361950"/>
              </a:xfrm>
              <a:custGeom>
                <a:avLst/>
                <a:gdLst>
                  <a:gd name="T0" fmla="*/ 153 w 153"/>
                  <a:gd name="T1" fmla="*/ 121 h 127"/>
                  <a:gd name="T2" fmla="*/ 147 w 153"/>
                  <a:gd name="T3" fmla="*/ 127 h 127"/>
                  <a:gd name="T4" fmla="*/ 6 w 153"/>
                  <a:gd name="T5" fmla="*/ 127 h 127"/>
                  <a:gd name="T6" fmla="*/ 0 w 153"/>
                  <a:gd name="T7" fmla="*/ 121 h 127"/>
                  <a:gd name="T8" fmla="*/ 0 w 153"/>
                  <a:gd name="T9" fmla="*/ 6 h 127"/>
                  <a:gd name="T10" fmla="*/ 6 w 153"/>
                  <a:gd name="T11" fmla="*/ 0 h 127"/>
                  <a:gd name="T12" fmla="*/ 147 w 153"/>
                  <a:gd name="T13" fmla="*/ 0 h 127"/>
                  <a:gd name="T14" fmla="*/ 153 w 153"/>
                  <a:gd name="T15" fmla="*/ 6 h 127"/>
                  <a:gd name="T16" fmla="*/ 153 w 153"/>
                  <a:gd name="T17" fmla="*/ 12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27">
                    <a:moveTo>
                      <a:pt x="153" y="121"/>
                    </a:moveTo>
                    <a:cubicBezTo>
                      <a:pt x="153" y="124"/>
                      <a:pt x="151" y="127"/>
                      <a:pt x="147" y="127"/>
                    </a:cubicBezTo>
                    <a:cubicBezTo>
                      <a:pt x="6" y="127"/>
                      <a:pt x="6" y="127"/>
                      <a:pt x="6" y="127"/>
                    </a:cubicBezTo>
                    <a:cubicBezTo>
                      <a:pt x="2" y="127"/>
                      <a:pt x="0" y="124"/>
                      <a:pt x="0" y="121"/>
                    </a:cubicBezTo>
                    <a:cubicBezTo>
                      <a:pt x="0" y="6"/>
                      <a:pt x="0" y="6"/>
                      <a:pt x="0" y="6"/>
                    </a:cubicBezTo>
                    <a:cubicBezTo>
                      <a:pt x="0" y="3"/>
                      <a:pt x="2" y="0"/>
                      <a:pt x="6" y="0"/>
                    </a:cubicBezTo>
                    <a:cubicBezTo>
                      <a:pt x="147" y="0"/>
                      <a:pt x="147" y="0"/>
                      <a:pt x="147" y="0"/>
                    </a:cubicBezTo>
                    <a:cubicBezTo>
                      <a:pt x="151" y="0"/>
                      <a:pt x="153" y="3"/>
                      <a:pt x="153" y="6"/>
                    </a:cubicBezTo>
                    <a:lnTo>
                      <a:pt x="153" y="121"/>
                    </a:lnTo>
                    <a:close/>
                  </a:path>
                </a:pathLst>
              </a:custGeom>
              <a:noFill/>
              <a:ln w="2381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 name="PA_任意多边形 6"/>
              <p:cNvSpPr/>
              <p:nvPr>
                <p:custDataLst>
                  <p:tags r:id="rId29"/>
                </p:custDataLst>
              </p:nvPr>
            </p:nvSpPr>
            <p:spPr bwMode="auto">
              <a:xfrm>
                <a:off x="495301" y="523876"/>
                <a:ext cx="438150" cy="361950"/>
              </a:xfrm>
              <a:custGeom>
                <a:avLst/>
                <a:gdLst>
                  <a:gd name="T0" fmla="*/ 20 w 154"/>
                  <a:gd name="T1" fmla="*/ 127 h 127"/>
                  <a:gd name="T2" fmla="*/ 7 w 154"/>
                  <a:gd name="T3" fmla="*/ 127 h 127"/>
                  <a:gd name="T4" fmla="*/ 0 w 154"/>
                  <a:gd name="T5" fmla="*/ 121 h 127"/>
                  <a:gd name="T6" fmla="*/ 0 w 154"/>
                  <a:gd name="T7" fmla="*/ 6 h 127"/>
                  <a:gd name="T8" fmla="*/ 7 w 154"/>
                  <a:gd name="T9" fmla="*/ 0 h 127"/>
                  <a:gd name="T10" fmla="*/ 148 w 154"/>
                  <a:gd name="T11" fmla="*/ 0 h 127"/>
                  <a:gd name="T12" fmla="*/ 154 w 154"/>
                  <a:gd name="T13" fmla="*/ 6 h 127"/>
                  <a:gd name="T14" fmla="*/ 154 w 154"/>
                  <a:gd name="T15" fmla="*/ 20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127">
                    <a:moveTo>
                      <a:pt x="20" y="127"/>
                    </a:moveTo>
                    <a:cubicBezTo>
                      <a:pt x="7" y="127"/>
                      <a:pt x="7" y="127"/>
                      <a:pt x="7" y="127"/>
                    </a:cubicBezTo>
                    <a:cubicBezTo>
                      <a:pt x="3" y="127"/>
                      <a:pt x="0" y="124"/>
                      <a:pt x="0" y="121"/>
                    </a:cubicBezTo>
                    <a:cubicBezTo>
                      <a:pt x="0" y="6"/>
                      <a:pt x="0" y="6"/>
                      <a:pt x="0" y="6"/>
                    </a:cubicBezTo>
                    <a:cubicBezTo>
                      <a:pt x="0" y="2"/>
                      <a:pt x="3" y="0"/>
                      <a:pt x="7" y="0"/>
                    </a:cubicBezTo>
                    <a:cubicBezTo>
                      <a:pt x="148" y="0"/>
                      <a:pt x="148" y="0"/>
                      <a:pt x="148" y="0"/>
                    </a:cubicBezTo>
                    <a:cubicBezTo>
                      <a:pt x="151" y="0"/>
                      <a:pt x="154" y="2"/>
                      <a:pt x="154" y="6"/>
                    </a:cubicBezTo>
                    <a:cubicBezTo>
                      <a:pt x="154" y="20"/>
                      <a:pt x="154" y="20"/>
                      <a:pt x="154" y="20"/>
                    </a:cubicBezTo>
                  </a:path>
                </a:pathLst>
              </a:custGeom>
              <a:noFill/>
              <a:ln w="2381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PA_任意多边形 7"/>
              <p:cNvSpPr/>
              <p:nvPr>
                <p:custDataLst>
                  <p:tags r:id="rId30"/>
                </p:custDataLst>
              </p:nvPr>
            </p:nvSpPr>
            <p:spPr bwMode="auto">
              <a:xfrm>
                <a:off x="646114" y="831851"/>
                <a:ext cx="395288" cy="161925"/>
              </a:xfrm>
              <a:custGeom>
                <a:avLst/>
                <a:gdLst>
                  <a:gd name="T0" fmla="*/ 0 w 249"/>
                  <a:gd name="T1" fmla="*/ 102 h 102"/>
                  <a:gd name="T2" fmla="*/ 102 w 249"/>
                  <a:gd name="T3" fmla="*/ 0 h 102"/>
                  <a:gd name="T4" fmla="*/ 147 w 249"/>
                  <a:gd name="T5" fmla="*/ 48 h 102"/>
                  <a:gd name="T6" fmla="*/ 194 w 249"/>
                  <a:gd name="T7" fmla="*/ 0 h 102"/>
                  <a:gd name="T8" fmla="*/ 249 w 249"/>
                  <a:gd name="T9" fmla="*/ 48 h 102"/>
                </a:gdLst>
                <a:ahLst/>
                <a:cxnLst>
                  <a:cxn ang="0">
                    <a:pos x="T0" y="T1"/>
                  </a:cxn>
                  <a:cxn ang="0">
                    <a:pos x="T2" y="T3"/>
                  </a:cxn>
                  <a:cxn ang="0">
                    <a:pos x="T4" y="T5"/>
                  </a:cxn>
                  <a:cxn ang="0">
                    <a:pos x="T6" y="T7"/>
                  </a:cxn>
                  <a:cxn ang="0">
                    <a:pos x="T8" y="T9"/>
                  </a:cxn>
                </a:cxnLst>
                <a:rect l="0" t="0" r="r" b="b"/>
                <a:pathLst>
                  <a:path w="249" h="102">
                    <a:moveTo>
                      <a:pt x="0" y="102"/>
                    </a:moveTo>
                    <a:lnTo>
                      <a:pt x="102" y="0"/>
                    </a:lnTo>
                    <a:lnTo>
                      <a:pt x="147" y="48"/>
                    </a:lnTo>
                    <a:lnTo>
                      <a:pt x="194" y="0"/>
                    </a:lnTo>
                    <a:lnTo>
                      <a:pt x="249" y="48"/>
                    </a:lnTo>
                  </a:path>
                </a:pathLst>
              </a:custGeom>
              <a:noFill/>
              <a:ln w="2381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PA_椭圆 8"/>
              <p:cNvSpPr>
                <a:spLocks noChangeArrowheads="1"/>
              </p:cNvSpPr>
              <p:nvPr>
                <p:custDataLst>
                  <p:tags r:id="rId31"/>
                </p:custDataLst>
              </p:nvPr>
            </p:nvSpPr>
            <p:spPr bwMode="auto">
              <a:xfrm>
                <a:off x="666751" y="717551"/>
                <a:ext cx="84138" cy="85725"/>
              </a:xfrm>
              <a:prstGeom prst="ellips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36" name="PA_组合 35"/>
            <p:cNvGrpSpPr/>
            <p:nvPr>
              <p:custDataLst>
                <p:tags r:id="rId15"/>
              </p:custDataLst>
            </p:nvPr>
          </p:nvGrpSpPr>
          <p:grpSpPr>
            <a:xfrm>
              <a:off x="9600065" y="2957718"/>
              <a:ext cx="318681" cy="319608"/>
              <a:chOff x="2862264" y="1550988"/>
              <a:chExt cx="546100" cy="547688"/>
            </a:xfrm>
          </p:grpSpPr>
          <p:sp>
            <p:nvSpPr>
              <p:cNvPr id="37" name="PA_椭圆 76"/>
              <p:cNvSpPr>
                <a:spLocks noChangeArrowheads="1"/>
              </p:cNvSpPr>
              <p:nvPr>
                <p:custDataLst>
                  <p:tags r:id="rId25"/>
                </p:custDataLst>
              </p:nvPr>
            </p:nvSpPr>
            <p:spPr bwMode="auto">
              <a:xfrm>
                <a:off x="2862264" y="1550988"/>
                <a:ext cx="546100" cy="547688"/>
              </a:xfrm>
              <a:prstGeom prst="ellips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PA_Line 77"/>
              <p:cNvSpPr>
                <a:spLocks noChangeShapeType="1"/>
              </p:cNvSpPr>
              <p:nvPr>
                <p:custDataLst>
                  <p:tags r:id="rId26"/>
                </p:custDataLst>
              </p:nvPr>
            </p:nvSpPr>
            <p:spPr bwMode="auto">
              <a:xfrm>
                <a:off x="3135314" y="1700213"/>
                <a:ext cx="0" cy="244475"/>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9" name="PA_Line 78"/>
              <p:cNvSpPr>
                <a:spLocks noChangeShapeType="1"/>
              </p:cNvSpPr>
              <p:nvPr>
                <p:custDataLst>
                  <p:tags r:id="rId27"/>
                </p:custDataLst>
              </p:nvPr>
            </p:nvSpPr>
            <p:spPr bwMode="auto">
              <a:xfrm>
                <a:off x="3008314" y="1822451"/>
                <a:ext cx="255588" cy="0"/>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40" name="PA_组合 39"/>
            <p:cNvGrpSpPr/>
            <p:nvPr>
              <p:custDataLst>
                <p:tags r:id="rId16"/>
              </p:custDataLst>
            </p:nvPr>
          </p:nvGrpSpPr>
          <p:grpSpPr>
            <a:xfrm>
              <a:off x="7220377" y="4693708"/>
              <a:ext cx="318682" cy="296448"/>
              <a:chOff x="495301" y="3711576"/>
              <a:chExt cx="546101" cy="508000"/>
            </a:xfrm>
          </p:grpSpPr>
          <p:sp>
            <p:nvSpPr>
              <p:cNvPr id="41" name="PA_Line 124"/>
              <p:cNvSpPr>
                <a:spLocks noChangeShapeType="1"/>
              </p:cNvSpPr>
              <p:nvPr>
                <p:custDataLst>
                  <p:tags r:id="rId22"/>
                </p:custDataLst>
              </p:nvPr>
            </p:nvSpPr>
            <p:spPr bwMode="auto">
              <a:xfrm>
                <a:off x="928689" y="3868738"/>
                <a:ext cx="0" cy="225425"/>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2" name="PA_Line 125"/>
              <p:cNvSpPr>
                <a:spLocks noChangeShapeType="1"/>
              </p:cNvSpPr>
              <p:nvPr>
                <p:custDataLst>
                  <p:tags r:id="rId23"/>
                </p:custDataLst>
              </p:nvPr>
            </p:nvSpPr>
            <p:spPr bwMode="auto">
              <a:xfrm flipH="1">
                <a:off x="817564" y="3983038"/>
                <a:ext cx="223838" cy="0"/>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3" name="PA_任意多边形 126"/>
              <p:cNvSpPr/>
              <p:nvPr>
                <p:custDataLst>
                  <p:tags r:id="rId24"/>
                </p:custDataLst>
              </p:nvPr>
            </p:nvSpPr>
            <p:spPr bwMode="auto">
              <a:xfrm>
                <a:off x="495301" y="3711576"/>
                <a:ext cx="433388" cy="508000"/>
              </a:xfrm>
              <a:custGeom>
                <a:avLst/>
                <a:gdLst>
                  <a:gd name="T0" fmla="*/ 152 w 152"/>
                  <a:gd name="T1" fmla="*/ 155 h 178"/>
                  <a:gd name="T2" fmla="*/ 152 w 152"/>
                  <a:gd name="T3" fmla="*/ 164 h 178"/>
                  <a:gd name="T4" fmla="*/ 138 w 152"/>
                  <a:gd name="T5" fmla="*/ 178 h 178"/>
                  <a:gd name="T6" fmla="*/ 13 w 152"/>
                  <a:gd name="T7" fmla="*/ 178 h 178"/>
                  <a:gd name="T8" fmla="*/ 0 w 152"/>
                  <a:gd name="T9" fmla="*/ 164 h 178"/>
                  <a:gd name="T10" fmla="*/ 0 w 152"/>
                  <a:gd name="T11" fmla="*/ 14 h 178"/>
                  <a:gd name="T12" fmla="*/ 13 w 152"/>
                  <a:gd name="T13" fmla="*/ 0 h 178"/>
                  <a:gd name="T14" fmla="*/ 138 w 152"/>
                  <a:gd name="T15" fmla="*/ 0 h 178"/>
                  <a:gd name="T16" fmla="*/ 152 w 152"/>
                  <a:gd name="T17" fmla="*/ 14 h 178"/>
                  <a:gd name="T18" fmla="*/ 152 w 152"/>
                  <a:gd name="T19" fmla="*/ 3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78">
                    <a:moveTo>
                      <a:pt x="152" y="155"/>
                    </a:moveTo>
                    <a:cubicBezTo>
                      <a:pt x="152" y="164"/>
                      <a:pt x="152" y="164"/>
                      <a:pt x="152" y="164"/>
                    </a:cubicBezTo>
                    <a:cubicBezTo>
                      <a:pt x="152" y="172"/>
                      <a:pt x="146" y="178"/>
                      <a:pt x="138" y="178"/>
                    </a:cubicBezTo>
                    <a:cubicBezTo>
                      <a:pt x="13" y="178"/>
                      <a:pt x="13" y="178"/>
                      <a:pt x="13" y="178"/>
                    </a:cubicBezTo>
                    <a:cubicBezTo>
                      <a:pt x="6" y="178"/>
                      <a:pt x="0" y="172"/>
                      <a:pt x="0" y="164"/>
                    </a:cubicBezTo>
                    <a:cubicBezTo>
                      <a:pt x="0" y="14"/>
                      <a:pt x="0" y="14"/>
                      <a:pt x="0" y="14"/>
                    </a:cubicBezTo>
                    <a:cubicBezTo>
                      <a:pt x="0" y="6"/>
                      <a:pt x="6" y="0"/>
                      <a:pt x="13" y="0"/>
                    </a:cubicBezTo>
                    <a:cubicBezTo>
                      <a:pt x="138" y="0"/>
                      <a:pt x="138" y="0"/>
                      <a:pt x="138" y="0"/>
                    </a:cubicBezTo>
                    <a:cubicBezTo>
                      <a:pt x="146" y="0"/>
                      <a:pt x="152" y="6"/>
                      <a:pt x="152" y="14"/>
                    </a:cubicBezTo>
                    <a:cubicBezTo>
                      <a:pt x="152" y="38"/>
                      <a:pt x="152" y="38"/>
                      <a:pt x="152" y="38"/>
                    </a:cubicBezTo>
                  </a:path>
                </a:pathLst>
              </a:custGeom>
              <a:noFill/>
              <a:ln w="2381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44" name="PA_组合 43"/>
            <p:cNvGrpSpPr/>
            <p:nvPr>
              <p:custDataLst>
                <p:tags r:id="rId17"/>
              </p:custDataLst>
            </p:nvPr>
          </p:nvGrpSpPr>
          <p:grpSpPr>
            <a:xfrm>
              <a:off x="9600064" y="4729683"/>
              <a:ext cx="318681" cy="196396"/>
              <a:chOff x="1679576" y="4870451"/>
              <a:chExt cx="546100" cy="336550"/>
            </a:xfrm>
          </p:grpSpPr>
          <p:sp>
            <p:nvSpPr>
              <p:cNvPr id="45" name="PA_Line 172"/>
              <p:cNvSpPr>
                <a:spLocks noChangeShapeType="1"/>
              </p:cNvSpPr>
              <p:nvPr>
                <p:custDataLst>
                  <p:tags r:id="rId18"/>
                </p:custDataLst>
              </p:nvPr>
            </p:nvSpPr>
            <p:spPr bwMode="auto">
              <a:xfrm>
                <a:off x="1790701" y="4870451"/>
                <a:ext cx="320675" cy="0"/>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6" name="PA_Line 173"/>
              <p:cNvSpPr>
                <a:spLocks noChangeShapeType="1"/>
              </p:cNvSpPr>
              <p:nvPr>
                <p:custDataLst>
                  <p:tags r:id="rId19"/>
                </p:custDataLst>
              </p:nvPr>
            </p:nvSpPr>
            <p:spPr bwMode="auto">
              <a:xfrm>
                <a:off x="1679576" y="4981576"/>
                <a:ext cx="546100" cy="0"/>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7" name="PA_Line 174"/>
              <p:cNvSpPr>
                <a:spLocks noChangeShapeType="1"/>
              </p:cNvSpPr>
              <p:nvPr>
                <p:custDataLst>
                  <p:tags r:id="rId20"/>
                </p:custDataLst>
              </p:nvPr>
            </p:nvSpPr>
            <p:spPr bwMode="auto">
              <a:xfrm>
                <a:off x="1744664" y="5095876"/>
                <a:ext cx="412750" cy="0"/>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8" name="PA_Line 175"/>
              <p:cNvSpPr>
                <a:spLocks noChangeShapeType="1"/>
              </p:cNvSpPr>
              <p:nvPr>
                <p:custDataLst>
                  <p:tags r:id="rId21"/>
                </p:custDataLst>
              </p:nvPr>
            </p:nvSpPr>
            <p:spPr bwMode="auto">
              <a:xfrm>
                <a:off x="1778001" y="5207001"/>
                <a:ext cx="347663" cy="0"/>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sp>
        <p:nvSpPr>
          <p:cNvPr id="49" name="PA_矩形 76"/>
          <p:cNvSpPr/>
          <p:nvPr>
            <p:custDataLst>
              <p:tags r:id="rId2"/>
            </p:custDataLst>
          </p:nvPr>
        </p:nvSpPr>
        <p:spPr>
          <a:xfrm>
            <a:off x="-19050" y="6610350"/>
            <a:ext cx="12211050" cy="247652"/>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A_图片 16"/>
          <p:cNvPicPr>
            <a:picLocks noChangeAspect="1"/>
          </p:cNvPicPr>
          <p:nvPr>
            <p:custDataLst>
              <p:tags r:id="rId1"/>
            </p:custDataLst>
          </p:nvPr>
        </p:nvPicPr>
        <p:blipFill rotWithShape="1">
          <a:blip r:embed="rId17" cstate="email"/>
          <a:srcRect/>
          <a:stretch>
            <a:fillRect/>
          </a:stretch>
        </p:blipFill>
        <p:spPr>
          <a:xfrm>
            <a:off x="6140172" y="1979884"/>
            <a:ext cx="5798547" cy="3865698"/>
          </a:xfrm>
          <a:prstGeom prst="rect">
            <a:avLst/>
          </a:prstGeom>
          <a:effectLst>
            <a:outerShdw blurRad="63500" sx="101000" sy="101000" algn="ctr" rotWithShape="0">
              <a:prstClr val="black">
                <a:alpha val="40000"/>
              </a:prstClr>
            </a:outerShdw>
          </a:effectLst>
        </p:spPr>
      </p:pic>
      <p:pic>
        <p:nvPicPr>
          <p:cNvPr id="14" name="PA_图片 13"/>
          <p:cNvPicPr>
            <a:picLocks noChangeAspect="1"/>
          </p:cNvPicPr>
          <p:nvPr>
            <p:custDataLst>
              <p:tags r:id="rId2"/>
            </p:custDataLst>
          </p:nvPr>
        </p:nvPicPr>
        <p:blipFill>
          <a:blip r:embed="rId18" cstate="email"/>
          <a:stretch>
            <a:fillRect/>
          </a:stretch>
        </p:blipFill>
        <p:spPr>
          <a:xfrm>
            <a:off x="254227" y="3988492"/>
            <a:ext cx="2785635" cy="1857090"/>
          </a:xfrm>
          <a:prstGeom prst="rect">
            <a:avLst/>
          </a:prstGeom>
          <a:effectLst>
            <a:outerShdw blurRad="63500" sx="102000" sy="102000" algn="ctr" rotWithShape="0">
              <a:prstClr val="black">
                <a:alpha val="40000"/>
              </a:prstClr>
            </a:outerShdw>
          </a:effectLst>
        </p:spPr>
      </p:pic>
      <p:pic>
        <p:nvPicPr>
          <p:cNvPr id="12" name="PA_图片 11"/>
          <p:cNvPicPr>
            <a:picLocks noChangeAspect="1"/>
          </p:cNvPicPr>
          <p:nvPr>
            <p:custDataLst>
              <p:tags r:id="rId3"/>
            </p:custDataLst>
          </p:nvPr>
        </p:nvPicPr>
        <p:blipFill rotWithShape="1">
          <a:blip r:embed="rId19" cstate="email"/>
          <a:srcRect/>
          <a:stretch>
            <a:fillRect/>
          </a:stretch>
        </p:blipFill>
        <p:spPr>
          <a:xfrm>
            <a:off x="250818" y="1979884"/>
            <a:ext cx="2785635" cy="1849836"/>
          </a:xfrm>
          <a:prstGeom prst="rect">
            <a:avLst/>
          </a:prstGeom>
          <a:effectLst>
            <a:outerShdw blurRad="63500" sx="101000" sy="101000" algn="ctr" rotWithShape="0">
              <a:prstClr val="black">
                <a:alpha val="40000"/>
              </a:prstClr>
            </a:outerShdw>
          </a:effectLst>
        </p:spPr>
      </p:pic>
      <p:pic>
        <p:nvPicPr>
          <p:cNvPr id="9" name="PA_图片 8"/>
          <p:cNvPicPr>
            <a:picLocks noChangeAspect="1"/>
          </p:cNvPicPr>
          <p:nvPr>
            <p:custDataLst>
              <p:tags r:id="rId4"/>
            </p:custDataLst>
          </p:nvPr>
        </p:nvPicPr>
        <p:blipFill>
          <a:blip r:embed="rId20" cstate="email"/>
          <a:stretch>
            <a:fillRect/>
          </a:stretch>
        </p:blipFill>
        <p:spPr>
          <a:xfrm>
            <a:off x="3197602" y="3988492"/>
            <a:ext cx="2784831" cy="1857090"/>
          </a:xfrm>
          <a:prstGeom prst="rect">
            <a:avLst/>
          </a:prstGeom>
          <a:effectLst>
            <a:outerShdw blurRad="63500" sx="101000" sy="101000" algn="ctr" rotWithShape="0">
              <a:prstClr val="black">
                <a:alpha val="40000"/>
              </a:prstClr>
            </a:outerShdw>
          </a:effectLst>
        </p:spPr>
      </p:pic>
      <p:sp>
        <p:nvSpPr>
          <p:cNvPr id="13" name="PA_矩形 12"/>
          <p:cNvSpPr/>
          <p:nvPr>
            <p:custDataLst>
              <p:tags r:id="rId5"/>
            </p:custDataLst>
          </p:nvPr>
        </p:nvSpPr>
        <p:spPr>
          <a:xfrm>
            <a:off x="3194193" y="1979884"/>
            <a:ext cx="2788240" cy="1849836"/>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PA_文本框 17"/>
          <p:cNvSpPr txBox="1"/>
          <p:nvPr>
            <p:custDataLst>
              <p:tags r:id="rId6"/>
            </p:custDataLst>
          </p:nvPr>
        </p:nvSpPr>
        <p:spPr>
          <a:xfrm>
            <a:off x="371475" y="305801"/>
            <a:ext cx="4126321" cy="646331"/>
          </a:xfrm>
          <a:prstGeom prst="rect">
            <a:avLst/>
          </a:prstGeom>
          <a:noFill/>
        </p:spPr>
        <p:txBody>
          <a:bodyPr wrap="square" rtlCol="0">
            <a:spAutoFit/>
          </a:bodyPr>
          <a:lstStyle/>
          <a:p>
            <a:r>
              <a:rPr lang="zh-CN" altLang="en-US" sz="3600" b="1" spc="320" dirty="0">
                <a:solidFill>
                  <a:srgbClr val="E74C22"/>
                </a:solidFill>
                <a:latin typeface="微软雅黑" panose="020B0503020204020204" pitchFamily="34" charset="-122"/>
                <a:ea typeface="微软雅黑" panose="020B0503020204020204" pitchFamily="34" charset="-122"/>
              </a:rPr>
              <a:t>标题添加到此处</a:t>
            </a:r>
          </a:p>
        </p:txBody>
      </p:sp>
      <p:sp>
        <p:nvSpPr>
          <p:cNvPr id="19" name="PA_矩形 18"/>
          <p:cNvSpPr/>
          <p:nvPr>
            <p:custDataLst>
              <p:tags r:id="rId7"/>
            </p:custDataLst>
          </p:nvPr>
        </p:nvSpPr>
        <p:spPr>
          <a:xfrm>
            <a:off x="401093" y="1034861"/>
            <a:ext cx="10724107" cy="757130"/>
          </a:xfrm>
          <a:prstGeom prst="rect">
            <a:avLst/>
          </a:prstGeom>
        </p:spPr>
        <p:txBody>
          <a:bodyPr wrap="square">
            <a:spAutoFit/>
          </a:bodyPr>
          <a:lstStyle/>
          <a:p>
            <a:pP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本模板所有文字图片图标均可更改替换的文字粘贴到此处您的文字添加到此处，可以通过单击此处删除此处的文字进行添加，也可以复制您的文字粘贴到此处本模板所有</a:t>
            </a:r>
          </a:p>
          <a:p>
            <a:pPr>
              <a:lnSpc>
                <a:spcPct val="12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PA_文本框 21"/>
          <p:cNvSpPr txBox="1"/>
          <p:nvPr>
            <p:custDataLst>
              <p:tags r:id="rId8"/>
            </p:custDataLst>
          </p:nvPr>
        </p:nvSpPr>
        <p:spPr>
          <a:xfrm>
            <a:off x="3760080" y="2173957"/>
            <a:ext cx="1656466"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YOUR TEXT</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PA_矩形 22"/>
          <p:cNvSpPr/>
          <p:nvPr>
            <p:custDataLst>
              <p:tags r:id="rId9"/>
            </p:custDataLst>
          </p:nvPr>
        </p:nvSpPr>
        <p:spPr>
          <a:xfrm>
            <a:off x="3334625" y="2815569"/>
            <a:ext cx="2507376" cy="757130"/>
          </a:xfrm>
          <a:prstGeom prst="rect">
            <a:avLst/>
          </a:prstGeom>
        </p:spPr>
        <p:txBody>
          <a:bodyPr wrap="square">
            <a:spAutoFit/>
          </a:bodyPr>
          <a:lstStyle/>
          <a:p>
            <a:pPr algn="ctr">
              <a:lnSpc>
                <a:spcPct val="120000"/>
              </a:lnSpc>
            </a:pPr>
            <a:r>
              <a:rPr lang="zh-CN" altLang="en-US" sz="1200" dirty="0">
                <a:solidFill>
                  <a:schemeClr val="bg1"/>
                </a:solidFill>
                <a:latin typeface="Arial" panose="020B0604020202020204" pitchFamily="34" charset="0"/>
                <a:ea typeface="Microsoft YaHei UI Light" panose="020B0502040204020203" pitchFamily="34" charset="-122"/>
                <a:cs typeface="Arial" panose="020B0604020202020204" pitchFamily="34" charset="0"/>
              </a:rPr>
              <a:t>您的文字添加到此处，可以通过单击此处删除此处的文字进行添加也可以复制您的文字粘贴到本</a:t>
            </a:r>
          </a:p>
        </p:txBody>
      </p:sp>
      <p:cxnSp>
        <p:nvCxnSpPr>
          <p:cNvPr id="24" name="PA_直接连接符 23"/>
          <p:cNvCxnSpPr/>
          <p:nvPr>
            <p:custDataLst>
              <p:tags r:id="rId10"/>
            </p:custDataLst>
          </p:nvPr>
        </p:nvCxnSpPr>
        <p:spPr>
          <a:xfrm flipH="1">
            <a:off x="4454957" y="2656796"/>
            <a:ext cx="244599" cy="0"/>
          </a:xfrm>
          <a:prstGeom prst="line">
            <a:avLst/>
          </a:prstGeom>
          <a:ln w="12700">
            <a:solidFill>
              <a:srgbClr val="F2F2F2"/>
            </a:solidFill>
          </a:ln>
        </p:spPr>
        <p:style>
          <a:lnRef idx="1">
            <a:schemeClr val="accent1"/>
          </a:lnRef>
          <a:fillRef idx="0">
            <a:schemeClr val="accent1"/>
          </a:fillRef>
          <a:effectRef idx="0">
            <a:schemeClr val="accent1"/>
          </a:effectRef>
          <a:fontRef idx="minor">
            <a:schemeClr val="tx1"/>
          </a:fontRef>
        </p:style>
      </p:cxnSp>
      <p:grpSp>
        <p:nvGrpSpPr>
          <p:cNvPr id="39" name="PA_组合 38"/>
          <p:cNvGrpSpPr/>
          <p:nvPr>
            <p:custDataLst>
              <p:tags r:id="rId11"/>
            </p:custDataLst>
          </p:nvPr>
        </p:nvGrpSpPr>
        <p:grpSpPr>
          <a:xfrm>
            <a:off x="11442091" y="442596"/>
            <a:ext cx="263182" cy="185079"/>
            <a:chOff x="302365" y="351156"/>
            <a:chExt cx="263182" cy="185079"/>
          </a:xfrm>
        </p:grpSpPr>
        <p:cxnSp>
          <p:nvCxnSpPr>
            <p:cNvPr id="40" name="PA_直接连接符 39"/>
            <p:cNvCxnSpPr/>
            <p:nvPr>
              <p:custDataLst>
                <p:tags r:id="rId12"/>
              </p:custDataLst>
            </p:nvPr>
          </p:nvCxnSpPr>
          <p:spPr>
            <a:xfrm rot="5400000">
              <a:off x="433957" y="219565"/>
              <a:ext cx="0" cy="263181"/>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PA_直接连接符 40"/>
            <p:cNvCxnSpPr/>
            <p:nvPr>
              <p:custDataLst>
                <p:tags r:id="rId13"/>
              </p:custDataLst>
            </p:nvPr>
          </p:nvCxnSpPr>
          <p:spPr>
            <a:xfrm rot="5400000">
              <a:off x="433957" y="309735"/>
              <a:ext cx="0" cy="263181"/>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PA_直接连接符 41"/>
            <p:cNvCxnSpPr/>
            <p:nvPr>
              <p:custDataLst>
                <p:tags r:id="rId14"/>
              </p:custDataLst>
            </p:nvPr>
          </p:nvCxnSpPr>
          <p:spPr>
            <a:xfrm rot="5400000">
              <a:off x="433956" y="404644"/>
              <a:ext cx="0" cy="263181"/>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50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10" presetClass="entr" presetSubtype="0" fill="hold" nodeType="withEffect">
                                  <p:stCondLst>
                                    <p:cond delay="15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20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2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30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22" presetClass="entr" presetSubtype="2" fill="hold" grpId="0" nodeType="withEffect">
                                  <p:stCondLst>
                                    <p:cond delay="350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4396902" cy="6858000"/>
            <a:chOff x="0" y="0"/>
            <a:chExt cx="4396902" cy="6858000"/>
          </a:xfrm>
        </p:grpSpPr>
        <p:sp>
          <p:nvSpPr>
            <p:cNvPr id="32" name="PA_矩形 31"/>
            <p:cNvSpPr/>
            <p:nvPr>
              <p:custDataLst>
                <p:tags r:id="rId15"/>
              </p:custDataLst>
            </p:nvPr>
          </p:nvSpPr>
          <p:spPr>
            <a:xfrm>
              <a:off x="0" y="0"/>
              <a:ext cx="439690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PA_组合 46"/>
            <p:cNvGrpSpPr/>
            <p:nvPr>
              <p:custDataLst>
                <p:tags r:id="rId16"/>
              </p:custDataLst>
            </p:nvPr>
          </p:nvGrpSpPr>
          <p:grpSpPr>
            <a:xfrm>
              <a:off x="734422" y="4037177"/>
              <a:ext cx="318681" cy="315902"/>
              <a:chOff x="5229226" y="484188"/>
              <a:chExt cx="546100" cy="541338"/>
            </a:xfrm>
          </p:grpSpPr>
          <p:sp>
            <p:nvSpPr>
              <p:cNvPr id="48" name="PA_任意多边形 20"/>
              <p:cNvSpPr/>
              <p:nvPr>
                <p:custDataLst>
                  <p:tags r:id="rId34"/>
                </p:custDataLst>
              </p:nvPr>
            </p:nvSpPr>
            <p:spPr bwMode="auto">
              <a:xfrm>
                <a:off x="5229226" y="538163"/>
                <a:ext cx="546100" cy="487363"/>
              </a:xfrm>
              <a:custGeom>
                <a:avLst/>
                <a:gdLst>
                  <a:gd name="T0" fmla="*/ 157 w 192"/>
                  <a:gd name="T1" fmla="*/ 0 h 171"/>
                  <a:gd name="T2" fmla="*/ 188 w 192"/>
                  <a:gd name="T3" fmla="*/ 0 h 171"/>
                  <a:gd name="T4" fmla="*/ 192 w 192"/>
                  <a:gd name="T5" fmla="*/ 4 h 171"/>
                  <a:gd name="T6" fmla="*/ 192 w 192"/>
                  <a:gd name="T7" fmla="*/ 168 h 171"/>
                  <a:gd name="T8" fmla="*/ 188 w 192"/>
                  <a:gd name="T9" fmla="*/ 171 h 171"/>
                  <a:gd name="T10" fmla="*/ 3 w 192"/>
                  <a:gd name="T11" fmla="*/ 171 h 171"/>
                  <a:gd name="T12" fmla="*/ 0 w 192"/>
                  <a:gd name="T13" fmla="*/ 168 h 171"/>
                  <a:gd name="T14" fmla="*/ 0 w 192"/>
                  <a:gd name="T15" fmla="*/ 4 h 171"/>
                  <a:gd name="T16" fmla="*/ 3 w 192"/>
                  <a:gd name="T17" fmla="*/ 0 h 171"/>
                  <a:gd name="T18" fmla="*/ 34 w 192"/>
                  <a:gd name="T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71">
                    <a:moveTo>
                      <a:pt x="157" y="0"/>
                    </a:moveTo>
                    <a:cubicBezTo>
                      <a:pt x="188" y="0"/>
                      <a:pt x="188" y="0"/>
                      <a:pt x="188" y="0"/>
                    </a:cubicBezTo>
                    <a:cubicBezTo>
                      <a:pt x="190" y="0"/>
                      <a:pt x="192" y="2"/>
                      <a:pt x="192" y="4"/>
                    </a:cubicBezTo>
                    <a:cubicBezTo>
                      <a:pt x="192" y="168"/>
                      <a:pt x="192" y="168"/>
                      <a:pt x="192" y="168"/>
                    </a:cubicBezTo>
                    <a:cubicBezTo>
                      <a:pt x="192" y="170"/>
                      <a:pt x="190" y="171"/>
                      <a:pt x="188" y="171"/>
                    </a:cubicBezTo>
                    <a:cubicBezTo>
                      <a:pt x="3" y="171"/>
                      <a:pt x="3" y="171"/>
                      <a:pt x="3" y="171"/>
                    </a:cubicBezTo>
                    <a:cubicBezTo>
                      <a:pt x="1" y="171"/>
                      <a:pt x="0" y="170"/>
                      <a:pt x="0" y="168"/>
                    </a:cubicBezTo>
                    <a:cubicBezTo>
                      <a:pt x="0" y="4"/>
                      <a:pt x="0" y="4"/>
                      <a:pt x="0" y="4"/>
                    </a:cubicBezTo>
                    <a:cubicBezTo>
                      <a:pt x="0" y="2"/>
                      <a:pt x="1" y="0"/>
                      <a:pt x="3" y="0"/>
                    </a:cubicBezTo>
                    <a:cubicBezTo>
                      <a:pt x="34" y="0"/>
                      <a:pt x="34" y="0"/>
                      <a:pt x="34" y="0"/>
                    </a:cubicBezTo>
                  </a:path>
                </a:pathLst>
              </a:custGeom>
              <a:noFill/>
              <a:ln w="2381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9" name="PA_Line 21"/>
              <p:cNvSpPr>
                <a:spLocks noChangeShapeType="1"/>
              </p:cNvSpPr>
              <p:nvPr>
                <p:custDataLst>
                  <p:tags r:id="rId35"/>
                </p:custDataLst>
              </p:nvPr>
            </p:nvSpPr>
            <p:spPr bwMode="auto">
              <a:xfrm>
                <a:off x="5229226" y="688976"/>
                <a:ext cx="546100" cy="0"/>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0" name="PA_任意多边形 22"/>
              <p:cNvSpPr/>
              <p:nvPr>
                <p:custDataLst>
                  <p:tags r:id="rId36"/>
                </p:custDataLst>
              </p:nvPr>
            </p:nvSpPr>
            <p:spPr bwMode="auto">
              <a:xfrm>
                <a:off x="5337176" y="484188"/>
                <a:ext cx="77788" cy="103188"/>
              </a:xfrm>
              <a:custGeom>
                <a:avLst/>
                <a:gdLst>
                  <a:gd name="T0" fmla="*/ 27 w 27"/>
                  <a:gd name="T1" fmla="*/ 33 h 36"/>
                  <a:gd name="T2" fmla="*/ 24 w 27"/>
                  <a:gd name="T3" fmla="*/ 36 h 36"/>
                  <a:gd name="T4" fmla="*/ 3 w 27"/>
                  <a:gd name="T5" fmla="*/ 36 h 36"/>
                  <a:gd name="T6" fmla="*/ 0 w 27"/>
                  <a:gd name="T7" fmla="*/ 33 h 36"/>
                  <a:gd name="T8" fmla="*/ 0 w 27"/>
                  <a:gd name="T9" fmla="*/ 3 h 36"/>
                  <a:gd name="T10" fmla="*/ 3 w 27"/>
                  <a:gd name="T11" fmla="*/ 0 h 36"/>
                  <a:gd name="T12" fmla="*/ 24 w 27"/>
                  <a:gd name="T13" fmla="*/ 0 h 36"/>
                  <a:gd name="T14" fmla="*/ 27 w 27"/>
                  <a:gd name="T15" fmla="*/ 3 h 36"/>
                  <a:gd name="T16" fmla="*/ 27 w 27"/>
                  <a:gd name="T1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6">
                    <a:moveTo>
                      <a:pt x="27" y="33"/>
                    </a:moveTo>
                    <a:cubicBezTo>
                      <a:pt x="27" y="35"/>
                      <a:pt x="26" y="36"/>
                      <a:pt x="24" y="36"/>
                    </a:cubicBezTo>
                    <a:cubicBezTo>
                      <a:pt x="3" y="36"/>
                      <a:pt x="3" y="36"/>
                      <a:pt x="3" y="36"/>
                    </a:cubicBezTo>
                    <a:cubicBezTo>
                      <a:pt x="1" y="36"/>
                      <a:pt x="0" y="35"/>
                      <a:pt x="0" y="33"/>
                    </a:cubicBezTo>
                    <a:cubicBezTo>
                      <a:pt x="0" y="3"/>
                      <a:pt x="0" y="3"/>
                      <a:pt x="0" y="3"/>
                    </a:cubicBezTo>
                    <a:cubicBezTo>
                      <a:pt x="0" y="1"/>
                      <a:pt x="1" y="0"/>
                      <a:pt x="3" y="0"/>
                    </a:cubicBezTo>
                    <a:cubicBezTo>
                      <a:pt x="24" y="0"/>
                      <a:pt x="24" y="0"/>
                      <a:pt x="24" y="0"/>
                    </a:cubicBezTo>
                    <a:cubicBezTo>
                      <a:pt x="26" y="0"/>
                      <a:pt x="27" y="1"/>
                      <a:pt x="27" y="3"/>
                    </a:cubicBezTo>
                    <a:lnTo>
                      <a:pt x="27" y="33"/>
                    </a:lnTo>
                    <a:close/>
                  </a:path>
                </a:pathLst>
              </a:custGeom>
              <a:noFill/>
              <a:ln w="2381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1" name="PA_任意多边形 23"/>
              <p:cNvSpPr/>
              <p:nvPr>
                <p:custDataLst>
                  <p:tags r:id="rId37"/>
                </p:custDataLst>
              </p:nvPr>
            </p:nvSpPr>
            <p:spPr bwMode="auto">
              <a:xfrm>
                <a:off x="5588001" y="484188"/>
                <a:ext cx="76200" cy="103188"/>
              </a:xfrm>
              <a:custGeom>
                <a:avLst/>
                <a:gdLst>
                  <a:gd name="T0" fmla="*/ 27 w 27"/>
                  <a:gd name="T1" fmla="*/ 33 h 36"/>
                  <a:gd name="T2" fmla="*/ 24 w 27"/>
                  <a:gd name="T3" fmla="*/ 36 h 36"/>
                  <a:gd name="T4" fmla="*/ 3 w 27"/>
                  <a:gd name="T5" fmla="*/ 36 h 36"/>
                  <a:gd name="T6" fmla="*/ 0 w 27"/>
                  <a:gd name="T7" fmla="*/ 33 h 36"/>
                  <a:gd name="T8" fmla="*/ 0 w 27"/>
                  <a:gd name="T9" fmla="*/ 3 h 36"/>
                  <a:gd name="T10" fmla="*/ 3 w 27"/>
                  <a:gd name="T11" fmla="*/ 0 h 36"/>
                  <a:gd name="T12" fmla="*/ 24 w 27"/>
                  <a:gd name="T13" fmla="*/ 0 h 36"/>
                  <a:gd name="T14" fmla="*/ 27 w 27"/>
                  <a:gd name="T15" fmla="*/ 3 h 36"/>
                  <a:gd name="T16" fmla="*/ 27 w 27"/>
                  <a:gd name="T1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6">
                    <a:moveTo>
                      <a:pt x="27" y="33"/>
                    </a:moveTo>
                    <a:cubicBezTo>
                      <a:pt x="27" y="35"/>
                      <a:pt x="26" y="36"/>
                      <a:pt x="24" y="36"/>
                    </a:cubicBezTo>
                    <a:cubicBezTo>
                      <a:pt x="3" y="36"/>
                      <a:pt x="3" y="36"/>
                      <a:pt x="3" y="36"/>
                    </a:cubicBezTo>
                    <a:cubicBezTo>
                      <a:pt x="2" y="36"/>
                      <a:pt x="0" y="35"/>
                      <a:pt x="0" y="33"/>
                    </a:cubicBezTo>
                    <a:cubicBezTo>
                      <a:pt x="0" y="3"/>
                      <a:pt x="0" y="3"/>
                      <a:pt x="0" y="3"/>
                    </a:cubicBezTo>
                    <a:cubicBezTo>
                      <a:pt x="0" y="1"/>
                      <a:pt x="2" y="0"/>
                      <a:pt x="3" y="0"/>
                    </a:cubicBezTo>
                    <a:cubicBezTo>
                      <a:pt x="24" y="0"/>
                      <a:pt x="24" y="0"/>
                      <a:pt x="24" y="0"/>
                    </a:cubicBezTo>
                    <a:cubicBezTo>
                      <a:pt x="26" y="0"/>
                      <a:pt x="27" y="1"/>
                      <a:pt x="27" y="3"/>
                    </a:cubicBezTo>
                    <a:lnTo>
                      <a:pt x="27" y="33"/>
                    </a:lnTo>
                    <a:close/>
                  </a:path>
                </a:pathLst>
              </a:custGeom>
              <a:noFill/>
              <a:ln w="2381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2" name="PA_Line 24"/>
              <p:cNvSpPr>
                <a:spLocks noChangeShapeType="1"/>
              </p:cNvSpPr>
              <p:nvPr>
                <p:custDataLst>
                  <p:tags r:id="rId38"/>
                </p:custDataLst>
              </p:nvPr>
            </p:nvSpPr>
            <p:spPr bwMode="auto">
              <a:xfrm>
                <a:off x="5426076" y="538163"/>
                <a:ext cx="150813" cy="0"/>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53" name="PA_组合 52"/>
            <p:cNvGrpSpPr/>
            <p:nvPr>
              <p:custDataLst>
                <p:tags r:id="rId17"/>
              </p:custDataLst>
            </p:nvPr>
          </p:nvGrpSpPr>
          <p:grpSpPr>
            <a:xfrm>
              <a:off x="726598" y="2837216"/>
              <a:ext cx="318681" cy="319608"/>
              <a:chOff x="2862264" y="1550988"/>
              <a:chExt cx="546100" cy="547688"/>
            </a:xfrm>
          </p:grpSpPr>
          <p:sp>
            <p:nvSpPr>
              <p:cNvPr id="54" name="PA_椭圆 76"/>
              <p:cNvSpPr>
                <a:spLocks noChangeArrowheads="1"/>
              </p:cNvSpPr>
              <p:nvPr>
                <p:custDataLst>
                  <p:tags r:id="rId31"/>
                </p:custDataLst>
              </p:nvPr>
            </p:nvSpPr>
            <p:spPr bwMode="auto">
              <a:xfrm>
                <a:off x="2862264" y="1550988"/>
                <a:ext cx="546100" cy="547688"/>
              </a:xfrm>
              <a:prstGeom prst="ellips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PA_Line 77"/>
              <p:cNvSpPr>
                <a:spLocks noChangeShapeType="1"/>
              </p:cNvSpPr>
              <p:nvPr>
                <p:custDataLst>
                  <p:tags r:id="rId32"/>
                </p:custDataLst>
              </p:nvPr>
            </p:nvSpPr>
            <p:spPr bwMode="auto">
              <a:xfrm>
                <a:off x="3135314" y="1700213"/>
                <a:ext cx="0" cy="244475"/>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6" name="PA_Line 78"/>
              <p:cNvSpPr>
                <a:spLocks noChangeShapeType="1"/>
              </p:cNvSpPr>
              <p:nvPr>
                <p:custDataLst>
                  <p:tags r:id="rId33"/>
                </p:custDataLst>
              </p:nvPr>
            </p:nvSpPr>
            <p:spPr bwMode="auto">
              <a:xfrm>
                <a:off x="3008314" y="1822451"/>
                <a:ext cx="255588" cy="0"/>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71" name="PA_组合 70"/>
            <p:cNvGrpSpPr/>
            <p:nvPr>
              <p:custDataLst>
                <p:tags r:id="rId18"/>
              </p:custDataLst>
            </p:nvPr>
          </p:nvGrpSpPr>
          <p:grpSpPr>
            <a:xfrm>
              <a:off x="719068" y="5347177"/>
              <a:ext cx="318681" cy="196396"/>
              <a:chOff x="1679576" y="4870451"/>
              <a:chExt cx="546100" cy="336550"/>
            </a:xfrm>
          </p:grpSpPr>
          <p:sp>
            <p:nvSpPr>
              <p:cNvPr id="72" name="PA_Line 172"/>
              <p:cNvSpPr>
                <a:spLocks noChangeShapeType="1"/>
              </p:cNvSpPr>
              <p:nvPr>
                <p:custDataLst>
                  <p:tags r:id="rId27"/>
                </p:custDataLst>
              </p:nvPr>
            </p:nvSpPr>
            <p:spPr bwMode="auto">
              <a:xfrm>
                <a:off x="1790701" y="4870451"/>
                <a:ext cx="320675" cy="0"/>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3" name="PA_Line 173"/>
              <p:cNvSpPr>
                <a:spLocks noChangeShapeType="1"/>
              </p:cNvSpPr>
              <p:nvPr>
                <p:custDataLst>
                  <p:tags r:id="rId28"/>
                </p:custDataLst>
              </p:nvPr>
            </p:nvSpPr>
            <p:spPr bwMode="auto">
              <a:xfrm>
                <a:off x="1679576" y="4981576"/>
                <a:ext cx="546100" cy="0"/>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4" name="PA_Line 174"/>
              <p:cNvSpPr>
                <a:spLocks noChangeShapeType="1"/>
              </p:cNvSpPr>
              <p:nvPr>
                <p:custDataLst>
                  <p:tags r:id="rId29"/>
                </p:custDataLst>
              </p:nvPr>
            </p:nvSpPr>
            <p:spPr bwMode="auto">
              <a:xfrm>
                <a:off x="1744664" y="5095876"/>
                <a:ext cx="412750" cy="0"/>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5" name="PA_Line 175"/>
              <p:cNvSpPr>
                <a:spLocks noChangeShapeType="1"/>
              </p:cNvSpPr>
              <p:nvPr>
                <p:custDataLst>
                  <p:tags r:id="rId30"/>
                </p:custDataLst>
              </p:nvPr>
            </p:nvSpPr>
            <p:spPr bwMode="auto">
              <a:xfrm>
                <a:off x="1778001" y="5207001"/>
                <a:ext cx="347663" cy="0"/>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
          <p:nvSpPr>
            <p:cNvPr id="5" name="PA_文本框 4"/>
            <p:cNvSpPr txBox="1"/>
            <p:nvPr>
              <p:custDataLst>
                <p:tags r:id="rId19"/>
              </p:custDataLst>
            </p:nvPr>
          </p:nvSpPr>
          <p:spPr>
            <a:xfrm>
              <a:off x="609573" y="601617"/>
              <a:ext cx="2646878" cy="1077218"/>
            </a:xfrm>
            <a:prstGeom prst="rect">
              <a:avLst/>
            </a:prstGeom>
            <a:noFill/>
          </p:spPr>
          <p:txBody>
            <a:bodyPr wrap="none" rtlCol="0">
              <a:spAutoFit/>
            </a:bodyPr>
            <a:lstStyle/>
            <a:p>
              <a:r>
                <a:rPr lang="zh-CN" altLang="en-US" sz="3200" b="1" dirty="0">
                  <a:solidFill>
                    <a:schemeClr val="accent1"/>
                  </a:solidFill>
                </a:rPr>
                <a:t>您的标题添加</a:t>
              </a:r>
              <a:endParaRPr lang="en-US" altLang="zh-CN" sz="3200" b="1" dirty="0">
                <a:solidFill>
                  <a:schemeClr val="accent1"/>
                </a:solidFill>
              </a:endParaRPr>
            </a:p>
            <a:p>
              <a:r>
                <a:rPr lang="zh-CN" altLang="en-US" sz="3200" b="1" dirty="0">
                  <a:solidFill>
                    <a:schemeClr val="accent1"/>
                  </a:solidFill>
                </a:rPr>
                <a:t>此处</a:t>
              </a:r>
            </a:p>
          </p:txBody>
        </p:sp>
        <p:sp>
          <p:nvSpPr>
            <p:cNvPr id="6" name="PA_等腰三角形 5"/>
            <p:cNvSpPr/>
            <p:nvPr>
              <p:custDataLst>
                <p:tags r:id="rId20"/>
              </p:custDataLst>
            </p:nvPr>
          </p:nvSpPr>
          <p:spPr>
            <a:xfrm>
              <a:off x="3107411" y="1678835"/>
              <a:ext cx="298080" cy="298080"/>
            </a:xfrm>
            <a:prstGeom prst="triangle">
              <a:avLst>
                <a:gd name="adj" fmla="val 100000"/>
              </a:avLst>
            </a:prstGeom>
            <a:solidFill>
              <a:srgbClr val="394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7" name="PA_矩形 6"/>
            <p:cNvSpPr/>
            <p:nvPr>
              <p:custDataLst>
                <p:tags r:id="rId21"/>
              </p:custDataLst>
            </p:nvPr>
          </p:nvSpPr>
          <p:spPr>
            <a:xfrm>
              <a:off x="1179970" y="3154151"/>
              <a:ext cx="2915371" cy="757130"/>
            </a:xfrm>
            <a:prstGeom prst="rect">
              <a:avLst/>
            </a:prstGeom>
          </p:spPr>
          <p:txBody>
            <a:bodyPr wrap="square">
              <a:spAutoFit/>
            </a:bodyPr>
            <a:lstStyle/>
            <a:p>
              <a:pPr lvl="0">
                <a:lnSpc>
                  <a:spcPct val="120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a:t>
              </a:r>
            </a:p>
          </p:txBody>
        </p:sp>
        <p:sp>
          <p:nvSpPr>
            <p:cNvPr id="8" name="PA_矩形 7"/>
            <p:cNvSpPr/>
            <p:nvPr>
              <p:custDataLst>
                <p:tags r:id="rId22"/>
              </p:custDataLst>
            </p:nvPr>
          </p:nvSpPr>
          <p:spPr>
            <a:xfrm>
              <a:off x="1179970" y="2817216"/>
              <a:ext cx="2302738" cy="362792"/>
            </a:xfrm>
            <a:prstGeom prst="rect">
              <a:avLst/>
            </a:prstGeom>
          </p:spPr>
          <p:txBody>
            <a:bodyPr wrap="square">
              <a:spAutoFit/>
            </a:bodyPr>
            <a:lstStyle/>
            <a:p>
              <a:pPr lvl="0">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您的文字</a:t>
              </a:r>
            </a:p>
          </p:txBody>
        </p:sp>
        <p:sp>
          <p:nvSpPr>
            <p:cNvPr id="11" name="PA_矩形 10"/>
            <p:cNvSpPr/>
            <p:nvPr>
              <p:custDataLst>
                <p:tags r:id="rId23"/>
              </p:custDataLst>
            </p:nvPr>
          </p:nvSpPr>
          <p:spPr>
            <a:xfrm>
              <a:off x="1179970" y="4372168"/>
              <a:ext cx="2915371" cy="757130"/>
            </a:xfrm>
            <a:prstGeom prst="rect">
              <a:avLst/>
            </a:prstGeom>
          </p:spPr>
          <p:txBody>
            <a:bodyPr wrap="square">
              <a:spAutoFit/>
            </a:bodyPr>
            <a:lstStyle/>
            <a:p>
              <a:pPr lvl="0">
                <a:lnSpc>
                  <a:spcPct val="120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a:t>
              </a:r>
            </a:p>
          </p:txBody>
        </p:sp>
        <p:sp>
          <p:nvSpPr>
            <p:cNvPr id="12" name="PA_矩形 11"/>
            <p:cNvSpPr/>
            <p:nvPr>
              <p:custDataLst>
                <p:tags r:id="rId24"/>
              </p:custDataLst>
            </p:nvPr>
          </p:nvSpPr>
          <p:spPr>
            <a:xfrm>
              <a:off x="1179970" y="4035233"/>
              <a:ext cx="2302738" cy="362792"/>
            </a:xfrm>
            <a:prstGeom prst="rect">
              <a:avLst/>
            </a:prstGeom>
          </p:spPr>
          <p:txBody>
            <a:bodyPr wrap="square">
              <a:spAutoFit/>
            </a:bodyPr>
            <a:lstStyle/>
            <a:p>
              <a:pPr lvl="0">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您的文字</a:t>
              </a:r>
            </a:p>
          </p:txBody>
        </p:sp>
        <p:sp>
          <p:nvSpPr>
            <p:cNvPr id="15" name="PA_矩形 14"/>
            <p:cNvSpPr/>
            <p:nvPr>
              <p:custDataLst>
                <p:tags r:id="rId25"/>
              </p:custDataLst>
            </p:nvPr>
          </p:nvSpPr>
          <p:spPr>
            <a:xfrm>
              <a:off x="1179970" y="5590186"/>
              <a:ext cx="2915371" cy="757130"/>
            </a:xfrm>
            <a:prstGeom prst="rect">
              <a:avLst/>
            </a:prstGeom>
          </p:spPr>
          <p:txBody>
            <a:bodyPr wrap="square">
              <a:spAutoFit/>
            </a:bodyPr>
            <a:lstStyle/>
            <a:p>
              <a:pPr lvl="0">
                <a:lnSpc>
                  <a:spcPct val="120000"/>
                </a:lnSpc>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a:t>
              </a:r>
            </a:p>
          </p:txBody>
        </p:sp>
        <p:sp>
          <p:nvSpPr>
            <p:cNvPr id="16" name="PA_矩形 15"/>
            <p:cNvSpPr/>
            <p:nvPr>
              <p:custDataLst>
                <p:tags r:id="rId26"/>
              </p:custDataLst>
            </p:nvPr>
          </p:nvSpPr>
          <p:spPr>
            <a:xfrm>
              <a:off x="1179970" y="5253251"/>
              <a:ext cx="2302738" cy="362792"/>
            </a:xfrm>
            <a:prstGeom prst="rect">
              <a:avLst/>
            </a:prstGeom>
          </p:spPr>
          <p:txBody>
            <a:bodyPr wrap="square">
              <a:spAutoFit/>
            </a:bodyPr>
            <a:lstStyle/>
            <a:p>
              <a:pPr lvl="0">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您的文字</a:t>
              </a:r>
            </a:p>
          </p:txBody>
        </p:sp>
      </p:grpSp>
      <p:grpSp>
        <p:nvGrpSpPr>
          <p:cNvPr id="3" name="组合 2"/>
          <p:cNvGrpSpPr/>
          <p:nvPr/>
        </p:nvGrpSpPr>
        <p:grpSpPr>
          <a:xfrm>
            <a:off x="4685233" y="652748"/>
            <a:ext cx="6946851" cy="5561451"/>
            <a:chOff x="4685233" y="652748"/>
            <a:chExt cx="6946851" cy="5561451"/>
          </a:xfrm>
        </p:grpSpPr>
        <p:sp>
          <p:nvSpPr>
            <p:cNvPr id="18" name="PA_矩形 17"/>
            <p:cNvSpPr/>
            <p:nvPr>
              <p:custDataLst>
                <p:tags r:id="rId1"/>
              </p:custDataLst>
            </p:nvPr>
          </p:nvSpPr>
          <p:spPr>
            <a:xfrm>
              <a:off x="4824926" y="2280452"/>
              <a:ext cx="2023353" cy="1668978"/>
            </a:xfrm>
            <a:prstGeom prst="rect">
              <a:avLst/>
            </a:prstGeom>
            <a:blipFill>
              <a:blip r:embed="rId41"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A_矩形 18"/>
            <p:cNvSpPr/>
            <p:nvPr>
              <p:custDataLst>
                <p:tags r:id="rId2"/>
              </p:custDataLst>
            </p:nvPr>
          </p:nvSpPr>
          <p:spPr>
            <a:xfrm>
              <a:off x="7146983" y="2280452"/>
              <a:ext cx="2023353" cy="1668978"/>
            </a:xfrm>
            <a:prstGeom prst="rect">
              <a:avLst/>
            </a:prstGeom>
            <a:blipFill>
              <a:blip r:embed="rId4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PA_矩形 19"/>
            <p:cNvSpPr/>
            <p:nvPr>
              <p:custDataLst>
                <p:tags r:id="rId3"/>
              </p:custDataLst>
            </p:nvPr>
          </p:nvSpPr>
          <p:spPr>
            <a:xfrm>
              <a:off x="9469039" y="2280452"/>
              <a:ext cx="2023353" cy="1668978"/>
            </a:xfrm>
            <a:prstGeom prst="rect">
              <a:avLst/>
            </a:prstGeom>
            <a:blipFill>
              <a:blip r:embed="rId4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A_矩形 20"/>
            <p:cNvSpPr/>
            <p:nvPr>
              <p:custDataLst>
                <p:tags r:id="rId4"/>
              </p:custDataLst>
            </p:nvPr>
          </p:nvSpPr>
          <p:spPr>
            <a:xfrm>
              <a:off x="4980568" y="1002840"/>
              <a:ext cx="6622805" cy="757130"/>
            </a:xfrm>
            <a:prstGeom prst="rect">
              <a:avLst/>
            </a:prstGeom>
          </p:spPr>
          <p:txBody>
            <a:bodyPr wrap="square">
              <a:spAutoFit/>
            </a:bodyPr>
            <a:lstStyle/>
            <a:p>
              <a:pPr lvl="0" algn="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您的文字添加到此处，可以通过单击此处删除此处的文字进行添加，也可以复制您的文字粘贴到此处您的文字添加到此处</a:t>
              </a:r>
            </a:p>
          </p:txBody>
        </p:sp>
        <p:sp>
          <p:nvSpPr>
            <p:cNvPr id="22" name="PA_矩形 21"/>
            <p:cNvSpPr/>
            <p:nvPr>
              <p:custDataLst>
                <p:tags r:id="rId5"/>
              </p:custDataLst>
            </p:nvPr>
          </p:nvSpPr>
          <p:spPr>
            <a:xfrm>
              <a:off x="9300635" y="652748"/>
              <a:ext cx="2302738" cy="362792"/>
            </a:xfrm>
            <a:prstGeom prst="rect">
              <a:avLst/>
            </a:prstGeom>
          </p:spPr>
          <p:txBody>
            <a:bodyPr wrap="square">
              <a:spAutoFit/>
            </a:bodyPr>
            <a:lstStyle/>
            <a:p>
              <a:pPr lvl="0" algn="r">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您的文字</a:t>
              </a:r>
            </a:p>
          </p:txBody>
        </p:sp>
        <p:sp>
          <p:nvSpPr>
            <p:cNvPr id="24" name="PA_矩形 23"/>
            <p:cNvSpPr/>
            <p:nvPr>
              <p:custDataLst>
                <p:tags r:id="rId6"/>
              </p:custDataLst>
            </p:nvPr>
          </p:nvSpPr>
          <p:spPr>
            <a:xfrm>
              <a:off x="4824925" y="5457069"/>
              <a:ext cx="2023354" cy="757130"/>
            </a:xfrm>
            <a:prstGeom prst="rect">
              <a:avLst/>
            </a:prstGeom>
          </p:spPr>
          <p:txBody>
            <a:bodyPr wrap="square">
              <a:spAutoFit/>
            </a:bodyPr>
            <a:lstStyle/>
            <a:p>
              <a:pPr lvl="0" algn="ct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您的文字添加到此处，可以通过单击此处删除此处的文字进行添加</a:t>
              </a:r>
            </a:p>
          </p:txBody>
        </p:sp>
        <p:sp>
          <p:nvSpPr>
            <p:cNvPr id="25" name="PA_矩形 24"/>
            <p:cNvSpPr/>
            <p:nvPr>
              <p:custDataLst>
                <p:tags r:id="rId7"/>
              </p:custDataLst>
            </p:nvPr>
          </p:nvSpPr>
          <p:spPr>
            <a:xfrm>
              <a:off x="4685233" y="5017886"/>
              <a:ext cx="2302738" cy="387798"/>
            </a:xfrm>
            <a:prstGeom prst="rect">
              <a:avLst/>
            </a:prstGeom>
          </p:spPr>
          <p:txBody>
            <a:bodyPr wrap="square">
              <a:spAutoFit/>
            </a:bodyPr>
            <a:lstStyle/>
            <a:p>
              <a:pPr lvl="0" algn="ctr">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文字添加到此处</a:t>
              </a:r>
            </a:p>
          </p:txBody>
        </p:sp>
        <p:sp>
          <p:nvSpPr>
            <p:cNvPr id="34" name="PA_矩形 33"/>
            <p:cNvSpPr/>
            <p:nvPr>
              <p:custDataLst>
                <p:tags r:id="rId8"/>
              </p:custDataLst>
            </p:nvPr>
          </p:nvSpPr>
          <p:spPr>
            <a:xfrm>
              <a:off x="7146982" y="5457069"/>
              <a:ext cx="2023354" cy="757130"/>
            </a:xfrm>
            <a:prstGeom prst="rect">
              <a:avLst/>
            </a:prstGeom>
          </p:spPr>
          <p:txBody>
            <a:bodyPr wrap="square">
              <a:spAutoFit/>
            </a:bodyPr>
            <a:lstStyle/>
            <a:p>
              <a:pPr lvl="0" algn="ct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您的文字添加到此处，可以通过单击此处删除此处的文字进行添加</a:t>
              </a:r>
            </a:p>
          </p:txBody>
        </p:sp>
        <p:sp>
          <p:nvSpPr>
            <p:cNvPr id="35" name="PA_矩形 34"/>
            <p:cNvSpPr/>
            <p:nvPr>
              <p:custDataLst>
                <p:tags r:id="rId9"/>
              </p:custDataLst>
            </p:nvPr>
          </p:nvSpPr>
          <p:spPr>
            <a:xfrm>
              <a:off x="7007290" y="5017886"/>
              <a:ext cx="2302738" cy="387798"/>
            </a:xfrm>
            <a:prstGeom prst="rect">
              <a:avLst/>
            </a:prstGeom>
          </p:spPr>
          <p:txBody>
            <a:bodyPr wrap="square">
              <a:spAutoFit/>
            </a:bodyPr>
            <a:lstStyle/>
            <a:p>
              <a:pPr lvl="0" algn="ctr">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文字添加到此处</a:t>
              </a:r>
            </a:p>
          </p:txBody>
        </p:sp>
        <p:sp>
          <p:nvSpPr>
            <p:cNvPr id="37" name="PA_矩形 36"/>
            <p:cNvSpPr/>
            <p:nvPr>
              <p:custDataLst>
                <p:tags r:id="rId10"/>
              </p:custDataLst>
            </p:nvPr>
          </p:nvSpPr>
          <p:spPr>
            <a:xfrm>
              <a:off x="9469038" y="5457069"/>
              <a:ext cx="2023354" cy="757130"/>
            </a:xfrm>
            <a:prstGeom prst="rect">
              <a:avLst/>
            </a:prstGeom>
          </p:spPr>
          <p:txBody>
            <a:bodyPr wrap="square">
              <a:spAutoFit/>
            </a:bodyPr>
            <a:lstStyle/>
            <a:p>
              <a:pPr lvl="0" algn="ct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您的文字添加到此处，可以通过单击此处删除此处的文字进行添加</a:t>
              </a:r>
            </a:p>
          </p:txBody>
        </p:sp>
        <p:sp>
          <p:nvSpPr>
            <p:cNvPr id="38" name="PA_矩形 37"/>
            <p:cNvSpPr/>
            <p:nvPr>
              <p:custDataLst>
                <p:tags r:id="rId11"/>
              </p:custDataLst>
            </p:nvPr>
          </p:nvSpPr>
          <p:spPr>
            <a:xfrm>
              <a:off x="9329346" y="5017886"/>
              <a:ext cx="2302738" cy="387798"/>
            </a:xfrm>
            <a:prstGeom prst="rect">
              <a:avLst/>
            </a:prstGeom>
          </p:spPr>
          <p:txBody>
            <a:bodyPr wrap="square">
              <a:spAutoFit/>
            </a:bodyPr>
            <a:lstStyle/>
            <a:p>
              <a:pPr lvl="0" algn="ctr">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文字添加到此处</a:t>
              </a:r>
            </a:p>
          </p:txBody>
        </p:sp>
        <p:sp>
          <p:nvSpPr>
            <p:cNvPr id="39" name="PA_矩形 38"/>
            <p:cNvSpPr/>
            <p:nvPr>
              <p:custDataLst>
                <p:tags r:id="rId12"/>
              </p:custDataLst>
            </p:nvPr>
          </p:nvSpPr>
          <p:spPr>
            <a:xfrm>
              <a:off x="4685233" y="4134116"/>
              <a:ext cx="2302738" cy="830997"/>
            </a:xfrm>
            <a:prstGeom prst="rect">
              <a:avLst/>
            </a:prstGeom>
          </p:spPr>
          <p:txBody>
            <a:bodyPr wrap="square">
              <a:spAutoFit/>
            </a:bodyPr>
            <a:lstStyle/>
            <a:p>
              <a:pPr lvl="0" algn="ctr">
                <a:lnSpc>
                  <a:spcPct val="120000"/>
                </a:lnSpc>
              </a:pPr>
              <a:r>
                <a:rPr lang="en-US" altLang="zh-CN" sz="4000" dirty="0">
                  <a:solidFill>
                    <a:prstClr val="black">
                      <a:lumMod val="65000"/>
                      <a:lumOff val="35000"/>
                    </a:prstClr>
                  </a:solidFill>
                  <a:latin typeface="+mj-lt"/>
                  <a:ea typeface="微软雅黑" panose="020B0503020204020204" pitchFamily="34" charset="-122"/>
                </a:rPr>
                <a:t>01</a:t>
              </a:r>
              <a:endParaRPr lang="zh-CN" altLang="en-US" sz="4000" dirty="0">
                <a:solidFill>
                  <a:prstClr val="black">
                    <a:lumMod val="65000"/>
                    <a:lumOff val="35000"/>
                  </a:prstClr>
                </a:solidFill>
                <a:latin typeface="+mj-lt"/>
                <a:ea typeface="微软雅黑" panose="020B0503020204020204" pitchFamily="34" charset="-122"/>
              </a:endParaRPr>
            </a:p>
          </p:txBody>
        </p:sp>
        <p:sp>
          <p:nvSpPr>
            <p:cNvPr id="40" name="PA_矩形 39"/>
            <p:cNvSpPr/>
            <p:nvPr>
              <p:custDataLst>
                <p:tags r:id="rId13"/>
              </p:custDataLst>
            </p:nvPr>
          </p:nvSpPr>
          <p:spPr>
            <a:xfrm>
              <a:off x="7007290" y="4134116"/>
              <a:ext cx="2302738" cy="830997"/>
            </a:xfrm>
            <a:prstGeom prst="rect">
              <a:avLst/>
            </a:prstGeom>
          </p:spPr>
          <p:txBody>
            <a:bodyPr wrap="square">
              <a:spAutoFit/>
            </a:bodyPr>
            <a:lstStyle/>
            <a:p>
              <a:pPr lvl="0" algn="ctr">
                <a:lnSpc>
                  <a:spcPct val="120000"/>
                </a:lnSpc>
              </a:pPr>
              <a:r>
                <a:rPr lang="en-US" altLang="zh-CN" sz="4000" dirty="0">
                  <a:solidFill>
                    <a:prstClr val="black">
                      <a:lumMod val="65000"/>
                      <a:lumOff val="35000"/>
                    </a:prstClr>
                  </a:solidFill>
                  <a:latin typeface="+mj-lt"/>
                  <a:ea typeface="微软雅黑" panose="020B0503020204020204" pitchFamily="34" charset="-122"/>
                </a:rPr>
                <a:t>02</a:t>
              </a:r>
              <a:endParaRPr lang="zh-CN" altLang="en-US" sz="4000" dirty="0">
                <a:solidFill>
                  <a:prstClr val="black">
                    <a:lumMod val="65000"/>
                    <a:lumOff val="35000"/>
                  </a:prstClr>
                </a:solidFill>
                <a:latin typeface="+mj-lt"/>
                <a:ea typeface="微软雅黑" panose="020B0503020204020204" pitchFamily="34" charset="-122"/>
              </a:endParaRPr>
            </a:p>
          </p:txBody>
        </p:sp>
        <p:sp>
          <p:nvSpPr>
            <p:cNvPr id="41" name="PA_矩形 40"/>
            <p:cNvSpPr/>
            <p:nvPr>
              <p:custDataLst>
                <p:tags r:id="rId14"/>
              </p:custDataLst>
            </p:nvPr>
          </p:nvSpPr>
          <p:spPr>
            <a:xfrm>
              <a:off x="9329346" y="4134116"/>
              <a:ext cx="2302738" cy="830997"/>
            </a:xfrm>
            <a:prstGeom prst="rect">
              <a:avLst/>
            </a:prstGeom>
          </p:spPr>
          <p:txBody>
            <a:bodyPr wrap="square">
              <a:spAutoFit/>
            </a:bodyPr>
            <a:lstStyle/>
            <a:p>
              <a:pPr lvl="0" algn="ctr">
                <a:lnSpc>
                  <a:spcPct val="120000"/>
                </a:lnSpc>
              </a:pPr>
              <a:r>
                <a:rPr lang="en-US" altLang="zh-CN" sz="4000" dirty="0">
                  <a:solidFill>
                    <a:prstClr val="black">
                      <a:lumMod val="65000"/>
                      <a:lumOff val="35000"/>
                    </a:prstClr>
                  </a:solidFill>
                  <a:latin typeface="+mj-lt"/>
                  <a:ea typeface="微软雅黑" panose="020B0503020204020204" pitchFamily="34" charset="-122"/>
                </a:rPr>
                <a:t>03</a:t>
              </a:r>
              <a:endParaRPr lang="zh-CN" altLang="en-US" sz="4000" dirty="0">
                <a:solidFill>
                  <a:prstClr val="black">
                    <a:lumMod val="65000"/>
                    <a:lumOff val="35000"/>
                  </a:prstClr>
                </a:solidFill>
                <a:latin typeface="+mj-lt"/>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1"/>
          <p:cNvSpPr/>
          <p:nvPr>
            <p:custDataLst>
              <p:tags r:id="rId1"/>
            </p:custDataLst>
          </p:nvPr>
        </p:nvSpPr>
        <p:spPr>
          <a:xfrm>
            <a:off x="0" y="0"/>
            <a:ext cx="12192000" cy="4526280"/>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_文本框 12"/>
          <p:cNvSpPr txBox="1"/>
          <p:nvPr>
            <p:custDataLst>
              <p:tags r:id="rId2"/>
            </p:custDataLst>
          </p:nvPr>
        </p:nvSpPr>
        <p:spPr>
          <a:xfrm>
            <a:off x="3137338" y="354724"/>
            <a:ext cx="5917324" cy="646331"/>
          </a:xfrm>
          <a:prstGeom prst="rect">
            <a:avLst/>
          </a:prstGeom>
          <a:noFill/>
        </p:spPr>
        <p:txBody>
          <a:bodyPr wrap="square" rtlCol="0">
            <a:spAutoFit/>
          </a:bodyPr>
          <a:lstStyle/>
          <a:p>
            <a:pPr algn="ctr"/>
            <a:r>
              <a:rPr lang="en-US" altLang="zh-CN" sz="3600" dirty="0">
                <a:solidFill>
                  <a:schemeClr val="bg1"/>
                </a:solidFill>
                <a:ea typeface="微软雅黑" panose="020B0503020204020204" pitchFamily="34" charset="-122"/>
              </a:rPr>
              <a:t>Network Operation Platform</a:t>
            </a:r>
            <a:endParaRPr lang="zh-CN" altLang="en-US" sz="8000" dirty="0">
              <a:solidFill>
                <a:schemeClr val="bg1"/>
              </a:solidFill>
            </a:endParaRPr>
          </a:p>
        </p:txBody>
      </p:sp>
      <p:cxnSp>
        <p:nvCxnSpPr>
          <p:cNvPr id="15" name="PA_直接连接符 14"/>
          <p:cNvCxnSpPr/>
          <p:nvPr>
            <p:custDataLst>
              <p:tags r:id="rId3"/>
            </p:custDataLst>
          </p:nvPr>
        </p:nvCxnSpPr>
        <p:spPr>
          <a:xfrm>
            <a:off x="5768340" y="1205615"/>
            <a:ext cx="64113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A_文本框 16"/>
          <p:cNvSpPr txBox="1"/>
          <p:nvPr>
            <p:custDataLst>
              <p:tags r:id="rId4"/>
            </p:custDataLst>
          </p:nvPr>
        </p:nvSpPr>
        <p:spPr>
          <a:xfrm>
            <a:off x="1308101" y="5732452"/>
            <a:ext cx="9575800" cy="624786"/>
          </a:xfrm>
          <a:prstGeom prst="rect">
            <a:avLst/>
          </a:prstGeom>
          <a:noFill/>
        </p:spPr>
        <p:txBody>
          <a:bodyPr wrap="square" rtlCol="0">
            <a:spAutoFit/>
          </a:bodyPr>
          <a:lstStyle/>
          <a:p>
            <a:pPr algn="ct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本模板所有文字图片图标均可更改替换的文字粘贴到此处您的文字添加到此处，可以通过单击此处删除此处的文字进行添加</a:t>
            </a:r>
          </a:p>
        </p:txBody>
      </p:sp>
      <p:pic>
        <p:nvPicPr>
          <p:cNvPr id="4" name="PA_图片 3"/>
          <p:cNvPicPr>
            <a:picLocks noChangeAspect="1"/>
          </p:cNvPicPr>
          <p:nvPr>
            <p:custDataLst>
              <p:tags r:id="rId5"/>
            </p:custDataLst>
          </p:nvPr>
        </p:nvPicPr>
        <p:blipFill>
          <a:blip r:embed="rId10" cstate="email"/>
          <a:stretch>
            <a:fillRect/>
          </a:stretch>
        </p:blipFill>
        <p:spPr>
          <a:xfrm>
            <a:off x="1051560" y="2398243"/>
            <a:ext cx="3762654" cy="2497984"/>
          </a:xfrm>
          <a:prstGeom prst="rect">
            <a:avLst/>
          </a:prstGeom>
        </p:spPr>
      </p:pic>
      <p:pic>
        <p:nvPicPr>
          <p:cNvPr id="14" name="PA_图片 13"/>
          <p:cNvPicPr>
            <a:picLocks noChangeAspect="1"/>
          </p:cNvPicPr>
          <p:nvPr>
            <p:custDataLst>
              <p:tags r:id="rId6"/>
            </p:custDataLst>
          </p:nvPr>
        </p:nvPicPr>
        <p:blipFill>
          <a:blip r:embed="rId11" cstate="email"/>
          <a:stretch>
            <a:fillRect/>
          </a:stretch>
        </p:blipFill>
        <p:spPr>
          <a:xfrm>
            <a:off x="7391065" y="2393323"/>
            <a:ext cx="3761736" cy="2507824"/>
          </a:xfrm>
          <a:prstGeom prst="rect">
            <a:avLst/>
          </a:prstGeom>
        </p:spPr>
      </p:pic>
      <p:pic>
        <p:nvPicPr>
          <p:cNvPr id="3" name="PA_图片 2"/>
          <p:cNvPicPr>
            <a:picLocks noChangeAspect="1"/>
          </p:cNvPicPr>
          <p:nvPr>
            <p:custDataLst>
              <p:tags r:id="rId7"/>
            </p:custDataLst>
          </p:nvPr>
        </p:nvPicPr>
        <p:blipFill>
          <a:blip r:embed="rId12" cstate="email"/>
          <a:stretch>
            <a:fillRect/>
          </a:stretch>
        </p:blipFill>
        <p:spPr>
          <a:xfrm>
            <a:off x="3429000" y="1818845"/>
            <a:ext cx="5334000" cy="3556000"/>
          </a:xfrm>
          <a:prstGeom prst="rect">
            <a:avLst/>
          </a:prstGeom>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2" presetClass="entr" presetSubtype="8" fill="hold" nodeType="afterEffect" p14:presetBounceEnd="20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20000">
                                          <p:cBhvr additive="base">
                                            <p:cTn id="15" dur="50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14:presetBounceEnd="20000">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14:bounceEnd="20000">
                                          <p:cBhvr additive="base">
                                            <p:cTn id="20" dur="500" fill="hold"/>
                                            <p:tgtEl>
                                              <p:spTgt spid="14"/>
                                            </p:tgtEl>
                                            <p:attrNameLst>
                                              <p:attrName>ppt_x</p:attrName>
                                            </p:attrNameLst>
                                          </p:cBhvr>
                                          <p:tavLst>
                                            <p:tav tm="0">
                                              <p:val>
                                                <p:strVal val="1+#ppt_w/2"/>
                                              </p:val>
                                            </p:tav>
                                            <p:tav tm="100000">
                                              <p:val>
                                                <p:strVal val="#ppt_x"/>
                                              </p:val>
                                            </p:tav>
                                          </p:tavLst>
                                        </p:anim>
                                        <p:anim calcmode="lin" valueType="num" p14:bounceEnd="20000">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4567377" y="382860"/>
            <a:ext cx="3057247" cy="584775"/>
          </a:xfrm>
          <a:prstGeom prst="rect">
            <a:avLst/>
          </a:prstGeom>
          <a:noFill/>
        </p:spPr>
        <p:txBody>
          <a:bodyPr wrap="none" rtlCol="0">
            <a:spAutoFit/>
          </a:bodyPr>
          <a:lstStyle/>
          <a:p>
            <a:pPr algn="ctr"/>
            <a:r>
              <a:rPr lang="zh-CN" altLang="en-US" sz="3200" b="1" dirty="0">
                <a:solidFill>
                  <a:schemeClr val="accent1"/>
                </a:solidFill>
              </a:rPr>
              <a:t>标题添加到此处</a:t>
            </a:r>
          </a:p>
        </p:txBody>
      </p:sp>
      <p:sp>
        <p:nvSpPr>
          <p:cNvPr id="5" name="PA_等腰三角形 4"/>
          <p:cNvSpPr/>
          <p:nvPr>
            <p:custDataLst>
              <p:tags r:id="rId2"/>
            </p:custDataLst>
          </p:nvPr>
        </p:nvSpPr>
        <p:spPr>
          <a:xfrm>
            <a:off x="7738924" y="818595"/>
            <a:ext cx="298080" cy="298080"/>
          </a:xfrm>
          <a:prstGeom prst="triangle">
            <a:avLst>
              <a:gd name="adj" fmla="val 100000"/>
            </a:avLst>
          </a:prstGeom>
          <a:solidFill>
            <a:srgbClr val="394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矩形 5"/>
          <p:cNvSpPr/>
          <p:nvPr>
            <p:custDataLst>
              <p:tags r:id="rId3"/>
            </p:custDataLst>
          </p:nvPr>
        </p:nvSpPr>
        <p:spPr>
          <a:xfrm>
            <a:off x="1524000" y="1350495"/>
            <a:ext cx="9144000" cy="535531"/>
          </a:xfrm>
          <a:prstGeom prst="rect">
            <a:avLst/>
          </a:prstGeom>
        </p:spPr>
        <p:txBody>
          <a:bodyPr wrap="square">
            <a:spAutoFit/>
          </a:bodyPr>
          <a:lstStyle/>
          <a:p>
            <a:pPr lvl="0" algn="ct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您的文字添加到此处您的文字添加到此处，可以通过单击此处删除此处的文字进行添加也可以复制您的文字粘贴到此处您的文字添加到此处</a:t>
            </a:r>
          </a:p>
        </p:txBody>
      </p:sp>
      <p:sp>
        <p:nvSpPr>
          <p:cNvPr id="2" name="PA_圆角矩形 1"/>
          <p:cNvSpPr/>
          <p:nvPr>
            <p:custDataLst>
              <p:tags r:id="rId4"/>
            </p:custDataLst>
          </p:nvPr>
        </p:nvSpPr>
        <p:spPr>
          <a:xfrm>
            <a:off x="535270" y="2354006"/>
            <a:ext cx="2514488" cy="2027388"/>
          </a:xfrm>
          <a:prstGeom prst="roundRect">
            <a:avLst>
              <a:gd name="adj" fmla="val 6927"/>
            </a:avLst>
          </a:prstGeom>
          <a:blipFill>
            <a:blip r:embed="rId19"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_圆角矩形 6"/>
          <p:cNvSpPr/>
          <p:nvPr>
            <p:custDataLst>
              <p:tags r:id="rId5"/>
            </p:custDataLst>
          </p:nvPr>
        </p:nvSpPr>
        <p:spPr>
          <a:xfrm>
            <a:off x="3351920" y="3854466"/>
            <a:ext cx="2514488" cy="2027388"/>
          </a:xfrm>
          <a:prstGeom prst="roundRect">
            <a:avLst>
              <a:gd name="adj" fmla="val 6927"/>
            </a:avLst>
          </a:prstGeom>
          <a:blipFill dpi="0" rotWithShape="1">
            <a:blip r:embed="rId20" cstate="email"/>
            <a:srcRect/>
            <a:tile tx="0" ty="0" sx="22000" sy="22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_圆角矩形 7"/>
          <p:cNvSpPr/>
          <p:nvPr>
            <p:custDataLst>
              <p:tags r:id="rId6"/>
            </p:custDataLst>
          </p:nvPr>
        </p:nvSpPr>
        <p:spPr>
          <a:xfrm>
            <a:off x="8985219" y="3854466"/>
            <a:ext cx="2514488" cy="2027388"/>
          </a:xfrm>
          <a:prstGeom prst="roundRect">
            <a:avLst>
              <a:gd name="adj" fmla="val 6927"/>
            </a:avLst>
          </a:prstGeom>
          <a:blipFill>
            <a:blip r:embed="rId21"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_圆角矩形 8"/>
          <p:cNvSpPr/>
          <p:nvPr>
            <p:custDataLst>
              <p:tags r:id="rId7"/>
            </p:custDataLst>
          </p:nvPr>
        </p:nvSpPr>
        <p:spPr>
          <a:xfrm>
            <a:off x="6168570" y="2354006"/>
            <a:ext cx="2514488" cy="2027388"/>
          </a:xfrm>
          <a:prstGeom prst="roundRect">
            <a:avLst>
              <a:gd name="adj" fmla="val 6927"/>
            </a:avLst>
          </a:prstGeom>
          <a:blipFill>
            <a:blip r:embed="rId2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_矩形 9"/>
          <p:cNvSpPr/>
          <p:nvPr>
            <p:custDataLst>
              <p:tags r:id="rId8"/>
            </p:custDataLst>
          </p:nvPr>
        </p:nvSpPr>
        <p:spPr>
          <a:xfrm>
            <a:off x="3290091" y="2885916"/>
            <a:ext cx="2196309" cy="535531"/>
          </a:xfrm>
          <a:prstGeom prst="rect">
            <a:avLst/>
          </a:prstGeom>
        </p:spPr>
        <p:txBody>
          <a:bodyPr wrap="square">
            <a:spAutoFit/>
          </a:bodyPr>
          <a:lstStyle/>
          <a:p>
            <a:pPr lvl="0">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a:t>
            </a:r>
          </a:p>
        </p:txBody>
      </p:sp>
      <p:sp>
        <p:nvSpPr>
          <p:cNvPr id="11" name="PA_矩形 10"/>
          <p:cNvSpPr/>
          <p:nvPr>
            <p:custDataLst>
              <p:tags r:id="rId9"/>
            </p:custDataLst>
          </p:nvPr>
        </p:nvSpPr>
        <p:spPr>
          <a:xfrm>
            <a:off x="3290091" y="2515528"/>
            <a:ext cx="2302738" cy="362792"/>
          </a:xfrm>
          <a:prstGeom prst="rect">
            <a:avLst/>
          </a:prstGeom>
        </p:spPr>
        <p:txBody>
          <a:bodyPr wrap="square">
            <a:spAutoFit/>
          </a:bodyPr>
          <a:lstStyle/>
          <a:p>
            <a:pPr lvl="0">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文字添加到此处</a:t>
            </a:r>
          </a:p>
        </p:txBody>
      </p:sp>
      <p:sp>
        <p:nvSpPr>
          <p:cNvPr id="12" name="PA_矩形 11"/>
          <p:cNvSpPr/>
          <p:nvPr>
            <p:custDataLst>
              <p:tags r:id="rId10"/>
            </p:custDataLst>
          </p:nvPr>
        </p:nvSpPr>
        <p:spPr>
          <a:xfrm>
            <a:off x="8975842" y="2885916"/>
            <a:ext cx="2196309" cy="535531"/>
          </a:xfrm>
          <a:prstGeom prst="rect">
            <a:avLst/>
          </a:prstGeom>
        </p:spPr>
        <p:txBody>
          <a:bodyPr wrap="square">
            <a:spAutoFit/>
          </a:bodyPr>
          <a:lstStyle/>
          <a:p>
            <a:pPr lvl="0">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a:t>
            </a:r>
          </a:p>
        </p:txBody>
      </p:sp>
      <p:sp>
        <p:nvSpPr>
          <p:cNvPr id="13" name="PA_矩形 12"/>
          <p:cNvSpPr/>
          <p:nvPr>
            <p:custDataLst>
              <p:tags r:id="rId11"/>
            </p:custDataLst>
          </p:nvPr>
        </p:nvSpPr>
        <p:spPr>
          <a:xfrm>
            <a:off x="8975842" y="2515528"/>
            <a:ext cx="2302738" cy="362792"/>
          </a:xfrm>
          <a:prstGeom prst="rect">
            <a:avLst/>
          </a:prstGeom>
        </p:spPr>
        <p:txBody>
          <a:bodyPr wrap="square">
            <a:spAutoFit/>
          </a:bodyPr>
          <a:lstStyle/>
          <a:p>
            <a:pPr lvl="0">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文字添加到此处</a:t>
            </a:r>
          </a:p>
        </p:txBody>
      </p:sp>
      <p:sp>
        <p:nvSpPr>
          <p:cNvPr id="14" name="PA_矩形 13"/>
          <p:cNvSpPr/>
          <p:nvPr>
            <p:custDataLst>
              <p:tags r:id="rId12"/>
            </p:custDataLst>
          </p:nvPr>
        </p:nvSpPr>
        <p:spPr>
          <a:xfrm>
            <a:off x="6168570" y="5277056"/>
            <a:ext cx="2196309" cy="535531"/>
          </a:xfrm>
          <a:prstGeom prst="rect">
            <a:avLst/>
          </a:prstGeom>
        </p:spPr>
        <p:txBody>
          <a:bodyPr wrap="square">
            <a:spAutoFit/>
          </a:bodyPr>
          <a:lstStyle/>
          <a:p>
            <a:pPr lvl="0">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a:t>
            </a:r>
          </a:p>
        </p:txBody>
      </p:sp>
      <p:sp>
        <p:nvSpPr>
          <p:cNvPr id="15" name="PA_矩形 14"/>
          <p:cNvSpPr/>
          <p:nvPr>
            <p:custDataLst>
              <p:tags r:id="rId13"/>
            </p:custDataLst>
          </p:nvPr>
        </p:nvSpPr>
        <p:spPr>
          <a:xfrm>
            <a:off x="6168570" y="4906668"/>
            <a:ext cx="2302738" cy="362792"/>
          </a:xfrm>
          <a:prstGeom prst="rect">
            <a:avLst/>
          </a:prstGeom>
        </p:spPr>
        <p:txBody>
          <a:bodyPr wrap="square">
            <a:spAutoFit/>
          </a:bodyPr>
          <a:lstStyle/>
          <a:p>
            <a:pPr lvl="0">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文字添加到此处</a:t>
            </a:r>
          </a:p>
        </p:txBody>
      </p:sp>
      <p:sp>
        <p:nvSpPr>
          <p:cNvPr id="16" name="PA_矩形 15"/>
          <p:cNvSpPr/>
          <p:nvPr>
            <p:custDataLst>
              <p:tags r:id="rId14"/>
            </p:custDataLst>
          </p:nvPr>
        </p:nvSpPr>
        <p:spPr>
          <a:xfrm>
            <a:off x="609264" y="5277056"/>
            <a:ext cx="2196309" cy="535531"/>
          </a:xfrm>
          <a:prstGeom prst="rect">
            <a:avLst/>
          </a:prstGeom>
        </p:spPr>
        <p:txBody>
          <a:bodyPr wrap="square">
            <a:spAutoFit/>
          </a:bodyPr>
          <a:lstStyle/>
          <a:p>
            <a:pPr lvl="0">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a:t>
            </a:r>
          </a:p>
        </p:txBody>
      </p:sp>
      <p:sp>
        <p:nvSpPr>
          <p:cNvPr id="17" name="PA_矩形 16"/>
          <p:cNvSpPr/>
          <p:nvPr>
            <p:custDataLst>
              <p:tags r:id="rId15"/>
            </p:custDataLst>
          </p:nvPr>
        </p:nvSpPr>
        <p:spPr>
          <a:xfrm>
            <a:off x="609264" y="4906668"/>
            <a:ext cx="2302738" cy="362792"/>
          </a:xfrm>
          <a:prstGeom prst="rect">
            <a:avLst/>
          </a:prstGeom>
        </p:spPr>
        <p:txBody>
          <a:bodyPr wrap="square">
            <a:spAutoFit/>
          </a:bodyPr>
          <a:lstStyle/>
          <a:p>
            <a:pPr lvl="0">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文字添加到此处</a:t>
            </a:r>
          </a:p>
        </p:txBody>
      </p:sp>
      <p:sp>
        <p:nvSpPr>
          <p:cNvPr id="18" name="PA_矩形 76"/>
          <p:cNvSpPr/>
          <p:nvPr>
            <p:custDataLst>
              <p:tags r:id="rId16"/>
            </p:custDataLst>
          </p:nvPr>
        </p:nvSpPr>
        <p:spPr>
          <a:xfrm>
            <a:off x="-19050" y="6610350"/>
            <a:ext cx="12211050" cy="247652"/>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P spid="9" grpId="0" animBg="1"/>
      <p:bldP spid="10" grpId="0"/>
      <p:bldP spid="11" grpId="0"/>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1"/>
          <p:cNvSpPr/>
          <p:nvPr>
            <p:custDataLst>
              <p:tags r:id="rId1"/>
            </p:custDataLst>
          </p:nvPr>
        </p:nvSpPr>
        <p:spPr>
          <a:xfrm>
            <a:off x="0" y="0"/>
            <a:ext cx="12192000" cy="213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5" name="PA_文本框 4"/>
          <p:cNvSpPr txBox="1"/>
          <p:nvPr>
            <p:custDataLst>
              <p:tags r:id="rId2"/>
            </p:custDataLst>
          </p:nvPr>
        </p:nvSpPr>
        <p:spPr>
          <a:xfrm>
            <a:off x="1701799" y="4620845"/>
            <a:ext cx="8788402" cy="625171"/>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您的文字添加到此处，可以通过单击此处删除此处的文字进行添加，也可以复制您的文字粘贴到此处，本模板所有文字图片图标均可更改替换的文字粘贴到此处</a:t>
            </a:r>
          </a:p>
        </p:txBody>
      </p:sp>
      <p:sp>
        <p:nvSpPr>
          <p:cNvPr id="6" name="PA_文本框 5"/>
          <p:cNvSpPr txBox="1"/>
          <p:nvPr>
            <p:custDataLst>
              <p:tags r:id="rId3"/>
            </p:custDataLst>
          </p:nvPr>
        </p:nvSpPr>
        <p:spPr>
          <a:xfrm>
            <a:off x="3900389" y="3944034"/>
            <a:ext cx="43912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E74C22"/>
                </a:solidFill>
                <a:effectLst/>
                <a:uLnTx/>
                <a:uFillTx/>
                <a:latin typeface="Calibri" panose="020F0502020204030204"/>
                <a:ea typeface="微软雅黑" panose="020B0503020204020204" pitchFamily="34" charset="-122"/>
                <a:cs typeface="Times New Roman" panose="02020603050405020304" pitchFamily="18" charset="0"/>
              </a:rPr>
              <a:t>您的文字添加到此处</a:t>
            </a:r>
          </a:p>
        </p:txBody>
      </p:sp>
      <p:grpSp>
        <p:nvGrpSpPr>
          <p:cNvPr id="3" name="PA_组合 2"/>
          <p:cNvGrpSpPr/>
          <p:nvPr>
            <p:custDataLst>
              <p:tags r:id="rId4"/>
            </p:custDataLst>
          </p:nvPr>
        </p:nvGrpSpPr>
        <p:grpSpPr>
          <a:xfrm>
            <a:off x="5955504" y="6158030"/>
            <a:ext cx="280990" cy="280990"/>
            <a:chOff x="5955504" y="6158030"/>
            <a:chExt cx="280990" cy="280990"/>
          </a:xfrm>
        </p:grpSpPr>
        <p:sp>
          <p:nvSpPr>
            <p:cNvPr id="7" name="PA_椭圆 6"/>
            <p:cNvSpPr/>
            <p:nvPr>
              <p:custDataLst>
                <p:tags r:id="rId6"/>
              </p:custDataLst>
            </p:nvPr>
          </p:nvSpPr>
          <p:spPr>
            <a:xfrm>
              <a:off x="5955504" y="6158030"/>
              <a:ext cx="280990" cy="280990"/>
            </a:xfrm>
            <a:prstGeom prst="ellipse">
              <a:avLst/>
            </a:prstGeom>
            <a:noFill/>
            <a:ln w="12700" cap="flat" cmpd="sng" algn="ctr">
              <a:solidFill>
                <a:srgbClr val="E74C2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8" name="PA_半闭框 7"/>
            <p:cNvSpPr/>
            <p:nvPr>
              <p:custDataLst>
                <p:tags r:id="rId7"/>
              </p:custDataLst>
            </p:nvPr>
          </p:nvSpPr>
          <p:spPr>
            <a:xfrm rot="13500000">
              <a:off x="6027680" y="6198354"/>
              <a:ext cx="136640" cy="136640"/>
            </a:xfrm>
            <a:prstGeom prst="halfFrame">
              <a:avLst>
                <a:gd name="adj1" fmla="val 6186"/>
                <a:gd name="adj2" fmla="val 6186"/>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sp>
        <p:nvSpPr>
          <p:cNvPr id="11" name="PA_任意多边形 10"/>
          <p:cNvSpPr/>
          <p:nvPr>
            <p:custDataLst>
              <p:tags r:id="rId5"/>
            </p:custDataLst>
          </p:nvPr>
        </p:nvSpPr>
        <p:spPr>
          <a:xfrm>
            <a:off x="5410200" y="1436914"/>
            <a:ext cx="1371600" cy="1371600"/>
          </a:xfrm>
          <a:custGeom>
            <a:avLst/>
            <a:gdLst>
              <a:gd name="connsiteX0" fmla="*/ 480077 w 1371600"/>
              <a:gd name="connsiteY0" fmla="*/ 446877 h 1371600"/>
              <a:gd name="connsiteX1" fmla="*/ 571792 w 1371600"/>
              <a:gd name="connsiteY1" fmla="*/ 488363 h 1371600"/>
              <a:gd name="connsiteX2" fmla="*/ 603977 w 1371600"/>
              <a:gd name="connsiteY2" fmla="*/ 600915 h 1371600"/>
              <a:gd name="connsiteX3" fmla="*/ 603977 w 1371600"/>
              <a:gd name="connsiteY3" fmla="*/ 773927 h 1371600"/>
              <a:gd name="connsiteX4" fmla="*/ 571978 w 1371600"/>
              <a:gd name="connsiteY4" fmla="*/ 886665 h 1371600"/>
              <a:gd name="connsiteX5" fmla="*/ 480821 w 1371600"/>
              <a:gd name="connsiteY5" fmla="*/ 928709 h 1371600"/>
              <a:gd name="connsiteX6" fmla="*/ 388734 w 1371600"/>
              <a:gd name="connsiteY6" fmla="*/ 886479 h 1371600"/>
              <a:gd name="connsiteX7" fmla="*/ 356178 w 1371600"/>
              <a:gd name="connsiteY7" fmla="*/ 773927 h 1371600"/>
              <a:gd name="connsiteX8" fmla="*/ 356178 w 1371600"/>
              <a:gd name="connsiteY8" fmla="*/ 600915 h 1371600"/>
              <a:gd name="connsiteX9" fmla="*/ 388362 w 1371600"/>
              <a:gd name="connsiteY9" fmla="*/ 488549 h 1371600"/>
              <a:gd name="connsiteX10" fmla="*/ 480077 w 1371600"/>
              <a:gd name="connsiteY10" fmla="*/ 446877 h 1371600"/>
              <a:gd name="connsiteX11" fmla="*/ 901410 w 1371600"/>
              <a:gd name="connsiteY11" fmla="*/ 408926 h 1371600"/>
              <a:gd name="connsiteX12" fmla="*/ 783463 w 1371600"/>
              <a:gd name="connsiteY12" fmla="*/ 450970 h 1371600"/>
              <a:gd name="connsiteX13" fmla="*/ 738443 w 1371600"/>
              <a:gd name="connsiteY13" fmla="*/ 556266 h 1371600"/>
              <a:gd name="connsiteX14" fmla="*/ 739187 w 1371600"/>
              <a:gd name="connsiteY14" fmla="*/ 558498 h 1371600"/>
              <a:gd name="connsiteX15" fmla="*/ 780859 w 1371600"/>
              <a:gd name="connsiteY15" fmla="*/ 558498 h 1371600"/>
              <a:gd name="connsiteX16" fmla="*/ 815089 w 1371600"/>
              <a:gd name="connsiteY16" fmla="*/ 477945 h 1371600"/>
              <a:gd name="connsiteX17" fmla="*/ 901410 w 1371600"/>
              <a:gd name="connsiteY17" fmla="*/ 446877 h 1371600"/>
              <a:gd name="connsiteX18" fmla="*/ 985125 w 1371600"/>
              <a:gd name="connsiteY18" fmla="*/ 477387 h 1371600"/>
              <a:gd name="connsiteX19" fmla="*/ 1013403 w 1371600"/>
              <a:gd name="connsiteY19" fmla="*/ 556266 h 1371600"/>
              <a:gd name="connsiteX20" fmla="*/ 982893 w 1371600"/>
              <a:gd name="connsiteY20" fmla="*/ 632168 h 1371600"/>
              <a:gd name="connsiteX21" fmla="*/ 893224 w 1371600"/>
              <a:gd name="connsiteY21" fmla="*/ 661562 h 1371600"/>
              <a:gd name="connsiteX22" fmla="*/ 843367 w 1371600"/>
              <a:gd name="connsiteY22" fmla="*/ 661562 h 1371600"/>
              <a:gd name="connsiteX23" fmla="*/ 843367 w 1371600"/>
              <a:gd name="connsiteY23" fmla="*/ 699513 h 1371600"/>
              <a:gd name="connsiteX24" fmla="*/ 893224 w 1371600"/>
              <a:gd name="connsiteY24" fmla="*/ 699513 h 1371600"/>
              <a:gd name="connsiteX25" fmla="*/ 989776 w 1371600"/>
              <a:gd name="connsiteY25" fmla="*/ 727605 h 1371600"/>
              <a:gd name="connsiteX26" fmla="*/ 1023821 w 1371600"/>
              <a:gd name="connsiteY26" fmla="*/ 812995 h 1371600"/>
              <a:gd name="connsiteX27" fmla="*/ 991823 w 1371600"/>
              <a:gd name="connsiteY27" fmla="*/ 897455 h 1371600"/>
              <a:gd name="connsiteX28" fmla="*/ 903270 w 1371600"/>
              <a:gd name="connsiteY28" fmla="*/ 928709 h 1371600"/>
              <a:gd name="connsiteX29" fmla="*/ 809508 w 1371600"/>
              <a:gd name="connsiteY29" fmla="*/ 895222 h 1371600"/>
              <a:gd name="connsiteX30" fmla="*/ 772673 w 1371600"/>
              <a:gd name="connsiteY30" fmla="*/ 811506 h 1371600"/>
              <a:gd name="connsiteX31" fmla="*/ 731001 w 1371600"/>
              <a:gd name="connsiteY31" fmla="*/ 811506 h 1371600"/>
              <a:gd name="connsiteX32" fmla="*/ 730257 w 1371600"/>
              <a:gd name="connsiteY32" fmla="*/ 813739 h 1371600"/>
              <a:gd name="connsiteX33" fmla="*/ 781417 w 1371600"/>
              <a:gd name="connsiteY33" fmla="*/ 925546 h 1371600"/>
              <a:gd name="connsiteX34" fmla="*/ 903270 w 1371600"/>
              <a:gd name="connsiteY34" fmla="*/ 966288 h 1371600"/>
              <a:gd name="connsiteX35" fmla="*/ 1022332 w 1371600"/>
              <a:gd name="connsiteY35" fmla="*/ 925174 h 1371600"/>
              <a:gd name="connsiteX36" fmla="*/ 1068097 w 1371600"/>
              <a:gd name="connsiteY36" fmla="*/ 811506 h 1371600"/>
              <a:gd name="connsiteX37" fmla="*/ 1042982 w 1371600"/>
              <a:gd name="connsiteY37" fmla="*/ 728163 h 1371600"/>
              <a:gd name="connsiteX38" fmla="*/ 970987 w 1371600"/>
              <a:gd name="connsiteY38" fmla="*/ 679421 h 1371600"/>
              <a:gd name="connsiteX39" fmla="*/ 1034797 w 1371600"/>
              <a:gd name="connsiteY39" fmla="*/ 630680 h 1371600"/>
              <a:gd name="connsiteX40" fmla="*/ 1058051 w 1371600"/>
              <a:gd name="connsiteY40" fmla="*/ 557754 h 1371600"/>
              <a:gd name="connsiteX41" fmla="*/ 1015821 w 1371600"/>
              <a:gd name="connsiteY41" fmla="*/ 447994 h 1371600"/>
              <a:gd name="connsiteX42" fmla="*/ 901410 w 1371600"/>
              <a:gd name="connsiteY42" fmla="*/ 408926 h 1371600"/>
              <a:gd name="connsiteX43" fmla="*/ 480077 w 1371600"/>
              <a:gd name="connsiteY43" fmla="*/ 408926 h 1371600"/>
              <a:gd name="connsiteX44" fmla="*/ 356922 w 1371600"/>
              <a:gd name="connsiteY44" fmla="*/ 462504 h 1371600"/>
              <a:gd name="connsiteX45" fmla="*/ 311901 w 1371600"/>
              <a:gd name="connsiteY45" fmla="*/ 607984 h 1371600"/>
              <a:gd name="connsiteX46" fmla="*/ 311901 w 1371600"/>
              <a:gd name="connsiteY46" fmla="*/ 767230 h 1371600"/>
              <a:gd name="connsiteX47" fmla="*/ 357294 w 1371600"/>
              <a:gd name="connsiteY47" fmla="*/ 912896 h 1371600"/>
              <a:gd name="connsiteX48" fmla="*/ 480821 w 1371600"/>
              <a:gd name="connsiteY48" fmla="*/ 966288 h 1371600"/>
              <a:gd name="connsiteX49" fmla="*/ 603790 w 1371600"/>
              <a:gd name="connsiteY49" fmla="*/ 913082 h 1371600"/>
              <a:gd name="connsiteX50" fmla="*/ 648625 w 1371600"/>
              <a:gd name="connsiteY50" fmla="*/ 767230 h 1371600"/>
              <a:gd name="connsiteX51" fmla="*/ 648625 w 1371600"/>
              <a:gd name="connsiteY51" fmla="*/ 607984 h 1371600"/>
              <a:gd name="connsiteX52" fmla="*/ 603418 w 1371600"/>
              <a:gd name="connsiteY52" fmla="*/ 462504 h 1371600"/>
              <a:gd name="connsiteX53" fmla="*/ 480077 w 1371600"/>
              <a:gd name="connsiteY53" fmla="*/ 408926 h 1371600"/>
              <a:gd name="connsiteX54" fmla="*/ 685800 w 1371600"/>
              <a:gd name="connsiteY54" fmla="*/ 0 h 1371600"/>
              <a:gd name="connsiteX55" fmla="*/ 1371600 w 1371600"/>
              <a:gd name="connsiteY55" fmla="*/ 685800 h 1371600"/>
              <a:gd name="connsiteX56" fmla="*/ 685800 w 1371600"/>
              <a:gd name="connsiteY56" fmla="*/ 1371600 h 1371600"/>
              <a:gd name="connsiteX57" fmla="*/ 0 w 1371600"/>
              <a:gd name="connsiteY57" fmla="*/ 685800 h 1371600"/>
              <a:gd name="connsiteX58" fmla="*/ 685800 w 1371600"/>
              <a:gd name="connsiteY58"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371600" h="1371600">
                <a:moveTo>
                  <a:pt x="480077" y="446877"/>
                </a:moveTo>
                <a:cubicBezTo>
                  <a:pt x="519765" y="446877"/>
                  <a:pt x="550336" y="460706"/>
                  <a:pt x="571792" y="488363"/>
                </a:cubicBezTo>
                <a:cubicBezTo>
                  <a:pt x="593248" y="516020"/>
                  <a:pt x="603977" y="553538"/>
                  <a:pt x="603977" y="600915"/>
                </a:cubicBezTo>
                <a:lnTo>
                  <a:pt x="603977" y="773927"/>
                </a:lnTo>
                <a:cubicBezTo>
                  <a:pt x="603977" y="821056"/>
                  <a:pt x="593310" y="858635"/>
                  <a:pt x="571978" y="886665"/>
                </a:cubicBezTo>
                <a:cubicBezTo>
                  <a:pt x="550646" y="914694"/>
                  <a:pt x="520261" y="928709"/>
                  <a:pt x="480821" y="928709"/>
                </a:cubicBezTo>
                <a:cubicBezTo>
                  <a:pt x="441134" y="928709"/>
                  <a:pt x="410438" y="914632"/>
                  <a:pt x="388734" y="886479"/>
                </a:cubicBezTo>
                <a:cubicBezTo>
                  <a:pt x="367030" y="858325"/>
                  <a:pt x="356178" y="820808"/>
                  <a:pt x="356178" y="773927"/>
                </a:cubicBezTo>
                <a:lnTo>
                  <a:pt x="356178" y="600915"/>
                </a:lnTo>
                <a:cubicBezTo>
                  <a:pt x="356178" y="553786"/>
                  <a:pt x="366906" y="516330"/>
                  <a:pt x="388362" y="488549"/>
                </a:cubicBezTo>
                <a:cubicBezTo>
                  <a:pt x="409818" y="460768"/>
                  <a:pt x="440390" y="446877"/>
                  <a:pt x="480077" y="446877"/>
                </a:cubicBezTo>
                <a:close/>
                <a:moveTo>
                  <a:pt x="901410" y="408926"/>
                </a:moveTo>
                <a:cubicBezTo>
                  <a:pt x="854033" y="408926"/>
                  <a:pt x="814717" y="422941"/>
                  <a:pt x="783463" y="450970"/>
                </a:cubicBezTo>
                <a:cubicBezTo>
                  <a:pt x="752209" y="478999"/>
                  <a:pt x="737202" y="514098"/>
                  <a:pt x="738443" y="556266"/>
                </a:cubicBezTo>
                <a:lnTo>
                  <a:pt x="739187" y="558498"/>
                </a:lnTo>
                <a:lnTo>
                  <a:pt x="780859" y="558498"/>
                </a:lnTo>
                <a:cubicBezTo>
                  <a:pt x="780859" y="525508"/>
                  <a:pt x="792269" y="498657"/>
                  <a:pt x="815089" y="477945"/>
                </a:cubicBezTo>
                <a:cubicBezTo>
                  <a:pt x="837910" y="457233"/>
                  <a:pt x="866683" y="446877"/>
                  <a:pt x="901410" y="446877"/>
                </a:cubicBezTo>
                <a:cubicBezTo>
                  <a:pt x="938368" y="446877"/>
                  <a:pt x="966274" y="457047"/>
                  <a:pt x="985125" y="477387"/>
                </a:cubicBezTo>
                <a:cubicBezTo>
                  <a:pt x="1003977" y="497727"/>
                  <a:pt x="1013403" y="524020"/>
                  <a:pt x="1013403" y="556266"/>
                </a:cubicBezTo>
                <a:cubicBezTo>
                  <a:pt x="1013403" y="587272"/>
                  <a:pt x="1003233" y="612573"/>
                  <a:pt x="982893" y="632168"/>
                </a:cubicBezTo>
                <a:cubicBezTo>
                  <a:pt x="962553" y="651764"/>
                  <a:pt x="932663" y="661562"/>
                  <a:pt x="893224" y="661562"/>
                </a:cubicBezTo>
                <a:lnTo>
                  <a:pt x="843367" y="661562"/>
                </a:lnTo>
                <a:lnTo>
                  <a:pt x="843367" y="699513"/>
                </a:lnTo>
                <a:lnTo>
                  <a:pt x="893224" y="699513"/>
                </a:lnTo>
                <a:cubicBezTo>
                  <a:pt x="934896" y="699513"/>
                  <a:pt x="967080" y="708877"/>
                  <a:pt x="989776" y="727605"/>
                </a:cubicBezTo>
                <a:cubicBezTo>
                  <a:pt x="1012473" y="746332"/>
                  <a:pt x="1023821" y="774795"/>
                  <a:pt x="1023821" y="812995"/>
                </a:cubicBezTo>
                <a:cubicBezTo>
                  <a:pt x="1023821" y="848465"/>
                  <a:pt x="1013155" y="876619"/>
                  <a:pt x="991823" y="897455"/>
                </a:cubicBezTo>
                <a:cubicBezTo>
                  <a:pt x="970491" y="918291"/>
                  <a:pt x="940973" y="928709"/>
                  <a:pt x="903270" y="928709"/>
                </a:cubicBezTo>
                <a:cubicBezTo>
                  <a:pt x="865319" y="928709"/>
                  <a:pt x="834065" y="917546"/>
                  <a:pt x="809508" y="895222"/>
                </a:cubicBezTo>
                <a:cubicBezTo>
                  <a:pt x="784952" y="872898"/>
                  <a:pt x="772673" y="844993"/>
                  <a:pt x="772673" y="811506"/>
                </a:cubicBezTo>
                <a:lnTo>
                  <a:pt x="731001" y="811506"/>
                </a:lnTo>
                <a:lnTo>
                  <a:pt x="730257" y="813739"/>
                </a:lnTo>
                <a:cubicBezTo>
                  <a:pt x="729017" y="861116"/>
                  <a:pt x="746070" y="898385"/>
                  <a:pt x="781417" y="925546"/>
                </a:cubicBezTo>
                <a:cubicBezTo>
                  <a:pt x="816764" y="952707"/>
                  <a:pt x="857381" y="966288"/>
                  <a:pt x="903270" y="966288"/>
                </a:cubicBezTo>
                <a:cubicBezTo>
                  <a:pt x="952135" y="966288"/>
                  <a:pt x="991823" y="952583"/>
                  <a:pt x="1022332" y="925174"/>
                </a:cubicBezTo>
                <a:cubicBezTo>
                  <a:pt x="1052842" y="897765"/>
                  <a:pt x="1068097" y="859876"/>
                  <a:pt x="1068097" y="811506"/>
                </a:cubicBezTo>
                <a:cubicBezTo>
                  <a:pt x="1068097" y="778516"/>
                  <a:pt x="1059725" y="750735"/>
                  <a:pt x="1042982" y="728163"/>
                </a:cubicBezTo>
                <a:cubicBezTo>
                  <a:pt x="1026239" y="705590"/>
                  <a:pt x="1002241" y="689343"/>
                  <a:pt x="970987" y="679421"/>
                </a:cubicBezTo>
                <a:cubicBezTo>
                  <a:pt x="998024" y="668755"/>
                  <a:pt x="1019294" y="652508"/>
                  <a:pt x="1034797" y="630680"/>
                </a:cubicBezTo>
                <a:cubicBezTo>
                  <a:pt x="1050300" y="608852"/>
                  <a:pt x="1058051" y="584543"/>
                  <a:pt x="1058051" y="557754"/>
                </a:cubicBezTo>
                <a:cubicBezTo>
                  <a:pt x="1058051" y="510625"/>
                  <a:pt x="1043974" y="474039"/>
                  <a:pt x="1015821" y="447994"/>
                </a:cubicBezTo>
                <a:cubicBezTo>
                  <a:pt x="987668" y="421949"/>
                  <a:pt x="949531" y="408926"/>
                  <a:pt x="901410" y="408926"/>
                </a:cubicBezTo>
                <a:close/>
                <a:moveTo>
                  <a:pt x="480077" y="408926"/>
                </a:moveTo>
                <a:cubicBezTo>
                  <a:pt x="427987" y="408926"/>
                  <a:pt x="386935" y="426786"/>
                  <a:pt x="356922" y="462504"/>
                </a:cubicBezTo>
                <a:cubicBezTo>
                  <a:pt x="326908" y="498223"/>
                  <a:pt x="311901" y="546716"/>
                  <a:pt x="311901" y="607984"/>
                </a:cubicBezTo>
                <a:lnTo>
                  <a:pt x="311901" y="767230"/>
                </a:lnTo>
                <a:cubicBezTo>
                  <a:pt x="311901" y="828746"/>
                  <a:pt x="327032" y="877301"/>
                  <a:pt x="357294" y="912896"/>
                </a:cubicBezTo>
                <a:cubicBezTo>
                  <a:pt x="387556" y="948490"/>
                  <a:pt x="428731" y="966288"/>
                  <a:pt x="480821" y="966288"/>
                </a:cubicBezTo>
                <a:cubicBezTo>
                  <a:pt x="532911" y="966288"/>
                  <a:pt x="573901" y="948552"/>
                  <a:pt x="603790" y="913082"/>
                </a:cubicBezTo>
                <a:cubicBezTo>
                  <a:pt x="633680" y="877611"/>
                  <a:pt x="648625" y="828994"/>
                  <a:pt x="648625" y="767230"/>
                </a:cubicBezTo>
                <a:lnTo>
                  <a:pt x="648625" y="607984"/>
                </a:lnTo>
                <a:cubicBezTo>
                  <a:pt x="648625" y="546716"/>
                  <a:pt x="633556" y="498223"/>
                  <a:pt x="603418" y="462504"/>
                </a:cubicBezTo>
                <a:cubicBezTo>
                  <a:pt x="573281" y="426786"/>
                  <a:pt x="532167" y="408926"/>
                  <a:pt x="480077" y="408926"/>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750"/>
                                        <p:tgtEl>
                                          <p:spTgt spid="3"/>
                                        </p:tgtEl>
                                      </p:cBhvr>
                                    </p:animEffect>
                                    <p:anim calcmode="lin" valueType="num">
                                      <p:cBhvr>
                                        <p:cTn id="16" dur="750" fill="hold"/>
                                        <p:tgtEl>
                                          <p:spTgt spid="3"/>
                                        </p:tgtEl>
                                        <p:attrNameLst>
                                          <p:attrName>ppt_x</p:attrName>
                                        </p:attrNameLst>
                                      </p:cBhvr>
                                      <p:tavLst>
                                        <p:tav tm="0">
                                          <p:val>
                                            <p:strVal val="#ppt_x"/>
                                          </p:val>
                                        </p:tav>
                                        <p:tav tm="100000">
                                          <p:val>
                                            <p:strVal val="#ppt_x"/>
                                          </p:val>
                                        </p:tav>
                                      </p:tavLst>
                                    </p:anim>
                                    <p:anim calcmode="lin" valueType="num">
                                      <p:cBhvr>
                                        <p:cTn id="17"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PA_矩形 39"/>
          <p:cNvSpPr/>
          <p:nvPr>
            <p:custDataLst>
              <p:tags r:id="rId1"/>
            </p:custDataLst>
          </p:nvPr>
        </p:nvSpPr>
        <p:spPr>
          <a:xfrm>
            <a:off x="165100" y="133350"/>
            <a:ext cx="11861800" cy="6591300"/>
          </a:xfrm>
          <a:prstGeom prst="rect">
            <a:avLst/>
          </a:prstGeom>
          <a:blipFill>
            <a:blip r:embed="rId2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PA_任意多边形 10"/>
          <p:cNvSpPr/>
          <p:nvPr>
            <p:custDataLst>
              <p:tags r:id="rId2"/>
            </p:custDataLst>
          </p:nvPr>
        </p:nvSpPr>
        <p:spPr>
          <a:xfrm>
            <a:off x="165100" y="133350"/>
            <a:ext cx="11861800" cy="6591300"/>
          </a:xfrm>
          <a:custGeom>
            <a:avLst/>
            <a:gdLst/>
            <a:ahLst/>
            <a:cxnLst/>
            <a:rect l="l" t="t" r="r" b="b"/>
            <a:pathLst>
              <a:path w="11861800" h="6591300">
                <a:moveTo>
                  <a:pt x="7531338" y="1161736"/>
                </a:moveTo>
                <a:cubicBezTo>
                  <a:pt x="7712341" y="1161736"/>
                  <a:pt x="7857489" y="1223059"/>
                  <a:pt x="7966784" y="1345706"/>
                </a:cubicBezTo>
                <a:cubicBezTo>
                  <a:pt x="8076078" y="1468353"/>
                  <a:pt x="8130725" y="1654301"/>
                  <a:pt x="8130725" y="1903551"/>
                </a:cubicBezTo>
                <a:cubicBezTo>
                  <a:pt x="8130725" y="2155768"/>
                  <a:pt x="8074594" y="2344931"/>
                  <a:pt x="7962333" y="2471039"/>
                </a:cubicBezTo>
                <a:cubicBezTo>
                  <a:pt x="7850071" y="2597148"/>
                  <a:pt x="7706406" y="2660202"/>
                  <a:pt x="7531338" y="2660202"/>
                </a:cubicBezTo>
                <a:cubicBezTo>
                  <a:pt x="7356270" y="2660202"/>
                  <a:pt x="7211863" y="2596654"/>
                  <a:pt x="7098118" y="2469556"/>
                </a:cubicBezTo>
                <a:cubicBezTo>
                  <a:pt x="6984373" y="2342458"/>
                  <a:pt x="6927501" y="2155768"/>
                  <a:pt x="6927501" y="1909486"/>
                </a:cubicBezTo>
                <a:cubicBezTo>
                  <a:pt x="6927501" y="1659246"/>
                  <a:pt x="6982890" y="1472062"/>
                  <a:pt x="7093667" y="1347931"/>
                </a:cubicBezTo>
                <a:cubicBezTo>
                  <a:pt x="7204445" y="1223801"/>
                  <a:pt x="7350335" y="1161736"/>
                  <a:pt x="7531338" y="1161736"/>
                </a:cubicBezTo>
                <a:close/>
                <a:moveTo>
                  <a:pt x="9015617" y="823468"/>
                </a:moveTo>
                <a:lnTo>
                  <a:pt x="9015617" y="1191408"/>
                </a:lnTo>
                <a:lnTo>
                  <a:pt x="9660996" y="1191408"/>
                </a:lnTo>
                <a:lnTo>
                  <a:pt x="9660996" y="2998470"/>
                </a:lnTo>
                <a:lnTo>
                  <a:pt x="10100151" y="2998470"/>
                </a:lnTo>
                <a:lnTo>
                  <a:pt x="10100151" y="1191408"/>
                </a:lnTo>
                <a:lnTo>
                  <a:pt x="10744047" y="1191408"/>
                </a:lnTo>
                <a:lnTo>
                  <a:pt x="10744047" y="823468"/>
                </a:lnTo>
                <a:close/>
                <a:moveTo>
                  <a:pt x="3236121" y="823468"/>
                </a:moveTo>
                <a:lnTo>
                  <a:pt x="3755391" y="2998470"/>
                </a:lnTo>
                <a:lnTo>
                  <a:pt x="4231637" y="2998470"/>
                </a:lnTo>
                <a:lnTo>
                  <a:pt x="4663373" y="1372411"/>
                </a:lnTo>
                <a:lnTo>
                  <a:pt x="5096593" y="2998470"/>
                </a:lnTo>
                <a:lnTo>
                  <a:pt x="5562453" y="2998470"/>
                </a:lnTo>
                <a:lnTo>
                  <a:pt x="6090625" y="823468"/>
                </a:lnTo>
                <a:lnTo>
                  <a:pt x="5648504" y="823468"/>
                </a:lnTo>
                <a:lnTo>
                  <a:pt x="5314687" y="2342706"/>
                </a:lnTo>
                <a:lnTo>
                  <a:pt x="4933394" y="823468"/>
                </a:lnTo>
                <a:lnTo>
                  <a:pt x="4411156" y="823468"/>
                </a:lnTo>
                <a:lnTo>
                  <a:pt x="4013543" y="2317484"/>
                </a:lnTo>
                <a:lnTo>
                  <a:pt x="3685661" y="823468"/>
                </a:lnTo>
                <a:close/>
                <a:moveTo>
                  <a:pt x="7526887" y="786377"/>
                </a:moveTo>
                <a:cubicBezTo>
                  <a:pt x="7349841" y="786377"/>
                  <a:pt x="7193565" y="815061"/>
                  <a:pt x="7058060" y="872428"/>
                </a:cubicBezTo>
                <a:cubicBezTo>
                  <a:pt x="6956184" y="914959"/>
                  <a:pt x="6862468" y="980238"/>
                  <a:pt x="6776912" y="1068267"/>
                </a:cubicBezTo>
                <a:cubicBezTo>
                  <a:pt x="6691356" y="1156296"/>
                  <a:pt x="6623851" y="1255699"/>
                  <a:pt x="6574397" y="1366477"/>
                </a:cubicBezTo>
                <a:cubicBezTo>
                  <a:pt x="6508128" y="1516818"/>
                  <a:pt x="6474993" y="1702766"/>
                  <a:pt x="6474993" y="1924322"/>
                </a:cubicBezTo>
                <a:cubicBezTo>
                  <a:pt x="6474993" y="2270502"/>
                  <a:pt x="6570440" y="2542254"/>
                  <a:pt x="6761334" y="2739577"/>
                </a:cubicBezTo>
                <a:cubicBezTo>
                  <a:pt x="6952228" y="2936899"/>
                  <a:pt x="7209390" y="3035561"/>
                  <a:pt x="7532822" y="3035561"/>
                </a:cubicBezTo>
                <a:cubicBezTo>
                  <a:pt x="7852297" y="3035561"/>
                  <a:pt x="8107481" y="2936405"/>
                  <a:pt x="8298375" y="2738093"/>
                </a:cubicBezTo>
                <a:cubicBezTo>
                  <a:pt x="8489268" y="2539781"/>
                  <a:pt x="8584716" y="2265062"/>
                  <a:pt x="8584716" y="1913936"/>
                </a:cubicBezTo>
                <a:cubicBezTo>
                  <a:pt x="8584716" y="1559843"/>
                  <a:pt x="8488527" y="1283394"/>
                  <a:pt x="8296149" y="1084587"/>
                </a:cubicBezTo>
                <a:cubicBezTo>
                  <a:pt x="8103772" y="885781"/>
                  <a:pt x="7847351" y="786377"/>
                  <a:pt x="7526887" y="786377"/>
                </a:cubicBezTo>
                <a:close/>
                <a:moveTo>
                  <a:pt x="1940116" y="786377"/>
                </a:moveTo>
                <a:cubicBezTo>
                  <a:pt x="1772960" y="786377"/>
                  <a:pt x="1630284" y="811599"/>
                  <a:pt x="1512088" y="862042"/>
                </a:cubicBezTo>
                <a:cubicBezTo>
                  <a:pt x="1393892" y="912486"/>
                  <a:pt x="1303391" y="985926"/>
                  <a:pt x="1240584" y="1082362"/>
                </a:cubicBezTo>
                <a:cubicBezTo>
                  <a:pt x="1177777" y="1178798"/>
                  <a:pt x="1146373" y="1282404"/>
                  <a:pt x="1146373" y="1393182"/>
                </a:cubicBezTo>
                <a:cubicBezTo>
                  <a:pt x="1146373" y="1565283"/>
                  <a:pt x="1213137" y="1711174"/>
                  <a:pt x="1346664" y="1830853"/>
                </a:cubicBezTo>
                <a:cubicBezTo>
                  <a:pt x="1441616" y="1915914"/>
                  <a:pt x="1606793" y="1987623"/>
                  <a:pt x="1842196" y="2045980"/>
                </a:cubicBezTo>
                <a:cubicBezTo>
                  <a:pt x="2025177" y="2091477"/>
                  <a:pt x="2142384" y="2123128"/>
                  <a:pt x="2193816" y="2140932"/>
                </a:cubicBezTo>
                <a:cubicBezTo>
                  <a:pt x="2268987" y="2167637"/>
                  <a:pt x="2321656" y="2199041"/>
                  <a:pt x="2351823" y="2235142"/>
                </a:cubicBezTo>
                <a:cubicBezTo>
                  <a:pt x="2381990" y="2271244"/>
                  <a:pt x="2397074" y="2315011"/>
                  <a:pt x="2397074" y="2366444"/>
                </a:cubicBezTo>
                <a:cubicBezTo>
                  <a:pt x="2397074" y="2446560"/>
                  <a:pt x="2361219" y="2516538"/>
                  <a:pt x="2289511" y="2576377"/>
                </a:cubicBezTo>
                <a:cubicBezTo>
                  <a:pt x="2217802" y="2636217"/>
                  <a:pt x="2111228" y="2666137"/>
                  <a:pt x="1969788" y="2666137"/>
                </a:cubicBezTo>
                <a:cubicBezTo>
                  <a:pt x="1836262" y="2666137"/>
                  <a:pt x="1730182" y="2632508"/>
                  <a:pt x="1651549" y="2565250"/>
                </a:cubicBezTo>
                <a:cubicBezTo>
                  <a:pt x="1572917" y="2497992"/>
                  <a:pt x="1520743" y="2392654"/>
                  <a:pt x="1495026" y="2249237"/>
                </a:cubicBezTo>
                <a:lnTo>
                  <a:pt x="1067741" y="2290778"/>
                </a:lnTo>
                <a:cubicBezTo>
                  <a:pt x="1096424" y="2534094"/>
                  <a:pt x="1184453" y="2719300"/>
                  <a:pt x="1331827" y="2846398"/>
                </a:cubicBezTo>
                <a:cubicBezTo>
                  <a:pt x="1479201" y="2973496"/>
                  <a:pt x="1690371" y="3037044"/>
                  <a:pt x="1965337" y="3037044"/>
                </a:cubicBezTo>
                <a:cubicBezTo>
                  <a:pt x="2154253" y="3037044"/>
                  <a:pt x="2312012" y="3010586"/>
                  <a:pt x="2438615" y="2957670"/>
                </a:cubicBezTo>
                <a:cubicBezTo>
                  <a:pt x="2565219" y="2904754"/>
                  <a:pt x="2663138" y="2823896"/>
                  <a:pt x="2732374" y="2715097"/>
                </a:cubicBezTo>
                <a:cubicBezTo>
                  <a:pt x="2801610" y="2606297"/>
                  <a:pt x="2836228" y="2489585"/>
                  <a:pt x="2836228" y="2364960"/>
                </a:cubicBezTo>
                <a:cubicBezTo>
                  <a:pt x="2836228" y="2227477"/>
                  <a:pt x="2807297" y="2112001"/>
                  <a:pt x="2749436" y="2018532"/>
                </a:cubicBezTo>
                <a:cubicBezTo>
                  <a:pt x="2691574" y="1925064"/>
                  <a:pt x="2611458" y="1851377"/>
                  <a:pt x="2509088" y="1797471"/>
                </a:cubicBezTo>
                <a:cubicBezTo>
                  <a:pt x="2406717" y="1743566"/>
                  <a:pt x="2248711" y="1691392"/>
                  <a:pt x="2035068" y="1640948"/>
                </a:cubicBezTo>
                <a:cubicBezTo>
                  <a:pt x="1821425" y="1590505"/>
                  <a:pt x="1686909" y="1542040"/>
                  <a:pt x="1631521" y="1495553"/>
                </a:cubicBezTo>
                <a:cubicBezTo>
                  <a:pt x="1588001" y="1458956"/>
                  <a:pt x="1566241" y="1414942"/>
                  <a:pt x="1566241" y="1363510"/>
                </a:cubicBezTo>
                <a:cubicBezTo>
                  <a:pt x="1566241" y="1307132"/>
                  <a:pt x="1589484" y="1262128"/>
                  <a:pt x="1635971" y="1228499"/>
                </a:cubicBezTo>
                <a:cubicBezTo>
                  <a:pt x="1708175" y="1176078"/>
                  <a:pt x="1808073" y="1149867"/>
                  <a:pt x="1935665" y="1149867"/>
                </a:cubicBezTo>
                <a:cubicBezTo>
                  <a:pt x="2059300" y="1149867"/>
                  <a:pt x="2152028" y="1174347"/>
                  <a:pt x="2213845" y="1223306"/>
                </a:cubicBezTo>
                <a:cubicBezTo>
                  <a:pt x="2275663" y="1272266"/>
                  <a:pt x="2315968" y="1352630"/>
                  <a:pt x="2334761" y="1464396"/>
                </a:cubicBezTo>
                <a:lnTo>
                  <a:pt x="2773916" y="1445109"/>
                </a:lnTo>
                <a:cubicBezTo>
                  <a:pt x="2766992" y="1245314"/>
                  <a:pt x="2694542" y="1085576"/>
                  <a:pt x="2556564" y="965897"/>
                </a:cubicBezTo>
                <a:cubicBezTo>
                  <a:pt x="2418586" y="846217"/>
                  <a:pt x="2213103" y="786377"/>
                  <a:pt x="1940116" y="786377"/>
                </a:cubicBezTo>
                <a:close/>
                <a:moveTo>
                  <a:pt x="0" y="0"/>
                </a:moveTo>
                <a:lnTo>
                  <a:pt x="11861800" y="0"/>
                </a:lnTo>
                <a:lnTo>
                  <a:pt x="11861800" y="6591300"/>
                </a:lnTo>
                <a:lnTo>
                  <a:pt x="0" y="65913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060889" y="3581400"/>
            <a:ext cx="10089887" cy="2628900"/>
            <a:chOff x="1060889" y="3581400"/>
            <a:chExt cx="10089887" cy="2628900"/>
          </a:xfrm>
        </p:grpSpPr>
        <p:grpSp>
          <p:nvGrpSpPr>
            <p:cNvPr id="27" name="PA_组合 26"/>
            <p:cNvGrpSpPr/>
            <p:nvPr>
              <p:custDataLst>
                <p:tags r:id="rId3"/>
              </p:custDataLst>
            </p:nvPr>
          </p:nvGrpSpPr>
          <p:grpSpPr>
            <a:xfrm>
              <a:off x="2212258" y="3581400"/>
              <a:ext cx="7787149" cy="970322"/>
              <a:chOff x="2212258" y="3303640"/>
              <a:chExt cx="7787149" cy="1533832"/>
            </a:xfrm>
          </p:grpSpPr>
          <p:cxnSp>
            <p:nvCxnSpPr>
              <p:cNvPr id="13" name="PA_直接连接符 12"/>
              <p:cNvCxnSpPr/>
              <p:nvPr>
                <p:custDataLst>
                  <p:tags r:id="rId20"/>
                </p:custDataLst>
              </p:nvPr>
            </p:nvCxnSpPr>
            <p:spPr>
              <a:xfrm>
                <a:off x="2212258" y="3303640"/>
                <a:ext cx="0" cy="15338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PA_直接连接符 14"/>
              <p:cNvCxnSpPr/>
              <p:nvPr>
                <p:custDataLst>
                  <p:tags r:id="rId21"/>
                </p:custDataLst>
              </p:nvPr>
            </p:nvCxnSpPr>
            <p:spPr>
              <a:xfrm>
                <a:off x="4837471" y="3303640"/>
                <a:ext cx="0" cy="15338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PA_直接连接符 15"/>
              <p:cNvCxnSpPr/>
              <p:nvPr>
                <p:custDataLst>
                  <p:tags r:id="rId22"/>
                </p:custDataLst>
              </p:nvPr>
            </p:nvCxnSpPr>
            <p:spPr>
              <a:xfrm>
                <a:off x="7665827" y="3303640"/>
                <a:ext cx="0" cy="15338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PA_直接连接符 16"/>
              <p:cNvCxnSpPr/>
              <p:nvPr>
                <p:custDataLst>
                  <p:tags r:id="rId23"/>
                </p:custDataLst>
              </p:nvPr>
            </p:nvCxnSpPr>
            <p:spPr>
              <a:xfrm>
                <a:off x="9999407" y="3303640"/>
                <a:ext cx="0" cy="15338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PA_椭圆 17"/>
            <p:cNvSpPr/>
            <p:nvPr>
              <p:custDataLst>
                <p:tags r:id="rId4"/>
              </p:custDataLst>
            </p:nvPr>
          </p:nvSpPr>
          <p:spPr>
            <a:xfrm>
              <a:off x="2097958" y="4551722"/>
              <a:ext cx="228600" cy="228600"/>
            </a:xfrm>
            <a:prstGeom prst="ellipse">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PA_椭圆 19"/>
            <p:cNvSpPr/>
            <p:nvPr>
              <p:custDataLst>
                <p:tags r:id="rId5"/>
              </p:custDataLst>
            </p:nvPr>
          </p:nvSpPr>
          <p:spPr>
            <a:xfrm>
              <a:off x="4723171" y="4551722"/>
              <a:ext cx="228600" cy="228600"/>
            </a:xfrm>
            <a:prstGeom prst="ellipse">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PA_椭圆 20"/>
            <p:cNvSpPr/>
            <p:nvPr>
              <p:custDataLst>
                <p:tags r:id="rId6"/>
              </p:custDataLst>
            </p:nvPr>
          </p:nvSpPr>
          <p:spPr>
            <a:xfrm>
              <a:off x="7551527" y="4551722"/>
              <a:ext cx="228600" cy="228600"/>
            </a:xfrm>
            <a:prstGeom prst="ellipse">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PA_椭圆 21"/>
            <p:cNvSpPr/>
            <p:nvPr>
              <p:custDataLst>
                <p:tags r:id="rId7"/>
              </p:custDataLst>
            </p:nvPr>
          </p:nvSpPr>
          <p:spPr>
            <a:xfrm>
              <a:off x="9885107" y="4551722"/>
              <a:ext cx="228600" cy="228600"/>
            </a:xfrm>
            <a:prstGeom prst="ellipse">
              <a:avLst/>
            </a:prstGeom>
            <a:solidFill>
              <a:schemeClr val="bg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PA_矩形 22"/>
            <p:cNvSpPr/>
            <p:nvPr>
              <p:custDataLst>
                <p:tags r:id="rId8"/>
              </p:custDataLst>
            </p:nvPr>
          </p:nvSpPr>
          <p:spPr>
            <a:xfrm>
              <a:off x="1150666" y="4997627"/>
              <a:ext cx="2123184" cy="121267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PA_矩形 23"/>
            <p:cNvSpPr/>
            <p:nvPr>
              <p:custDataLst>
                <p:tags r:id="rId9"/>
              </p:custDataLst>
            </p:nvPr>
          </p:nvSpPr>
          <p:spPr>
            <a:xfrm>
              <a:off x="3746382" y="4997627"/>
              <a:ext cx="2123184" cy="121267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PA_矩形 24"/>
            <p:cNvSpPr/>
            <p:nvPr>
              <p:custDataLst>
                <p:tags r:id="rId10"/>
              </p:custDataLst>
            </p:nvPr>
          </p:nvSpPr>
          <p:spPr>
            <a:xfrm>
              <a:off x="6342098" y="4997627"/>
              <a:ext cx="2123184" cy="121267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PA_矩形 25"/>
            <p:cNvSpPr/>
            <p:nvPr>
              <p:custDataLst>
                <p:tags r:id="rId11"/>
              </p:custDataLst>
            </p:nvPr>
          </p:nvSpPr>
          <p:spPr>
            <a:xfrm>
              <a:off x="8937815" y="4997627"/>
              <a:ext cx="2123184" cy="121267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PA_矩形 27"/>
            <p:cNvSpPr/>
            <p:nvPr>
              <p:custDataLst>
                <p:tags r:id="rId12"/>
              </p:custDataLst>
            </p:nvPr>
          </p:nvSpPr>
          <p:spPr>
            <a:xfrm>
              <a:off x="1200581" y="5502837"/>
              <a:ext cx="2023354" cy="535531"/>
            </a:xfrm>
            <a:prstGeom prst="rect">
              <a:avLst/>
            </a:prstGeom>
          </p:spPr>
          <p:txBody>
            <a:bodyPr wrap="square">
              <a:spAutoFit/>
            </a:bodyPr>
            <a:lstStyle/>
            <a:p>
              <a:pPr lvl="0" algn="ct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a:t>
              </a:r>
            </a:p>
          </p:txBody>
        </p:sp>
        <p:sp>
          <p:nvSpPr>
            <p:cNvPr id="29" name="PA_矩形 28"/>
            <p:cNvSpPr/>
            <p:nvPr>
              <p:custDataLst>
                <p:tags r:id="rId13"/>
              </p:custDataLst>
            </p:nvPr>
          </p:nvSpPr>
          <p:spPr>
            <a:xfrm>
              <a:off x="1060889" y="5180154"/>
              <a:ext cx="2302738" cy="387798"/>
            </a:xfrm>
            <a:prstGeom prst="rect">
              <a:avLst/>
            </a:prstGeom>
          </p:spPr>
          <p:txBody>
            <a:bodyPr wrap="square">
              <a:spAutoFit/>
            </a:bodyPr>
            <a:lstStyle/>
            <a:p>
              <a:pPr lvl="0" algn="ctr">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文字添加到此处</a:t>
              </a:r>
            </a:p>
          </p:txBody>
        </p:sp>
        <p:sp>
          <p:nvSpPr>
            <p:cNvPr id="32" name="PA_矩形 31"/>
            <p:cNvSpPr/>
            <p:nvPr>
              <p:custDataLst>
                <p:tags r:id="rId14"/>
              </p:custDataLst>
            </p:nvPr>
          </p:nvSpPr>
          <p:spPr>
            <a:xfrm>
              <a:off x="3825794" y="5502837"/>
              <a:ext cx="2023354" cy="535531"/>
            </a:xfrm>
            <a:prstGeom prst="rect">
              <a:avLst/>
            </a:prstGeom>
          </p:spPr>
          <p:txBody>
            <a:bodyPr wrap="square">
              <a:spAutoFit/>
            </a:bodyPr>
            <a:lstStyle/>
            <a:p>
              <a:pPr lvl="0" algn="ct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a:t>
              </a:r>
            </a:p>
          </p:txBody>
        </p:sp>
        <p:sp>
          <p:nvSpPr>
            <p:cNvPr id="33" name="PA_矩形 32"/>
            <p:cNvSpPr/>
            <p:nvPr>
              <p:custDataLst>
                <p:tags r:id="rId15"/>
              </p:custDataLst>
            </p:nvPr>
          </p:nvSpPr>
          <p:spPr>
            <a:xfrm>
              <a:off x="3686102" y="5180154"/>
              <a:ext cx="2302738" cy="387798"/>
            </a:xfrm>
            <a:prstGeom prst="rect">
              <a:avLst/>
            </a:prstGeom>
          </p:spPr>
          <p:txBody>
            <a:bodyPr wrap="square">
              <a:spAutoFit/>
            </a:bodyPr>
            <a:lstStyle/>
            <a:p>
              <a:pPr lvl="0" algn="ctr">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文字添加到此处</a:t>
              </a:r>
            </a:p>
          </p:txBody>
        </p:sp>
        <p:sp>
          <p:nvSpPr>
            <p:cNvPr id="35" name="PA_矩形 34"/>
            <p:cNvSpPr/>
            <p:nvPr>
              <p:custDataLst>
                <p:tags r:id="rId16"/>
              </p:custDataLst>
            </p:nvPr>
          </p:nvSpPr>
          <p:spPr>
            <a:xfrm>
              <a:off x="6392013" y="5502837"/>
              <a:ext cx="2023354" cy="535531"/>
            </a:xfrm>
            <a:prstGeom prst="rect">
              <a:avLst/>
            </a:prstGeom>
          </p:spPr>
          <p:txBody>
            <a:bodyPr wrap="square">
              <a:spAutoFit/>
            </a:bodyPr>
            <a:lstStyle/>
            <a:p>
              <a:pPr lvl="0" algn="ct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a:t>
              </a:r>
            </a:p>
          </p:txBody>
        </p:sp>
        <p:sp>
          <p:nvSpPr>
            <p:cNvPr id="36" name="PA_矩形 35"/>
            <p:cNvSpPr/>
            <p:nvPr>
              <p:custDataLst>
                <p:tags r:id="rId17"/>
              </p:custDataLst>
            </p:nvPr>
          </p:nvSpPr>
          <p:spPr>
            <a:xfrm>
              <a:off x="6252321" y="5180154"/>
              <a:ext cx="2302738" cy="387798"/>
            </a:xfrm>
            <a:prstGeom prst="rect">
              <a:avLst/>
            </a:prstGeom>
          </p:spPr>
          <p:txBody>
            <a:bodyPr wrap="square">
              <a:spAutoFit/>
            </a:bodyPr>
            <a:lstStyle/>
            <a:p>
              <a:pPr lvl="0" algn="ctr">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文字添加到此处</a:t>
              </a:r>
            </a:p>
          </p:txBody>
        </p:sp>
        <p:sp>
          <p:nvSpPr>
            <p:cNvPr id="38" name="PA_矩形 37"/>
            <p:cNvSpPr/>
            <p:nvPr>
              <p:custDataLst>
                <p:tags r:id="rId18"/>
              </p:custDataLst>
            </p:nvPr>
          </p:nvSpPr>
          <p:spPr>
            <a:xfrm>
              <a:off x="8987730" y="5502837"/>
              <a:ext cx="2023354" cy="535531"/>
            </a:xfrm>
            <a:prstGeom prst="rect">
              <a:avLst/>
            </a:prstGeom>
          </p:spPr>
          <p:txBody>
            <a:bodyPr wrap="square">
              <a:spAutoFit/>
            </a:bodyPr>
            <a:lstStyle/>
            <a:p>
              <a:pPr lvl="0" algn="ct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a:t>
              </a:r>
            </a:p>
          </p:txBody>
        </p:sp>
        <p:sp>
          <p:nvSpPr>
            <p:cNvPr id="39" name="PA_矩形 38"/>
            <p:cNvSpPr/>
            <p:nvPr>
              <p:custDataLst>
                <p:tags r:id="rId19"/>
              </p:custDataLst>
            </p:nvPr>
          </p:nvSpPr>
          <p:spPr>
            <a:xfrm>
              <a:off x="8848038" y="5180154"/>
              <a:ext cx="2302738" cy="387798"/>
            </a:xfrm>
            <a:prstGeom prst="rect">
              <a:avLst/>
            </a:prstGeom>
          </p:spPr>
          <p:txBody>
            <a:bodyPr wrap="square">
              <a:spAutoFit/>
            </a:bodyPr>
            <a:lstStyle/>
            <a:p>
              <a:pPr lvl="0" algn="ctr">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文字添加到此处</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567377" y="382860"/>
            <a:ext cx="3057247" cy="584775"/>
          </a:xfrm>
          <a:prstGeom prst="rect">
            <a:avLst/>
          </a:prstGeom>
          <a:noFill/>
        </p:spPr>
        <p:txBody>
          <a:bodyPr wrap="none" rtlCol="0">
            <a:spAutoFit/>
          </a:bodyPr>
          <a:lstStyle/>
          <a:p>
            <a:pPr algn="ctr"/>
            <a:r>
              <a:rPr lang="zh-CN" altLang="en-US" sz="3200" b="1" dirty="0">
                <a:solidFill>
                  <a:schemeClr val="accent1"/>
                </a:solidFill>
              </a:rPr>
              <a:t>标题添加到此处</a:t>
            </a:r>
          </a:p>
        </p:txBody>
      </p:sp>
      <p:sp>
        <p:nvSpPr>
          <p:cNvPr id="5" name="等腰三角形 4"/>
          <p:cNvSpPr/>
          <p:nvPr/>
        </p:nvSpPr>
        <p:spPr>
          <a:xfrm>
            <a:off x="7738924" y="818595"/>
            <a:ext cx="298080" cy="298080"/>
          </a:xfrm>
          <a:prstGeom prst="triangle">
            <a:avLst>
              <a:gd name="adj" fmla="val 100000"/>
            </a:avLst>
          </a:prstGeom>
          <a:solidFill>
            <a:srgbClr val="394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764466" y="1381550"/>
            <a:ext cx="10657577" cy="4968033"/>
            <a:chOff x="764466" y="1381550"/>
            <a:chExt cx="10657577" cy="4968033"/>
          </a:xfrm>
        </p:grpSpPr>
        <p:pic>
          <p:nvPicPr>
            <p:cNvPr id="15" name="Picture 14"/>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5900"/>
                      </a14:imgEffect>
                      <a14:imgEffect>
                        <a14:saturation sat="66000"/>
                      </a14:imgEffect>
                      <a14:imgEffect>
                        <a14:sharpenSoften amount="25000"/>
                      </a14:imgEffect>
                    </a14:imgLayer>
                  </a14:imgProps>
                </a:ext>
              </a:extLst>
            </a:blip>
            <a:stretch>
              <a:fillRect/>
            </a:stretch>
          </p:blipFill>
          <p:spPr>
            <a:xfrm>
              <a:off x="2227657" y="1381550"/>
              <a:ext cx="7736686" cy="4359932"/>
            </a:xfrm>
            <a:prstGeom prst="rect">
              <a:avLst/>
            </a:prstGeom>
          </p:spPr>
        </p:pic>
        <p:sp>
          <p:nvSpPr>
            <p:cNvPr id="7" name="矩形 6"/>
            <p:cNvSpPr/>
            <p:nvPr/>
          </p:nvSpPr>
          <p:spPr>
            <a:xfrm>
              <a:off x="764466" y="3418759"/>
              <a:ext cx="2302738" cy="959943"/>
            </a:xfrm>
            <a:prstGeom prst="rect">
              <a:avLst/>
            </a:prstGeom>
          </p:spPr>
          <p:txBody>
            <a:bodyPr wrap="square">
              <a:spAutoFit/>
            </a:bodyPr>
            <a:lstStyle/>
            <a:p>
              <a:pPr lvl="0">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您的文字添加到此处，可以通过单击此处删除此处的文字进行添加也可以复制您的文字粘贴到此处您的文字添加到此处</a:t>
              </a:r>
            </a:p>
          </p:txBody>
        </p:sp>
        <p:sp>
          <p:nvSpPr>
            <p:cNvPr id="8" name="矩形 7"/>
            <p:cNvSpPr/>
            <p:nvPr/>
          </p:nvSpPr>
          <p:spPr>
            <a:xfrm>
              <a:off x="764466" y="3048371"/>
              <a:ext cx="2302738" cy="362792"/>
            </a:xfrm>
            <a:prstGeom prst="rect">
              <a:avLst/>
            </a:prstGeom>
          </p:spPr>
          <p:txBody>
            <a:bodyPr wrap="square">
              <a:spAutoFit/>
            </a:bodyPr>
            <a:lstStyle/>
            <a:p>
              <a:pPr lvl="0">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文字添加到此处</a:t>
              </a:r>
            </a:p>
          </p:txBody>
        </p:sp>
        <p:sp>
          <p:nvSpPr>
            <p:cNvPr id="11" name="矩形 10"/>
            <p:cNvSpPr/>
            <p:nvPr/>
          </p:nvSpPr>
          <p:spPr>
            <a:xfrm>
              <a:off x="9119305" y="3418759"/>
              <a:ext cx="2302738" cy="959943"/>
            </a:xfrm>
            <a:prstGeom prst="rect">
              <a:avLst/>
            </a:prstGeom>
          </p:spPr>
          <p:txBody>
            <a:bodyPr wrap="square">
              <a:spAutoFit/>
            </a:bodyPr>
            <a:lstStyle/>
            <a:p>
              <a:pPr lvl="0" algn="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您的文字添加到此处，可以通过单击此处删除此处的文字进行添加也可以复制您的文字粘贴到此处您的文字添加到此处</a:t>
              </a:r>
            </a:p>
          </p:txBody>
        </p:sp>
        <p:sp>
          <p:nvSpPr>
            <p:cNvPr id="12" name="矩形 11"/>
            <p:cNvSpPr/>
            <p:nvPr/>
          </p:nvSpPr>
          <p:spPr>
            <a:xfrm>
              <a:off x="9119305" y="3048371"/>
              <a:ext cx="2302738" cy="362792"/>
            </a:xfrm>
            <a:prstGeom prst="rect">
              <a:avLst/>
            </a:prstGeom>
          </p:spPr>
          <p:txBody>
            <a:bodyPr wrap="square">
              <a:spAutoFit/>
            </a:bodyPr>
            <a:lstStyle/>
            <a:p>
              <a:pPr lvl="0" algn="r">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文字添加到此处</a:t>
              </a:r>
            </a:p>
          </p:txBody>
        </p:sp>
        <p:sp>
          <p:nvSpPr>
            <p:cNvPr id="14" name="矩形 13"/>
            <p:cNvSpPr/>
            <p:nvPr/>
          </p:nvSpPr>
          <p:spPr>
            <a:xfrm>
              <a:off x="3829050" y="5814052"/>
              <a:ext cx="4533900" cy="535531"/>
            </a:xfrm>
            <a:prstGeom prst="rect">
              <a:avLst/>
            </a:prstGeom>
          </p:spPr>
          <p:txBody>
            <a:bodyPr wrap="square">
              <a:spAutoFit/>
            </a:bodyPr>
            <a:lstStyle/>
            <a:p>
              <a:pPr lvl="0" algn="ct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您的文字添加到此处，可以通过单击此处删除此处的文字进行添加也可以复制您的文字粘贴到此处您的文字添加到此处</a:t>
              </a:r>
            </a:p>
          </p:txBody>
        </p:sp>
        <p:sp>
          <p:nvSpPr>
            <p:cNvPr id="2" name="矩形 1"/>
            <p:cNvSpPr/>
            <p:nvPr/>
          </p:nvSpPr>
          <p:spPr>
            <a:xfrm>
              <a:off x="3640809" y="1894939"/>
              <a:ext cx="4896000" cy="3060000"/>
            </a:xfrm>
            <a:prstGeom prst="rect">
              <a:avLst/>
            </a:prstGeom>
            <a:blipFill>
              <a:blip r:embed="rId6" cstate="email"/>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218620" y="2613141"/>
              <a:ext cx="318681" cy="319608"/>
              <a:chOff x="2862264" y="1550988"/>
              <a:chExt cx="546100" cy="547688"/>
            </a:xfrm>
          </p:grpSpPr>
          <p:sp>
            <p:nvSpPr>
              <p:cNvPr id="17" name="Oval 76"/>
              <p:cNvSpPr>
                <a:spLocks noChangeArrowheads="1"/>
              </p:cNvSpPr>
              <p:nvPr/>
            </p:nvSpPr>
            <p:spPr bwMode="auto">
              <a:xfrm>
                <a:off x="2862264" y="1550988"/>
                <a:ext cx="546100" cy="547688"/>
              </a:xfrm>
              <a:prstGeom prst="ellips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Line 77"/>
              <p:cNvSpPr>
                <a:spLocks noChangeShapeType="1"/>
              </p:cNvSpPr>
              <p:nvPr/>
            </p:nvSpPr>
            <p:spPr bwMode="auto">
              <a:xfrm>
                <a:off x="3135314" y="1700213"/>
                <a:ext cx="0" cy="244475"/>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 name="Line 78"/>
              <p:cNvSpPr>
                <a:spLocks noChangeShapeType="1"/>
              </p:cNvSpPr>
              <p:nvPr/>
            </p:nvSpPr>
            <p:spPr bwMode="auto">
              <a:xfrm>
                <a:off x="3008314" y="1822451"/>
                <a:ext cx="255588" cy="0"/>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10606936" y="2613141"/>
              <a:ext cx="318681" cy="319608"/>
              <a:chOff x="6413501" y="1550988"/>
              <a:chExt cx="546100" cy="547688"/>
            </a:xfrm>
          </p:grpSpPr>
          <p:sp>
            <p:nvSpPr>
              <p:cNvPr id="21" name="Oval 84"/>
              <p:cNvSpPr>
                <a:spLocks noChangeArrowheads="1"/>
              </p:cNvSpPr>
              <p:nvPr/>
            </p:nvSpPr>
            <p:spPr bwMode="auto">
              <a:xfrm>
                <a:off x="6413501" y="1550988"/>
                <a:ext cx="546100" cy="547688"/>
              </a:xfrm>
              <a:prstGeom prst="ellips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 name="Line 85"/>
              <p:cNvSpPr>
                <a:spLocks noChangeShapeType="1"/>
              </p:cNvSpPr>
              <p:nvPr/>
            </p:nvSpPr>
            <p:spPr bwMode="auto">
              <a:xfrm flipH="1">
                <a:off x="6623051" y="1733551"/>
                <a:ext cx="174625" cy="174625"/>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 name="Line 86"/>
              <p:cNvSpPr>
                <a:spLocks noChangeShapeType="1"/>
              </p:cNvSpPr>
              <p:nvPr/>
            </p:nvSpPr>
            <p:spPr bwMode="auto">
              <a:xfrm>
                <a:off x="6572251" y="1844676"/>
                <a:ext cx="63500" cy="63500"/>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sp>
        <p:nvSpPr>
          <p:cNvPr id="24" name="PA_矩形 76"/>
          <p:cNvSpPr/>
          <p:nvPr>
            <p:custDataLst>
              <p:tags r:id="rId1"/>
            </p:custDataLst>
          </p:nvPr>
        </p:nvSpPr>
        <p:spPr>
          <a:xfrm>
            <a:off x="-19050" y="6610350"/>
            <a:ext cx="12211050" cy="247652"/>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矩形 3"/>
          <p:cNvSpPr/>
          <p:nvPr>
            <p:custDataLst>
              <p:tags r:id="rId1"/>
            </p:custDataLst>
          </p:nvPr>
        </p:nvSpPr>
        <p:spPr>
          <a:xfrm>
            <a:off x="816142" y="801332"/>
            <a:ext cx="2594715" cy="5265639"/>
          </a:xfrm>
          <a:prstGeom prst="rect">
            <a:avLst/>
          </a:prstGeom>
          <a:blipFill dpi="0" rotWithShape="1">
            <a:blip r:embed="rId8" cstate="email"/>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4"/>
          <p:cNvSpPr/>
          <p:nvPr>
            <p:custDataLst>
              <p:tags r:id="rId2"/>
            </p:custDataLst>
          </p:nvPr>
        </p:nvSpPr>
        <p:spPr>
          <a:xfrm>
            <a:off x="3501285" y="3429000"/>
            <a:ext cx="2594715" cy="2637971"/>
          </a:xfrm>
          <a:prstGeom prst="rect">
            <a:avLst/>
          </a:prstGeom>
          <a:blipFill>
            <a:blip r:embed="rId9"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矩形 5"/>
          <p:cNvSpPr/>
          <p:nvPr>
            <p:custDataLst>
              <p:tags r:id="rId3"/>
            </p:custDataLst>
          </p:nvPr>
        </p:nvSpPr>
        <p:spPr>
          <a:xfrm>
            <a:off x="3501285" y="801331"/>
            <a:ext cx="5221801" cy="2555099"/>
          </a:xfrm>
          <a:prstGeom prst="rect">
            <a:avLst/>
          </a:prstGeom>
          <a:blipFill>
            <a:blip r:embed="rId10"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_矩形 6"/>
          <p:cNvSpPr/>
          <p:nvPr>
            <p:custDataLst>
              <p:tags r:id="rId4"/>
            </p:custDataLst>
          </p:nvPr>
        </p:nvSpPr>
        <p:spPr>
          <a:xfrm>
            <a:off x="8813514" y="801331"/>
            <a:ext cx="2610900" cy="2555099"/>
          </a:xfrm>
          <a:prstGeom prst="rect">
            <a:avLst/>
          </a:prstGeom>
          <a:blipFill>
            <a:blip r:embed="rId11"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_矩形 7"/>
          <p:cNvSpPr/>
          <p:nvPr>
            <p:custDataLst>
              <p:tags r:id="rId5"/>
            </p:custDataLst>
          </p:nvPr>
        </p:nvSpPr>
        <p:spPr>
          <a:xfrm>
            <a:off x="6186429" y="3429000"/>
            <a:ext cx="5237986" cy="2637971"/>
          </a:xfrm>
          <a:prstGeom prst="rect">
            <a:avLst/>
          </a:prstGeom>
          <a:blipFill>
            <a:blip r:embed="rId1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A_圆角矩形 48"/>
          <p:cNvSpPr/>
          <p:nvPr>
            <p:custDataLst>
              <p:tags r:id="rId1"/>
            </p:custDataLst>
          </p:nvPr>
        </p:nvSpPr>
        <p:spPr>
          <a:xfrm>
            <a:off x="5195888" y="897574"/>
            <a:ext cx="3066098" cy="4685080"/>
          </a:xfrm>
          <a:prstGeom prst="roundRect">
            <a:avLst>
              <a:gd name="adj" fmla="val 931"/>
            </a:avLst>
          </a:prstGeom>
          <a:solidFill>
            <a:srgbClr val="E74C22"/>
          </a:solidFill>
          <a:ln>
            <a:no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zh-CN" altLang="en-US" dirty="0">
              <a:solidFill>
                <a:schemeClr val="bg2">
                  <a:lumMod val="25000"/>
                </a:schemeClr>
              </a:solidFill>
              <a:latin typeface="Eras Light ITC" panose="020B0402030504020804" pitchFamily="34" charset="0"/>
              <a:ea typeface="Microsoft JhengHei UI Light" panose="020B0304030504040204" pitchFamily="34" charset="-120"/>
              <a:cs typeface="Arial" panose="020B0604020202020204" pitchFamily="34" charset="0"/>
            </a:endParaRPr>
          </a:p>
        </p:txBody>
      </p:sp>
      <p:graphicFrame>
        <p:nvGraphicFramePr>
          <p:cNvPr id="50" name="PA_Chart 49"/>
          <p:cNvGraphicFramePr/>
          <p:nvPr>
            <p:custDataLst>
              <p:tags r:id="rId2"/>
            </p:custDataLst>
          </p:nvPr>
        </p:nvGraphicFramePr>
        <p:xfrm>
          <a:off x="4397217" y="1165212"/>
          <a:ext cx="4602480" cy="2739813"/>
        </p:xfrm>
        <a:graphic>
          <a:graphicData uri="http://schemas.openxmlformats.org/drawingml/2006/chart">
            <c:chart xmlns:c="http://schemas.openxmlformats.org/drawingml/2006/chart" xmlns:r="http://schemas.openxmlformats.org/officeDocument/2006/relationships" r:id="rId24"/>
          </a:graphicData>
        </a:graphic>
      </p:graphicFrame>
      <p:sp>
        <p:nvSpPr>
          <p:cNvPr id="51" name="PA_文本框 50"/>
          <p:cNvSpPr txBox="1"/>
          <p:nvPr>
            <p:custDataLst>
              <p:tags r:id="rId3"/>
            </p:custDataLst>
          </p:nvPr>
        </p:nvSpPr>
        <p:spPr>
          <a:xfrm>
            <a:off x="6159342" y="2001508"/>
            <a:ext cx="1280160" cy="707886"/>
          </a:xfrm>
          <a:prstGeom prst="rect">
            <a:avLst/>
          </a:prstGeom>
          <a:noFill/>
        </p:spPr>
        <p:txBody>
          <a:bodyPr wrap="square" rtlCol="0">
            <a:spAutoFit/>
          </a:bodyPr>
          <a:lstStyle/>
          <a:p>
            <a:pPr algn="ctr"/>
            <a:r>
              <a:rPr lang="en-US" altLang="zh-CN" sz="4000" dirty="0">
                <a:solidFill>
                  <a:schemeClr val="bg1">
                    <a:lumMod val="95000"/>
                  </a:schemeClr>
                </a:solidFill>
                <a:latin typeface="微软雅黑" panose="020B0503020204020204" pitchFamily="34" charset="-122"/>
                <a:ea typeface="微软雅黑" panose="020B0503020204020204" pitchFamily="34" charset="-122"/>
                <a:cs typeface="Verdana" panose="020B0604030504040204" pitchFamily="34" charset="0"/>
              </a:rPr>
              <a:t>75</a:t>
            </a:r>
            <a:r>
              <a:rPr lang="en-US" altLang="zh-CN" sz="2800" dirty="0">
                <a:solidFill>
                  <a:schemeClr val="bg1">
                    <a:lumMod val="95000"/>
                  </a:schemeClr>
                </a:solidFill>
                <a:latin typeface="微软雅黑" panose="020B0503020204020204" pitchFamily="34" charset="-122"/>
                <a:ea typeface="微软雅黑" panose="020B0503020204020204" pitchFamily="34" charset="-122"/>
                <a:cs typeface="Verdana" panose="020B0604030504040204" pitchFamily="34" charset="0"/>
              </a:rPr>
              <a:t>%</a:t>
            </a:r>
            <a:endParaRPr lang="zh-CN" altLang="en-US" sz="4000" dirty="0">
              <a:solidFill>
                <a:schemeClr val="bg1">
                  <a:lumMod val="95000"/>
                </a:schemeClr>
              </a:solidFill>
              <a:latin typeface="微软雅黑" panose="020B0503020204020204" pitchFamily="34" charset="-122"/>
              <a:cs typeface="Verdana" panose="020B0604030504040204" pitchFamily="34" charset="0"/>
            </a:endParaRPr>
          </a:p>
        </p:txBody>
      </p:sp>
      <p:sp>
        <p:nvSpPr>
          <p:cNvPr id="52" name="PA_KSO_Shape"/>
          <p:cNvSpPr/>
          <p:nvPr>
            <p:custDataLst>
              <p:tags r:id="rId4"/>
            </p:custDataLst>
          </p:nvPr>
        </p:nvSpPr>
        <p:spPr>
          <a:xfrm rot="16200000">
            <a:off x="6208468" y="2262795"/>
            <a:ext cx="82360" cy="139592"/>
          </a:xfrm>
          <a:prstGeom prst="chevron">
            <a:avLst>
              <a:gd name="adj" fmla="val 764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a typeface="楷体" panose="02010609060101010101" pitchFamily="49" charset="-122"/>
            </a:endParaRPr>
          </a:p>
        </p:txBody>
      </p:sp>
      <p:sp>
        <p:nvSpPr>
          <p:cNvPr id="53" name="PA_文本框 52"/>
          <p:cNvSpPr txBox="1"/>
          <p:nvPr>
            <p:custDataLst>
              <p:tags r:id="rId5"/>
            </p:custDataLst>
          </p:nvPr>
        </p:nvSpPr>
        <p:spPr>
          <a:xfrm>
            <a:off x="-189358" y="706875"/>
            <a:ext cx="5196840" cy="646331"/>
          </a:xfrm>
          <a:prstGeom prst="rect">
            <a:avLst/>
          </a:prstGeom>
          <a:noFill/>
        </p:spPr>
        <p:txBody>
          <a:bodyPr wrap="square" rtlCol="0">
            <a:spAutoFit/>
          </a:bodyPr>
          <a:lstStyle/>
          <a:p>
            <a:pPr algn="ctr"/>
            <a:r>
              <a:rPr lang="zh-CN" altLang="en-US" sz="3600" b="1" dirty="0">
                <a:solidFill>
                  <a:srgbClr val="E74C22"/>
                </a:solidFill>
                <a:ea typeface="微软雅黑" panose="020B0503020204020204" pitchFamily="34" charset="-122"/>
              </a:rPr>
              <a:t>标题添加到此处</a:t>
            </a:r>
          </a:p>
        </p:txBody>
      </p:sp>
      <p:sp>
        <p:nvSpPr>
          <p:cNvPr id="54" name="PA_文本框 53"/>
          <p:cNvSpPr txBox="1"/>
          <p:nvPr>
            <p:custDataLst>
              <p:tags r:id="rId6"/>
            </p:custDataLst>
          </p:nvPr>
        </p:nvSpPr>
        <p:spPr>
          <a:xfrm>
            <a:off x="564807" y="1414315"/>
            <a:ext cx="3733800" cy="261610"/>
          </a:xfrm>
          <a:prstGeom prst="rect">
            <a:avLst/>
          </a:prstGeom>
          <a:noFill/>
        </p:spPr>
        <p:txBody>
          <a:bodyPr wrap="square" rtlCol="0">
            <a:spAutoFit/>
          </a:bodyPr>
          <a:lstStyle/>
          <a:p>
            <a:pPr algn="ctr"/>
            <a:r>
              <a:rPr lang="en-US" altLang="zh-CN" sz="1050" spc="340" dirty="0">
                <a:solidFill>
                  <a:schemeClr val="bg1">
                    <a:lumMod val="65000"/>
                  </a:schemeClr>
                </a:solidFill>
                <a:latin typeface="Arial" panose="020B0604020202020204" pitchFamily="34" charset="0"/>
                <a:cs typeface="Arial" panose="020B0604020202020204" pitchFamily="34" charset="0"/>
              </a:rPr>
              <a:t>BEST PRESENTATION TEMPLATE</a:t>
            </a:r>
            <a:endParaRPr lang="zh-CN" altLang="en-US" sz="1050" spc="340" dirty="0">
              <a:solidFill>
                <a:schemeClr val="bg1">
                  <a:lumMod val="65000"/>
                </a:schemeClr>
              </a:solidFill>
              <a:latin typeface="Arial" panose="020B0604020202020204" pitchFamily="34" charset="0"/>
              <a:cs typeface="Arial" panose="020B0604020202020204" pitchFamily="34" charset="0"/>
            </a:endParaRPr>
          </a:p>
        </p:txBody>
      </p:sp>
      <p:sp>
        <p:nvSpPr>
          <p:cNvPr id="55" name="PA_圆角矩形 54"/>
          <p:cNvSpPr/>
          <p:nvPr>
            <p:custDataLst>
              <p:tags r:id="rId7"/>
            </p:custDataLst>
          </p:nvPr>
        </p:nvSpPr>
        <p:spPr>
          <a:xfrm>
            <a:off x="8517731" y="897574"/>
            <a:ext cx="3066098" cy="4685080"/>
          </a:xfrm>
          <a:prstGeom prst="roundRect">
            <a:avLst>
              <a:gd name="adj" fmla="val 931"/>
            </a:avLst>
          </a:prstGeom>
          <a:solidFill>
            <a:srgbClr val="E74C22"/>
          </a:solidFill>
          <a:ln>
            <a:no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zh-CN" altLang="en-US" dirty="0">
              <a:solidFill>
                <a:schemeClr val="bg2">
                  <a:lumMod val="25000"/>
                </a:schemeClr>
              </a:solidFill>
              <a:latin typeface="Eras Light ITC" panose="020B0402030504020804" pitchFamily="34" charset="0"/>
              <a:ea typeface="Microsoft JhengHei UI Light" panose="020B0304030504040204" pitchFamily="34" charset="-120"/>
              <a:cs typeface="Arial" panose="020B0604020202020204" pitchFamily="34" charset="0"/>
            </a:endParaRPr>
          </a:p>
        </p:txBody>
      </p:sp>
      <p:graphicFrame>
        <p:nvGraphicFramePr>
          <p:cNvPr id="56" name="PA_Chart 55"/>
          <p:cNvGraphicFramePr/>
          <p:nvPr>
            <p:custDataLst>
              <p:tags r:id="rId8"/>
            </p:custDataLst>
          </p:nvPr>
        </p:nvGraphicFramePr>
        <p:xfrm>
          <a:off x="7749540" y="1165212"/>
          <a:ext cx="4602480" cy="2739813"/>
        </p:xfrm>
        <a:graphic>
          <a:graphicData uri="http://schemas.openxmlformats.org/drawingml/2006/chart">
            <c:chart xmlns:c="http://schemas.openxmlformats.org/drawingml/2006/chart" xmlns:r="http://schemas.openxmlformats.org/officeDocument/2006/relationships" r:id="rId25"/>
          </a:graphicData>
        </a:graphic>
      </p:graphicFrame>
      <p:sp>
        <p:nvSpPr>
          <p:cNvPr id="57" name="PA_文本框 56"/>
          <p:cNvSpPr txBox="1"/>
          <p:nvPr>
            <p:custDataLst>
              <p:tags r:id="rId9"/>
            </p:custDataLst>
          </p:nvPr>
        </p:nvSpPr>
        <p:spPr>
          <a:xfrm>
            <a:off x="9481185" y="2001508"/>
            <a:ext cx="1280160" cy="707886"/>
          </a:xfrm>
          <a:prstGeom prst="rect">
            <a:avLst/>
          </a:prstGeom>
          <a:noFill/>
        </p:spPr>
        <p:txBody>
          <a:bodyPr wrap="square" rtlCol="0">
            <a:spAutoFit/>
          </a:bodyPr>
          <a:lstStyle/>
          <a:p>
            <a:pPr algn="ctr"/>
            <a:r>
              <a:rPr lang="en-US" altLang="zh-CN" sz="4000" dirty="0">
                <a:solidFill>
                  <a:schemeClr val="bg1">
                    <a:lumMod val="95000"/>
                  </a:schemeClr>
                </a:solidFill>
                <a:latin typeface="微软雅黑" panose="020B0503020204020204" pitchFamily="34" charset="-122"/>
                <a:ea typeface="微软雅黑" panose="020B0503020204020204" pitchFamily="34" charset="-122"/>
              </a:rPr>
              <a:t>62</a:t>
            </a:r>
            <a:r>
              <a:rPr lang="en-US" altLang="zh-CN" sz="2800" dirty="0">
                <a:solidFill>
                  <a:schemeClr val="bg1">
                    <a:lumMod val="95000"/>
                  </a:schemeClr>
                </a:solidFill>
                <a:latin typeface="微软雅黑" panose="020B0503020204020204" pitchFamily="34" charset="-122"/>
                <a:ea typeface="微软雅黑" panose="020B0503020204020204" pitchFamily="34" charset="-122"/>
              </a:rPr>
              <a:t>%</a:t>
            </a:r>
            <a:endParaRPr lang="zh-CN" altLang="en-US" sz="4000" dirty="0">
              <a:solidFill>
                <a:schemeClr val="bg1">
                  <a:lumMod val="95000"/>
                </a:schemeClr>
              </a:solidFill>
              <a:latin typeface="微软雅黑" panose="020B0503020204020204" pitchFamily="34" charset="-122"/>
            </a:endParaRPr>
          </a:p>
        </p:txBody>
      </p:sp>
      <p:sp>
        <p:nvSpPr>
          <p:cNvPr id="58" name="PA_KSO_Shape"/>
          <p:cNvSpPr/>
          <p:nvPr>
            <p:custDataLst>
              <p:tags r:id="rId10"/>
            </p:custDataLst>
          </p:nvPr>
        </p:nvSpPr>
        <p:spPr>
          <a:xfrm rot="5400000" flipV="1">
            <a:off x="9515071" y="2281845"/>
            <a:ext cx="82360" cy="139592"/>
          </a:xfrm>
          <a:prstGeom prst="chevron">
            <a:avLst>
              <a:gd name="adj" fmla="val 764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a typeface="楷体" panose="02010609060101010101" pitchFamily="49" charset="-122"/>
            </a:endParaRPr>
          </a:p>
        </p:txBody>
      </p:sp>
      <p:sp>
        <p:nvSpPr>
          <p:cNvPr id="59" name="PA_文本框 58"/>
          <p:cNvSpPr txBox="1"/>
          <p:nvPr>
            <p:custDataLst>
              <p:tags r:id="rId11"/>
            </p:custDataLst>
          </p:nvPr>
        </p:nvSpPr>
        <p:spPr>
          <a:xfrm>
            <a:off x="5748102" y="4035964"/>
            <a:ext cx="1912619" cy="461665"/>
          </a:xfrm>
          <a:prstGeom prst="rect">
            <a:avLst/>
          </a:prstGeom>
          <a:noFill/>
        </p:spPr>
        <p:txBody>
          <a:bodyPr wrap="square" rtlCol="0">
            <a:spAutoFit/>
          </a:bodyPr>
          <a:lstStyle/>
          <a:p>
            <a:pPr algn="ctr"/>
            <a:r>
              <a:rPr lang="zh-CN" altLang="en-US" sz="2400" dirty="0">
                <a:solidFill>
                  <a:schemeClr val="bg1">
                    <a:lumMod val="95000"/>
                  </a:schemeClr>
                </a:solidFill>
                <a:latin typeface="微软雅黑" panose="020B0503020204020204" pitchFamily="34" charset="-122"/>
                <a:ea typeface="微软雅黑" panose="020B0503020204020204" pitchFamily="34" charset="-122"/>
                <a:cs typeface="Verdana" panose="020B0604030504040204" pitchFamily="34" charset="0"/>
              </a:rPr>
              <a:t>标题添加</a:t>
            </a:r>
          </a:p>
        </p:txBody>
      </p:sp>
      <p:sp>
        <p:nvSpPr>
          <p:cNvPr id="60" name="PA_文本框 59"/>
          <p:cNvSpPr txBox="1"/>
          <p:nvPr>
            <p:custDataLst>
              <p:tags r:id="rId12"/>
            </p:custDataLst>
          </p:nvPr>
        </p:nvSpPr>
        <p:spPr>
          <a:xfrm>
            <a:off x="5298917" y="4628568"/>
            <a:ext cx="2860040" cy="646331"/>
          </a:xfrm>
          <a:prstGeom prst="rect">
            <a:avLst/>
          </a:prstGeom>
          <a:noFill/>
        </p:spPr>
        <p:txBody>
          <a:bodyPr wrap="square" rtlCol="0">
            <a:spAutoFit/>
          </a:body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cs typeface="Verdana" panose="020B0604030504040204" pitchFamily="34" charset="0"/>
              </a:rPr>
              <a:t>您的文字添加到此处，可以通过单击此处删除此处的文字进行添加，也可以复制您的文字粘贴到此处本模板</a:t>
            </a:r>
          </a:p>
        </p:txBody>
      </p:sp>
      <p:sp>
        <p:nvSpPr>
          <p:cNvPr id="61" name="PA_文本框 60"/>
          <p:cNvSpPr txBox="1"/>
          <p:nvPr>
            <p:custDataLst>
              <p:tags r:id="rId13"/>
            </p:custDataLst>
          </p:nvPr>
        </p:nvSpPr>
        <p:spPr>
          <a:xfrm>
            <a:off x="9070419" y="4035964"/>
            <a:ext cx="2101691" cy="461665"/>
          </a:xfrm>
          <a:prstGeom prst="rect">
            <a:avLst/>
          </a:prstGeom>
          <a:noFill/>
        </p:spPr>
        <p:txBody>
          <a:bodyPr wrap="square" rtlCol="0">
            <a:spAutoFit/>
          </a:bodyPr>
          <a:lstStyle/>
          <a:p>
            <a:pPr algn="ctr"/>
            <a:r>
              <a:rPr lang="zh-CN" altLang="en-US" sz="2400" dirty="0">
                <a:solidFill>
                  <a:schemeClr val="bg1">
                    <a:lumMod val="95000"/>
                  </a:schemeClr>
                </a:solidFill>
                <a:latin typeface="微软雅黑" panose="020B0503020204020204" pitchFamily="34" charset="-122"/>
                <a:ea typeface="微软雅黑" panose="020B0503020204020204" pitchFamily="34" charset="-122"/>
                <a:cs typeface="Verdana" panose="020B0604030504040204" pitchFamily="34" charset="0"/>
              </a:rPr>
              <a:t>标题添加</a:t>
            </a:r>
          </a:p>
        </p:txBody>
      </p:sp>
      <p:sp>
        <p:nvSpPr>
          <p:cNvPr id="62" name="PA_文本框 61"/>
          <p:cNvSpPr txBox="1"/>
          <p:nvPr>
            <p:custDataLst>
              <p:tags r:id="rId14"/>
            </p:custDataLst>
          </p:nvPr>
        </p:nvSpPr>
        <p:spPr>
          <a:xfrm>
            <a:off x="8620760" y="4628568"/>
            <a:ext cx="2860040" cy="646331"/>
          </a:xfrm>
          <a:prstGeom prst="rect">
            <a:avLst/>
          </a:prstGeom>
          <a:noFill/>
        </p:spPr>
        <p:txBody>
          <a:bodyPr wrap="square" rtlCol="0">
            <a:spAutoFit/>
          </a:body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cs typeface="Verdana" panose="020B0604030504040204" pitchFamily="34" charset="0"/>
              </a:rPr>
              <a:t>您的文字添加到此处，可以通过单击此处删除此处的文字进行添加，也可以复制您的文字粘贴到此处本模板</a:t>
            </a:r>
          </a:p>
        </p:txBody>
      </p:sp>
      <p:sp>
        <p:nvSpPr>
          <p:cNvPr id="63" name="PA_椭圆 62"/>
          <p:cNvSpPr/>
          <p:nvPr>
            <p:custDataLst>
              <p:tags r:id="rId15"/>
            </p:custDataLst>
          </p:nvPr>
        </p:nvSpPr>
        <p:spPr>
          <a:xfrm>
            <a:off x="7621134" y="2242377"/>
            <a:ext cx="192938" cy="192938"/>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PA_椭圆 63"/>
          <p:cNvSpPr/>
          <p:nvPr>
            <p:custDataLst>
              <p:tags r:id="rId16"/>
            </p:custDataLst>
          </p:nvPr>
        </p:nvSpPr>
        <p:spPr>
          <a:xfrm>
            <a:off x="10635719" y="3033076"/>
            <a:ext cx="192938" cy="192938"/>
          </a:xfrm>
          <a:prstGeom prst="ellipse">
            <a:avLst/>
          </a:prstGeom>
          <a:solidFill>
            <a:schemeClr val="bg1"/>
          </a:solidFill>
          <a:ln>
            <a:noFill/>
          </a:ln>
          <a:effectLst>
            <a:outerShdw blurRad="50800" dist="38100" dir="189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PA_文本框 68"/>
          <p:cNvSpPr txBox="1"/>
          <p:nvPr>
            <p:custDataLst>
              <p:tags r:id="rId17"/>
            </p:custDataLst>
          </p:nvPr>
        </p:nvSpPr>
        <p:spPr>
          <a:xfrm>
            <a:off x="701109" y="1923085"/>
            <a:ext cx="4168975" cy="1372683"/>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您的文字添加到此处，可以通过单击此处删除此处的文字进行添加，也可以复制您的文字粘贴到此处本模板所有文字图片图标均可更改替换的文字粘贴到此处</a:t>
            </a:r>
          </a:p>
        </p:txBody>
      </p:sp>
      <p:cxnSp>
        <p:nvCxnSpPr>
          <p:cNvPr id="3" name="PA_直接连接符 2"/>
          <p:cNvCxnSpPr/>
          <p:nvPr>
            <p:custDataLst>
              <p:tags r:id="rId18"/>
            </p:custDataLst>
          </p:nvPr>
        </p:nvCxnSpPr>
        <p:spPr>
          <a:xfrm>
            <a:off x="782433" y="3827174"/>
            <a:ext cx="46271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 name="PA_直接连接符 5"/>
          <p:cNvCxnSpPr/>
          <p:nvPr>
            <p:custDataLst>
              <p:tags r:id="rId19"/>
            </p:custDataLst>
          </p:nvPr>
        </p:nvCxnSpPr>
        <p:spPr>
          <a:xfrm>
            <a:off x="6477000" y="4560223"/>
            <a:ext cx="3610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PA_直接连接符 30"/>
          <p:cNvCxnSpPr/>
          <p:nvPr>
            <p:custDataLst>
              <p:tags r:id="rId20"/>
            </p:custDataLst>
          </p:nvPr>
        </p:nvCxnSpPr>
        <p:spPr>
          <a:xfrm>
            <a:off x="9940742" y="4560223"/>
            <a:ext cx="3610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PA_文本框 25"/>
          <p:cNvSpPr txBox="1"/>
          <p:nvPr>
            <p:custDataLst>
              <p:tags r:id="rId21"/>
            </p:custDataLst>
          </p:nvPr>
        </p:nvSpPr>
        <p:spPr>
          <a:xfrm>
            <a:off x="701110" y="4035964"/>
            <a:ext cx="3276004" cy="790666"/>
          </a:xfrm>
          <a:prstGeom prst="rect">
            <a:avLst/>
          </a:prstGeom>
          <a:noFill/>
        </p:spPr>
        <p:txBody>
          <a:bodyPr wrap="square" rtlCol="0">
            <a:spAutoFit/>
          </a:bodyPr>
          <a:lstStyle/>
          <a:p>
            <a:pPr>
              <a:lnSpc>
                <a:spcPct val="150000"/>
              </a:lnSpc>
            </a:pPr>
            <a:r>
              <a:rPr lang="zh-CN" altLang="en-US" sz="1050" dirty="0">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您的文字添加到此处，可以通过单击此处删除此处的文字进行添加，也可以复制您的文字粘贴到此处本模板所有文字图片图标均可更改替换的文字粘贴到此处</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500"/>
                                            <p:tgtEl>
                                              <p:spTgt spid="54"/>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69"/>
                                            </p:tgtEl>
                                            <p:attrNameLst>
                                              <p:attrName>style.visibility</p:attrName>
                                            </p:attrNameLst>
                                          </p:cBhvr>
                                          <p:to>
                                            <p:strVal val="visible"/>
                                          </p:to>
                                        </p:set>
                                        <p:animEffect transition="in" filter="wipe(left)">
                                          <p:cBhvr>
                                            <p:cTn id="13" dur="500"/>
                                            <p:tgtEl>
                                              <p:spTgt spid="69"/>
                                            </p:tgtEl>
                                          </p:cBhvr>
                                        </p:animEffect>
                                      </p:childTnLst>
                                    </p:cTn>
                                  </p:par>
                                  <p:par>
                                    <p:cTn id="14" presetID="22" presetClass="entr" presetSubtype="8" fill="hold" nodeType="withEffect">
                                      <p:stCondLst>
                                        <p:cond delay="150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2" presetClass="entr" presetSubtype="4" fill="hold" grpId="0" nodeType="withEffect" p14:presetBounceEnd="20000">
                                      <p:stCondLst>
                                        <p:cond delay="2750"/>
                                      </p:stCondLst>
                                      <p:childTnLst>
                                        <p:set>
                                          <p:cBhvr>
                                            <p:cTn id="21" dur="1" fill="hold">
                                              <p:stCondLst>
                                                <p:cond delay="0"/>
                                              </p:stCondLst>
                                            </p:cTn>
                                            <p:tgtEl>
                                              <p:spTgt spid="49"/>
                                            </p:tgtEl>
                                            <p:attrNameLst>
                                              <p:attrName>style.visibility</p:attrName>
                                            </p:attrNameLst>
                                          </p:cBhvr>
                                          <p:to>
                                            <p:strVal val="visible"/>
                                          </p:to>
                                        </p:set>
                                        <p:anim calcmode="lin" valueType="num" p14:bounceEnd="20000">
                                          <p:cBhvr additive="base">
                                            <p:cTn id="22" dur="500" fill="hold"/>
                                            <p:tgtEl>
                                              <p:spTgt spid="49"/>
                                            </p:tgtEl>
                                            <p:attrNameLst>
                                              <p:attrName>ppt_x</p:attrName>
                                            </p:attrNameLst>
                                          </p:cBhvr>
                                          <p:tavLst>
                                            <p:tav tm="0">
                                              <p:val>
                                                <p:strVal val="#ppt_x"/>
                                              </p:val>
                                            </p:tav>
                                            <p:tav tm="100000">
                                              <p:val>
                                                <p:strVal val="#ppt_x"/>
                                              </p:val>
                                            </p:tav>
                                          </p:tavLst>
                                        </p:anim>
                                        <p:anim calcmode="lin" valueType="num" p14:bounceEnd="20000">
                                          <p:cBhvr additive="base">
                                            <p:cTn id="23" dur="500" fill="hold"/>
                                            <p:tgtEl>
                                              <p:spTgt spid="49"/>
                                            </p:tgtEl>
                                            <p:attrNameLst>
                                              <p:attrName>ppt_y</p:attrName>
                                            </p:attrNameLst>
                                          </p:cBhvr>
                                          <p:tavLst>
                                            <p:tav tm="0">
                                              <p:val>
                                                <p:strVal val="1+#ppt_h/2"/>
                                              </p:val>
                                            </p:tav>
                                            <p:tav tm="100000">
                                              <p:val>
                                                <p:strVal val="#ppt_y"/>
                                              </p:val>
                                            </p:tav>
                                          </p:tavLst>
                                        </p:anim>
                                      </p:childTnLst>
                                    </p:cTn>
                                  </p:par>
                                  <p:par>
                                    <p:cTn id="24" presetID="22" presetClass="entr" presetSubtype="4" fill="hold" grpId="0" nodeType="withEffect">
                                      <p:stCondLst>
                                        <p:cond delay="3250"/>
                                      </p:stCondLst>
                                      <p:childTnLst>
                                        <p:set>
                                          <p:cBhvr>
                                            <p:cTn id="25" dur="1" fill="hold">
                                              <p:stCondLst>
                                                <p:cond delay="0"/>
                                              </p:stCondLst>
                                            </p:cTn>
                                            <p:tgtEl>
                                              <p:spTgt spid="50"/>
                                            </p:tgtEl>
                                            <p:attrNameLst>
                                              <p:attrName>style.visibility</p:attrName>
                                            </p:attrNameLst>
                                          </p:cBhvr>
                                          <p:to>
                                            <p:strVal val="visible"/>
                                          </p:to>
                                        </p:set>
                                        <p:animEffect transition="in" filter="wipe(down)">
                                          <p:cBhvr>
                                            <p:cTn id="26" dur="500"/>
                                            <p:tgtEl>
                                              <p:spTgt spid="50"/>
                                            </p:tgtEl>
                                          </p:cBhvr>
                                        </p:animEffect>
                                      </p:childTnLst>
                                    </p:cTn>
                                  </p:par>
                                  <p:par>
                                    <p:cTn id="27" presetID="10" presetClass="entr" presetSubtype="0" fill="hold" grpId="0" nodeType="withEffect">
                                      <p:stCondLst>
                                        <p:cond delay="350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childTnLst>
                                    </p:cTn>
                                  </p:par>
                                  <p:par>
                                    <p:cTn id="30" presetID="2" presetClass="entr" presetSubtype="4" fill="hold" grpId="0" nodeType="withEffect" p14:presetBounceEnd="20000">
                                      <p:stCondLst>
                                        <p:cond delay="3750"/>
                                      </p:stCondLst>
                                      <p:childTnLst>
                                        <p:set>
                                          <p:cBhvr>
                                            <p:cTn id="31" dur="1" fill="hold">
                                              <p:stCondLst>
                                                <p:cond delay="0"/>
                                              </p:stCondLst>
                                            </p:cTn>
                                            <p:tgtEl>
                                              <p:spTgt spid="51"/>
                                            </p:tgtEl>
                                            <p:attrNameLst>
                                              <p:attrName>style.visibility</p:attrName>
                                            </p:attrNameLst>
                                          </p:cBhvr>
                                          <p:to>
                                            <p:strVal val="visible"/>
                                          </p:to>
                                        </p:set>
                                        <p:anim calcmode="lin" valueType="num" p14:bounceEnd="20000">
                                          <p:cBhvr additive="base">
                                            <p:cTn id="32" dur="500" fill="hold"/>
                                            <p:tgtEl>
                                              <p:spTgt spid="51"/>
                                            </p:tgtEl>
                                            <p:attrNameLst>
                                              <p:attrName>ppt_x</p:attrName>
                                            </p:attrNameLst>
                                          </p:cBhvr>
                                          <p:tavLst>
                                            <p:tav tm="0">
                                              <p:val>
                                                <p:strVal val="#ppt_x"/>
                                              </p:val>
                                            </p:tav>
                                            <p:tav tm="100000">
                                              <p:val>
                                                <p:strVal val="#ppt_x"/>
                                              </p:val>
                                            </p:tav>
                                          </p:tavLst>
                                        </p:anim>
                                        <p:anim calcmode="lin" valueType="num" p14:bounceEnd="20000">
                                          <p:cBhvr additive="base">
                                            <p:cTn id="33" dur="500" fill="hold"/>
                                            <p:tgtEl>
                                              <p:spTgt spid="5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20000">
                                      <p:stCondLst>
                                        <p:cond delay="4250"/>
                                      </p:stCondLst>
                                      <p:childTnLst>
                                        <p:set>
                                          <p:cBhvr>
                                            <p:cTn id="35" dur="1" fill="hold">
                                              <p:stCondLst>
                                                <p:cond delay="0"/>
                                              </p:stCondLst>
                                            </p:cTn>
                                            <p:tgtEl>
                                              <p:spTgt spid="52"/>
                                            </p:tgtEl>
                                            <p:attrNameLst>
                                              <p:attrName>style.visibility</p:attrName>
                                            </p:attrNameLst>
                                          </p:cBhvr>
                                          <p:to>
                                            <p:strVal val="visible"/>
                                          </p:to>
                                        </p:set>
                                        <p:anim calcmode="lin" valueType="num" p14:bounceEnd="20000">
                                          <p:cBhvr additive="base">
                                            <p:cTn id="36" dur="500" fill="hold"/>
                                            <p:tgtEl>
                                              <p:spTgt spid="52"/>
                                            </p:tgtEl>
                                            <p:attrNameLst>
                                              <p:attrName>ppt_x</p:attrName>
                                            </p:attrNameLst>
                                          </p:cBhvr>
                                          <p:tavLst>
                                            <p:tav tm="0">
                                              <p:val>
                                                <p:strVal val="#ppt_x"/>
                                              </p:val>
                                            </p:tav>
                                            <p:tav tm="100000">
                                              <p:val>
                                                <p:strVal val="#ppt_x"/>
                                              </p:val>
                                            </p:tav>
                                          </p:tavLst>
                                        </p:anim>
                                        <p:anim calcmode="lin" valueType="num" p14:bounceEnd="20000">
                                          <p:cBhvr additive="base">
                                            <p:cTn id="37" dur="500" fill="hold"/>
                                            <p:tgtEl>
                                              <p:spTgt spid="52"/>
                                            </p:tgtEl>
                                            <p:attrNameLst>
                                              <p:attrName>ppt_y</p:attrName>
                                            </p:attrNameLst>
                                          </p:cBhvr>
                                          <p:tavLst>
                                            <p:tav tm="0">
                                              <p:val>
                                                <p:strVal val="1+#ppt_h/2"/>
                                              </p:val>
                                            </p:tav>
                                            <p:tav tm="100000">
                                              <p:val>
                                                <p:strVal val="#ppt_y"/>
                                              </p:val>
                                            </p:tav>
                                          </p:tavLst>
                                        </p:anim>
                                      </p:childTnLst>
                                    </p:cTn>
                                  </p:par>
                                  <p:par>
                                    <p:cTn id="38" presetID="22" presetClass="entr" presetSubtype="8" fill="hold" grpId="0" nodeType="withEffect">
                                      <p:stCondLst>
                                        <p:cond delay="475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500"/>
                                            <p:tgtEl>
                                              <p:spTgt spid="59"/>
                                            </p:tgtEl>
                                          </p:cBhvr>
                                        </p:animEffect>
                                      </p:childTnLst>
                                    </p:cTn>
                                  </p:par>
                                  <p:par>
                                    <p:cTn id="41" presetID="22" presetClass="entr" presetSubtype="8" fill="hold" nodeType="withEffect">
                                      <p:stCondLst>
                                        <p:cond delay="525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par>
                                    <p:cTn id="44" presetID="22" presetClass="entr" presetSubtype="8" fill="hold" grpId="0" nodeType="withEffect">
                                      <p:stCondLst>
                                        <p:cond delay="5750"/>
                                      </p:stCondLst>
                                      <p:childTnLst>
                                        <p:set>
                                          <p:cBhvr>
                                            <p:cTn id="45" dur="1" fill="hold">
                                              <p:stCondLst>
                                                <p:cond delay="0"/>
                                              </p:stCondLst>
                                            </p:cTn>
                                            <p:tgtEl>
                                              <p:spTgt spid="60"/>
                                            </p:tgtEl>
                                            <p:attrNameLst>
                                              <p:attrName>style.visibility</p:attrName>
                                            </p:attrNameLst>
                                          </p:cBhvr>
                                          <p:to>
                                            <p:strVal val="visible"/>
                                          </p:to>
                                        </p:set>
                                        <p:animEffect transition="in" filter="wipe(left)">
                                          <p:cBhvr>
                                            <p:cTn id="46" dur="500"/>
                                            <p:tgtEl>
                                              <p:spTgt spid="60"/>
                                            </p:tgtEl>
                                          </p:cBhvr>
                                        </p:animEffect>
                                      </p:childTnLst>
                                    </p:cTn>
                                  </p:par>
                                  <p:par>
                                    <p:cTn id="47" presetID="2" presetClass="entr" presetSubtype="4" fill="hold" grpId="0" nodeType="withEffect" p14:presetBounceEnd="20000">
                                      <p:stCondLst>
                                        <p:cond delay="2750"/>
                                      </p:stCondLst>
                                      <p:childTnLst>
                                        <p:set>
                                          <p:cBhvr>
                                            <p:cTn id="48" dur="1" fill="hold">
                                              <p:stCondLst>
                                                <p:cond delay="0"/>
                                              </p:stCondLst>
                                            </p:cTn>
                                            <p:tgtEl>
                                              <p:spTgt spid="55"/>
                                            </p:tgtEl>
                                            <p:attrNameLst>
                                              <p:attrName>style.visibility</p:attrName>
                                            </p:attrNameLst>
                                          </p:cBhvr>
                                          <p:to>
                                            <p:strVal val="visible"/>
                                          </p:to>
                                        </p:set>
                                        <p:anim calcmode="lin" valueType="num" p14:bounceEnd="20000">
                                          <p:cBhvr additive="base">
                                            <p:cTn id="49" dur="500" fill="hold"/>
                                            <p:tgtEl>
                                              <p:spTgt spid="55"/>
                                            </p:tgtEl>
                                            <p:attrNameLst>
                                              <p:attrName>ppt_x</p:attrName>
                                            </p:attrNameLst>
                                          </p:cBhvr>
                                          <p:tavLst>
                                            <p:tav tm="0">
                                              <p:val>
                                                <p:strVal val="#ppt_x"/>
                                              </p:val>
                                            </p:tav>
                                            <p:tav tm="100000">
                                              <p:val>
                                                <p:strVal val="#ppt_x"/>
                                              </p:val>
                                            </p:tav>
                                          </p:tavLst>
                                        </p:anim>
                                        <p:anim calcmode="lin" valueType="num" p14:bounceEnd="20000">
                                          <p:cBhvr additive="base">
                                            <p:cTn id="50" dur="500" fill="hold"/>
                                            <p:tgtEl>
                                              <p:spTgt spid="55"/>
                                            </p:tgtEl>
                                            <p:attrNameLst>
                                              <p:attrName>ppt_y</p:attrName>
                                            </p:attrNameLst>
                                          </p:cBhvr>
                                          <p:tavLst>
                                            <p:tav tm="0">
                                              <p:val>
                                                <p:strVal val="1+#ppt_h/2"/>
                                              </p:val>
                                            </p:tav>
                                            <p:tav tm="100000">
                                              <p:val>
                                                <p:strVal val="#ppt_y"/>
                                              </p:val>
                                            </p:tav>
                                          </p:tavLst>
                                        </p:anim>
                                      </p:childTnLst>
                                    </p:cTn>
                                  </p:par>
                                  <p:par>
                                    <p:cTn id="51" presetID="22" presetClass="entr" presetSubtype="4" fill="hold" grpId="0" nodeType="withEffect">
                                      <p:stCondLst>
                                        <p:cond delay="325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500"/>
                                            <p:tgtEl>
                                              <p:spTgt spid="56"/>
                                            </p:tgtEl>
                                          </p:cBhvr>
                                        </p:animEffect>
                                      </p:childTnLst>
                                    </p:cTn>
                                  </p:par>
                                  <p:par>
                                    <p:cTn id="54" presetID="2" presetClass="entr" presetSubtype="4" fill="hold" grpId="0" nodeType="withEffect" p14:presetBounceEnd="20000">
                                      <p:stCondLst>
                                        <p:cond delay="3750"/>
                                      </p:stCondLst>
                                      <p:childTnLst>
                                        <p:set>
                                          <p:cBhvr>
                                            <p:cTn id="55" dur="1" fill="hold">
                                              <p:stCondLst>
                                                <p:cond delay="0"/>
                                              </p:stCondLst>
                                            </p:cTn>
                                            <p:tgtEl>
                                              <p:spTgt spid="57"/>
                                            </p:tgtEl>
                                            <p:attrNameLst>
                                              <p:attrName>style.visibility</p:attrName>
                                            </p:attrNameLst>
                                          </p:cBhvr>
                                          <p:to>
                                            <p:strVal val="visible"/>
                                          </p:to>
                                        </p:set>
                                        <p:anim calcmode="lin" valueType="num" p14:bounceEnd="20000">
                                          <p:cBhvr additive="base">
                                            <p:cTn id="56" dur="500" fill="hold"/>
                                            <p:tgtEl>
                                              <p:spTgt spid="57"/>
                                            </p:tgtEl>
                                            <p:attrNameLst>
                                              <p:attrName>ppt_x</p:attrName>
                                            </p:attrNameLst>
                                          </p:cBhvr>
                                          <p:tavLst>
                                            <p:tav tm="0">
                                              <p:val>
                                                <p:strVal val="#ppt_x"/>
                                              </p:val>
                                            </p:tav>
                                            <p:tav tm="100000">
                                              <p:val>
                                                <p:strVal val="#ppt_x"/>
                                              </p:val>
                                            </p:tav>
                                          </p:tavLst>
                                        </p:anim>
                                        <p:anim calcmode="lin" valueType="num" p14:bounceEnd="20000">
                                          <p:cBhvr additive="base">
                                            <p:cTn id="57" dur="500" fill="hold"/>
                                            <p:tgtEl>
                                              <p:spTgt spid="57"/>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14:presetBounceEnd="20000">
                                      <p:stCondLst>
                                        <p:cond delay="4250"/>
                                      </p:stCondLst>
                                      <p:childTnLst>
                                        <p:set>
                                          <p:cBhvr>
                                            <p:cTn id="59" dur="1" fill="hold">
                                              <p:stCondLst>
                                                <p:cond delay="0"/>
                                              </p:stCondLst>
                                            </p:cTn>
                                            <p:tgtEl>
                                              <p:spTgt spid="58"/>
                                            </p:tgtEl>
                                            <p:attrNameLst>
                                              <p:attrName>style.visibility</p:attrName>
                                            </p:attrNameLst>
                                          </p:cBhvr>
                                          <p:to>
                                            <p:strVal val="visible"/>
                                          </p:to>
                                        </p:set>
                                        <p:anim calcmode="lin" valueType="num" p14:bounceEnd="20000">
                                          <p:cBhvr additive="base">
                                            <p:cTn id="60" dur="500" fill="hold"/>
                                            <p:tgtEl>
                                              <p:spTgt spid="58"/>
                                            </p:tgtEl>
                                            <p:attrNameLst>
                                              <p:attrName>ppt_x</p:attrName>
                                            </p:attrNameLst>
                                          </p:cBhvr>
                                          <p:tavLst>
                                            <p:tav tm="0">
                                              <p:val>
                                                <p:strVal val="#ppt_x"/>
                                              </p:val>
                                            </p:tav>
                                            <p:tav tm="100000">
                                              <p:val>
                                                <p:strVal val="#ppt_x"/>
                                              </p:val>
                                            </p:tav>
                                          </p:tavLst>
                                        </p:anim>
                                        <p:anim calcmode="lin" valueType="num" p14:bounceEnd="20000">
                                          <p:cBhvr additive="base">
                                            <p:cTn id="61" dur="500" fill="hold"/>
                                            <p:tgtEl>
                                              <p:spTgt spid="58"/>
                                            </p:tgtEl>
                                            <p:attrNameLst>
                                              <p:attrName>ppt_y</p:attrName>
                                            </p:attrNameLst>
                                          </p:cBhvr>
                                          <p:tavLst>
                                            <p:tav tm="0">
                                              <p:val>
                                                <p:strVal val="1+#ppt_h/2"/>
                                              </p:val>
                                            </p:tav>
                                            <p:tav tm="100000">
                                              <p:val>
                                                <p:strVal val="#ppt_y"/>
                                              </p:val>
                                            </p:tav>
                                          </p:tavLst>
                                        </p:anim>
                                      </p:childTnLst>
                                    </p:cTn>
                                  </p:par>
                                  <p:par>
                                    <p:cTn id="62" presetID="10" presetClass="entr" presetSubtype="0" fill="hold" grpId="0" nodeType="withEffect">
                                      <p:stCondLst>
                                        <p:cond delay="3500"/>
                                      </p:stCondLst>
                                      <p:childTnLst>
                                        <p:set>
                                          <p:cBhvr>
                                            <p:cTn id="63" dur="1" fill="hold">
                                              <p:stCondLst>
                                                <p:cond delay="0"/>
                                              </p:stCondLst>
                                            </p:cTn>
                                            <p:tgtEl>
                                              <p:spTgt spid="64"/>
                                            </p:tgtEl>
                                            <p:attrNameLst>
                                              <p:attrName>style.visibility</p:attrName>
                                            </p:attrNameLst>
                                          </p:cBhvr>
                                          <p:to>
                                            <p:strVal val="visible"/>
                                          </p:to>
                                        </p:set>
                                        <p:animEffect transition="in" filter="fade">
                                          <p:cBhvr>
                                            <p:cTn id="64" dur="500"/>
                                            <p:tgtEl>
                                              <p:spTgt spid="64"/>
                                            </p:tgtEl>
                                          </p:cBhvr>
                                        </p:animEffect>
                                      </p:childTnLst>
                                    </p:cTn>
                                  </p:par>
                                  <p:par>
                                    <p:cTn id="65" presetID="22" presetClass="entr" presetSubtype="8" fill="hold" grpId="0" nodeType="withEffect">
                                      <p:stCondLst>
                                        <p:cond delay="4750"/>
                                      </p:stCondLst>
                                      <p:childTnLst>
                                        <p:set>
                                          <p:cBhvr>
                                            <p:cTn id="66" dur="1" fill="hold">
                                              <p:stCondLst>
                                                <p:cond delay="0"/>
                                              </p:stCondLst>
                                            </p:cTn>
                                            <p:tgtEl>
                                              <p:spTgt spid="61"/>
                                            </p:tgtEl>
                                            <p:attrNameLst>
                                              <p:attrName>style.visibility</p:attrName>
                                            </p:attrNameLst>
                                          </p:cBhvr>
                                          <p:to>
                                            <p:strVal val="visible"/>
                                          </p:to>
                                        </p:set>
                                        <p:animEffect transition="in" filter="wipe(left)">
                                          <p:cBhvr>
                                            <p:cTn id="67" dur="500"/>
                                            <p:tgtEl>
                                              <p:spTgt spid="61"/>
                                            </p:tgtEl>
                                          </p:cBhvr>
                                        </p:animEffect>
                                      </p:childTnLst>
                                    </p:cTn>
                                  </p:par>
                                  <p:par>
                                    <p:cTn id="68" presetID="22" presetClass="entr" presetSubtype="8" fill="hold" nodeType="withEffect">
                                      <p:stCondLst>
                                        <p:cond delay="525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par>
                                    <p:cTn id="71" presetID="22" presetClass="entr" presetSubtype="8" fill="hold" grpId="0" nodeType="withEffect">
                                      <p:stCondLst>
                                        <p:cond delay="5750"/>
                                      </p:stCondLst>
                                      <p:childTnLst>
                                        <p:set>
                                          <p:cBhvr>
                                            <p:cTn id="72" dur="1" fill="hold">
                                              <p:stCondLst>
                                                <p:cond delay="0"/>
                                              </p:stCondLst>
                                            </p:cTn>
                                            <p:tgtEl>
                                              <p:spTgt spid="62"/>
                                            </p:tgtEl>
                                            <p:attrNameLst>
                                              <p:attrName>style.visibility</p:attrName>
                                            </p:attrNameLst>
                                          </p:cBhvr>
                                          <p:to>
                                            <p:strVal val="visible"/>
                                          </p:to>
                                        </p:set>
                                        <p:animEffect transition="in" filter="wipe(left)">
                                          <p:cBhvr>
                                            <p:cTn id="7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Graphic spid="50" grpId="0">
            <p:bldAsOne/>
          </p:bldGraphic>
          <p:bldP spid="51" grpId="0"/>
          <p:bldP spid="52" grpId="0" animBg="1"/>
          <p:bldP spid="53" grpId="0"/>
          <p:bldP spid="54" grpId="0"/>
          <p:bldP spid="55" grpId="0" animBg="1"/>
          <p:bldGraphic spid="56" grpId="0">
            <p:bldAsOne/>
          </p:bldGraphic>
          <p:bldP spid="57" grpId="0"/>
          <p:bldP spid="58" grpId="0" animBg="1"/>
          <p:bldP spid="59" grpId="0"/>
          <p:bldP spid="60" grpId="0"/>
          <p:bldP spid="61" grpId="0"/>
          <p:bldP spid="62" grpId="0"/>
          <p:bldP spid="63" grpId="0" animBg="1"/>
          <p:bldP spid="64" grpId="0" animBg="1"/>
          <p:bldP spid="69"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500"/>
                                            <p:tgtEl>
                                              <p:spTgt spid="54"/>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69"/>
                                            </p:tgtEl>
                                            <p:attrNameLst>
                                              <p:attrName>style.visibility</p:attrName>
                                            </p:attrNameLst>
                                          </p:cBhvr>
                                          <p:to>
                                            <p:strVal val="visible"/>
                                          </p:to>
                                        </p:set>
                                        <p:animEffect transition="in" filter="wipe(left)">
                                          <p:cBhvr>
                                            <p:cTn id="13" dur="500"/>
                                            <p:tgtEl>
                                              <p:spTgt spid="69"/>
                                            </p:tgtEl>
                                          </p:cBhvr>
                                        </p:animEffect>
                                      </p:childTnLst>
                                    </p:cTn>
                                  </p:par>
                                  <p:par>
                                    <p:cTn id="14" presetID="22" presetClass="entr" presetSubtype="8" fill="hold" nodeType="withEffect">
                                      <p:stCondLst>
                                        <p:cond delay="150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2" presetClass="entr" presetSubtype="4" fill="hold" grpId="0" nodeType="withEffect">
                                      <p:stCondLst>
                                        <p:cond delay="275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500" fill="hold"/>
                                            <p:tgtEl>
                                              <p:spTgt spid="49"/>
                                            </p:tgtEl>
                                            <p:attrNameLst>
                                              <p:attrName>ppt_x</p:attrName>
                                            </p:attrNameLst>
                                          </p:cBhvr>
                                          <p:tavLst>
                                            <p:tav tm="0">
                                              <p:val>
                                                <p:strVal val="#ppt_x"/>
                                              </p:val>
                                            </p:tav>
                                            <p:tav tm="100000">
                                              <p:val>
                                                <p:strVal val="#ppt_x"/>
                                              </p:val>
                                            </p:tav>
                                          </p:tavLst>
                                        </p:anim>
                                        <p:anim calcmode="lin" valueType="num">
                                          <p:cBhvr additive="base">
                                            <p:cTn id="23" dur="500" fill="hold"/>
                                            <p:tgtEl>
                                              <p:spTgt spid="49"/>
                                            </p:tgtEl>
                                            <p:attrNameLst>
                                              <p:attrName>ppt_y</p:attrName>
                                            </p:attrNameLst>
                                          </p:cBhvr>
                                          <p:tavLst>
                                            <p:tav tm="0">
                                              <p:val>
                                                <p:strVal val="1+#ppt_h/2"/>
                                              </p:val>
                                            </p:tav>
                                            <p:tav tm="100000">
                                              <p:val>
                                                <p:strVal val="#ppt_y"/>
                                              </p:val>
                                            </p:tav>
                                          </p:tavLst>
                                        </p:anim>
                                      </p:childTnLst>
                                    </p:cTn>
                                  </p:par>
                                  <p:par>
                                    <p:cTn id="24" presetID="22" presetClass="entr" presetSubtype="4" fill="hold" grpId="0" nodeType="withEffect">
                                      <p:stCondLst>
                                        <p:cond delay="3250"/>
                                      </p:stCondLst>
                                      <p:childTnLst>
                                        <p:set>
                                          <p:cBhvr>
                                            <p:cTn id="25" dur="1" fill="hold">
                                              <p:stCondLst>
                                                <p:cond delay="0"/>
                                              </p:stCondLst>
                                            </p:cTn>
                                            <p:tgtEl>
                                              <p:spTgt spid="50"/>
                                            </p:tgtEl>
                                            <p:attrNameLst>
                                              <p:attrName>style.visibility</p:attrName>
                                            </p:attrNameLst>
                                          </p:cBhvr>
                                          <p:to>
                                            <p:strVal val="visible"/>
                                          </p:to>
                                        </p:set>
                                        <p:animEffect transition="in" filter="wipe(down)">
                                          <p:cBhvr>
                                            <p:cTn id="26" dur="500"/>
                                            <p:tgtEl>
                                              <p:spTgt spid="50"/>
                                            </p:tgtEl>
                                          </p:cBhvr>
                                        </p:animEffect>
                                      </p:childTnLst>
                                    </p:cTn>
                                  </p:par>
                                  <p:par>
                                    <p:cTn id="27" presetID="10" presetClass="entr" presetSubtype="0" fill="hold" grpId="0" nodeType="withEffect">
                                      <p:stCondLst>
                                        <p:cond delay="350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childTnLst>
                                    </p:cTn>
                                  </p:par>
                                  <p:par>
                                    <p:cTn id="30" presetID="2" presetClass="entr" presetSubtype="4" fill="hold" grpId="0" nodeType="withEffect">
                                      <p:stCondLst>
                                        <p:cond delay="375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ppt_x"/>
                                              </p:val>
                                            </p:tav>
                                            <p:tav tm="100000">
                                              <p:val>
                                                <p:strVal val="#ppt_x"/>
                                              </p:val>
                                            </p:tav>
                                          </p:tavLst>
                                        </p:anim>
                                        <p:anim calcmode="lin" valueType="num">
                                          <p:cBhvr additive="base">
                                            <p:cTn id="33" dur="500" fill="hold"/>
                                            <p:tgtEl>
                                              <p:spTgt spid="5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425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ppt_x"/>
                                              </p:val>
                                            </p:tav>
                                            <p:tav tm="100000">
                                              <p:val>
                                                <p:strVal val="#ppt_x"/>
                                              </p:val>
                                            </p:tav>
                                          </p:tavLst>
                                        </p:anim>
                                        <p:anim calcmode="lin" valueType="num">
                                          <p:cBhvr additive="base">
                                            <p:cTn id="37" dur="500" fill="hold"/>
                                            <p:tgtEl>
                                              <p:spTgt spid="52"/>
                                            </p:tgtEl>
                                            <p:attrNameLst>
                                              <p:attrName>ppt_y</p:attrName>
                                            </p:attrNameLst>
                                          </p:cBhvr>
                                          <p:tavLst>
                                            <p:tav tm="0">
                                              <p:val>
                                                <p:strVal val="1+#ppt_h/2"/>
                                              </p:val>
                                            </p:tav>
                                            <p:tav tm="100000">
                                              <p:val>
                                                <p:strVal val="#ppt_y"/>
                                              </p:val>
                                            </p:tav>
                                          </p:tavLst>
                                        </p:anim>
                                      </p:childTnLst>
                                    </p:cTn>
                                  </p:par>
                                  <p:par>
                                    <p:cTn id="38" presetID="22" presetClass="entr" presetSubtype="8" fill="hold" grpId="0" nodeType="withEffect">
                                      <p:stCondLst>
                                        <p:cond delay="475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500"/>
                                            <p:tgtEl>
                                              <p:spTgt spid="59"/>
                                            </p:tgtEl>
                                          </p:cBhvr>
                                        </p:animEffect>
                                      </p:childTnLst>
                                    </p:cTn>
                                  </p:par>
                                  <p:par>
                                    <p:cTn id="41" presetID="22" presetClass="entr" presetSubtype="8" fill="hold" nodeType="withEffect">
                                      <p:stCondLst>
                                        <p:cond delay="525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par>
                                    <p:cTn id="44" presetID="22" presetClass="entr" presetSubtype="8" fill="hold" grpId="0" nodeType="withEffect">
                                      <p:stCondLst>
                                        <p:cond delay="5750"/>
                                      </p:stCondLst>
                                      <p:childTnLst>
                                        <p:set>
                                          <p:cBhvr>
                                            <p:cTn id="45" dur="1" fill="hold">
                                              <p:stCondLst>
                                                <p:cond delay="0"/>
                                              </p:stCondLst>
                                            </p:cTn>
                                            <p:tgtEl>
                                              <p:spTgt spid="60"/>
                                            </p:tgtEl>
                                            <p:attrNameLst>
                                              <p:attrName>style.visibility</p:attrName>
                                            </p:attrNameLst>
                                          </p:cBhvr>
                                          <p:to>
                                            <p:strVal val="visible"/>
                                          </p:to>
                                        </p:set>
                                        <p:animEffect transition="in" filter="wipe(left)">
                                          <p:cBhvr>
                                            <p:cTn id="46" dur="500"/>
                                            <p:tgtEl>
                                              <p:spTgt spid="60"/>
                                            </p:tgtEl>
                                          </p:cBhvr>
                                        </p:animEffect>
                                      </p:childTnLst>
                                    </p:cTn>
                                  </p:par>
                                  <p:par>
                                    <p:cTn id="47" presetID="2" presetClass="entr" presetSubtype="4" fill="hold" grpId="0" nodeType="withEffect">
                                      <p:stCondLst>
                                        <p:cond delay="2750"/>
                                      </p:stCondLst>
                                      <p:childTnLst>
                                        <p:set>
                                          <p:cBhvr>
                                            <p:cTn id="48" dur="1" fill="hold">
                                              <p:stCondLst>
                                                <p:cond delay="0"/>
                                              </p:stCondLst>
                                            </p:cTn>
                                            <p:tgtEl>
                                              <p:spTgt spid="55"/>
                                            </p:tgtEl>
                                            <p:attrNameLst>
                                              <p:attrName>style.visibility</p:attrName>
                                            </p:attrNameLst>
                                          </p:cBhvr>
                                          <p:to>
                                            <p:strVal val="visible"/>
                                          </p:to>
                                        </p:set>
                                        <p:anim calcmode="lin" valueType="num">
                                          <p:cBhvr additive="base">
                                            <p:cTn id="49" dur="500" fill="hold"/>
                                            <p:tgtEl>
                                              <p:spTgt spid="55"/>
                                            </p:tgtEl>
                                            <p:attrNameLst>
                                              <p:attrName>ppt_x</p:attrName>
                                            </p:attrNameLst>
                                          </p:cBhvr>
                                          <p:tavLst>
                                            <p:tav tm="0">
                                              <p:val>
                                                <p:strVal val="#ppt_x"/>
                                              </p:val>
                                            </p:tav>
                                            <p:tav tm="100000">
                                              <p:val>
                                                <p:strVal val="#ppt_x"/>
                                              </p:val>
                                            </p:tav>
                                          </p:tavLst>
                                        </p:anim>
                                        <p:anim calcmode="lin" valueType="num">
                                          <p:cBhvr additive="base">
                                            <p:cTn id="50" dur="500" fill="hold"/>
                                            <p:tgtEl>
                                              <p:spTgt spid="55"/>
                                            </p:tgtEl>
                                            <p:attrNameLst>
                                              <p:attrName>ppt_y</p:attrName>
                                            </p:attrNameLst>
                                          </p:cBhvr>
                                          <p:tavLst>
                                            <p:tav tm="0">
                                              <p:val>
                                                <p:strVal val="1+#ppt_h/2"/>
                                              </p:val>
                                            </p:tav>
                                            <p:tav tm="100000">
                                              <p:val>
                                                <p:strVal val="#ppt_y"/>
                                              </p:val>
                                            </p:tav>
                                          </p:tavLst>
                                        </p:anim>
                                      </p:childTnLst>
                                    </p:cTn>
                                  </p:par>
                                  <p:par>
                                    <p:cTn id="51" presetID="22" presetClass="entr" presetSubtype="4" fill="hold" grpId="0" nodeType="withEffect">
                                      <p:stCondLst>
                                        <p:cond delay="325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500"/>
                                            <p:tgtEl>
                                              <p:spTgt spid="56"/>
                                            </p:tgtEl>
                                          </p:cBhvr>
                                        </p:animEffect>
                                      </p:childTnLst>
                                    </p:cTn>
                                  </p:par>
                                  <p:par>
                                    <p:cTn id="54" presetID="2" presetClass="entr" presetSubtype="4" fill="hold" grpId="0" nodeType="withEffect">
                                      <p:stCondLst>
                                        <p:cond delay="375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500" fill="hold"/>
                                            <p:tgtEl>
                                              <p:spTgt spid="57"/>
                                            </p:tgtEl>
                                            <p:attrNameLst>
                                              <p:attrName>ppt_x</p:attrName>
                                            </p:attrNameLst>
                                          </p:cBhvr>
                                          <p:tavLst>
                                            <p:tav tm="0">
                                              <p:val>
                                                <p:strVal val="#ppt_x"/>
                                              </p:val>
                                            </p:tav>
                                            <p:tav tm="100000">
                                              <p:val>
                                                <p:strVal val="#ppt_x"/>
                                              </p:val>
                                            </p:tav>
                                          </p:tavLst>
                                        </p:anim>
                                        <p:anim calcmode="lin" valueType="num">
                                          <p:cBhvr additive="base">
                                            <p:cTn id="57" dur="500" fill="hold"/>
                                            <p:tgtEl>
                                              <p:spTgt spid="57"/>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4250"/>
                                      </p:stCondLst>
                                      <p:childTnLst>
                                        <p:set>
                                          <p:cBhvr>
                                            <p:cTn id="59" dur="1" fill="hold">
                                              <p:stCondLst>
                                                <p:cond delay="0"/>
                                              </p:stCondLst>
                                            </p:cTn>
                                            <p:tgtEl>
                                              <p:spTgt spid="58"/>
                                            </p:tgtEl>
                                            <p:attrNameLst>
                                              <p:attrName>style.visibility</p:attrName>
                                            </p:attrNameLst>
                                          </p:cBhvr>
                                          <p:to>
                                            <p:strVal val="visible"/>
                                          </p:to>
                                        </p:set>
                                        <p:anim calcmode="lin" valueType="num">
                                          <p:cBhvr additive="base">
                                            <p:cTn id="60" dur="500" fill="hold"/>
                                            <p:tgtEl>
                                              <p:spTgt spid="58"/>
                                            </p:tgtEl>
                                            <p:attrNameLst>
                                              <p:attrName>ppt_x</p:attrName>
                                            </p:attrNameLst>
                                          </p:cBhvr>
                                          <p:tavLst>
                                            <p:tav tm="0">
                                              <p:val>
                                                <p:strVal val="#ppt_x"/>
                                              </p:val>
                                            </p:tav>
                                            <p:tav tm="100000">
                                              <p:val>
                                                <p:strVal val="#ppt_x"/>
                                              </p:val>
                                            </p:tav>
                                          </p:tavLst>
                                        </p:anim>
                                        <p:anim calcmode="lin" valueType="num">
                                          <p:cBhvr additive="base">
                                            <p:cTn id="61" dur="500" fill="hold"/>
                                            <p:tgtEl>
                                              <p:spTgt spid="58"/>
                                            </p:tgtEl>
                                            <p:attrNameLst>
                                              <p:attrName>ppt_y</p:attrName>
                                            </p:attrNameLst>
                                          </p:cBhvr>
                                          <p:tavLst>
                                            <p:tav tm="0">
                                              <p:val>
                                                <p:strVal val="1+#ppt_h/2"/>
                                              </p:val>
                                            </p:tav>
                                            <p:tav tm="100000">
                                              <p:val>
                                                <p:strVal val="#ppt_y"/>
                                              </p:val>
                                            </p:tav>
                                          </p:tavLst>
                                        </p:anim>
                                      </p:childTnLst>
                                    </p:cTn>
                                  </p:par>
                                  <p:par>
                                    <p:cTn id="62" presetID="10" presetClass="entr" presetSubtype="0" fill="hold" grpId="0" nodeType="withEffect">
                                      <p:stCondLst>
                                        <p:cond delay="3500"/>
                                      </p:stCondLst>
                                      <p:childTnLst>
                                        <p:set>
                                          <p:cBhvr>
                                            <p:cTn id="63" dur="1" fill="hold">
                                              <p:stCondLst>
                                                <p:cond delay="0"/>
                                              </p:stCondLst>
                                            </p:cTn>
                                            <p:tgtEl>
                                              <p:spTgt spid="64"/>
                                            </p:tgtEl>
                                            <p:attrNameLst>
                                              <p:attrName>style.visibility</p:attrName>
                                            </p:attrNameLst>
                                          </p:cBhvr>
                                          <p:to>
                                            <p:strVal val="visible"/>
                                          </p:to>
                                        </p:set>
                                        <p:animEffect transition="in" filter="fade">
                                          <p:cBhvr>
                                            <p:cTn id="64" dur="500"/>
                                            <p:tgtEl>
                                              <p:spTgt spid="64"/>
                                            </p:tgtEl>
                                          </p:cBhvr>
                                        </p:animEffect>
                                      </p:childTnLst>
                                    </p:cTn>
                                  </p:par>
                                  <p:par>
                                    <p:cTn id="65" presetID="22" presetClass="entr" presetSubtype="8" fill="hold" grpId="0" nodeType="withEffect">
                                      <p:stCondLst>
                                        <p:cond delay="4750"/>
                                      </p:stCondLst>
                                      <p:childTnLst>
                                        <p:set>
                                          <p:cBhvr>
                                            <p:cTn id="66" dur="1" fill="hold">
                                              <p:stCondLst>
                                                <p:cond delay="0"/>
                                              </p:stCondLst>
                                            </p:cTn>
                                            <p:tgtEl>
                                              <p:spTgt spid="61"/>
                                            </p:tgtEl>
                                            <p:attrNameLst>
                                              <p:attrName>style.visibility</p:attrName>
                                            </p:attrNameLst>
                                          </p:cBhvr>
                                          <p:to>
                                            <p:strVal val="visible"/>
                                          </p:to>
                                        </p:set>
                                        <p:animEffect transition="in" filter="wipe(left)">
                                          <p:cBhvr>
                                            <p:cTn id="67" dur="500"/>
                                            <p:tgtEl>
                                              <p:spTgt spid="61"/>
                                            </p:tgtEl>
                                          </p:cBhvr>
                                        </p:animEffect>
                                      </p:childTnLst>
                                    </p:cTn>
                                  </p:par>
                                  <p:par>
                                    <p:cTn id="68" presetID="22" presetClass="entr" presetSubtype="8" fill="hold" nodeType="withEffect">
                                      <p:stCondLst>
                                        <p:cond delay="525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par>
                                    <p:cTn id="71" presetID="22" presetClass="entr" presetSubtype="8" fill="hold" grpId="0" nodeType="withEffect">
                                      <p:stCondLst>
                                        <p:cond delay="5750"/>
                                      </p:stCondLst>
                                      <p:childTnLst>
                                        <p:set>
                                          <p:cBhvr>
                                            <p:cTn id="72" dur="1" fill="hold">
                                              <p:stCondLst>
                                                <p:cond delay="0"/>
                                              </p:stCondLst>
                                            </p:cTn>
                                            <p:tgtEl>
                                              <p:spTgt spid="62"/>
                                            </p:tgtEl>
                                            <p:attrNameLst>
                                              <p:attrName>style.visibility</p:attrName>
                                            </p:attrNameLst>
                                          </p:cBhvr>
                                          <p:to>
                                            <p:strVal val="visible"/>
                                          </p:to>
                                        </p:set>
                                        <p:animEffect transition="in" filter="wipe(left)">
                                          <p:cBhvr>
                                            <p:cTn id="7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Graphic spid="50" grpId="0">
            <p:bldAsOne/>
          </p:bldGraphic>
          <p:bldP spid="51" grpId="0"/>
          <p:bldP spid="52" grpId="0" animBg="1"/>
          <p:bldP spid="53" grpId="0"/>
          <p:bldP spid="54" grpId="0"/>
          <p:bldP spid="55" grpId="0" animBg="1"/>
          <p:bldGraphic spid="56" grpId="0">
            <p:bldAsOne/>
          </p:bldGraphic>
          <p:bldP spid="57" grpId="0"/>
          <p:bldP spid="58" grpId="0" animBg="1"/>
          <p:bldP spid="59" grpId="0"/>
          <p:bldP spid="60" grpId="0"/>
          <p:bldP spid="61" grpId="0"/>
          <p:bldP spid="62" grpId="0"/>
          <p:bldP spid="63" grpId="0" animBg="1"/>
          <p:bldP spid="64" grpId="0" animBg="1"/>
          <p:bldP spid="69" grpId="0"/>
          <p:bldP spid="2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2921000" cy="6858000"/>
            <a:chOff x="0" y="0"/>
            <a:chExt cx="2921000" cy="6858000"/>
          </a:xfrm>
        </p:grpSpPr>
        <p:sp>
          <p:nvSpPr>
            <p:cNvPr id="2" name="矩形 1"/>
            <p:cNvSpPr/>
            <p:nvPr/>
          </p:nvSpPr>
          <p:spPr>
            <a:xfrm>
              <a:off x="0" y="0"/>
              <a:ext cx="2921000" cy="6858000"/>
            </a:xfrm>
            <a:prstGeom prst="rect">
              <a:avLst/>
            </a:prstGeom>
            <a:blipFill dpi="0" rotWithShape="1">
              <a:blip r:embed="rId3" cstate="email"/>
              <a:srcRect/>
              <a:tile tx="0" ty="0" sx="40000" sy="4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0" y="0"/>
              <a:ext cx="2921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48823" y="3841540"/>
              <a:ext cx="2023354" cy="535531"/>
            </a:xfrm>
            <a:prstGeom prst="rect">
              <a:avLst/>
            </a:prstGeom>
          </p:spPr>
          <p:txBody>
            <a:bodyPr wrap="square">
              <a:spAutoFit/>
            </a:bodyPr>
            <a:lstStyle/>
            <a:p>
              <a:pPr lvl="0" algn="ct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您的文字添加到此处，可以通过单击此处删除此处</a:t>
              </a:r>
            </a:p>
          </p:txBody>
        </p:sp>
        <p:sp>
          <p:nvSpPr>
            <p:cNvPr id="9" name="矩形 8"/>
            <p:cNvSpPr/>
            <p:nvPr/>
          </p:nvSpPr>
          <p:spPr>
            <a:xfrm>
              <a:off x="309131" y="3402357"/>
              <a:ext cx="2302738" cy="362792"/>
            </a:xfrm>
            <a:prstGeom prst="rect">
              <a:avLst/>
            </a:prstGeom>
          </p:spPr>
          <p:txBody>
            <a:bodyPr wrap="square">
              <a:spAutoFit/>
            </a:bodyPr>
            <a:lstStyle/>
            <a:p>
              <a:pPr lvl="0" algn="ct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文字添加到此处</a:t>
              </a:r>
            </a:p>
          </p:txBody>
        </p:sp>
        <p:grpSp>
          <p:nvGrpSpPr>
            <p:cNvPr id="27" name="组合 26"/>
            <p:cNvGrpSpPr/>
            <p:nvPr/>
          </p:nvGrpSpPr>
          <p:grpSpPr>
            <a:xfrm>
              <a:off x="1295689" y="2713203"/>
              <a:ext cx="318682" cy="274214"/>
              <a:chOff x="495301" y="523876"/>
              <a:chExt cx="546101" cy="469900"/>
            </a:xfrm>
          </p:grpSpPr>
          <p:sp>
            <p:nvSpPr>
              <p:cNvPr id="28" name="Freeform 5"/>
              <p:cNvSpPr/>
              <p:nvPr/>
            </p:nvSpPr>
            <p:spPr bwMode="auto">
              <a:xfrm>
                <a:off x="606426" y="631826"/>
                <a:ext cx="434975" cy="361950"/>
              </a:xfrm>
              <a:custGeom>
                <a:avLst/>
                <a:gdLst>
                  <a:gd name="T0" fmla="*/ 153 w 153"/>
                  <a:gd name="T1" fmla="*/ 121 h 127"/>
                  <a:gd name="T2" fmla="*/ 147 w 153"/>
                  <a:gd name="T3" fmla="*/ 127 h 127"/>
                  <a:gd name="T4" fmla="*/ 6 w 153"/>
                  <a:gd name="T5" fmla="*/ 127 h 127"/>
                  <a:gd name="T6" fmla="*/ 0 w 153"/>
                  <a:gd name="T7" fmla="*/ 121 h 127"/>
                  <a:gd name="T8" fmla="*/ 0 w 153"/>
                  <a:gd name="T9" fmla="*/ 6 h 127"/>
                  <a:gd name="T10" fmla="*/ 6 w 153"/>
                  <a:gd name="T11" fmla="*/ 0 h 127"/>
                  <a:gd name="T12" fmla="*/ 147 w 153"/>
                  <a:gd name="T13" fmla="*/ 0 h 127"/>
                  <a:gd name="T14" fmla="*/ 153 w 153"/>
                  <a:gd name="T15" fmla="*/ 6 h 127"/>
                  <a:gd name="T16" fmla="*/ 153 w 153"/>
                  <a:gd name="T17" fmla="*/ 12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27">
                    <a:moveTo>
                      <a:pt x="153" y="121"/>
                    </a:moveTo>
                    <a:cubicBezTo>
                      <a:pt x="153" y="124"/>
                      <a:pt x="151" y="127"/>
                      <a:pt x="147" y="127"/>
                    </a:cubicBezTo>
                    <a:cubicBezTo>
                      <a:pt x="6" y="127"/>
                      <a:pt x="6" y="127"/>
                      <a:pt x="6" y="127"/>
                    </a:cubicBezTo>
                    <a:cubicBezTo>
                      <a:pt x="2" y="127"/>
                      <a:pt x="0" y="124"/>
                      <a:pt x="0" y="121"/>
                    </a:cubicBezTo>
                    <a:cubicBezTo>
                      <a:pt x="0" y="6"/>
                      <a:pt x="0" y="6"/>
                      <a:pt x="0" y="6"/>
                    </a:cubicBezTo>
                    <a:cubicBezTo>
                      <a:pt x="0" y="3"/>
                      <a:pt x="2" y="0"/>
                      <a:pt x="6" y="0"/>
                    </a:cubicBezTo>
                    <a:cubicBezTo>
                      <a:pt x="147" y="0"/>
                      <a:pt x="147" y="0"/>
                      <a:pt x="147" y="0"/>
                    </a:cubicBezTo>
                    <a:cubicBezTo>
                      <a:pt x="151" y="0"/>
                      <a:pt x="153" y="3"/>
                      <a:pt x="153" y="6"/>
                    </a:cubicBezTo>
                    <a:lnTo>
                      <a:pt x="153" y="121"/>
                    </a:lnTo>
                    <a:close/>
                  </a:path>
                </a:pathLst>
              </a:custGeom>
              <a:noFill/>
              <a:ln w="23813"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Freeform 6"/>
              <p:cNvSpPr/>
              <p:nvPr/>
            </p:nvSpPr>
            <p:spPr bwMode="auto">
              <a:xfrm>
                <a:off x="495301" y="523876"/>
                <a:ext cx="438150" cy="361950"/>
              </a:xfrm>
              <a:custGeom>
                <a:avLst/>
                <a:gdLst>
                  <a:gd name="T0" fmla="*/ 20 w 154"/>
                  <a:gd name="T1" fmla="*/ 127 h 127"/>
                  <a:gd name="T2" fmla="*/ 7 w 154"/>
                  <a:gd name="T3" fmla="*/ 127 h 127"/>
                  <a:gd name="T4" fmla="*/ 0 w 154"/>
                  <a:gd name="T5" fmla="*/ 121 h 127"/>
                  <a:gd name="T6" fmla="*/ 0 w 154"/>
                  <a:gd name="T7" fmla="*/ 6 h 127"/>
                  <a:gd name="T8" fmla="*/ 7 w 154"/>
                  <a:gd name="T9" fmla="*/ 0 h 127"/>
                  <a:gd name="T10" fmla="*/ 148 w 154"/>
                  <a:gd name="T11" fmla="*/ 0 h 127"/>
                  <a:gd name="T12" fmla="*/ 154 w 154"/>
                  <a:gd name="T13" fmla="*/ 6 h 127"/>
                  <a:gd name="T14" fmla="*/ 154 w 154"/>
                  <a:gd name="T15" fmla="*/ 20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127">
                    <a:moveTo>
                      <a:pt x="20" y="127"/>
                    </a:moveTo>
                    <a:cubicBezTo>
                      <a:pt x="7" y="127"/>
                      <a:pt x="7" y="127"/>
                      <a:pt x="7" y="127"/>
                    </a:cubicBezTo>
                    <a:cubicBezTo>
                      <a:pt x="3" y="127"/>
                      <a:pt x="0" y="124"/>
                      <a:pt x="0" y="121"/>
                    </a:cubicBezTo>
                    <a:cubicBezTo>
                      <a:pt x="0" y="6"/>
                      <a:pt x="0" y="6"/>
                      <a:pt x="0" y="6"/>
                    </a:cubicBezTo>
                    <a:cubicBezTo>
                      <a:pt x="0" y="2"/>
                      <a:pt x="3" y="0"/>
                      <a:pt x="7" y="0"/>
                    </a:cubicBezTo>
                    <a:cubicBezTo>
                      <a:pt x="148" y="0"/>
                      <a:pt x="148" y="0"/>
                      <a:pt x="148" y="0"/>
                    </a:cubicBezTo>
                    <a:cubicBezTo>
                      <a:pt x="151" y="0"/>
                      <a:pt x="154" y="2"/>
                      <a:pt x="154" y="6"/>
                    </a:cubicBezTo>
                    <a:cubicBezTo>
                      <a:pt x="154" y="20"/>
                      <a:pt x="154" y="20"/>
                      <a:pt x="154" y="20"/>
                    </a:cubicBezTo>
                  </a:path>
                </a:pathLst>
              </a:custGeom>
              <a:noFill/>
              <a:ln w="23813"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Freeform 7"/>
              <p:cNvSpPr/>
              <p:nvPr/>
            </p:nvSpPr>
            <p:spPr bwMode="auto">
              <a:xfrm>
                <a:off x="646114" y="831851"/>
                <a:ext cx="395288" cy="161925"/>
              </a:xfrm>
              <a:custGeom>
                <a:avLst/>
                <a:gdLst>
                  <a:gd name="T0" fmla="*/ 0 w 249"/>
                  <a:gd name="T1" fmla="*/ 102 h 102"/>
                  <a:gd name="T2" fmla="*/ 102 w 249"/>
                  <a:gd name="T3" fmla="*/ 0 h 102"/>
                  <a:gd name="T4" fmla="*/ 147 w 249"/>
                  <a:gd name="T5" fmla="*/ 48 h 102"/>
                  <a:gd name="T6" fmla="*/ 194 w 249"/>
                  <a:gd name="T7" fmla="*/ 0 h 102"/>
                  <a:gd name="T8" fmla="*/ 249 w 249"/>
                  <a:gd name="T9" fmla="*/ 48 h 102"/>
                </a:gdLst>
                <a:ahLst/>
                <a:cxnLst>
                  <a:cxn ang="0">
                    <a:pos x="T0" y="T1"/>
                  </a:cxn>
                  <a:cxn ang="0">
                    <a:pos x="T2" y="T3"/>
                  </a:cxn>
                  <a:cxn ang="0">
                    <a:pos x="T4" y="T5"/>
                  </a:cxn>
                  <a:cxn ang="0">
                    <a:pos x="T6" y="T7"/>
                  </a:cxn>
                  <a:cxn ang="0">
                    <a:pos x="T8" y="T9"/>
                  </a:cxn>
                </a:cxnLst>
                <a:rect l="0" t="0" r="r" b="b"/>
                <a:pathLst>
                  <a:path w="249" h="102">
                    <a:moveTo>
                      <a:pt x="0" y="102"/>
                    </a:moveTo>
                    <a:lnTo>
                      <a:pt x="102" y="0"/>
                    </a:lnTo>
                    <a:lnTo>
                      <a:pt x="147" y="48"/>
                    </a:lnTo>
                    <a:lnTo>
                      <a:pt x="194" y="0"/>
                    </a:lnTo>
                    <a:lnTo>
                      <a:pt x="249" y="48"/>
                    </a:lnTo>
                  </a:path>
                </a:pathLst>
              </a:custGeom>
              <a:noFill/>
              <a:ln w="23813"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Oval 8"/>
              <p:cNvSpPr>
                <a:spLocks noChangeArrowheads="1"/>
              </p:cNvSpPr>
              <p:nvPr/>
            </p:nvSpPr>
            <p:spPr bwMode="auto">
              <a:xfrm>
                <a:off x="666751" y="717551"/>
                <a:ext cx="84138" cy="85725"/>
              </a:xfrm>
              <a:prstGeom prst="ellipse">
                <a:avLst/>
              </a:prstGeom>
              <a:noFill/>
              <a:ln w="23813"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1" name="组合 10"/>
          <p:cNvGrpSpPr/>
          <p:nvPr/>
        </p:nvGrpSpPr>
        <p:grpSpPr>
          <a:xfrm>
            <a:off x="9271000" y="0"/>
            <a:ext cx="2921000" cy="6858000"/>
            <a:chOff x="9271000" y="0"/>
            <a:chExt cx="2921000" cy="6858000"/>
          </a:xfrm>
        </p:grpSpPr>
        <p:sp>
          <p:nvSpPr>
            <p:cNvPr id="6" name="矩形 5"/>
            <p:cNvSpPr/>
            <p:nvPr/>
          </p:nvSpPr>
          <p:spPr>
            <a:xfrm>
              <a:off x="9271000" y="0"/>
              <a:ext cx="2921000" cy="6858000"/>
            </a:xfrm>
            <a:prstGeom prst="rect">
              <a:avLst/>
            </a:prstGeom>
            <a:blipFill dpi="0" rotWithShape="1">
              <a:blip r:embed="rId4" cstate="email"/>
              <a:srcRect/>
              <a:tile tx="0" ty="0" sx="30000" sy="3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9271000" y="0"/>
              <a:ext cx="2921000" cy="6858000"/>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9719823" y="3841540"/>
              <a:ext cx="2023354" cy="535531"/>
            </a:xfrm>
            <a:prstGeom prst="rect">
              <a:avLst/>
            </a:prstGeom>
          </p:spPr>
          <p:txBody>
            <a:bodyPr wrap="square">
              <a:spAutoFit/>
            </a:bodyPr>
            <a:lstStyle/>
            <a:p>
              <a:pPr lvl="0" algn="ct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您的文字添加到此处，可以通过单击此处删除此处</a:t>
              </a:r>
            </a:p>
          </p:txBody>
        </p:sp>
        <p:sp>
          <p:nvSpPr>
            <p:cNvPr id="21" name="矩形 20"/>
            <p:cNvSpPr/>
            <p:nvPr/>
          </p:nvSpPr>
          <p:spPr>
            <a:xfrm>
              <a:off x="9580131" y="3402357"/>
              <a:ext cx="2302738" cy="362792"/>
            </a:xfrm>
            <a:prstGeom prst="rect">
              <a:avLst/>
            </a:prstGeom>
          </p:spPr>
          <p:txBody>
            <a:bodyPr wrap="square">
              <a:spAutoFit/>
            </a:bodyPr>
            <a:lstStyle/>
            <a:p>
              <a:pPr lvl="0" algn="ct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文字添加到此处</a:t>
              </a:r>
            </a:p>
          </p:txBody>
        </p:sp>
        <p:grpSp>
          <p:nvGrpSpPr>
            <p:cNvPr id="32" name="组合 31"/>
            <p:cNvGrpSpPr/>
            <p:nvPr/>
          </p:nvGrpSpPr>
          <p:grpSpPr>
            <a:xfrm>
              <a:off x="10572159" y="2690969"/>
              <a:ext cx="318681" cy="315902"/>
              <a:chOff x="5229226" y="484188"/>
              <a:chExt cx="546100" cy="541338"/>
            </a:xfrm>
          </p:grpSpPr>
          <p:sp>
            <p:nvSpPr>
              <p:cNvPr id="33" name="Freeform 20"/>
              <p:cNvSpPr/>
              <p:nvPr/>
            </p:nvSpPr>
            <p:spPr bwMode="auto">
              <a:xfrm>
                <a:off x="5229226" y="538163"/>
                <a:ext cx="546100" cy="487363"/>
              </a:xfrm>
              <a:custGeom>
                <a:avLst/>
                <a:gdLst>
                  <a:gd name="T0" fmla="*/ 157 w 192"/>
                  <a:gd name="T1" fmla="*/ 0 h 171"/>
                  <a:gd name="T2" fmla="*/ 188 w 192"/>
                  <a:gd name="T3" fmla="*/ 0 h 171"/>
                  <a:gd name="T4" fmla="*/ 192 w 192"/>
                  <a:gd name="T5" fmla="*/ 4 h 171"/>
                  <a:gd name="T6" fmla="*/ 192 w 192"/>
                  <a:gd name="T7" fmla="*/ 168 h 171"/>
                  <a:gd name="T8" fmla="*/ 188 w 192"/>
                  <a:gd name="T9" fmla="*/ 171 h 171"/>
                  <a:gd name="T10" fmla="*/ 3 w 192"/>
                  <a:gd name="T11" fmla="*/ 171 h 171"/>
                  <a:gd name="T12" fmla="*/ 0 w 192"/>
                  <a:gd name="T13" fmla="*/ 168 h 171"/>
                  <a:gd name="T14" fmla="*/ 0 w 192"/>
                  <a:gd name="T15" fmla="*/ 4 h 171"/>
                  <a:gd name="T16" fmla="*/ 3 w 192"/>
                  <a:gd name="T17" fmla="*/ 0 h 171"/>
                  <a:gd name="T18" fmla="*/ 34 w 192"/>
                  <a:gd name="T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71">
                    <a:moveTo>
                      <a:pt x="157" y="0"/>
                    </a:moveTo>
                    <a:cubicBezTo>
                      <a:pt x="188" y="0"/>
                      <a:pt x="188" y="0"/>
                      <a:pt x="188" y="0"/>
                    </a:cubicBezTo>
                    <a:cubicBezTo>
                      <a:pt x="190" y="0"/>
                      <a:pt x="192" y="2"/>
                      <a:pt x="192" y="4"/>
                    </a:cubicBezTo>
                    <a:cubicBezTo>
                      <a:pt x="192" y="168"/>
                      <a:pt x="192" y="168"/>
                      <a:pt x="192" y="168"/>
                    </a:cubicBezTo>
                    <a:cubicBezTo>
                      <a:pt x="192" y="170"/>
                      <a:pt x="190" y="171"/>
                      <a:pt x="188" y="171"/>
                    </a:cubicBezTo>
                    <a:cubicBezTo>
                      <a:pt x="3" y="171"/>
                      <a:pt x="3" y="171"/>
                      <a:pt x="3" y="171"/>
                    </a:cubicBezTo>
                    <a:cubicBezTo>
                      <a:pt x="1" y="171"/>
                      <a:pt x="0" y="170"/>
                      <a:pt x="0" y="168"/>
                    </a:cubicBezTo>
                    <a:cubicBezTo>
                      <a:pt x="0" y="4"/>
                      <a:pt x="0" y="4"/>
                      <a:pt x="0" y="4"/>
                    </a:cubicBezTo>
                    <a:cubicBezTo>
                      <a:pt x="0" y="2"/>
                      <a:pt x="1" y="0"/>
                      <a:pt x="3" y="0"/>
                    </a:cubicBezTo>
                    <a:cubicBezTo>
                      <a:pt x="34" y="0"/>
                      <a:pt x="34" y="0"/>
                      <a:pt x="34" y="0"/>
                    </a:cubicBezTo>
                  </a:path>
                </a:pathLst>
              </a:custGeom>
              <a:noFill/>
              <a:ln w="23813"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Line 21"/>
              <p:cNvSpPr>
                <a:spLocks noChangeShapeType="1"/>
              </p:cNvSpPr>
              <p:nvPr/>
            </p:nvSpPr>
            <p:spPr bwMode="auto">
              <a:xfrm>
                <a:off x="5229226" y="688976"/>
                <a:ext cx="546100" cy="0"/>
              </a:xfrm>
              <a:prstGeom prst="line">
                <a:avLst/>
              </a:prstGeom>
              <a:noFill/>
              <a:ln w="23813"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5" name="Freeform 22"/>
              <p:cNvSpPr/>
              <p:nvPr/>
            </p:nvSpPr>
            <p:spPr bwMode="auto">
              <a:xfrm>
                <a:off x="5337176" y="484188"/>
                <a:ext cx="77788" cy="103188"/>
              </a:xfrm>
              <a:custGeom>
                <a:avLst/>
                <a:gdLst>
                  <a:gd name="T0" fmla="*/ 27 w 27"/>
                  <a:gd name="T1" fmla="*/ 33 h 36"/>
                  <a:gd name="T2" fmla="*/ 24 w 27"/>
                  <a:gd name="T3" fmla="*/ 36 h 36"/>
                  <a:gd name="T4" fmla="*/ 3 w 27"/>
                  <a:gd name="T5" fmla="*/ 36 h 36"/>
                  <a:gd name="T6" fmla="*/ 0 w 27"/>
                  <a:gd name="T7" fmla="*/ 33 h 36"/>
                  <a:gd name="T8" fmla="*/ 0 w 27"/>
                  <a:gd name="T9" fmla="*/ 3 h 36"/>
                  <a:gd name="T10" fmla="*/ 3 w 27"/>
                  <a:gd name="T11" fmla="*/ 0 h 36"/>
                  <a:gd name="T12" fmla="*/ 24 w 27"/>
                  <a:gd name="T13" fmla="*/ 0 h 36"/>
                  <a:gd name="T14" fmla="*/ 27 w 27"/>
                  <a:gd name="T15" fmla="*/ 3 h 36"/>
                  <a:gd name="T16" fmla="*/ 27 w 27"/>
                  <a:gd name="T1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6">
                    <a:moveTo>
                      <a:pt x="27" y="33"/>
                    </a:moveTo>
                    <a:cubicBezTo>
                      <a:pt x="27" y="35"/>
                      <a:pt x="26" y="36"/>
                      <a:pt x="24" y="36"/>
                    </a:cubicBezTo>
                    <a:cubicBezTo>
                      <a:pt x="3" y="36"/>
                      <a:pt x="3" y="36"/>
                      <a:pt x="3" y="36"/>
                    </a:cubicBezTo>
                    <a:cubicBezTo>
                      <a:pt x="1" y="36"/>
                      <a:pt x="0" y="35"/>
                      <a:pt x="0" y="33"/>
                    </a:cubicBezTo>
                    <a:cubicBezTo>
                      <a:pt x="0" y="3"/>
                      <a:pt x="0" y="3"/>
                      <a:pt x="0" y="3"/>
                    </a:cubicBezTo>
                    <a:cubicBezTo>
                      <a:pt x="0" y="1"/>
                      <a:pt x="1" y="0"/>
                      <a:pt x="3" y="0"/>
                    </a:cubicBezTo>
                    <a:cubicBezTo>
                      <a:pt x="24" y="0"/>
                      <a:pt x="24" y="0"/>
                      <a:pt x="24" y="0"/>
                    </a:cubicBezTo>
                    <a:cubicBezTo>
                      <a:pt x="26" y="0"/>
                      <a:pt x="27" y="1"/>
                      <a:pt x="27" y="3"/>
                    </a:cubicBezTo>
                    <a:lnTo>
                      <a:pt x="27" y="33"/>
                    </a:lnTo>
                    <a:close/>
                  </a:path>
                </a:pathLst>
              </a:custGeom>
              <a:noFill/>
              <a:ln w="23813"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23"/>
              <p:cNvSpPr/>
              <p:nvPr/>
            </p:nvSpPr>
            <p:spPr bwMode="auto">
              <a:xfrm>
                <a:off x="5588001" y="484188"/>
                <a:ext cx="76200" cy="103188"/>
              </a:xfrm>
              <a:custGeom>
                <a:avLst/>
                <a:gdLst>
                  <a:gd name="T0" fmla="*/ 27 w 27"/>
                  <a:gd name="T1" fmla="*/ 33 h 36"/>
                  <a:gd name="T2" fmla="*/ 24 w 27"/>
                  <a:gd name="T3" fmla="*/ 36 h 36"/>
                  <a:gd name="T4" fmla="*/ 3 w 27"/>
                  <a:gd name="T5" fmla="*/ 36 h 36"/>
                  <a:gd name="T6" fmla="*/ 0 w 27"/>
                  <a:gd name="T7" fmla="*/ 33 h 36"/>
                  <a:gd name="T8" fmla="*/ 0 w 27"/>
                  <a:gd name="T9" fmla="*/ 3 h 36"/>
                  <a:gd name="T10" fmla="*/ 3 w 27"/>
                  <a:gd name="T11" fmla="*/ 0 h 36"/>
                  <a:gd name="T12" fmla="*/ 24 w 27"/>
                  <a:gd name="T13" fmla="*/ 0 h 36"/>
                  <a:gd name="T14" fmla="*/ 27 w 27"/>
                  <a:gd name="T15" fmla="*/ 3 h 36"/>
                  <a:gd name="T16" fmla="*/ 27 w 27"/>
                  <a:gd name="T1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6">
                    <a:moveTo>
                      <a:pt x="27" y="33"/>
                    </a:moveTo>
                    <a:cubicBezTo>
                      <a:pt x="27" y="35"/>
                      <a:pt x="26" y="36"/>
                      <a:pt x="24" y="36"/>
                    </a:cubicBezTo>
                    <a:cubicBezTo>
                      <a:pt x="3" y="36"/>
                      <a:pt x="3" y="36"/>
                      <a:pt x="3" y="36"/>
                    </a:cubicBezTo>
                    <a:cubicBezTo>
                      <a:pt x="2" y="36"/>
                      <a:pt x="0" y="35"/>
                      <a:pt x="0" y="33"/>
                    </a:cubicBezTo>
                    <a:cubicBezTo>
                      <a:pt x="0" y="3"/>
                      <a:pt x="0" y="3"/>
                      <a:pt x="0" y="3"/>
                    </a:cubicBezTo>
                    <a:cubicBezTo>
                      <a:pt x="0" y="1"/>
                      <a:pt x="2" y="0"/>
                      <a:pt x="3" y="0"/>
                    </a:cubicBezTo>
                    <a:cubicBezTo>
                      <a:pt x="24" y="0"/>
                      <a:pt x="24" y="0"/>
                      <a:pt x="24" y="0"/>
                    </a:cubicBezTo>
                    <a:cubicBezTo>
                      <a:pt x="26" y="0"/>
                      <a:pt x="27" y="1"/>
                      <a:pt x="27" y="3"/>
                    </a:cubicBezTo>
                    <a:lnTo>
                      <a:pt x="27" y="33"/>
                    </a:lnTo>
                    <a:close/>
                  </a:path>
                </a:pathLst>
              </a:custGeom>
              <a:noFill/>
              <a:ln w="23813"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Line 24"/>
              <p:cNvSpPr>
                <a:spLocks noChangeShapeType="1"/>
              </p:cNvSpPr>
              <p:nvPr/>
            </p:nvSpPr>
            <p:spPr bwMode="auto">
              <a:xfrm>
                <a:off x="5426076" y="538163"/>
                <a:ext cx="150813" cy="0"/>
              </a:xfrm>
              <a:prstGeom prst="line">
                <a:avLst/>
              </a:prstGeom>
              <a:noFill/>
              <a:ln w="23813"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7" name="组合 6"/>
          <p:cNvGrpSpPr/>
          <p:nvPr/>
        </p:nvGrpSpPr>
        <p:grpSpPr>
          <a:xfrm>
            <a:off x="3090333" y="0"/>
            <a:ext cx="2921000" cy="6858000"/>
            <a:chOff x="3090333" y="0"/>
            <a:chExt cx="2921000" cy="6858000"/>
          </a:xfrm>
        </p:grpSpPr>
        <p:sp>
          <p:nvSpPr>
            <p:cNvPr id="4" name="矩形 3"/>
            <p:cNvSpPr/>
            <p:nvPr/>
          </p:nvSpPr>
          <p:spPr>
            <a:xfrm>
              <a:off x="3090333" y="0"/>
              <a:ext cx="2921000" cy="6858000"/>
            </a:xfrm>
            <a:prstGeom prst="rect">
              <a:avLst/>
            </a:prstGeom>
            <a:blipFill dpi="0" rotWithShape="1">
              <a:blip r:embed="rId5" cstate="email"/>
              <a:srcRect/>
              <a:tile tx="0" ty="0" sx="30000" sy="3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090333" y="0"/>
              <a:ext cx="2921000" cy="6858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539156" y="3841540"/>
              <a:ext cx="2023354" cy="535531"/>
            </a:xfrm>
            <a:prstGeom prst="rect">
              <a:avLst/>
            </a:prstGeom>
          </p:spPr>
          <p:txBody>
            <a:bodyPr wrap="square">
              <a:spAutoFit/>
            </a:bodyPr>
            <a:lstStyle/>
            <a:p>
              <a:pPr lvl="0" algn="ct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您的文字添加到此处，可以通过单击此处删除此处</a:t>
              </a:r>
            </a:p>
          </p:txBody>
        </p:sp>
        <p:sp>
          <p:nvSpPr>
            <p:cNvPr id="13" name="矩形 12"/>
            <p:cNvSpPr/>
            <p:nvPr/>
          </p:nvSpPr>
          <p:spPr>
            <a:xfrm>
              <a:off x="3399464" y="3402357"/>
              <a:ext cx="2302738" cy="362792"/>
            </a:xfrm>
            <a:prstGeom prst="rect">
              <a:avLst/>
            </a:prstGeom>
          </p:spPr>
          <p:txBody>
            <a:bodyPr wrap="square">
              <a:spAutoFit/>
            </a:bodyPr>
            <a:lstStyle/>
            <a:p>
              <a:pPr lvl="0" algn="ct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文字添加到此处</a:t>
              </a:r>
            </a:p>
          </p:txBody>
        </p:sp>
        <p:grpSp>
          <p:nvGrpSpPr>
            <p:cNvPr id="38" name="组合 37"/>
            <p:cNvGrpSpPr/>
            <p:nvPr/>
          </p:nvGrpSpPr>
          <p:grpSpPr>
            <a:xfrm>
              <a:off x="4442681" y="2690969"/>
              <a:ext cx="318682" cy="296448"/>
              <a:chOff x="495301" y="3711576"/>
              <a:chExt cx="546101" cy="508000"/>
            </a:xfrm>
          </p:grpSpPr>
          <p:sp>
            <p:nvSpPr>
              <p:cNvPr id="39" name="Line 124"/>
              <p:cNvSpPr>
                <a:spLocks noChangeShapeType="1"/>
              </p:cNvSpPr>
              <p:nvPr/>
            </p:nvSpPr>
            <p:spPr bwMode="auto">
              <a:xfrm>
                <a:off x="928689" y="3868738"/>
                <a:ext cx="0" cy="225425"/>
              </a:xfrm>
              <a:prstGeom prst="line">
                <a:avLst/>
              </a:prstGeom>
              <a:noFill/>
              <a:ln w="23813"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0" name="Line 125"/>
              <p:cNvSpPr>
                <a:spLocks noChangeShapeType="1"/>
              </p:cNvSpPr>
              <p:nvPr/>
            </p:nvSpPr>
            <p:spPr bwMode="auto">
              <a:xfrm flipH="1">
                <a:off x="817564" y="3983038"/>
                <a:ext cx="223838" cy="0"/>
              </a:xfrm>
              <a:prstGeom prst="line">
                <a:avLst/>
              </a:prstGeom>
              <a:noFill/>
              <a:ln w="23813"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1" name="Freeform 126"/>
              <p:cNvSpPr/>
              <p:nvPr/>
            </p:nvSpPr>
            <p:spPr bwMode="auto">
              <a:xfrm>
                <a:off x="495301" y="3711576"/>
                <a:ext cx="433388" cy="508000"/>
              </a:xfrm>
              <a:custGeom>
                <a:avLst/>
                <a:gdLst>
                  <a:gd name="T0" fmla="*/ 152 w 152"/>
                  <a:gd name="T1" fmla="*/ 155 h 178"/>
                  <a:gd name="T2" fmla="*/ 152 w 152"/>
                  <a:gd name="T3" fmla="*/ 164 h 178"/>
                  <a:gd name="T4" fmla="*/ 138 w 152"/>
                  <a:gd name="T5" fmla="*/ 178 h 178"/>
                  <a:gd name="T6" fmla="*/ 13 w 152"/>
                  <a:gd name="T7" fmla="*/ 178 h 178"/>
                  <a:gd name="T8" fmla="*/ 0 w 152"/>
                  <a:gd name="T9" fmla="*/ 164 h 178"/>
                  <a:gd name="T10" fmla="*/ 0 w 152"/>
                  <a:gd name="T11" fmla="*/ 14 h 178"/>
                  <a:gd name="T12" fmla="*/ 13 w 152"/>
                  <a:gd name="T13" fmla="*/ 0 h 178"/>
                  <a:gd name="T14" fmla="*/ 138 w 152"/>
                  <a:gd name="T15" fmla="*/ 0 h 178"/>
                  <a:gd name="T16" fmla="*/ 152 w 152"/>
                  <a:gd name="T17" fmla="*/ 14 h 178"/>
                  <a:gd name="T18" fmla="*/ 152 w 152"/>
                  <a:gd name="T19" fmla="*/ 3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78">
                    <a:moveTo>
                      <a:pt x="152" y="155"/>
                    </a:moveTo>
                    <a:cubicBezTo>
                      <a:pt x="152" y="164"/>
                      <a:pt x="152" y="164"/>
                      <a:pt x="152" y="164"/>
                    </a:cubicBezTo>
                    <a:cubicBezTo>
                      <a:pt x="152" y="172"/>
                      <a:pt x="146" y="178"/>
                      <a:pt x="138" y="178"/>
                    </a:cubicBezTo>
                    <a:cubicBezTo>
                      <a:pt x="13" y="178"/>
                      <a:pt x="13" y="178"/>
                      <a:pt x="13" y="178"/>
                    </a:cubicBezTo>
                    <a:cubicBezTo>
                      <a:pt x="6" y="178"/>
                      <a:pt x="0" y="172"/>
                      <a:pt x="0" y="164"/>
                    </a:cubicBezTo>
                    <a:cubicBezTo>
                      <a:pt x="0" y="14"/>
                      <a:pt x="0" y="14"/>
                      <a:pt x="0" y="14"/>
                    </a:cubicBezTo>
                    <a:cubicBezTo>
                      <a:pt x="0" y="6"/>
                      <a:pt x="6" y="0"/>
                      <a:pt x="13" y="0"/>
                    </a:cubicBezTo>
                    <a:cubicBezTo>
                      <a:pt x="138" y="0"/>
                      <a:pt x="138" y="0"/>
                      <a:pt x="138" y="0"/>
                    </a:cubicBezTo>
                    <a:cubicBezTo>
                      <a:pt x="146" y="0"/>
                      <a:pt x="152" y="6"/>
                      <a:pt x="152" y="14"/>
                    </a:cubicBezTo>
                    <a:cubicBezTo>
                      <a:pt x="152" y="38"/>
                      <a:pt x="152" y="38"/>
                      <a:pt x="152" y="38"/>
                    </a:cubicBezTo>
                  </a:path>
                </a:pathLst>
              </a:custGeom>
              <a:noFill/>
              <a:ln w="23813"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0" name="组合 9"/>
          <p:cNvGrpSpPr/>
          <p:nvPr/>
        </p:nvGrpSpPr>
        <p:grpSpPr>
          <a:xfrm>
            <a:off x="6180666" y="0"/>
            <a:ext cx="2921000" cy="6858000"/>
            <a:chOff x="6180666" y="0"/>
            <a:chExt cx="2921000" cy="6858000"/>
          </a:xfrm>
        </p:grpSpPr>
        <p:sp>
          <p:nvSpPr>
            <p:cNvPr id="5" name="矩形 4"/>
            <p:cNvSpPr/>
            <p:nvPr/>
          </p:nvSpPr>
          <p:spPr>
            <a:xfrm>
              <a:off x="6180666" y="0"/>
              <a:ext cx="2921000" cy="6858000"/>
            </a:xfrm>
            <a:prstGeom prst="rect">
              <a:avLst/>
            </a:prstGeom>
            <a:blipFill dpi="0" rotWithShape="1">
              <a:blip r:embed="rId6" cstate="email"/>
              <a:srcRect/>
              <a:tile tx="0" ty="0" sx="30000" sy="3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6180666" y="0"/>
              <a:ext cx="2921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629489" y="3841540"/>
              <a:ext cx="2023354" cy="535531"/>
            </a:xfrm>
            <a:prstGeom prst="rect">
              <a:avLst/>
            </a:prstGeom>
          </p:spPr>
          <p:txBody>
            <a:bodyPr wrap="square">
              <a:spAutoFit/>
            </a:bodyPr>
            <a:lstStyle/>
            <a:p>
              <a:pPr lvl="0" algn="ctr">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您的文字添加到此处，可以通过单击此处删除此处</a:t>
              </a:r>
            </a:p>
          </p:txBody>
        </p:sp>
        <p:sp>
          <p:nvSpPr>
            <p:cNvPr id="17" name="矩形 16"/>
            <p:cNvSpPr/>
            <p:nvPr/>
          </p:nvSpPr>
          <p:spPr>
            <a:xfrm>
              <a:off x="6489797" y="3402357"/>
              <a:ext cx="2302738" cy="362792"/>
            </a:xfrm>
            <a:prstGeom prst="rect">
              <a:avLst/>
            </a:prstGeom>
          </p:spPr>
          <p:txBody>
            <a:bodyPr wrap="square">
              <a:spAutoFit/>
            </a:bodyPr>
            <a:lstStyle/>
            <a:p>
              <a:pPr lvl="0" algn="ct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文字添加到此处</a:t>
              </a:r>
            </a:p>
          </p:txBody>
        </p:sp>
        <p:grpSp>
          <p:nvGrpSpPr>
            <p:cNvPr id="42" name="组合 41"/>
            <p:cNvGrpSpPr/>
            <p:nvPr/>
          </p:nvGrpSpPr>
          <p:grpSpPr>
            <a:xfrm>
              <a:off x="7504251" y="2751457"/>
              <a:ext cx="318681" cy="196396"/>
              <a:chOff x="1679576" y="4870451"/>
              <a:chExt cx="546100" cy="336550"/>
            </a:xfrm>
          </p:grpSpPr>
          <p:sp>
            <p:nvSpPr>
              <p:cNvPr id="43" name="Line 172"/>
              <p:cNvSpPr>
                <a:spLocks noChangeShapeType="1"/>
              </p:cNvSpPr>
              <p:nvPr/>
            </p:nvSpPr>
            <p:spPr bwMode="auto">
              <a:xfrm>
                <a:off x="1790701" y="4870451"/>
                <a:ext cx="320675" cy="0"/>
              </a:xfrm>
              <a:prstGeom prst="line">
                <a:avLst/>
              </a:prstGeom>
              <a:noFill/>
              <a:ln w="23813"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4" name="Line 173"/>
              <p:cNvSpPr>
                <a:spLocks noChangeShapeType="1"/>
              </p:cNvSpPr>
              <p:nvPr/>
            </p:nvSpPr>
            <p:spPr bwMode="auto">
              <a:xfrm>
                <a:off x="1679576" y="4981576"/>
                <a:ext cx="546100" cy="0"/>
              </a:xfrm>
              <a:prstGeom prst="line">
                <a:avLst/>
              </a:prstGeom>
              <a:noFill/>
              <a:ln w="23813"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5" name="Line 174"/>
              <p:cNvSpPr>
                <a:spLocks noChangeShapeType="1"/>
              </p:cNvSpPr>
              <p:nvPr/>
            </p:nvSpPr>
            <p:spPr bwMode="auto">
              <a:xfrm>
                <a:off x="1744664" y="5095876"/>
                <a:ext cx="412750" cy="0"/>
              </a:xfrm>
              <a:prstGeom prst="line">
                <a:avLst/>
              </a:prstGeom>
              <a:noFill/>
              <a:ln w="23813"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6" name="Line 175"/>
              <p:cNvSpPr>
                <a:spLocks noChangeShapeType="1"/>
              </p:cNvSpPr>
              <p:nvPr/>
            </p:nvSpPr>
            <p:spPr bwMode="auto">
              <a:xfrm>
                <a:off x="1778001" y="5207001"/>
                <a:ext cx="347663" cy="0"/>
              </a:xfrm>
              <a:prstGeom prst="line">
                <a:avLst/>
              </a:prstGeom>
              <a:noFill/>
              <a:ln w="23813"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42305" y="1334933"/>
            <a:ext cx="4141561" cy="4124671"/>
            <a:chOff x="1042305" y="1334933"/>
            <a:chExt cx="4141561" cy="4124671"/>
          </a:xfrm>
        </p:grpSpPr>
        <p:sp>
          <p:nvSpPr>
            <p:cNvPr id="4" name="PA_加号 3"/>
            <p:cNvSpPr/>
            <p:nvPr>
              <p:custDataLst>
                <p:tags r:id="rId5"/>
              </p:custDataLst>
            </p:nvPr>
          </p:nvSpPr>
          <p:spPr>
            <a:xfrm>
              <a:off x="3471845" y="1334933"/>
              <a:ext cx="457897" cy="457897"/>
            </a:xfrm>
            <a:prstGeom prst="mathPlus">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文本框 4"/>
            <p:cNvSpPr txBox="1"/>
            <p:nvPr>
              <p:custDataLst>
                <p:tags r:id="rId6"/>
              </p:custDataLst>
            </p:nvPr>
          </p:nvSpPr>
          <p:spPr>
            <a:xfrm>
              <a:off x="1042305" y="1649380"/>
              <a:ext cx="2339102" cy="1126462"/>
            </a:xfrm>
            <a:prstGeom prst="rect">
              <a:avLst/>
            </a:prstGeom>
            <a:noFill/>
          </p:spPr>
          <p:txBody>
            <a:bodyPr wrap="none" rtlCol="0">
              <a:spAutoFit/>
            </a:bodyPr>
            <a:lstStyle/>
            <a:p>
              <a:pPr>
                <a:lnSpc>
                  <a:spcPct val="120000"/>
                </a:lnSpc>
              </a:pPr>
              <a:r>
                <a:rPr lang="zh-CN" altLang="en-US" sz="2800" b="1" dirty="0">
                  <a:solidFill>
                    <a:schemeClr val="accent1"/>
                  </a:solidFill>
                  <a:latin typeface="微软雅黑" panose="020B0503020204020204" pitchFamily="34" charset="-122"/>
                  <a:ea typeface="微软雅黑" panose="020B0503020204020204" pitchFamily="34" charset="-122"/>
                </a:rPr>
                <a:t>单击此处添加</a:t>
              </a:r>
              <a:endParaRPr lang="en-US" altLang="zh-CN" sz="2800" b="1" dirty="0">
                <a:solidFill>
                  <a:schemeClr val="accent1"/>
                </a:solidFill>
                <a:latin typeface="微软雅黑" panose="020B0503020204020204" pitchFamily="34" charset="-122"/>
                <a:ea typeface="微软雅黑" panose="020B0503020204020204" pitchFamily="34" charset="-122"/>
              </a:endParaRPr>
            </a:p>
            <a:p>
              <a:pPr>
                <a:lnSpc>
                  <a:spcPct val="120000"/>
                </a:lnSpc>
              </a:pPr>
              <a:r>
                <a:rPr lang="zh-CN" altLang="en-US" sz="2800" b="1" dirty="0">
                  <a:solidFill>
                    <a:schemeClr val="accent1"/>
                  </a:solidFill>
                  <a:latin typeface="微软雅黑" panose="020B0503020204020204" pitchFamily="34" charset="-122"/>
                  <a:ea typeface="微软雅黑" panose="020B0503020204020204" pitchFamily="34" charset="-122"/>
                </a:rPr>
                <a:t>文字内容</a:t>
              </a:r>
            </a:p>
          </p:txBody>
        </p:sp>
        <p:sp>
          <p:nvSpPr>
            <p:cNvPr id="6" name="PA_文本框 5"/>
            <p:cNvSpPr txBox="1"/>
            <p:nvPr>
              <p:custDataLst>
                <p:tags r:id="rId7"/>
              </p:custDataLst>
            </p:nvPr>
          </p:nvSpPr>
          <p:spPr>
            <a:xfrm>
              <a:off x="1042305" y="3140465"/>
              <a:ext cx="4141561" cy="313932"/>
            </a:xfrm>
            <a:prstGeom prst="rect">
              <a:avLst/>
            </a:prstGeom>
            <a:noFill/>
          </p:spPr>
          <p:txBody>
            <a:bodyPr wrap="square" rtlCol="0">
              <a:spAutoFit/>
            </a:bodyPr>
            <a:lstStyle/>
            <a:p>
              <a:pPr algn="just">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您的文字添加到此处，可以通过单击</a:t>
              </a:r>
            </a:p>
          </p:txBody>
        </p:sp>
        <p:cxnSp>
          <p:nvCxnSpPr>
            <p:cNvPr id="7" name="PA_直接连接符 6"/>
            <p:cNvCxnSpPr/>
            <p:nvPr>
              <p:custDataLst>
                <p:tags r:id="rId8"/>
              </p:custDataLst>
            </p:nvPr>
          </p:nvCxnSpPr>
          <p:spPr>
            <a:xfrm>
              <a:off x="1160445" y="3678492"/>
              <a:ext cx="1691612" cy="0"/>
            </a:xfrm>
            <a:prstGeom prst="line">
              <a:avLst/>
            </a:prstGeom>
            <a:ln w="12700" cap="flat" cmpd="sng" algn="ctr">
              <a:solidFill>
                <a:srgbClr val="E74C2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PA_等腰三角形 7"/>
            <p:cNvSpPr/>
            <p:nvPr>
              <p:custDataLst>
                <p:tags r:id="rId9"/>
              </p:custDataLst>
            </p:nvPr>
          </p:nvSpPr>
          <p:spPr>
            <a:xfrm rot="5400000">
              <a:off x="1139593" y="5178099"/>
              <a:ext cx="302357" cy="260653"/>
            </a:xfrm>
            <a:prstGeom prst="triangle">
              <a:avLst>
                <a:gd name="adj" fmla="val 0"/>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_文本框 8"/>
            <p:cNvSpPr txBox="1"/>
            <p:nvPr>
              <p:custDataLst>
                <p:tags r:id="rId10"/>
              </p:custDataLst>
            </p:nvPr>
          </p:nvSpPr>
          <p:spPr>
            <a:xfrm>
              <a:off x="1042305" y="4079684"/>
              <a:ext cx="4141561" cy="978729"/>
            </a:xfrm>
            <a:prstGeom prst="rect">
              <a:avLst/>
            </a:prstGeom>
            <a:noFill/>
          </p:spPr>
          <p:txBody>
            <a:bodyPr wrap="square" rtlCol="0">
              <a:spAutoFit/>
            </a:bodyPr>
            <a:lstStyle/>
            <a:p>
              <a:pPr algn="just">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您的文字添加到此处，可以通过单击此处删除此处的文字进行添加，也可以复制您的文字粘贴到此处，本模板所有文字图片图标均可更改替换的文字粘贴到此处，本模板所有文字图片图标均可更改替换</a:t>
              </a:r>
            </a:p>
          </p:txBody>
        </p:sp>
        <p:cxnSp>
          <p:nvCxnSpPr>
            <p:cNvPr id="10" name="PA_直接连接符 9"/>
            <p:cNvCxnSpPr/>
            <p:nvPr>
              <p:custDataLst>
                <p:tags r:id="rId11"/>
              </p:custDataLst>
            </p:nvPr>
          </p:nvCxnSpPr>
          <p:spPr>
            <a:xfrm>
              <a:off x="1135045" y="3678492"/>
              <a:ext cx="1691612" cy="0"/>
            </a:xfrm>
            <a:prstGeom prst="line">
              <a:avLst/>
            </a:prstGeom>
            <a:ln w="12700" cap="flat" cmpd="sng" algn="ctr">
              <a:solidFill>
                <a:srgbClr val="E74C2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 name="PA_平行四边形 10"/>
          <p:cNvSpPr/>
          <p:nvPr>
            <p:custDataLst>
              <p:tags r:id="rId1"/>
            </p:custDataLst>
          </p:nvPr>
        </p:nvSpPr>
        <p:spPr>
          <a:xfrm flipV="1">
            <a:off x="9063445" y="1138558"/>
            <a:ext cx="2686598" cy="4317746"/>
          </a:xfrm>
          <a:prstGeom prst="parallelogram">
            <a:avLst>
              <a:gd name="adj" fmla="val 40672"/>
            </a:avLst>
          </a:prstGeom>
          <a:blipFill dpi="0" rotWithShape="0">
            <a:blip r:embed="rId14" cstate="email"/>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PA_平行四边形 11"/>
          <p:cNvSpPr/>
          <p:nvPr>
            <p:custDataLst>
              <p:tags r:id="rId2"/>
            </p:custDataLst>
          </p:nvPr>
        </p:nvSpPr>
        <p:spPr>
          <a:xfrm flipV="1">
            <a:off x="7534605" y="1907815"/>
            <a:ext cx="2686598" cy="4317746"/>
          </a:xfrm>
          <a:prstGeom prst="parallelogram">
            <a:avLst>
              <a:gd name="adj" fmla="val 40672"/>
            </a:avLst>
          </a:prstGeom>
          <a:blipFill dpi="0" rotWithShape="0">
            <a:blip r:embed="rId1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PA_平行四边形 12"/>
          <p:cNvSpPr/>
          <p:nvPr>
            <p:custDataLst>
              <p:tags r:id="rId3"/>
            </p:custDataLst>
          </p:nvPr>
        </p:nvSpPr>
        <p:spPr>
          <a:xfrm flipV="1">
            <a:off x="5596795" y="1138558"/>
            <a:ext cx="2686598" cy="4317746"/>
          </a:xfrm>
          <a:prstGeom prst="parallelogram">
            <a:avLst>
              <a:gd name="adj" fmla="val 40672"/>
            </a:avLst>
          </a:prstGeom>
          <a:blipFill dpi="0" rotWithShape="0">
            <a:blip r:embed="rId1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PA_矩形 76"/>
          <p:cNvSpPr/>
          <p:nvPr>
            <p:custDataLst>
              <p:tags r:id="rId4"/>
            </p:custDataLst>
          </p:nvPr>
        </p:nvSpPr>
        <p:spPr>
          <a:xfrm>
            <a:off x="-19050" y="6610350"/>
            <a:ext cx="12211050" cy="247652"/>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1"/>
          <p:cNvSpPr/>
          <p:nvPr>
            <p:custDataLst>
              <p:tags r:id="rId1"/>
            </p:custDataLst>
          </p:nvPr>
        </p:nvSpPr>
        <p:spPr>
          <a:xfrm>
            <a:off x="0" y="0"/>
            <a:ext cx="12192000" cy="213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5" name="PA_文本框 4"/>
          <p:cNvSpPr txBox="1"/>
          <p:nvPr>
            <p:custDataLst>
              <p:tags r:id="rId2"/>
            </p:custDataLst>
          </p:nvPr>
        </p:nvSpPr>
        <p:spPr>
          <a:xfrm>
            <a:off x="1701799" y="4620845"/>
            <a:ext cx="8788402" cy="625171"/>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您的文字添加到此处，可以通过单击此处删除此处的文字进行添加，也可以复制您的文字粘贴到此处，本模板所有文字图片图标均可更改替换的文字粘贴到此处</a:t>
            </a:r>
          </a:p>
        </p:txBody>
      </p:sp>
      <p:sp>
        <p:nvSpPr>
          <p:cNvPr id="6" name="PA_文本框 5"/>
          <p:cNvSpPr txBox="1"/>
          <p:nvPr>
            <p:custDataLst>
              <p:tags r:id="rId3"/>
            </p:custDataLst>
          </p:nvPr>
        </p:nvSpPr>
        <p:spPr>
          <a:xfrm>
            <a:off x="3900389" y="3944034"/>
            <a:ext cx="43912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E74C22"/>
                </a:solidFill>
                <a:effectLst/>
                <a:uLnTx/>
                <a:uFillTx/>
                <a:latin typeface="Calibri" panose="020F0502020204030204"/>
                <a:ea typeface="微软雅黑" panose="020B0503020204020204" pitchFamily="34" charset="-122"/>
                <a:cs typeface="Times New Roman" panose="02020603050405020304" pitchFamily="18" charset="0"/>
              </a:rPr>
              <a:t>您的文字添加到此处</a:t>
            </a:r>
          </a:p>
        </p:txBody>
      </p:sp>
      <p:grpSp>
        <p:nvGrpSpPr>
          <p:cNvPr id="3" name="PA_组合 2"/>
          <p:cNvGrpSpPr/>
          <p:nvPr>
            <p:custDataLst>
              <p:tags r:id="rId4"/>
            </p:custDataLst>
          </p:nvPr>
        </p:nvGrpSpPr>
        <p:grpSpPr>
          <a:xfrm>
            <a:off x="5955504" y="6158030"/>
            <a:ext cx="280990" cy="280990"/>
            <a:chOff x="5955504" y="6158030"/>
            <a:chExt cx="280990" cy="280990"/>
          </a:xfrm>
        </p:grpSpPr>
        <p:sp>
          <p:nvSpPr>
            <p:cNvPr id="7" name="PA_椭圆 6"/>
            <p:cNvSpPr/>
            <p:nvPr>
              <p:custDataLst>
                <p:tags r:id="rId6"/>
              </p:custDataLst>
            </p:nvPr>
          </p:nvSpPr>
          <p:spPr>
            <a:xfrm>
              <a:off x="5955504" y="6158030"/>
              <a:ext cx="280990" cy="280990"/>
            </a:xfrm>
            <a:prstGeom prst="ellipse">
              <a:avLst/>
            </a:prstGeom>
            <a:noFill/>
            <a:ln w="12700" cap="flat" cmpd="sng" algn="ctr">
              <a:solidFill>
                <a:srgbClr val="E74C2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8" name="PA_半闭框 7"/>
            <p:cNvSpPr/>
            <p:nvPr>
              <p:custDataLst>
                <p:tags r:id="rId7"/>
              </p:custDataLst>
            </p:nvPr>
          </p:nvSpPr>
          <p:spPr>
            <a:xfrm rot="13500000">
              <a:off x="6027680" y="6198354"/>
              <a:ext cx="136640" cy="136640"/>
            </a:xfrm>
            <a:prstGeom prst="halfFrame">
              <a:avLst>
                <a:gd name="adj1" fmla="val 6186"/>
                <a:gd name="adj2" fmla="val 6186"/>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sp>
        <p:nvSpPr>
          <p:cNvPr id="11" name="PA_任意多边形 10"/>
          <p:cNvSpPr/>
          <p:nvPr>
            <p:custDataLst>
              <p:tags r:id="rId5"/>
            </p:custDataLst>
          </p:nvPr>
        </p:nvSpPr>
        <p:spPr>
          <a:xfrm>
            <a:off x="5410200" y="1436914"/>
            <a:ext cx="1371600" cy="1371600"/>
          </a:xfrm>
          <a:custGeom>
            <a:avLst/>
            <a:gdLst>
              <a:gd name="connsiteX0" fmla="*/ 961685 w 1371600"/>
              <a:gd name="connsiteY0" fmla="*/ 474411 h 1371600"/>
              <a:gd name="connsiteX1" fmla="*/ 963917 w 1371600"/>
              <a:gd name="connsiteY1" fmla="*/ 475155 h 1371600"/>
              <a:gd name="connsiteX2" fmla="*/ 963917 w 1371600"/>
              <a:gd name="connsiteY2" fmla="*/ 783973 h 1371600"/>
              <a:gd name="connsiteX3" fmla="*/ 767836 w 1371600"/>
              <a:gd name="connsiteY3" fmla="*/ 783973 h 1371600"/>
              <a:gd name="connsiteX4" fmla="*/ 942709 w 1371600"/>
              <a:gd name="connsiteY4" fmla="*/ 514966 h 1371600"/>
              <a:gd name="connsiteX5" fmla="*/ 480077 w 1371600"/>
              <a:gd name="connsiteY5" fmla="*/ 446877 h 1371600"/>
              <a:gd name="connsiteX6" fmla="*/ 571792 w 1371600"/>
              <a:gd name="connsiteY6" fmla="*/ 488363 h 1371600"/>
              <a:gd name="connsiteX7" fmla="*/ 603977 w 1371600"/>
              <a:gd name="connsiteY7" fmla="*/ 600915 h 1371600"/>
              <a:gd name="connsiteX8" fmla="*/ 603977 w 1371600"/>
              <a:gd name="connsiteY8" fmla="*/ 773927 h 1371600"/>
              <a:gd name="connsiteX9" fmla="*/ 571978 w 1371600"/>
              <a:gd name="connsiteY9" fmla="*/ 886665 h 1371600"/>
              <a:gd name="connsiteX10" fmla="*/ 480821 w 1371600"/>
              <a:gd name="connsiteY10" fmla="*/ 928709 h 1371600"/>
              <a:gd name="connsiteX11" fmla="*/ 388734 w 1371600"/>
              <a:gd name="connsiteY11" fmla="*/ 886479 h 1371600"/>
              <a:gd name="connsiteX12" fmla="*/ 356178 w 1371600"/>
              <a:gd name="connsiteY12" fmla="*/ 773927 h 1371600"/>
              <a:gd name="connsiteX13" fmla="*/ 356178 w 1371600"/>
              <a:gd name="connsiteY13" fmla="*/ 600915 h 1371600"/>
              <a:gd name="connsiteX14" fmla="*/ 388362 w 1371600"/>
              <a:gd name="connsiteY14" fmla="*/ 488549 h 1371600"/>
              <a:gd name="connsiteX15" fmla="*/ 480077 w 1371600"/>
              <a:gd name="connsiteY15" fmla="*/ 446877 h 1371600"/>
              <a:gd name="connsiteX16" fmla="*/ 959452 w 1371600"/>
              <a:gd name="connsiteY16" fmla="*/ 416740 h 1371600"/>
              <a:gd name="connsiteX17" fmla="*/ 715002 w 1371600"/>
              <a:gd name="connsiteY17" fmla="*/ 796251 h 1371600"/>
              <a:gd name="connsiteX18" fmla="*/ 715002 w 1371600"/>
              <a:gd name="connsiteY18" fmla="*/ 821552 h 1371600"/>
              <a:gd name="connsiteX19" fmla="*/ 963917 w 1371600"/>
              <a:gd name="connsiteY19" fmla="*/ 821552 h 1371600"/>
              <a:gd name="connsiteX20" fmla="*/ 963917 w 1371600"/>
              <a:gd name="connsiteY20" fmla="*/ 958474 h 1371600"/>
              <a:gd name="connsiteX21" fmla="*/ 1008194 w 1371600"/>
              <a:gd name="connsiteY21" fmla="*/ 958474 h 1371600"/>
              <a:gd name="connsiteX22" fmla="*/ 1008194 w 1371600"/>
              <a:gd name="connsiteY22" fmla="*/ 821552 h 1371600"/>
              <a:gd name="connsiteX23" fmla="*/ 1093026 w 1371600"/>
              <a:gd name="connsiteY23" fmla="*/ 821552 h 1371600"/>
              <a:gd name="connsiteX24" fmla="*/ 1093026 w 1371600"/>
              <a:gd name="connsiteY24" fmla="*/ 783973 h 1371600"/>
              <a:gd name="connsiteX25" fmla="*/ 1008194 w 1371600"/>
              <a:gd name="connsiteY25" fmla="*/ 783973 h 1371600"/>
              <a:gd name="connsiteX26" fmla="*/ 1008194 w 1371600"/>
              <a:gd name="connsiteY26" fmla="*/ 416740 h 1371600"/>
              <a:gd name="connsiteX27" fmla="*/ 480077 w 1371600"/>
              <a:gd name="connsiteY27" fmla="*/ 408926 h 1371600"/>
              <a:gd name="connsiteX28" fmla="*/ 356922 w 1371600"/>
              <a:gd name="connsiteY28" fmla="*/ 462504 h 1371600"/>
              <a:gd name="connsiteX29" fmla="*/ 311901 w 1371600"/>
              <a:gd name="connsiteY29" fmla="*/ 607984 h 1371600"/>
              <a:gd name="connsiteX30" fmla="*/ 311901 w 1371600"/>
              <a:gd name="connsiteY30" fmla="*/ 767230 h 1371600"/>
              <a:gd name="connsiteX31" fmla="*/ 357294 w 1371600"/>
              <a:gd name="connsiteY31" fmla="*/ 912896 h 1371600"/>
              <a:gd name="connsiteX32" fmla="*/ 480821 w 1371600"/>
              <a:gd name="connsiteY32" fmla="*/ 966288 h 1371600"/>
              <a:gd name="connsiteX33" fmla="*/ 603790 w 1371600"/>
              <a:gd name="connsiteY33" fmla="*/ 913082 h 1371600"/>
              <a:gd name="connsiteX34" fmla="*/ 648625 w 1371600"/>
              <a:gd name="connsiteY34" fmla="*/ 767230 h 1371600"/>
              <a:gd name="connsiteX35" fmla="*/ 648625 w 1371600"/>
              <a:gd name="connsiteY35" fmla="*/ 607984 h 1371600"/>
              <a:gd name="connsiteX36" fmla="*/ 603418 w 1371600"/>
              <a:gd name="connsiteY36" fmla="*/ 462504 h 1371600"/>
              <a:gd name="connsiteX37" fmla="*/ 480077 w 1371600"/>
              <a:gd name="connsiteY37" fmla="*/ 408926 h 1371600"/>
              <a:gd name="connsiteX38" fmla="*/ 685800 w 1371600"/>
              <a:gd name="connsiteY38" fmla="*/ 0 h 1371600"/>
              <a:gd name="connsiteX39" fmla="*/ 1371600 w 1371600"/>
              <a:gd name="connsiteY39" fmla="*/ 685800 h 1371600"/>
              <a:gd name="connsiteX40" fmla="*/ 685800 w 1371600"/>
              <a:gd name="connsiteY40" fmla="*/ 1371600 h 1371600"/>
              <a:gd name="connsiteX41" fmla="*/ 0 w 1371600"/>
              <a:gd name="connsiteY41" fmla="*/ 685800 h 1371600"/>
              <a:gd name="connsiteX42" fmla="*/ 685800 w 1371600"/>
              <a:gd name="connsiteY42"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371600" h="1371600">
                <a:moveTo>
                  <a:pt x="961685" y="474411"/>
                </a:moveTo>
                <a:lnTo>
                  <a:pt x="963917" y="475155"/>
                </a:lnTo>
                <a:lnTo>
                  <a:pt x="963917" y="783973"/>
                </a:lnTo>
                <a:lnTo>
                  <a:pt x="767836" y="783973"/>
                </a:lnTo>
                <a:lnTo>
                  <a:pt x="942709" y="514966"/>
                </a:lnTo>
                <a:close/>
                <a:moveTo>
                  <a:pt x="480077" y="446877"/>
                </a:moveTo>
                <a:cubicBezTo>
                  <a:pt x="519765" y="446877"/>
                  <a:pt x="550336" y="460706"/>
                  <a:pt x="571792" y="488363"/>
                </a:cubicBezTo>
                <a:cubicBezTo>
                  <a:pt x="593248" y="516020"/>
                  <a:pt x="603977" y="553538"/>
                  <a:pt x="603977" y="600915"/>
                </a:cubicBezTo>
                <a:lnTo>
                  <a:pt x="603977" y="773927"/>
                </a:lnTo>
                <a:cubicBezTo>
                  <a:pt x="603977" y="821056"/>
                  <a:pt x="593310" y="858635"/>
                  <a:pt x="571978" y="886665"/>
                </a:cubicBezTo>
                <a:cubicBezTo>
                  <a:pt x="550646" y="914694"/>
                  <a:pt x="520261" y="928709"/>
                  <a:pt x="480821" y="928709"/>
                </a:cubicBezTo>
                <a:cubicBezTo>
                  <a:pt x="441134" y="928709"/>
                  <a:pt x="410438" y="914632"/>
                  <a:pt x="388734" y="886479"/>
                </a:cubicBezTo>
                <a:cubicBezTo>
                  <a:pt x="367030" y="858325"/>
                  <a:pt x="356178" y="820808"/>
                  <a:pt x="356178" y="773927"/>
                </a:cubicBezTo>
                <a:lnTo>
                  <a:pt x="356178" y="600915"/>
                </a:lnTo>
                <a:cubicBezTo>
                  <a:pt x="356178" y="553786"/>
                  <a:pt x="366906" y="516330"/>
                  <a:pt x="388362" y="488549"/>
                </a:cubicBezTo>
                <a:cubicBezTo>
                  <a:pt x="409818" y="460768"/>
                  <a:pt x="440390" y="446877"/>
                  <a:pt x="480077" y="446877"/>
                </a:cubicBezTo>
                <a:close/>
                <a:moveTo>
                  <a:pt x="959452" y="416740"/>
                </a:moveTo>
                <a:lnTo>
                  <a:pt x="715002" y="796251"/>
                </a:lnTo>
                <a:lnTo>
                  <a:pt x="715002" y="821552"/>
                </a:lnTo>
                <a:lnTo>
                  <a:pt x="963917" y="821552"/>
                </a:lnTo>
                <a:lnTo>
                  <a:pt x="963917" y="958474"/>
                </a:lnTo>
                <a:lnTo>
                  <a:pt x="1008194" y="958474"/>
                </a:lnTo>
                <a:lnTo>
                  <a:pt x="1008194" y="821552"/>
                </a:lnTo>
                <a:lnTo>
                  <a:pt x="1093026" y="821552"/>
                </a:lnTo>
                <a:lnTo>
                  <a:pt x="1093026" y="783973"/>
                </a:lnTo>
                <a:lnTo>
                  <a:pt x="1008194" y="783973"/>
                </a:lnTo>
                <a:lnTo>
                  <a:pt x="1008194" y="416740"/>
                </a:lnTo>
                <a:close/>
                <a:moveTo>
                  <a:pt x="480077" y="408926"/>
                </a:moveTo>
                <a:cubicBezTo>
                  <a:pt x="427987" y="408926"/>
                  <a:pt x="386935" y="426786"/>
                  <a:pt x="356922" y="462504"/>
                </a:cubicBezTo>
                <a:cubicBezTo>
                  <a:pt x="326908" y="498223"/>
                  <a:pt x="311901" y="546716"/>
                  <a:pt x="311901" y="607984"/>
                </a:cubicBezTo>
                <a:lnTo>
                  <a:pt x="311901" y="767230"/>
                </a:lnTo>
                <a:cubicBezTo>
                  <a:pt x="311901" y="828746"/>
                  <a:pt x="327032" y="877301"/>
                  <a:pt x="357294" y="912896"/>
                </a:cubicBezTo>
                <a:cubicBezTo>
                  <a:pt x="387556" y="948490"/>
                  <a:pt x="428731" y="966288"/>
                  <a:pt x="480821" y="966288"/>
                </a:cubicBezTo>
                <a:cubicBezTo>
                  <a:pt x="532911" y="966288"/>
                  <a:pt x="573901" y="948552"/>
                  <a:pt x="603790" y="913082"/>
                </a:cubicBezTo>
                <a:cubicBezTo>
                  <a:pt x="633680" y="877611"/>
                  <a:pt x="648625" y="828994"/>
                  <a:pt x="648625" y="767230"/>
                </a:cubicBezTo>
                <a:lnTo>
                  <a:pt x="648625" y="607984"/>
                </a:lnTo>
                <a:cubicBezTo>
                  <a:pt x="648625" y="546716"/>
                  <a:pt x="633556" y="498223"/>
                  <a:pt x="603418" y="462504"/>
                </a:cubicBezTo>
                <a:cubicBezTo>
                  <a:pt x="573281" y="426786"/>
                  <a:pt x="532167" y="408926"/>
                  <a:pt x="480077" y="408926"/>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750"/>
                                        <p:tgtEl>
                                          <p:spTgt spid="3"/>
                                        </p:tgtEl>
                                      </p:cBhvr>
                                    </p:animEffect>
                                    <p:anim calcmode="lin" valueType="num">
                                      <p:cBhvr>
                                        <p:cTn id="16" dur="750" fill="hold"/>
                                        <p:tgtEl>
                                          <p:spTgt spid="3"/>
                                        </p:tgtEl>
                                        <p:attrNameLst>
                                          <p:attrName>ppt_x</p:attrName>
                                        </p:attrNameLst>
                                      </p:cBhvr>
                                      <p:tavLst>
                                        <p:tav tm="0">
                                          <p:val>
                                            <p:strVal val="#ppt_x"/>
                                          </p:val>
                                        </p:tav>
                                        <p:tav tm="100000">
                                          <p:val>
                                            <p:strVal val="#ppt_x"/>
                                          </p:val>
                                        </p:tav>
                                      </p:tavLst>
                                    </p:anim>
                                    <p:anim calcmode="lin" valueType="num">
                                      <p:cBhvr>
                                        <p:cTn id="17"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76914" y="1450042"/>
            <a:ext cx="4238172" cy="1398388"/>
            <a:chOff x="3976914" y="1450042"/>
            <a:chExt cx="4238172" cy="1398388"/>
          </a:xfrm>
        </p:grpSpPr>
        <p:cxnSp>
          <p:nvCxnSpPr>
            <p:cNvPr id="4" name="PA_直接连接符 3"/>
            <p:cNvCxnSpPr/>
            <p:nvPr>
              <p:custDataLst>
                <p:tags r:id="rId7"/>
              </p:custDataLst>
            </p:nvPr>
          </p:nvCxnSpPr>
          <p:spPr>
            <a:xfrm>
              <a:off x="5110273" y="2848430"/>
              <a:ext cx="1971454" cy="0"/>
            </a:xfrm>
            <a:prstGeom prst="line">
              <a:avLst/>
            </a:prstGeom>
            <a:ln w="12700" cap="flat" cmpd="sng" algn="ctr">
              <a:solidFill>
                <a:srgbClr val="E74C2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PA_文本框 4"/>
            <p:cNvSpPr txBox="1"/>
            <p:nvPr>
              <p:custDataLst>
                <p:tags r:id="rId8"/>
              </p:custDataLst>
            </p:nvPr>
          </p:nvSpPr>
          <p:spPr>
            <a:xfrm>
              <a:off x="3976914" y="1906686"/>
              <a:ext cx="4238172" cy="757130"/>
            </a:xfrm>
            <a:prstGeom prst="rect">
              <a:avLst/>
            </a:prstGeom>
            <a:noFill/>
          </p:spPr>
          <p:txBody>
            <a:bodyPr wrap="square" rtlCol="0">
              <a:spAutoFit/>
            </a:bodyPr>
            <a:lstStyle/>
            <a:p>
              <a:pPr algn="ctr">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您的文字添加到此处，可以通过单击此处删除此处的文字进行添加，也可以复制您的文字粘贴到此处，本模板所有文字图片图标均可更改替换</a:t>
              </a:r>
            </a:p>
          </p:txBody>
        </p:sp>
        <p:sp>
          <p:nvSpPr>
            <p:cNvPr id="6" name="PA_文本框 5"/>
            <p:cNvSpPr txBox="1"/>
            <p:nvPr>
              <p:custDataLst>
                <p:tags r:id="rId9"/>
              </p:custDataLst>
            </p:nvPr>
          </p:nvSpPr>
          <p:spPr>
            <a:xfrm>
              <a:off x="5273442" y="1450042"/>
              <a:ext cx="1723550" cy="400110"/>
            </a:xfrm>
            <a:prstGeom prst="rect">
              <a:avLst/>
            </a:prstGeom>
            <a:noFill/>
          </p:spPr>
          <p:txBody>
            <a:bodyPr wrap="none" rtlCol="0">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rPr>
                <a:t>文字添加此处</a:t>
              </a:r>
            </a:p>
          </p:txBody>
        </p:sp>
      </p:grpSp>
      <p:sp>
        <p:nvSpPr>
          <p:cNvPr id="7" name="PA_矩形 6"/>
          <p:cNvSpPr/>
          <p:nvPr>
            <p:custDataLst>
              <p:tags r:id="rId1"/>
            </p:custDataLst>
          </p:nvPr>
        </p:nvSpPr>
        <p:spPr>
          <a:xfrm>
            <a:off x="772599" y="1222246"/>
            <a:ext cx="2681802" cy="4786667"/>
          </a:xfrm>
          <a:prstGeom prst="rect">
            <a:avLst/>
          </a:prstGeom>
          <a:blipFill dpi="0" rotWithShape="1">
            <a:blip r:embed="rId1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_矩形 7"/>
          <p:cNvSpPr/>
          <p:nvPr>
            <p:custDataLst>
              <p:tags r:id="rId2"/>
            </p:custDataLst>
          </p:nvPr>
        </p:nvSpPr>
        <p:spPr>
          <a:xfrm>
            <a:off x="3454400" y="3599543"/>
            <a:ext cx="2641599" cy="2409370"/>
          </a:xfrm>
          <a:prstGeom prst="rect">
            <a:avLst/>
          </a:prstGeom>
          <a:blipFill>
            <a:blip r:embed="rId1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_矩形 8"/>
          <p:cNvSpPr/>
          <p:nvPr>
            <p:custDataLst>
              <p:tags r:id="rId3"/>
            </p:custDataLst>
          </p:nvPr>
        </p:nvSpPr>
        <p:spPr>
          <a:xfrm>
            <a:off x="6096000" y="3599543"/>
            <a:ext cx="2681802" cy="2409370"/>
          </a:xfrm>
          <a:prstGeom prst="rect">
            <a:avLst/>
          </a:prstGeom>
          <a:blipFill>
            <a:blip r:embed="rId1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_矩形 9"/>
          <p:cNvSpPr/>
          <p:nvPr>
            <p:custDataLst>
              <p:tags r:id="rId4"/>
            </p:custDataLst>
          </p:nvPr>
        </p:nvSpPr>
        <p:spPr>
          <a:xfrm>
            <a:off x="8777802" y="3599543"/>
            <a:ext cx="2681802" cy="2409370"/>
          </a:xfrm>
          <a:prstGeom prst="rect">
            <a:avLst/>
          </a:prstGeom>
          <a:blipFill>
            <a:blip r:embed="rId1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PA_矩形 10"/>
          <p:cNvSpPr/>
          <p:nvPr>
            <p:custDataLst>
              <p:tags r:id="rId5"/>
            </p:custDataLst>
          </p:nvPr>
        </p:nvSpPr>
        <p:spPr>
          <a:xfrm>
            <a:off x="8777802" y="1222246"/>
            <a:ext cx="2681802" cy="2377298"/>
          </a:xfrm>
          <a:prstGeom prst="rect">
            <a:avLst/>
          </a:prstGeom>
          <a:blipFill>
            <a:blip r:embed="rId1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PA_矩形 76"/>
          <p:cNvSpPr/>
          <p:nvPr>
            <p:custDataLst>
              <p:tags r:id="rId6"/>
            </p:custDataLst>
          </p:nvPr>
        </p:nvSpPr>
        <p:spPr>
          <a:xfrm>
            <a:off x="-19050" y="6610350"/>
            <a:ext cx="12211050" cy="247652"/>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95921" y="1246033"/>
            <a:ext cx="4141561" cy="4124671"/>
            <a:chOff x="995921" y="1246033"/>
            <a:chExt cx="4141561" cy="4124671"/>
          </a:xfrm>
        </p:grpSpPr>
        <p:sp>
          <p:nvSpPr>
            <p:cNvPr id="4" name="PA_加号 3"/>
            <p:cNvSpPr/>
            <p:nvPr>
              <p:custDataLst>
                <p:tags r:id="rId9"/>
              </p:custDataLst>
            </p:nvPr>
          </p:nvSpPr>
          <p:spPr>
            <a:xfrm>
              <a:off x="3425461" y="1246033"/>
              <a:ext cx="457897" cy="457897"/>
            </a:xfrm>
            <a:prstGeom prst="mathPlus">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文本框 4"/>
            <p:cNvSpPr txBox="1"/>
            <p:nvPr>
              <p:custDataLst>
                <p:tags r:id="rId10"/>
              </p:custDataLst>
            </p:nvPr>
          </p:nvSpPr>
          <p:spPr>
            <a:xfrm>
              <a:off x="995921" y="1560480"/>
              <a:ext cx="2339102" cy="1126462"/>
            </a:xfrm>
            <a:prstGeom prst="rect">
              <a:avLst/>
            </a:prstGeom>
            <a:noFill/>
          </p:spPr>
          <p:txBody>
            <a:bodyPr wrap="none" rtlCol="0">
              <a:spAutoFit/>
            </a:bodyPr>
            <a:lstStyle/>
            <a:p>
              <a:pPr>
                <a:lnSpc>
                  <a:spcPct val="120000"/>
                </a:lnSpc>
              </a:pPr>
              <a:r>
                <a:rPr lang="zh-CN" altLang="en-US" sz="2800" b="1" dirty="0">
                  <a:solidFill>
                    <a:schemeClr val="accent1"/>
                  </a:solidFill>
                  <a:latin typeface="微软雅黑" panose="020B0503020204020204" pitchFamily="34" charset="-122"/>
                  <a:ea typeface="微软雅黑" panose="020B0503020204020204" pitchFamily="34" charset="-122"/>
                </a:rPr>
                <a:t>单击此处添加</a:t>
              </a:r>
              <a:endParaRPr lang="en-US" altLang="zh-CN" sz="2800" b="1" dirty="0">
                <a:solidFill>
                  <a:schemeClr val="accent1"/>
                </a:solidFill>
                <a:latin typeface="微软雅黑" panose="020B0503020204020204" pitchFamily="34" charset="-122"/>
                <a:ea typeface="微软雅黑" panose="020B0503020204020204" pitchFamily="34" charset="-122"/>
              </a:endParaRPr>
            </a:p>
            <a:p>
              <a:pPr>
                <a:lnSpc>
                  <a:spcPct val="120000"/>
                </a:lnSpc>
              </a:pPr>
              <a:r>
                <a:rPr lang="zh-CN" altLang="en-US" sz="2800" b="1" dirty="0">
                  <a:solidFill>
                    <a:schemeClr val="accent1"/>
                  </a:solidFill>
                  <a:latin typeface="微软雅黑" panose="020B0503020204020204" pitchFamily="34" charset="-122"/>
                  <a:ea typeface="微软雅黑" panose="020B0503020204020204" pitchFamily="34" charset="-122"/>
                </a:rPr>
                <a:t>文字内容</a:t>
              </a:r>
            </a:p>
          </p:txBody>
        </p:sp>
        <p:sp>
          <p:nvSpPr>
            <p:cNvPr id="6" name="PA_文本框 5"/>
            <p:cNvSpPr txBox="1"/>
            <p:nvPr>
              <p:custDataLst>
                <p:tags r:id="rId11"/>
              </p:custDataLst>
            </p:nvPr>
          </p:nvSpPr>
          <p:spPr>
            <a:xfrm>
              <a:off x="995921" y="3051565"/>
              <a:ext cx="4141561" cy="313932"/>
            </a:xfrm>
            <a:prstGeom prst="rect">
              <a:avLst/>
            </a:prstGeom>
            <a:noFill/>
          </p:spPr>
          <p:txBody>
            <a:bodyPr wrap="square" rtlCol="0">
              <a:spAutoFit/>
            </a:bodyPr>
            <a:lstStyle/>
            <a:p>
              <a:pPr algn="just">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您的文字添加到此处，可以通过单击</a:t>
              </a:r>
            </a:p>
          </p:txBody>
        </p:sp>
        <p:cxnSp>
          <p:nvCxnSpPr>
            <p:cNvPr id="7" name="PA_直接连接符 6"/>
            <p:cNvCxnSpPr/>
            <p:nvPr>
              <p:custDataLst>
                <p:tags r:id="rId12"/>
              </p:custDataLst>
            </p:nvPr>
          </p:nvCxnSpPr>
          <p:spPr>
            <a:xfrm>
              <a:off x="1114061" y="3589592"/>
              <a:ext cx="1691612" cy="0"/>
            </a:xfrm>
            <a:prstGeom prst="line">
              <a:avLst/>
            </a:prstGeom>
            <a:ln w="12700" cap="flat" cmpd="sng" algn="ctr">
              <a:solidFill>
                <a:srgbClr val="E74C2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PA_等腰三角形 7"/>
            <p:cNvSpPr/>
            <p:nvPr>
              <p:custDataLst>
                <p:tags r:id="rId13"/>
              </p:custDataLst>
            </p:nvPr>
          </p:nvSpPr>
          <p:spPr>
            <a:xfrm rot="5400000">
              <a:off x="1093209" y="5089199"/>
              <a:ext cx="302357" cy="260653"/>
            </a:xfrm>
            <a:prstGeom prst="triangle">
              <a:avLst>
                <a:gd name="adj" fmla="val 0"/>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_文本框 8"/>
            <p:cNvSpPr txBox="1"/>
            <p:nvPr>
              <p:custDataLst>
                <p:tags r:id="rId14"/>
              </p:custDataLst>
            </p:nvPr>
          </p:nvSpPr>
          <p:spPr>
            <a:xfrm>
              <a:off x="995921" y="3990784"/>
              <a:ext cx="4141561" cy="978729"/>
            </a:xfrm>
            <a:prstGeom prst="rect">
              <a:avLst/>
            </a:prstGeom>
            <a:noFill/>
          </p:spPr>
          <p:txBody>
            <a:bodyPr wrap="square" rtlCol="0">
              <a:spAutoFit/>
            </a:bodyPr>
            <a:lstStyle/>
            <a:p>
              <a:pPr algn="just">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您的文字添加到此处，可以通过单击此处删除此处的文字进行添加，也可以复制您的文字粘贴到此处，本模板所有文字图片图标均可更改替换的文字粘贴到此处，本模板所有文字图片图标均可更改替换</a:t>
              </a:r>
            </a:p>
          </p:txBody>
        </p:sp>
        <p:cxnSp>
          <p:nvCxnSpPr>
            <p:cNvPr id="10" name="PA_直接连接符 9"/>
            <p:cNvCxnSpPr/>
            <p:nvPr>
              <p:custDataLst>
                <p:tags r:id="rId15"/>
              </p:custDataLst>
            </p:nvPr>
          </p:nvCxnSpPr>
          <p:spPr>
            <a:xfrm>
              <a:off x="1088661" y="3589592"/>
              <a:ext cx="1691612" cy="0"/>
            </a:xfrm>
            <a:prstGeom prst="line">
              <a:avLst/>
            </a:prstGeom>
            <a:ln w="12700" cap="flat" cmpd="sng" algn="ctr">
              <a:solidFill>
                <a:srgbClr val="E74C2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5757964" y="1178949"/>
            <a:ext cx="5733334" cy="4373095"/>
            <a:chOff x="5757964" y="1178949"/>
            <a:chExt cx="5733334" cy="4373095"/>
          </a:xfrm>
        </p:grpSpPr>
        <p:grpSp>
          <p:nvGrpSpPr>
            <p:cNvPr id="11" name="PA_组合 10"/>
            <p:cNvGrpSpPr/>
            <p:nvPr>
              <p:custDataLst>
                <p:tags r:id="rId2"/>
              </p:custDataLst>
            </p:nvPr>
          </p:nvGrpSpPr>
          <p:grpSpPr>
            <a:xfrm>
              <a:off x="5757964" y="1178949"/>
              <a:ext cx="5733334" cy="4373095"/>
              <a:chOff x="3085241" y="863823"/>
              <a:chExt cx="6996276" cy="5336403"/>
            </a:xfrm>
          </p:grpSpPr>
          <p:sp>
            <p:nvSpPr>
              <p:cNvPr id="12" name="PA_圆角矩形 1"/>
              <p:cNvSpPr/>
              <p:nvPr>
                <p:custDataLst>
                  <p:tags r:id="rId4"/>
                </p:custDataLst>
              </p:nvPr>
            </p:nvSpPr>
            <p:spPr>
              <a:xfrm>
                <a:off x="3085241" y="863823"/>
                <a:ext cx="6996276" cy="4586962"/>
              </a:xfrm>
              <a:custGeom>
                <a:avLst/>
                <a:gdLst/>
                <a:ahLst/>
                <a:cxnLst/>
                <a:rect l="l" t="t" r="r" b="b"/>
                <a:pathLst>
                  <a:path w="5436000" h="3564000">
                    <a:moveTo>
                      <a:pt x="234000" y="223568"/>
                    </a:moveTo>
                    <a:lnTo>
                      <a:pt x="234000" y="2851568"/>
                    </a:lnTo>
                    <a:lnTo>
                      <a:pt x="5202000" y="2851568"/>
                    </a:lnTo>
                    <a:lnTo>
                      <a:pt x="5202000" y="223568"/>
                    </a:lnTo>
                    <a:close/>
                    <a:moveTo>
                      <a:pt x="193953" y="0"/>
                    </a:moveTo>
                    <a:lnTo>
                      <a:pt x="5242047" y="0"/>
                    </a:lnTo>
                    <a:cubicBezTo>
                      <a:pt x="5349164" y="0"/>
                      <a:pt x="5436000" y="86836"/>
                      <a:pt x="5436000" y="193953"/>
                    </a:cubicBezTo>
                    <a:lnTo>
                      <a:pt x="5436000" y="3370047"/>
                    </a:lnTo>
                    <a:cubicBezTo>
                      <a:pt x="5436000" y="3477164"/>
                      <a:pt x="5349164" y="3564000"/>
                      <a:pt x="5242047" y="3564000"/>
                    </a:cubicBezTo>
                    <a:lnTo>
                      <a:pt x="193953" y="3564000"/>
                    </a:lnTo>
                    <a:cubicBezTo>
                      <a:pt x="86836" y="3564000"/>
                      <a:pt x="0" y="3477164"/>
                      <a:pt x="0" y="3370047"/>
                    </a:cubicBezTo>
                    <a:lnTo>
                      <a:pt x="0" y="193953"/>
                    </a:lnTo>
                    <a:cubicBezTo>
                      <a:pt x="0" y="86836"/>
                      <a:pt x="86836" y="0"/>
                      <a:pt x="193953"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_圆角矩形 12"/>
              <p:cNvSpPr/>
              <p:nvPr>
                <p:custDataLst>
                  <p:tags r:id="rId5"/>
                </p:custDataLst>
              </p:nvPr>
            </p:nvSpPr>
            <p:spPr>
              <a:xfrm>
                <a:off x="3085241" y="863823"/>
                <a:ext cx="6996276" cy="3957780"/>
              </a:xfrm>
              <a:custGeom>
                <a:avLst/>
                <a:gdLst/>
                <a:ahLst/>
                <a:cxnLst/>
                <a:rect l="l" t="t" r="r" b="b"/>
                <a:pathLst>
                  <a:path w="5436000" h="3075136">
                    <a:moveTo>
                      <a:pt x="234000" y="223568"/>
                    </a:moveTo>
                    <a:lnTo>
                      <a:pt x="234000" y="2851568"/>
                    </a:lnTo>
                    <a:lnTo>
                      <a:pt x="5202000" y="2851568"/>
                    </a:lnTo>
                    <a:lnTo>
                      <a:pt x="5202000" y="223568"/>
                    </a:lnTo>
                    <a:close/>
                    <a:moveTo>
                      <a:pt x="193953" y="0"/>
                    </a:moveTo>
                    <a:lnTo>
                      <a:pt x="5242047" y="0"/>
                    </a:lnTo>
                    <a:cubicBezTo>
                      <a:pt x="5349164" y="0"/>
                      <a:pt x="5436000" y="86836"/>
                      <a:pt x="5436000" y="193953"/>
                    </a:cubicBezTo>
                    <a:lnTo>
                      <a:pt x="5436000" y="3075136"/>
                    </a:lnTo>
                    <a:lnTo>
                      <a:pt x="0" y="3075136"/>
                    </a:lnTo>
                    <a:lnTo>
                      <a:pt x="0" y="193953"/>
                    </a:lnTo>
                    <a:cubicBezTo>
                      <a:pt x="0" y="86836"/>
                      <a:pt x="86836" y="0"/>
                      <a:pt x="193953" y="0"/>
                    </a:cubicBezTo>
                    <a:close/>
                  </a:path>
                </a:pathLst>
              </a:cu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矩形 13"/>
              <p:cNvSpPr/>
              <p:nvPr>
                <p:custDataLst>
                  <p:tags r:id="rId6"/>
                </p:custDataLst>
              </p:nvPr>
            </p:nvSpPr>
            <p:spPr>
              <a:xfrm>
                <a:off x="5749293" y="5450785"/>
                <a:ext cx="1668172" cy="144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PA_矩形 14"/>
              <p:cNvSpPr/>
              <p:nvPr>
                <p:custDataLst>
                  <p:tags r:id="rId7"/>
                </p:custDataLst>
              </p:nvPr>
            </p:nvSpPr>
            <p:spPr>
              <a:xfrm>
                <a:off x="5749293" y="5585355"/>
                <a:ext cx="1668172" cy="360000"/>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PA_圆角矩形 10"/>
              <p:cNvSpPr/>
              <p:nvPr>
                <p:custDataLst>
                  <p:tags r:id="rId8"/>
                </p:custDataLst>
              </p:nvPr>
            </p:nvSpPr>
            <p:spPr>
              <a:xfrm>
                <a:off x="5193236" y="5945395"/>
                <a:ext cx="2780286" cy="25483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pic>
          <p:nvPicPr>
            <p:cNvPr id="17" name="PA_图片 16"/>
            <p:cNvPicPr>
              <a:picLocks noChangeAspect="1"/>
            </p:cNvPicPr>
            <p:nvPr>
              <p:custDataLst>
                <p:tags r:id="rId3"/>
              </p:custDataLst>
            </p:nvPr>
          </p:nvPicPr>
          <p:blipFill rotWithShape="1">
            <a:blip r:embed="rId18" cstate="email"/>
            <a:srcRect/>
            <a:stretch>
              <a:fillRect/>
            </a:stretch>
          </p:blipFill>
          <p:spPr>
            <a:xfrm>
              <a:off x="5988872" y="1393980"/>
              <a:ext cx="5271516" cy="2879908"/>
            </a:xfrm>
            <a:prstGeom prst="rect">
              <a:avLst/>
            </a:prstGeom>
            <a:effectLst>
              <a:innerShdw blurRad="114300">
                <a:prstClr val="black"/>
              </a:innerShdw>
            </a:effectLst>
          </p:spPr>
        </p:pic>
      </p:grpSp>
      <p:sp>
        <p:nvSpPr>
          <p:cNvPr id="18" name="PA_矩形 76"/>
          <p:cNvSpPr/>
          <p:nvPr>
            <p:custDataLst>
              <p:tags r:id="rId1"/>
            </p:custDataLst>
          </p:nvPr>
        </p:nvSpPr>
        <p:spPr>
          <a:xfrm>
            <a:off x="-19050" y="6610350"/>
            <a:ext cx="12211050" cy="247652"/>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4567377" y="382860"/>
            <a:ext cx="3057247" cy="584775"/>
          </a:xfrm>
          <a:prstGeom prst="rect">
            <a:avLst/>
          </a:prstGeom>
          <a:noFill/>
        </p:spPr>
        <p:txBody>
          <a:bodyPr wrap="none" rtlCol="0">
            <a:spAutoFit/>
          </a:bodyPr>
          <a:lstStyle/>
          <a:p>
            <a:pPr algn="ctr"/>
            <a:r>
              <a:rPr lang="zh-CN" altLang="en-US" sz="3200" b="1" dirty="0">
                <a:solidFill>
                  <a:schemeClr val="accent1"/>
                </a:solidFill>
              </a:rPr>
              <a:t>标题添加到此处</a:t>
            </a:r>
          </a:p>
        </p:txBody>
      </p:sp>
      <p:sp>
        <p:nvSpPr>
          <p:cNvPr id="5" name="PA_等腰三角形 4"/>
          <p:cNvSpPr/>
          <p:nvPr>
            <p:custDataLst>
              <p:tags r:id="rId2"/>
            </p:custDataLst>
          </p:nvPr>
        </p:nvSpPr>
        <p:spPr>
          <a:xfrm>
            <a:off x="7738924" y="818595"/>
            <a:ext cx="298080" cy="298080"/>
          </a:xfrm>
          <a:prstGeom prst="triangle">
            <a:avLst>
              <a:gd name="adj" fmla="val 100000"/>
            </a:avLst>
          </a:prstGeom>
          <a:solidFill>
            <a:srgbClr val="394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PA_矩形 24"/>
          <p:cNvSpPr/>
          <p:nvPr>
            <p:custDataLst>
              <p:tags r:id="rId3"/>
            </p:custDataLst>
          </p:nvPr>
        </p:nvSpPr>
        <p:spPr>
          <a:xfrm>
            <a:off x="1078380" y="5775947"/>
            <a:ext cx="10130972" cy="535531"/>
          </a:xfrm>
          <a:prstGeom prst="rect">
            <a:avLst/>
          </a:prstGeom>
        </p:spPr>
        <p:txBody>
          <a:bodyPr wrap="square">
            <a:spAutoFit/>
          </a:bodyPr>
          <a:lstStyle/>
          <a:p>
            <a:pPr lvl="0" algn="ct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您的文字添加到此处您的文字添加到此处，可以通过单击此处删除此处的文字进行添加也可以复制您的文字粘贴到此处您的文字添加到此处</a:t>
            </a:r>
          </a:p>
        </p:txBody>
      </p:sp>
      <p:grpSp>
        <p:nvGrpSpPr>
          <p:cNvPr id="13" name="组合 12"/>
          <p:cNvGrpSpPr/>
          <p:nvPr/>
        </p:nvGrpSpPr>
        <p:grpSpPr>
          <a:xfrm>
            <a:off x="6410059" y="1611087"/>
            <a:ext cx="2302738" cy="3962402"/>
            <a:chOff x="6410059" y="1611087"/>
            <a:chExt cx="2302738" cy="3962402"/>
          </a:xfrm>
        </p:grpSpPr>
        <p:sp>
          <p:nvSpPr>
            <p:cNvPr id="7" name="PA_椭圆 6"/>
            <p:cNvSpPr/>
            <p:nvPr>
              <p:custDataLst>
                <p:tags r:id="rId30"/>
              </p:custDataLst>
            </p:nvPr>
          </p:nvSpPr>
          <p:spPr>
            <a:xfrm>
              <a:off x="6501885" y="1611087"/>
              <a:ext cx="2119086" cy="2119086"/>
            </a:xfrm>
            <a:prstGeom prst="ellipse">
              <a:avLst/>
            </a:prstGeom>
            <a:blipFill dpi="0" rotWithShape="1">
              <a:blip r:embed="rId42" cstate="email"/>
              <a:srcRect/>
              <a:tile tx="0" ty="0" sx="40000" sy="4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PA_矩形 17"/>
            <p:cNvSpPr/>
            <p:nvPr>
              <p:custDataLst>
                <p:tags r:id="rId31"/>
              </p:custDataLst>
            </p:nvPr>
          </p:nvSpPr>
          <p:spPr>
            <a:xfrm>
              <a:off x="6499836" y="4085045"/>
              <a:ext cx="2123184" cy="148844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A_矩形 18"/>
            <p:cNvSpPr/>
            <p:nvPr>
              <p:custDataLst>
                <p:tags r:id="rId32"/>
              </p:custDataLst>
            </p:nvPr>
          </p:nvSpPr>
          <p:spPr>
            <a:xfrm>
              <a:off x="6549751" y="4928512"/>
              <a:ext cx="2023354" cy="535531"/>
            </a:xfrm>
            <a:prstGeom prst="rect">
              <a:avLst/>
            </a:prstGeom>
          </p:spPr>
          <p:txBody>
            <a:bodyPr wrap="square">
              <a:spAutoFit/>
            </a:bodyPr>
            <a:lstStyle/>
            <a:p>
              <a:pPr lvl="0" algn="ct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a:t>
              </a:r>
            </a:p>
          </p:txBody>
        </p:sp>
        <p:sp>
          <p:nvSpPr>
            <p:cNvPr id="20" name="PA_矩形 19"/>
            <p:cNvSpPr/>
            <p:nvPr>
              <p:custDataLst>
                <p:tags r:id="rId33"/>
              </p:custDataLst>
            </p:nvPr>
          </p:nvSpPr>
          <p:spPr>
            <a:xfrm>
              <a:off x="6410059" y="4605829"/>
              <a:ext cx="2302738" cy="387798"/>
            </a:xfrm>
            <a:prstGeom prst="rect">
              <a:avLst/>
            </a:prstGeom>
          </p:spPr>
          <p:txBody>
            <a:bodyPr wrap="square">
              <a:spAutoFit/>
            </a:bodyPr>
            <a:lstStyle/>
            <a:p>
              <a:pPr lvl="0" algn="ctr">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文字添加到此处</a:t>
              </a:r>
            </a:p>
          </p:txBody>
        </p:sp>
        <p:grpSp>
          <p:nvGrpSpPr>
            <p:cNvPr id="31" name="PA_组合 30"/>
            <p:cNvGrpSpPr/>
            <p:nvPr>
              <p:custDataLst>
                <p:tags r:id="rId34"/>
              </p:custDataLst>
            </p:nvPr>
          </p:nvGrpSpPr>
          <p:grpSpPr>
            <a:xfrm>
              <a:off x="7402087" y="4186208"/>
              <a:ext cx="318681" cy="315902"/>
              <a:chOff x="5229226" y="484188"/>
              <a:chExt cx="546100" cy="541338"/>
            </a:xfrm>
          </p:grpSpPr>
          <p:sp>
            <p:nvSpPr>
              <p:cNvPr id="32" name="PA_任意多边形 20"/>
              <p:cNvSpPr/>
              <p:nvPr>
                <p:custDataLst>
                  <p:tags r:id="rId35"/>
                </p:custDataLst>
              </p:nvPr>
            </p:nvSpPr>
            <p:spPr bwMode="auto">
              <a:xfrm>
                <a:off x="5229226" y="538163"/>
                <a:ext cx="546100" cy="487363"/>
              </a:xfrm>
              <a:custGeom>
                <a:avLst/>
                <a:gdLst>
                  <a:gd name="T0" fmla="*/ 157 w 192"/>
                  <a:gd name="T1" fmla="*/ 0 h 171"/>
                  <a:gd name="T2" fmla="*/ 188 w 192"/>
                  <a:gd name="T3" fmla="*/ 0 h 171"/>
                  <a:gd name="T4" fmla="*/ 192 w 192"/>
                  <a:gd name="T5" fmla="*/ 4 h 171"/>
                  <a:gd name="T6" fmla="*/ 192 w 192"/>
                  <a:gd name="T7" fmla="*/ 168 h 171"/>
                  <a:gd name="T8" fmla="*/ 188 w 192"/>
                  <a:gd name="T9" fmla="*/ 171 h 171"/>
                  <a:gd name="T10" fmla="*/ 3 w 192"/>
                  <a:gd name="T11" fmla="*/ 171 h 171"/>
                  <a:gd name="T12" fmla="*/ 0 w 192"/>
                  <a:gd name="T13" fmla="*/ 168 h 171"/>
                  <a:gd name="T14" fmla="*/ 0 w 192"/>
                  <a:gd name="T15" fmla="*/ 4 h 171"/>
                  <a:gd name="T16" fmla="*/ 3 w 192"/>
                  <a:gd name="T17" fmla="*/ 0 h 171"/>
                  <a:gd name="T18" fmla="*/ 34 w 192"/>
                  <a:gd name="T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71">
                    <a:moveTo>
                      <a:pt x="157" y="0"/>
                    </a:moveTo>
                    <a:cubicBezTo>
                      <a:pt x="188" y="0"/>
                      <a:pt x="188" y="0"/>
                      <a:pt x="188" y="0"/>
                    </a:cubicBezTo>
                    <a:cubicBezTo>
                      <a:pt x="190" y="0"/>
                      <a:pt x="192" y="2"/>
                      <a:pt x="192" y="4"/>
                    </a:cubicBezTo>
                    <a:cubicBezTo>
                      <a:pt x="192" y="168"/>
                      <a:pt x="192" y="168"/>
                      <a:pt x="192" y="168"/>
                    </a:cubicBezTo>
                    <a:cubicBezTo>
                      <a:pt x="192" y="170"/>
                      <a:pt x="190" y="171"/>
                      <a:pt x="188" y="171"/>
                    </a:cubicBezTo>
                    <a:cubicBezTo>
                      <a:pt x="3" y="171"/>
                      <a:pt x="3" y="171"/>
                      <a:pt x="3" y="171"/>
                    </a:cubicBezTo>
                    <a:cubicBezTo>
                      <a:pt x="1" y="171"/>
                      <a:pt x="0" y="170"/>
                      <a:pt x="0" y="168"/>
                    </a:cubicBezTo>
                    <a:cubicBezTo>
                      <a:pt x="0" y="4"/>
                      <a:pt x="0" y="4"/>
                      <a:pt x="0" y="4"/>
                    </a:cubicBezTo>
                    <a:cubicBezTo>
                      <a:pt x="0" y="2"/>
                      <a:pt x="1" y="0"/>
                      <a:pt x="3" y="0"/>
                    </a:cubicBezTo>
                    <a:cubicBezTo>
                      <a:pt x="34" y="0"/>
                      <a:pt x="34" y="0"/>
                      <a:pt x="34" y="0"/>
                    </a:cubicBezTo>
                  </a:path>
                </a:pathLst>
              </a:custGeom>
              <a:noFill/>
              <a:ln w="2381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 name="PA_Line 21"/>
              <p:cNvSpPr>
                <a:spLocks noChangeShapeType="1"/>
              </p:cNvSpPr>
              <p:nvPr>
                <p:custDataLst>
                  <p:tags r:id="rId36"/>
                </p:custDataLst>
              </p:nvPr>
            </p:nvSpPr>
            <p:spPr bwMode="auto">
              <a:xfrm>
                <a:off x="5229226" y="688976"/>
                <a:ext cx="546100" cy="0"/>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4" name="PA_任意多边形 22"/>
              <p:cNvSpPr/>
              <p:nvPr>
                <p:custDataLst>
                  <p:tags r:id="rId37"/>
                </p:custDataLst>
              </p:nvPr>
            </p:nvSpPr>
            <p:spPr bwMode="auto">
              <a:xfrm>
                <a:off x="5337176" y="484188"/>
                <a:ext cx="77788" cy="103188"/>
              </a:xfrm>
              <a:custGeom>
                <a:avLst/>
                <a:gdLst>
                  <a:gd name="T0" fmla="*/ 27 w 27"/>
                  <a:gd name="T1" fmla="*/ 33 h 36"/>
                  <a:gd name="T2" fmla="*/ 24 w 27"/>
                  <a:gd name="T3" fmla="*/ 36 h 36"/>
                  <a:gd name="T4" fmla="*/ 3 w 27"/>
                  <a:gd name="T5" fmla="*/ 36 h 36"/>
                  <a:gd name="T6" fmla="*/ 0 w 27"/>
                  <a:gd name="T7" fmla="*/ 33 h 36"/>
                  <a:gd name="T8" fmla="*/ 0 w 27"/>
                  <a:gd name="T9" fmla="*/ 3 h 36"/>
                  <a:gd name="T10" fmla="*/ 3 w 27"/>
                  <a:gd name="T11" fmla="*/ 0 h 36"/>
                  <a:gd name="T12" fmla="*/ 24 w 27"/>
                  <a:gd name="T13" fmla="*/ 0 h 36"/>
                  <a:gd name="T14" fmla="*/ 27 w 27"/>
                  <a:gd name="T15" fmla="*/ 3 h 36"/>
                  <a:gd name="T16" fmla="*/ 27 w 27"/>
                  <a:gd name="T1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6">
                    <a:moveTo>
                      <a:pt x="27" y="33"/>
                    </a:moveTo>
                    <a:cubicBezTo>
                      <a:pt x="27" y="35"/>
                      <a:pt x="26" y="36"/>
                      <a:pt x="24" y="36"/>
                    </a:cubicBezTo>
                    <a:cubicBezTo>
                      <a:pt x="3" y="36"/>
                      <a:pt x="3" y="36"/>
                      <a:pt x="3" y="36"/>
                    </a:cubicBezTo>
                    <a:cubicBezTo>
                      <a:pt x="1" y="36"/>
                      <a:pt x="0" y="35"/>
                      <a:pt x="0" y="33"/>
                    </a:cubicBezTo>
                    <a:cubicBezTo>
                      <a:pt x="0" y="3"/>
                      <a:pt x="0" y="3"/>
                      <a:pt x="0" y="3"/>
                    </a:cubicBezTo>
                    <a:cubicBezTo>
                      <a:pt x="0" y="1"/>
                      <a:pt x="1" y="0"/>
                      <a:pt x="3" y="0"/>
                    </a:cubicBezTo>
                    <a:cubicBezTo>
                      <a:pt x="24" y="0"/>
                      <a:pt x="24" y="0"/>
                      <a:pt x="24" y="0"/>
                    </a:cubicBezTo>
                    <a:cubicBezTo>
                      <a:pt x="26" y="0"/>
                      <a:pt x="27" y="1"/>
                      <a:pt x="27" y="3"/>
                    </a:cubicBezTo>
                    <a:lnTo>
                      <a:pt x="27" y="33"/>
                    </a:lnTo>
                    <a:close/>
                  </a:path>
                </a:pathLst>
              </a:custGeom>
              <a:noFill/>
              <a:ln w="2381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PA_任意多边形 23"/>
              <p:cNvSpPr/>
              <p:nvPr>
                <p:custDataLst>
                  <p:tags r:id="rId38"/>
                </p:custDataLst>
              </p:nvPr>
            </p:nvSpPr>
            <p:spPr bwMode="auto">
              <a:xfrm>
                <a:off x="5588001" y="484188"/>
                <a:ext cx="76200" cy="103188"/>
              </a:xfrm>
              <a:custGeom>
                <a:avLst/>
                <a:gdLst>
                  <a:gd name="T0" fmla="*/ 27 w 27"/>
                  <a:gd name="T1" fmla="*/ 33 h 36"/>
                  <a:gd name="T2" fmla="*/ 24 w 27"/>
                  <a:gd name="T3" fmla="*/ 36 h 36"/>
                  <a:gd name="T4" fmla="*/ 3 w 27"/>
                  <a:gd name="T5" fmla="*/ 36 h 36"/>
                  <a:gd name="T6" fmla="*/ 0 w 27"/>
                  <a:gd name="T7" fmla="*/ 33 h 36"/>
                  <a:gd name="T8" fmla="*/ 0 w 27"/>
                  <a:gd name="T9" fmla="*/ 3 h 36"/>
                  <a:gd name="T10" fmla="*/ 3 w 27"/>
                  <a:gd name="T11" fmla="*/ 0 h 36"/>
                  <a:gd name="T12" fmla="*/ 24 w 27"/>
                  <a:gd name="T13" fmla="*/ 0 h 36"/>
                  <a:gd name="T14" fmla="*/ 27 w 27"/>
                  <a:gd name="T15" fmla="*/ 3 h 36"/>
                  <a:gd name="T16" fmla="*/ 27 w 27"/>
                  <a:gd name="T1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6">
                    <a:moveTo>
                      <a:pt x="27" y="33"/>
                    </a:moveTo>
                    <a:cubicBezTo>
                      <a:pt x="27" y="35"/>
                      <a:pt x="26" y="36"/>
                      <a:pt x="24" y="36"/>
                    </a:cubicBezTo>
                    <a:cubicBezTo>
                      <a:pt x="3" y="36"/>
                      <a:pt x="3" y="36"/>
                      <a:pt x="3" y="36"/>
                    </a:cubicBezTo>
                    <a:cubicBezTo>
                      <a:pt x="2" y="36"/>
                      <a:pt x="0" y="35"/>
                      <a:pt x="0" y="33"/>
                    </a:cubicBezTo>
                    <a:cubicBezTo>
                      <a:pt x="0" y="3"/>
                      <a:pt x="0" y="3"/>
                      <a:pt x="0" y="3"/>
                    </a:cubicBezTo>
                    <a:cubicBezTo>
                      <a:pt x="0" y="1"/>
                      <a:pt x="2" y="0"/>
                      <a:pt x="3" y="0"/>
                    </a:cubicBezTo>
                    <a:cubicBezTo>
                      <a:pt x="24" y="0"/>
                      <a:pt x="24" y="0"/>
                      <a:pt x="24" y="0"/>
                    </a:cubicBezTo>
                    <a:cubicBezTo>
                      <a:pt x="26" y="0"/>
                      <a:pt x="27" y="1"/>
                      <a:pt x="27" y="3"/>
                    </a:cubicBezTo>
                    <a:lnTo>
                      <a:pt x="27" y="33"/>
                    </a:lnTo>
                    <a:close/>
                  </a:path>
                </a:pathLst>
              </a:custGeom>
              <a:noFill/>
              <a:ln w="2381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PA_Line 24"/>
              <p:cNvSpPr>
                <a:spLocks noChangeShapeType="1"/>
              </p:cNvSpPr>
              <p:nvPr>
                <p:custDataLst>
                  <p:tags r:id="rId39"/>
                </p:custDataLst>
              </p:nvPr>
            </p:nvSpPr>
            <p:spPr bwMode="auto">
              <a:xfrm>
                <a:off x="5426076" y="538163"/>
                <a:ext cx="150813" cy="0"/>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3" name="组合 2"/>
          <p:cNvGrpSpPr/>
          <p:nvPr/>
        </p:nvGrpSpPr>
        <p:grpSpPr>
          <a:xfrm>
            <a:off x="652725" y="1611087"/>
            <a:ext cx="2302738" cy="3962402"/>
            <a:chOff x="652725" y="1611087"/>
            <a:chExt cx="2302738" cy="3962402"/>
          </a:xfrm>
        </p:grpSpPr>
        <p:sp>
          <p:nvSpPr>
            <p:cNvPr id="2" name="PA_椭圆 1"/>
            <p:cNvSpPr/>
            <p:nvPr>
              <p:custDataLst>
                <p:tags r:id="rId21"/>
              </p:custDataLst>
            </p:nvPr>
          </p:nvSpPr>
          <p:spPr>
            <a:xfrm>
              <a:off x="744551" y="1611087"/>
              <a:ext cx="2119086" cy="2119086"/>
            </a:xfrm>
            <a:prstGeom prst="ellipse">
              <a:avLst/>
            </a:prstGeom>
            <a:blipFill dpi="0" rotWithShape="1">
              <a:blip r:embed="rId43" cstate="email"/>
              <a:srcRect/>
              <a:tile tx="0" ty="0" sx="70000" sy="7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_矩形 8"/>
            <p:cNvSpPr/>
            <p:nvPr>
              <p:custDataLst>
                <p:tags r:id="rId22"/>
              </p:custDataLst>
            </p:nvPr>
          </p:nvSpPr>
          <p:spPr>
            <a:xfrm>
              <a:off x="742502" y="4085045"/>
              <a:ext cx="2123184" cy="148844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_矩形 9"/>
            <p:cNvSpPr/>
            <p:nvPr>
              <p:custDataLst>
                <p:tags r:id="rId23"/>
              </p:custDataLst>
            </p:nvPr>
          </p:nvSpPr>
          <p:spPr>
            <a:xfrm>
              <a:off x="792417" y="4928512"/>
              <a:ext cx="2023354" cy="535531"/>
            </a:xfrm>
            <a:prstGeom prst="rect">
              <a:avLst/>
            </a:prstGeom>
          </p:spPr>
          <p:txBody>
            <a:bodyPr wrap="square">
              <a:spAutoFit/>
            </a:bodyPr>
            <a:lstStyle/>
            <a:p>
              <a:pPr lvl="0" algn="ct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a:t>
              </a:r>
            </a:p>
          </p:txBody>
        </p:sp>
        <p:sp>
          <p:nvSpPr>
            <p:cNvPr id="11" name="PA_矩形 10"/>
            <p:cNvSpPr/>
            <p:nvPr>
              <p:custDataLst>
                <p:tags r:id="rId24"/>
              </p:custDataLst>
            </p:nvPr>
          </p:nvSpPr>
          <p:spPr>
            <a:xfrm>
              <a:off x="652725" y="4605829"/>
              <a:ext cx="2302738" cy="387798"/>
            </a:xfrm>
            <a:prstGeom prst="rect">
              <a:avLst/>
            </a:prstGeom>
          </p:spPr>
          <p:txBody>
            <a:bodyPr wrap="square">
              <a:spAutoFit/>
            </a:bodyPr>
            <a:lstStyle/>
            <a:p>
              <a:pPr lvl="0" algn="ctr">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文字添加到此处</a:t>
              </a:r>
            </a:p>
          </p:txBody>
        </p:sp>
        <p:grpSp>
          <p:nvGrpSpPr>
            <p:cNvPr id="26" name="PA_组合 25"/>
            <p:cNvGrpSpPr/>
            <p:nvPr>
              <p:custDataLst>
                <p:tags r:id="rId25"/>
              </p:custDataLst>
            </p:nvPr>
          </p:nvGrpSpPr>
          <p:grpSpPr>
            <a:xfrm>
              <a:off x="1612820" y="4207052"/>
              <a:ext cx="318682" cy="274214"/>
              <a:chOff x="495301" y="523876"/>
              <a:chExt cx="546101" cy="469900"/>
            </a:xfrm>
          </p:grpSpPr>
          <p:sp>
            <p:nvSpPr>
              <p:cNvPr id="27" name="PA_任意多边形 5"/>
              <p:cNvSpPr/>
              <p:nvPr>
                <p:custDataLst>
                  <p:tags r:id="rId26"/>
                </p:custDataLst>
              </p:nvPr>
            </p:nvSpPr>
            <p:spPr bwMode="auto">
              <a:xfrm>
                <a:off x="606426" y="631826"/>
                <a:ext cx="434975" cy="361950"/>
              </a:xfrm>
              <a:custGeom>
                <a:avLst/>
                <a:gdLst>
                  <a:gd name="T0" fmla="*/ 153 w 153"/>
                  <a:gd name="T1" fmla="*/ 121 h 127"/>
                  <a:gd name="T2" fmla="*/ 147 w 153"/>
                  <a:gd name="T3" fmla="*/ 127 h 127"/>
                  <a:gd name="T4" fmla="*/ 6 w 153"/>
                  <a:gd name="T5" fmla="*/ 127 h 127"/>
                  <a:gd name="T6" fmla="*/ 0 w 153"/>
                  <a:gd name="T7" fmla="*/ 121 h 127"/>
                  <a:gd name="T8" fmla="*/ 0 w 153"/>
                  <a:gd name="T9" fmla="*/ 6 h 127"/>
                  <a:gd name="T10" fmla="*/ 6 w 153"/>
                  <a:gd name="T11" fmla="*/ 0 h 127"/>
                  <a:gd name="T12" fmla="*/ 147 w 153"/>
                  <a:gd name="T13" fmla="*/ 0 h 127"/>
                  <a:gd name="T14" fmla="*/ 153 w 153"/>
                  <a:gd name="T15" fmla="*/ 6 h 127"/>
                  <a:gd name="T16" fmla="*/ 153 w 153"/>
                  <a:gd name="T17" fmla="*/ 12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27">
                    <a:moveTo>
                      <a:pt x="153" y="121"/>
                    </a:moveTo>
                    <a:cubicBezTo>
                      <a:pt x="153" y="124"/>
                      <a:pt x="151" y="127"/>
                      <a:pt x="147" y="127"/>
                    </a:cubicBezTo>
                    <a:cubicBezTo>
                      <a:pt x="6" y="127"/>
                      <a:pt x="6" y="127"/>
                      <a:pt x="6" y="127"/>
                    </a:cubicBezTo>
                    <a:cubicBezTo>
                      <a:pt x="2" y="127"/>
                      <a:pt x="0" y="124"/>
                      <a:pt x="0" y="121"/>
                    </a:cubicBezTo>
                    <a:cubicBezTo>
                      <a:pt x="0" y="6"/>
                      <a:pt x="0" y="6"/>
                      <a:pt x="0" y="6"/>
                    </a:cubicBezTo>
                    <a:cubicBezTo>
                      <a:pt x="0" y="3"/>
                      <a:pt x="2" y="0"/>
                      <a:pt x="6" y="0"/>
                    </a:cubicBezTo>
                    <a:cubicBezTo>
                      <a:pt x="147" y="0"/>
                      <a:pt x="147" y="0"/>
                      <a:pt x="147" y="0"/>
                    </a:cubicBezTo>
                    <a:cubicBezTo>
                      <a:pt x="151" y="0"/>
                      <a:pt x="153" y="3"/>
                      <a:pt x="153" y="6"/>
                    </a:cubicBezTo>
                    <a:lnTo>
                      <a:pt x="153" y="121"/>
                    </a:lnTo>
                    <a:close/>
                  </a:path>
                </a:pathLst>
              </a:custGeom>
              <a:noFill/>
              <a:ln w="2381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PA_任意多边形 6"/>
              <p:cNvSpPr/>
              <p:nvPr>
                <p:custDataLst>
                  <p:tags r:id="rId27"/>
                </p:custDataLst>
              </p:nvPr>
            </p:nvSpPr>
            <p:spPr bwMode="auto">
              <a:xfrm>
                <a:off x="495301" y="523876"/>
                <a:ext cx="438150" cy="361950"/>
              </a:xfrm>
              <a:custGeom>
                <a:avLst/>
                <a:gdLst>
                  <a:gd name="T0" fmla="*/ 20 w 154"/>
                  <a:gd name="T1" fmla="*/ 127 h 127"/>
                  <a:gd name="T2" fmla="*/ 7 w 154"/>
                  <a:gd name="T3" fmla="*/ 127 h 127"/>
                  <a:gd name="T4" fmla="*/ 0 w 154"/>
                  <a:gd name="T5" fmla="*/ 121 h 127"/>
                  <a:gd name="T6" fmla="*/ 0 w 154"/>
                  <a:gd name="T7" fmla="*/ 6 h 127"/>
                  <a:gd name="T8" fmla="*/ 7 w 154"/>
                  <a:gd name="T9" fmla="*/ 0 h 127"/>
                  <a:gd name="T10" fmla="*/ 148 w 154"/>
                  <a:gd name="T11" fmla="*/ 0 h 127"/>
                  <a:gd name="T12" fmla="*/ 154 w 154"/>
                  <a:gd name="T13" fmla="*/ 6 h 127"/>
                  <a:gd name="T14" fmla="*/ 154 w 154"/>
                  <a:gd name="T15" fmla="*/ 20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127">
                    <a:moveTo>
                      <a:pt x="20" y="127"/>
                    </a:moveTo>
                    <a:cubicBezTo>
                      <a:pt x="7" y="127"/>
                      <a:pt x="7" y="127"/>
                      <a:pt x="7" y="127"/>
                    </a:cubicBezTo>
                    <a:cubicBezTo>
                      <a:pt x="3" y="127"/>
                      <a:pt x="0" y="124"/>
                      <a:pt x="0" y="121"/>
                    </a:cubicBezTo>
                    <a:cubicBezTo>
                      <a:pt x="0" y="6"/>
                      <a:pt x="0" y="6"/>
                      <a:pt x="0" y="6"/>
                    </a:cubicBezTo>
                    <a:cubicBezTo>
                      <a:pt x="0" y="2"/>
                      <a:pt x="3" y="0"/>
                      <a:pt x="7" y="0"/>
                    </a:cubicBezTo>
                    <a:cubicBezTo>
                      <a:pt x="148" y="0"/>
                      <a:pt x="148" y="0"/>
                      <a:pt x="148" y="0"/>
                    </a:cubicBezTo>
                    <a:cubicBezTo>
                      <a:pt x="151" y="0"/>
                      <a:pt x="154" y="2"/>
                      <a:pt x="154" y="6"/>
                    </a:cubicBezTo>
                    <a:cubicBezTo>
                      <a:pt x="154" y="20"/>
                      <a:pt x="154" y="20"/>
                      <a:pt x="154" y="20"/>
                    </a:cubicBezTo>
                  </a:path>
                </a:pathLst>
              </a:custGeom>
              <a:noFill/>
              <a:ln w="2381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PA_任意多边形 7"/>
              <p:cNvSpPr/>
              <p:nvPr>
                <p:custDataLst>
                  <p:tags r:id="rId28"/>
                </p:custDataLst>
              </p:nvPr>
            </p:nvSpPr>
            <p:spPr bwMode="auto">
              <a:xfrm>
                <a:off x="646114" y="831851"/>
                <a:ext cx="395288" cy="161925"/>
              </a:xfrm>
              <a:custGeom>
                <a:avLst/>
                <a:gdLst>
                  <a:gd name="T0" fmla="*/ 0 w 249"/>
                  <a:gd name="T1" fmla="*/ 102 h 102"/>
                  <a:gd name="T2" fmla="*/ 102 w 249"/>
                  <a:gd name="T3" fmla="*/ 0 h 102"/>
                  <a:gd name="T4" fmla="*/ 147 w 249"/>
                  <a:gd name="T5" fmla="*/ 48 h 102"/>
                  <a:gd name="T6" fmla="*/ 194 w 249"/>
                  <a:gd name="T7" fmla="*/ 0 h 102"/>
                  <a:gd name="T8" fmla="*/ 249 w 249"/>
                  <a:gd name="T9" fmla="*/ 48 h 102"/>
                </a:gdLst>
                <a:ahLst/>
                <a:cxnLst>
                  <a:cxn ang="0">
                    <a:pos x="T0" y="T1"/>
                  </a:cxn>
                  <a:cxn ang="0">
                    <a:pos x="T2" y="T3"/>
                  </a:cxn>
                  <a:cxn ang="0">
                    <a:pos x="T4" y="T5"/>
                  </a:cxn>
                  <a:cxn ang="0">
                    <a:pos x="T6" y="T7"/>
                  </a:cxn>
                  <a:cxn ang="0">
                    <a:pos x="T8" y="T9"/>
                  </a:cxn>
                </a:cxnLst>
                <a:rect l="0" t="0" r="r" b="b"/>
                <a:pathLst>
                  <a:path w="249" h="102">
                    <a:moveTo>
                      <a:pt x="0" y="102"/>
                    </a:moveTo>
                    <a:lnTo>
                      <a:pt x="102" y="0"/>
                    </a:lnTo>
                    <a:lnTo>
                      <a:pt x="147" y="48"/>
                    </a:lnTo>
                    <a:lnTo>
                      <a:pt x="194" y="0"/>
                    </a:lnTo>
                    <a:lnTo>
                      <a:pt x="249" y="48"/>
                    </a:lnTo>
                  </a:path>
                </a:pathLst>
              </a:custGeom>
              <a:noFill/>
              <a:ln w="2381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PA_椭圆 8"/>
              <p:cNvSpPr>
                <a:spLocks noChangeArrowheads="1"/>
              </p:cNvSpPr>
              <p:nvPr>
                <p:custDataLst>
                  <p:tags r:id="rId29"/>
                </p:custDataLst>
              </p:nvPr>
            </p:nvSpPr>
            <p:spPr bwMode="auto">
              <a:xfrm>
                <a:off x="666751" y="717551"/>
                <a:ext cx="84138" cy="85725"/>
              </a:xfrm>
              <a:prstGeom prst="ellips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21" name="组合 20"/>
          <p:cNvGrpSpPr/>
          <p:nvPr/>
        </p:nvGrpSpPr>
        <p:grpSpPr>
          <a:xfrm>
            <a:off x="3531392" y="1611087"/>
            <a:ext cx="2302738" cy="3962402"/>
            <a:chOff x="3531392" y="1611087"/>
            <a:chExt cx="2302738" cy="3962402"/>
          </a:xfrm>
        </p:grpSpPr>
        <p:sp>
          <p:nvSpPr>
            <p:cNvPr id="6" name="PA_椭圆 5"/>
            <p:cNvSpPr/>
            <p:nvPr>
              <p:custDataLst>
                <p:tags r:id="rId12"/>
              </p:custDataLst>
            </p:nvPr>
          </p:nvSpPr>
          <p:spPr>
            <a:xfrm>
              <a:off x="3623218" y="1611087"/>
              <a:ext cx="2119086" cy="2119086"/>
            </a:xfrm>
            <a:prstGeom prst="ellipse">
              <a:avLst/>
            </a:prstGeom>
            <a:blipFill dpi="0" rotWithShape="1">
              <a:blip r:embed="rId44" cstate="email"/>
              <a:srcRect/>
              <a:tile tx="0" ty="0" sx="40000" sy="4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矩形 13"/>
            <p:cNvSpPr/>
            <p:nvPr>
              <p:custDataLst>
                <p:tags r:id="rId13"/>
              </p:custDataLst>
            </p:nvPr>
          </p:nvSpPr>
          <p:spPr>
            <a:xfrm>
              <a:off x="3621169" y="4085045"/>
              <a:ext cx="2123184" cy="148844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_矩形 14"/>
            <p:cNvSpPr/>
            <p:nvPr>
              <p:custDataLst>
                <p:tags r:id="rId14"/>
              </p:custDataLst>
            </p:nvPr>
          </p:nvSpPr>
          <p:spPr>
            <a:xfrm>
              <a:off x="3671084" y="4928512"/>
              <a:ext cx="2023354" cy="535531"/>
            </a:xfrm>
            <a:prstGeom prst="rect">
              <a:avLst/>
            </a:prstGeom>
          </p:spPr>
          <p:txBody>
            <a:bodyPr wrap="square">
              <a:spAutoFit/>
            </a:bodyPr>
            <a:lstStyle/>
            <a:p>
              <a:pPr lvl="0" algn="ct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a:t>
              </a:r>
            </a:p>
          </p:txBody>
        </p:sp>
        <p:sp>
          <p:nvSpPr>
            <p:cNvPr id="16" name="PA_矩形 15"/>
            <p:cNvSpPr/>
            <p:nvPr>
              <p:custDataLst>
                <p:tags r:id="rId15"/>
              </p:custDataLst>
            </p:nvPr>
          </p:nvSpPr>
          <p:spPr>
            <a:xfrm>
              <a:off x="3531392" y="4605829"/>
              <a:ext cx="2302738" cy="387798"/>
            </a:xfrm>
            <a:prstGeom prst="rect">
              <a:avLst/>
            </a:prstGeom>
          </p:spPr>
          <p:txBody>
            <a:bodyPr wrap="square">
              <a:spAutoFit/>
            </a:bodyPr>
            <a:lstStyle/>
            <a:p>
              <a:pPr lvl="0" algn="ctr">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文字添加到此处</a:t>
              </a:r>
            </a:p>
          </p:txBody>
        </p:sp>
        <p:grpSp>
          <p:nvGrpSpPr>
            <p:cNvPr id="37" name="PA_组合 36"/>
            <p:cNvGrpSpPr/>
            <p:nvPr>
              <p:custDataLst>
                <p:tags r:id="rId16"/>
              </p:custDataLst>
            </p:nvPr>
          </p:nvGrpSpPr>
          <p:grpSpPr>
            <a:xfrm>
              <a:off x="4523420" y="4245961"/>
              <a:ext cx="318681" cy="196396"/>
              <a:chOff x="1679576" y="4870451"/>
              <a:chExt cx="546100" cy="336550"/>
            </a:xfrm>
          </p:grpSpPr>
          <p:sp>
            <p:nvSpPr>
              <p:cNvPr id="38" name="PA_Line 172"/>
              <p:cNvSpPr>
                <a:spLocks noChangeShapeType="1"/>
              </p:cNvSpPr>
              <p:nvPr>
                <p:custDataLst>
                  <p:tags r:id="rId17"/>
                </p:custDataLst>
              </p:nvPr>
            </p:nvSpPr>
            <p:spPr bwMode="auto">
              <a:xfrm>
                <a:off x="1790701" y="4870451"/>
                <a:ext cx="320675" cy="0"/>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9" name="PA_Line 173"/>
              <p:cNvSpPr>
                <a:spLocks noChangeShapeType="1"/>
              </p:cNvSpPr>
              <p:nvPr>
                <p:custDataLst>
                  <p:tags r:id="rId18"/>
                </p:custDataLst>
              </p:nvPr>
            </p:nvSpPr>
            <p:spPr bwMode="auto">
              <a:xfrm>
                <a:off x="1679576" y="4981576"/>
                <a:ext cx="546100" cy="0"/>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0" name="PA_Line 174"/>
              <p:cNvSpPr>
                <a:spLocks noChangeShapeType="1"/>
              </p:cNvSpPr>
              <p:nvPr>
                <p:custDataLst>
                  <p:tags r:id="rId19"/>
                </p:custDataLst>
              </p:nvPr>
            </p:nvSpPr>
            <p:spPr bwMode="auto">
              <a:xfrm>
                <a:off x="1744664" y="5095876"/>
                <a:ext cx="412750" cy="0"/>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1" name="PA_Line 175"/>
              <p:cNvSpPr>
                <a:spLocks noChangeShapeType="1"/>
              </p:cNvSpPr>
              <p:nvPr>
                <p:custDataLst>
                  <p:tags r:id="rId20"/>
                </p:custDataLst>
              </p:nvPr>
            </p:nvSpPr>
            <p:spPr bwMode="auto">
              <a:xfrm>
                <a:off x="1778001" y="5207001"/>
                <a:ext cx="347663" cy="0"/>
              </a:xfrm>
              <a:prstGeom prst="lin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17" name="组合 16"/>
          <p:cNvGrpSpPr/>
          <p:nvPr/>
        </p:nvGrpSpPr>
        <p:grpSpPr>
          <a:xfrm>
            <a:off x="9288726" y="1611087"/>
            <a:ext cx="2302738" cy="3962402"/>
            <a:chOff x="9288726" y="1611087"/>
            <a:chExt cx="2302738" cy="3962402"/>
          </a:xfrm>
        </p:grpSpPr>
        <p:sp>
          <p:nvSpPr>
            <p:cNvPr id="8" name="PA_椭圆 7"/>
            <p:cNvSpPr/>
            <p:nvPr>
              <p:custDataLst>
                <p:tags r:id="rId5"/>
              </p:custDataLst>
            </p:nvPr>
          </p:nvSpPr>
          <p:spPr>
            <a:xfrm>
              <a:off x="9332685" y="1611087"/>
              <a:ext cx="2119086" cy="2119086"/>
            </a:xfrm>
            <a:prstGeom prst="ellipse">
              <a:avLst/>
            </a:prstGeom>
            <a:blipFill dpi="0" rotWithShape="1">
              <a:blip r:embed="rId45" cstate="email"/>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PA_矩形 21"/>
            <p:cNvSpPr/>
            <p:nvPr>
              <p:custDataLst>
                <p:tags r:id="rId6"/>
              </p:custDataLst>
            </p:nvPr>
          </p:nvSpPr>
          <p:spPr>
            <a:xfrm>
              <a:off x="9378503" y="4085045"/>
              <a:ext cx="2123184" cy="148844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PA_矩形 22"/>
            <p:cNvSpPr/>
            <p:nvPr>
              <p:custDataLst>
                <p:tags r:id="rId7"/>
              </p:custDataLst>
            </p:nvPr>
          </p:nvSpPr>
          <p:spPr>
            <a:xfrm>
              <a:off x="9428418" y="4928512"/>
              <a:ext cx="2023354" cy="535531"/>
            </a:xfrm>
            <a:prstGeom prst="rect">
              <a:avLst/>
            </a:prstGeom>
          </p:spPr>
          <p:txBody>
            <a:bodyPr wrap="square">
              <a:spAutoFit/>
            </a:bodyPr>
            <a:lstStyle/>
            <a:p>
              <a:pPr lvl="0" algn="ct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a:t>
              </a:r>
            </a:p>
          </p:txBody>
        </p:sp>
        <p:sp>
          <p:nvSpPr>
            <p:cNvPr id="24" name="PA_矩形 23"/>
            <p:cNvSpPr/>
            <p:nvPr>
              <p:custDataLst>
                <p:tags r:id="rId8"/>
              </p:custDataLst>
            </p:nvPr>
          </p:nvSpPr>
          <p:spPr>
            <a:xfrm>
              <a:off x="9288726" y="4605829"/>
              <a:ext cx="2302738" cy="387798"/>
            </a:xfrm>
            <a:prstGeom prst="rect">
              <a:avLst/>
            </a:prstGeom>
          </p:spPr>
          <p:txBody>
            <a:bodyPr wrap="square">
              <a:spAutoFit/>
            </a:bodyPr>
            <a:lstStyle/>
            <a:p>
              <a:pPr lvl="0" algn="ctr">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文字添加到此处</a:t>
              </a:r>
            </a:p>
          </p:txBody>
        </p:sp>
        <p:grpSp>
          <p:nvGrpSpPr>
            <p:cNvPr id="42" name="PA_组合 41"/>
            <p:cNvGrpSpPr/>
            <p:nvPr>
              <p:custDataLst>
                <p:tags r:id="rId9"/>
              </p:custDataLst>
            </p:nvPr>
          </p:nvGrpSpPr>
          <p:grpSpPr>
            <a:xfrm>
              <a:off x="10280754" y="4184819"/>
              <a:ext cx="318681" cy="318681"/>
              <a:chOff x="8777289" y="4762501"/>
              <a:chExt cx="546100" cy="546100"/>
            </a:xfrm>
          </p:grpSpPr>
          <p:sp>
            <p:nvSpPr>
              <p:cNvPr id="43" name="PA_椭圆 197"/>
              <p:cNvSpPr>
                <a:spLocks noChangeArrowheads="1"/>
              </p:cNvSpPr>
              <p:nvPr>
                <p:custDataLst>
                  <p:tags r:id="rId10"/>
                </p:custDataLst>
              </p:nvPr>
            </p:nvSpPr>
            <p:spPr bwMode="auto">
              <a:xfrm>
                <a:off x="8777289" y="4762501"/>
                <a:ext cx="546100" cy="546100"/>
              </a:xfrm>
              <a:prstGeom prst="ellipse">
                <a:avLst/>
              </a:prstGeom>
              <a:noFill/>
              <a:ln w="2381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4" name="PA_任意多边形 198"/>
              <p:cNvSpPr/>
              <p:nvPr>
                <p:custDataLst>
                  <p:tags r:id="rId11"/>
                </p:custDataLst>
              </p:nvPr>
            </p:nvSpPr>
            <p:spPr bwMode="auto">
              <a:xfrm>
                <a:off x="8978901" y="4945063"/>
                <a:ext cx="185738" cy="176213"/>
              </a:xfrm>
              <a:custGeom>
                <a:avLst/>
                <a:gdLst>
                  <a:gd name="T0" fmla="*/ 0 w 117"/>
                  <a:gd name="T1" fmla="*/ 0 h 111"/>
                  <a:gd name="T2" fmla="*/ 117 w 117"/>
                  <a:gd name="T3" fmla="*/ 57 h 111"/>
                  <a:gd name="T4" fmla="*/ 0 w 117"/>
                  <a:gd name="T5" fmla="*/ 111 h 111"/>
                  <a:gd name="T6" fmla="*/ 0 w 117"/>
                  <a:gd name="T7" fmla="*/ 0 h 111"/>
                </a:gdLst>
                <a:ahLst/>
                <a:cxnLst>
                  <a:cxn ang="0">
                    <a:pos x="T0" y="T1"/>
                  </a:cxn>
                  <a:cxn ang="0">
                    <a:pos x="T2" y="T3"/>
                  </a:cxn>
                  <a:cxn ang="0">
                    <a:pos x="T4" y="T5"/>
                  </a:cxn>
                  <a:cxn ang="0">
                    <a:pos x="T6" y="T7"/>
                  </a:cxn>
                </a:cxnLst>
                <a:rect l="0" t="0" r="r" b="b"/>
                <a:pathLst>
                  <a:path w="117" h="111">
                    <a:moveTo>
                      <a:pt x="0" y="0"/>
                    </a:moveTo>
                    <a:lnTo>
                      <a:pt x="117" y="57"/>
                    </a:lnTo>
                    <a:lnTo>
                      <a:pt x="0" y="111"/>
                    </a:lnTo>
                    <a:lnTo>
                      <a:pt x="0" y="0"/>
                    </a:lnTo>
                    <a:close/>
                  </a:path>
                </a:pathLst>
              </a:custGeom>
              <a:noFill/>
              <a:ln w="2381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45" name="PA_矩形 76"/>
          <p:cNvSpPr/>
          <p:nvPr>
            <p:custDataLst>
              <p:tags r:id="rId4"/>
            </p:custDataLst>
          </p:nvPr>
        </p:nvSpPr>
        <p:spPr>
          <a:xfrm>
            <a:off x="-19050" y="6610350"/>
            <a:ext cx="12211050" cy="247652"/>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strVal val="#ppt_h"/>
                                          </p:val>
                                        </p:tav>
                                        <p:tav tm="100000">
                                          <p:val>
                                            <p:strVal val="#ppt_h"/>
                                          </p:val>
                                        </p:tav>
                                      </p:tavLst>
                                    </p:anim>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randombar(horizontal)">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组合 3"/>
          <p:cNvGrpSpPr/>
          <p:nvPr>
            <p:custDataLst>
              <p:tags r:id="rId1"/>
            </p:custDataLst>
          </p:nvPr>
        </p:nvGrpSpPr>
        <p:grpSpPr>
          <a:xfrm>
            <a:off x="799398" y="1427117"/>
            <a:ext cx="2944958" cy="1375298"/>
            <a:chOff x="8364677" y="1541417"/>
            <a:chExt cx="2944958" cy="1375298"/>
          </a:xfrm>
        </p:grpSpPr>
        <p:sp>
          <p:nvSpPr>
            <p:cNvPr id="5" name="PA_文本框 4"/>
            <p:cNvSpPr txBox="1"/>
            <p:nvPr>
              <p:custDataLst>
                <p:tags r:id="rId9"/>
              </p:custDataLst>
            </p:nvPr>
          </p:nvSpPr>
          <p:spPr>
            <a:xfrm>
              <a:off x="8364677" y="1541417"/>
              <a:ext cx="2646878" cy="1077218"/>
            </a:xfrm>
            <a:prstGeom prst="rect">
              <a:avLst/>
            </a:prstGeom>
            <a:noFill/>
          </p:spPr>
          <p:txBody>
            <a:bodyPr wrap="none" rtlCol="0">
              <a:spAutoFit/>
            </a:bodyPr>
            <a:lstStyle/>
            <a:p>
              <a:r>
                <a:rPr lang="zh-CN" altLang="en-US" sz="3200" b="1" dirty="0">
                  <a:solidFill>
                    <a:schemeClr val="accent1"/>
                  </a:solidFill>
                </a:rPr>
                <a:t>您的</a:t>
              </a:r>
              <a:endParaRPr lang="en-US" altLang="zh-CN" sz="3200" b="1" dirty="0">
                <a:solidFill>
                  <a:schemeClr val="accent1"/>
                </a:solidFill>
              </a:endParaRPr>
            </a:p>
            <a:p>
              <a:r>
                <a:rPr lang="zh-CN" altLang="en-US" sz="3200" b="1" dirty="0">
                  <a:solidFill>
                    <a:schemeClr val="accent1"/>
                  </a:solidFill>
                </a:rPr>
                <a:t>标题添加此处</a:t>
              </a:r>
            </a:p>
          </p:txBody>
        </p:sp>
        <p:sp>
          <p:nvSpPr>
            <p:cNvPr id="6" name="PA_等腰三角形 5"/>
            <p:cNvSpPr/>
            <p:nvPr>
              <p:custDataLst>
                <p:tags r:id="rId10"/>
              </p:custDataLst>
            </p:nvPr>
          </p:nvSpPr>
          <p:spPr>
            <a:xfrm>
              <a:off x="11011555" y="2618635"/>
              <a:ext cx="298080" cy="298080"/>
            </a:xfrm>
            <a:prstGeom prst="triangle">
              <a:avLst>
                <a:gd name="adj" fmla="val 100000"/>
              </a:avLst>
            </a:prstGeom>
            <a:solidFill>
              <a:srgbClr val="394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grpSp>
      <p:grpSp>
        <p:nvGrpSpPr>
          <p:cNvPr id="2" name="组合 1"/>
          <p:cNvGrpSpPr/>
          <p:nvPr/>
        </p:nvGrpSpPr>
        <p:grpSpPr>
          <a:xfrm>
            <a:off x="799398" y="4168872"/>
            <a:ext cx="5398202" cy="1328821"/>
            <a:chOff x="799398" y="4168872"/>
            <a:chExt cx="5398202" cy="1328821"/>
          </a:xfrm>
        </p:grpSpPr>
        <p:sp>
          <p:nvSpPr>
            <p:cNvPr id="7" name="PA_矩形 6"/>
            <p:cNvSpPr/>
            <p:nvPr>
              <p:custDataLst>
                <p:tags r:id="rId7"/>
              </p:custDataLst>
            </p:nvPr>
          </p:nvSpPr>
          <p:spPr>
            <a:xfrm>
              <a:off x="799398" y="4518964"/>
              <a:ext cx="5398202" cy="978729"/>
            </a:xfrm>
            <a:prstGeom prst="rect">
              <a:avLst/>
            </a:prstGeom>
          </p:spPr>
          <p:txBody>
            <a:bodyPr wrap="square">
              <a:spAutoFit/>
            </a:bodyPr>
            <a:lstStyle/>
            <a:p>
              <a:pPr lvl="0">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您的文字添加到此处，可以通过单击此处删除此处的文字进行添加，也可以复制您的文字粘贴到此处您的文字添加到此处，可以通过单击此处删除此处的文字进行添加，也可以复制您的文字粘贴到此处</a:t>
              </a:r>
            </a:p>
          </p:txBody>
        </p:sp>
        <p:sp>
          <p:nvSpPr>
            <p:cNvPr id="8" name="PA_矩形 7"/>
            <p:cNvSpPr/>
            <p:nvPr>
              <p:custDataLst>
                <p:tags r:id="rId8"/>
              </p:custDataLst>
            </p:nvPr>
          </p:nvSpPr>
          <p:spPr>
            <a:xfrm>
              <a:off x="799398" y="4168872"/>
              <a:ext cx="2302738" cy="362792"/>
            </a:xfrm>
            <a:prstGeom prst="rect">
              <a:avLst/>
            </a:prstGeom>
          </p:spPr>
          <p:txBody>
            <a:bodyPr wrap="square">
              <a:spAutoFit/>
            </a:bodyPr>
            <a:lstStyle/>
            <a:p>
              <a:pPr lvl="0">
                <a:lnSpc>
                  <a:spcPct val="120000"/>
                </a:lnSpc>
              </a:pP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您的文字</a:t>
              </a:r>
            </a:p>
          </p:txBody>
        </p:sp>
      </p:grpSp>
      <p:sp>
        <p:nvSpPr>
          <p:cNvPr id="19" name="PA_任意多边形 18"/>
          <p:cNvSpPr/>
          <p:nvPr>
            <p:custDataLst>
              <p:tags r:id="rId2"/>
            </p:custDataLst>
          </p:nvPr>
        </p:nvSpPr>
        <p:spPr>
          <a:xfrm rot="2700000">
            <a:off x="3564748" y="-1664672"/>
            <a:ext cx="3367960" cy="3367960"/>
          </a:xfrm>
          <a:custGeom>
            <a:avLst/>
            <a:gdLst>
              <a:gd name="connsiteX0" fmla="*/ 0 w 3367960"/>
              <a:gd name="connsiteY0" fmla="*/ 3340654 h 3367960"/>
              <a:gd name="connsiteX1" fmla="*/ 3340654 w 3367960"/>
              <a:gd name="connsiteY1" fmla="*/ 0 h 3367960"/>
              <a:gd name="connsiteX2" fmla="*/ 3367960 w 3367960"/>
              <a:gd name="connsiteY2" fmla="*/ 0 h 3367960"/>
              <a:gd name="connsiteX3" fmla="*/ 3367960 w 3367960"/>
              <a:gd name="connsiteY3" fmla="*/ 3367960 h 3367960"/>
              <a:gd name="connsiteX4" fmla="*/ 0 w 3367960"/>
              <a:gd name="connsiteY4" fmla="*/ 3367960 h 3367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7960" h="3367960">
                <a:moveTo>
                  <a:pt x="0" y="3340654"/>
                </a:moveTo>
                <a:lnTo>
                  <a:pt x="3340654" y="0"/>
                </a:lnTo>
                <a:lnTo>
                  <a:pt x="3367960" y="0"/>
                </a:lnTo>
                <a:lnTo>
                  <a:pt x="3367960" y="3367960"/>
                </a:lnTo>
                <a:lnTo>
                  <a:pt x="0" y="3367960"/>
                </a:lnTo>
                <a:close/>
              </a:path>
            </a:pathLst>
          </a:custGeom>
          <a:blipFill>
            <a:blip r:embed="rId1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PA_矩形 8"/>
          <p:cNvSpPr/>
          <p:nvPr>
            <p:custDataLst>
              <p:tags r:id="rId3"/>
            </p:custDataLst>
          </p:nvPr>
        </p:nvSpPr>
        <p:spPr>
          <a:xfrm rot="2700000">
            <a:off x="6531032" y="1118435"/>
            <a:ext cx="3367960" cy="3367960"/>
          </a:xfrm>
          <a:prstGeom prst="rect">
            <a:avLst/>
          </a:prstGeom>
          <a:blipFill>
            <a:blip r:embed="rId1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PA_任意多边形 20"/>
          <p:cNvSpPr/>
          <p:nvPr>
            <p:custDataLst>
              <p:tags r:id="rId4"/>
            </p:custDataLst>
          </p:nvPr>
        </p:nvSpPr>
        <p:spPr>
          <a:xfrm rot="2700000">
            <a:off x="8984198" y="-990982"/>
            <a:ext cx="3367960" cy="2572776"/>
          </a:xfrm>
          <a:custGeom>
            <a:avLst/>
            <a:gdLst>
              <a:gd name="connsiteX0" fmla="*/ 0 w 3367960"/>
              <a:gd name="connsiteY0" fmla="*/ 2552601 h 2572776"/>
              <a:gd name="connsiteX1" fmla="*/ 2552601 w 3367960"/>
              <a:gd name="connsiteY1" fmla="*/ 0 h 2572776"/>
              <a:gd name="connsiteX2" fmla="*/ 3367960 w 3367960"/>
              <a:gd name="connsiteY2" fmla="*/ 815358 h 2572776"/>
              <a:gd name="connsiteX3" fmla="*/ 3367960 w 3367960"/>
              <a:gd name="connsiteY3" fmla="*/ 2572776 h 2572776"/>
              <a:gd name="connsiteX4" fmla="*/ 0 w 3367960"/>
              <a:gd name="connsiteY4" fmla="*/ 2572776 h 2572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7960" h="2572776">
                <a:moveTo>
                  <a:pt x="0" y="2552601"/>
                </a:moveTo>
                <a:lnTo>
                  <a:pt x="2552601" y="0"/>
                </a:lnTo>
                <a:lnTo>
                  <a:pt x="3367960" y="815358"/>
                </a:lnTo>
                <a:lnTo>
                  <a:pt x="3367960" y="2572776"/>
                </a:lnTo>
                <a:lnTo>
                  <a:pt x="0" y="2572776"/>
                </a:lnTo>
                <a:close/>
              </a:path>
            </a:pathLst>
          </a:custGeom>
          <a:blipFill>
            <a:blip r:embed="rId1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PA_任意多边形 21"/>
          <p:cNvSpPr/>
          <p:nvPr>
            <p:custDataLst>
              <p:tags r:id="rId5"/>
            </p:custDataLst>
          </p:nvPr>
        </p:nvSpPr>
        <p:spPr>
          <a:xfrm rot="2700000">
            <a:off x="11463437" y="2161435"/>
            <a:ext cx="1457127" cy="1457127"/>
          </a:xfrm>
          <a:custGeom>
            <a:avLst/>
            <a:gdLst>
              <a:gd name="connsiteX0" fmla="*/ 0 w 1457127"/>
              <a:gd name="connsiteY0" fmla="*/ 0 h 1457127"/>
              <a:gd name="connsiteX1" fmla="*/ 1457127 w 1457127"/>
              <a:gd name="connsiteY1" fmla="*/ 1457127 h 1457127"/>
              <a:gd name="connsiteX2" fmla="*/ 0 w 1457127"/>
              <a:gd name="connsiteY2" fmla="*/ 1457127 h 1457127"/>
            </a:gdLst>
            <a:ahLst/>
            <a:cxnLst>
              <a:cxn ang="0">
                <a:pos x="connsiteX0" y="connsiteY0"/>
              </a:cxn>
              <a:cxn ang="0">
                <a:pos x="connsiteX1" y="connsiteY1"/>
              </a:cxn>
              <a:cxn ang="0">
                <a:pos x="connsiteX2" y="connsiteY2"/>
              </a:cxn>
            </a:cxnLst>
            <a:rect l="l" t="t" r="r" b="b"/>
            <a:pathLst>
              <a:path w="1457127" h="1457127">
                <a:moveTo>
                  <a:pt x="0" y="0"/>
                </a:moveTo>
                <a:lnTo>
                  <a:pt x="1457127" y="1457127"/>
                </a:lnTo>
                <a:lnTo>
                  <a:pt x="0" y="1457127"/>
                </a:lnTo>
                <a:close/>
              </a:path>
            </a:pathLst>
          </a:custGeom>
          <a:blipFill dpi="0" rotWithShape="1">
            <a:blip r:embed="rId1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PA_任意多边形 27"/>
          <p:cNvSpPr/>
          <p:nvPr>
            <p:custDataLst>
              <p:tags r:id="rId6"/>
            </p:custDataLst>
          </p:nvPr>
        </p:nvSpPr>
        <p:spPr>
          <a:xfrm rot="2700000">
            <a:off x="9163487" y="3920849"/>
            <a:ext cx="3367960" cy="3367960"/>
          </a:xfrm>
          <a:custGeom>
            <a:avLst/>
            <a:gdLst>
              <a:gd name="connsiteX0" fmla="*/ 0 w 3367960"/>
              <a:gd name="connsiteY0" fmla="*/ 0 h 3367960"/>
              <a:gd name="connsiteX1" fmla="*/ 1901457 w 3367960"/>
              <a:gd name="connsiteY1" fmla="*/ 0 h 3367960"/>
              <a:gd name="connsiteX2" fmla="*/ 3367960 w 3367960"/>
              <a:gd name="connsiteY2" fmla="*/ 1466503 h 3367960"/>
              <a:gd name="connsiteX3" fmla="*/ 3367960 w 3367960"/>
              <a:gd name="connsiteY3" fmla="*/ 1772252 h 3367960"/>
              <a:gd name="connsiteX4" fmla="*/ 1772252 w 3367960"/>
              <a:gd name="connsiteY4" fmla="*/ 3367960 h 3367960"/>
              <a:gd name="connsiteX5" fmla="*/ 0 w 3367960"/>
              <a:gd name="connsiteY5" fmla="*/ 3367960 h 336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7960" h="3367960">
                <a:moveTo>
                  <a:pt x="0" y="0"/>
                </a:moveTo>
                <a:lnTo>
                  <a:pt x="1901457" y="0"/>
                </a:lnTo>
                <a:lnTo>
                  <a:pt x="3367960" y="1466503"/>
                </a:lnTo>
                <a:lnTo>
                  <a:pt x="3367960" y="1772252"/>
                </a:lnTo>
                <a:lnTo>
                  <a:pt x="1772252" y="3367960"/>
                </a:lnTo>
                <a:lnTo>
                  <a:pt x="0" y="3367960"/>
                </a:lnTo>
                <a:close/>
              </a:path>
            </a:pathLst>
          </a:custGeom>
          <a:blipFill dpi="0" rotWithShape="1">
            <a:blip r:embed="rId17" cstate="email"/>
            <a:srcRect/>
            <a:tile tx="0" ty="0" sx="22000" sy="22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750"/>
                                        <p:tgtEl>
                                          <p:spTgt spid="1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50"/>
                                        <p:tgtEl>
                                          <p:spTgt spid="9"/>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750"/>
                                        <p:tgtEl>
                                          <p:spTgt spid="22"/>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75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P spid="21" grpId="0" animBg="1"/>
      <p:bldP spid="22"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10"/>
          <p:cNvSpPr txBox="1"/>
          <p:nvPr>
            <p:custDataLst>
              <p:tags r:id="rId1"/>
            </p:custDataLst>
          </p:nvPr>
        </p:nvSpPr>
        <p:spPr>
          <a:xfrm>
            <a:off x="933450" y="3512186"/>
            <a:ext cx="4752521" cy="307777"/>
          </a:xfrm>
          <a:prstGeom prst="rect">
            <a:avLst/>
          </a:prstGeom>
          <a:noFill/>
        </p:spPr>
        <p:txBody>
          <a:bodyPr wrap="square">
            <a:spAutoFit/>
          </a:bodyPr>
          <a:lstStyle/>
          <a:p>
            <a:pPr defTabSz="1219200" latinLnBrk="1">
              <a:defRPr/>
            </a:pPr>
            <a:r>
              <a:rPr lang="en-US" altLang="ko-KR" sz="1400" dirty="0">
                <a:solidFill>
                  <a:schemeClr val="tx1">
                    <a:lumMod val="50000"/>
                    <a:lumOff val="50000"/>
                  </a:schemeClr>
                </a:solidFill>
                <a:latin typeface="Arial" panose="020B0604020202020204" pitchFamily="34" charset="0"/>
                <a:ea typeface="Malgun Gothic" panose="020B0503020000020004" pitchFamily="34" charset="-127"/>
                <a:cs typeface="Arial" panose="020B0604020202020204" pitchFamily="34" charset="0"/>
              </a:rPr>
              <a:t>JIANYUE GONGZUO ZHANSHI HUIBAO PPT MUBAN</a:t>
            </a:r>
          </a:p>
        </p:txBody>
      </p:sp>
      <p:sp>
        <p:nvSpPr>
          <p:cNvPr id="3" name="PA_文本框 1"/>
          <p:cNvSpPr txBox="1">
            <a:spLocks noChangeArrowheads="1"/>
          </p:cNvSpPr>
          <p:nvPr>
            <p:custDataLst>
              <p:tags r:id="rId2"/>
            </p:custDataLst>
          </p:nvPr>
        </p:nvSpPr>
        <p:spPr bwMode="auto">
          <a:xfrm>
            <a:off x="954313" y="2356847"/>
            <a:ext cx="4731658" cy="1107996"/>
          </a:xfrm>
          <a:prstGeom prst="rect">
            <a:avLst/>
          </a:prstGeom>
          <a:noFill/>
          <a:ln w="9525">
            <a:noFill/>
            <a:miter lim="800000"/>
          </a:ln>
        </p:spPr>
        <p:txBody>
          <a:bodyPr wrap="square">
            <a:spAutoFit/>
          </a:bodyPr>
          <a:lstStyle/>
          <a:p>
            <a:pPr defTabSz="1219200" latinLnBrk="1"/>
            <a:r>
              <a:rPr lang="zh-CN" altLang="en-US" sz="6600" dirty="0">
                <a:solidFill>
                  <a:prstClr val="black">
                    <a:lumMod val="65000"/>
                    <a:lumOff val="35000"/>
                  </a:prstClr>
                </a:solidFill>
                <a:latin typeface="时尚中黑简体" panose="01010104010101010101" pitchFamily="2" charset="-122"/>
                <a:ea typeface="时尚中黑简体" panose="01010104010101010101" pitchFamily="2" charset="-122"/>
                <a:cs typeface="Calibri" panose="020F0502020204030204" pitchFamily="34" charset="0"/>
              </a:rPr>
              <a:t>谢谢观</a:t>
            </a:r>
            <a:r>
              <a:rPr lang="zh-CN" altLang="en-US" sz="6600" dirty="0" smtClean="0">
                <a:solidFill>
                  <a:prstClr val="black">
                    <a:lumMod val="65000"/>
                    <a:lumOff val="35000"/>
                  </a:prstClr>
                </a:solidFill>
                <a:latin typeface="时尚中黑简体" panose="01010104010101010101" pitchFamily="2" charset="-122"/>
                <a:ea typeface="时尚中黑简体" panose="01010104010101010101" pitchFamily="2" charset="-122"/>
                <a:cs typeface="Calibri" panose="020F0502020204030204" pitchFamily="34" charset="0"/>
              </a:rPr>
              <a:t>看</a:t>
            </a:r>
            <a:r>
              <a:rPr lang="zh-CN" altLang="en-US" sz="6600" dirty="0">
                <a:solidFill>
                  <a:prstClr val="black">
                    <a:lumMod val="65000"/>
                    <a:lumOff val="35000"/>
                  </a:prstClr>
                </a:solidFill>
                <a:latin typeface="时尚中黑简体" panose="01010104010101010101" pitchFamily="2" charset="-122"/>
                <a:ea typeface="时尚中黑简体" panose="01010104010101010101" pitchFamily="2" charset="-122"/>
                <a:cs typeface="Calibri" panose="020F0502020204030204" pitchFamily="34" charset="0"/>
              </a:rPr>
              <a:t>！</a:t>
            </a:r>
            <a:endParaRPr lang="en-US" altLang="ko-KR" sz="6600" dirty="0">
              <a:solidFill>
                <a:prstClr val="black">
                  <a:lumMod val="65000"/>
                  <a:lumOff val="35000"/>
                </a:prstClr>
              </a:solidFill>
              <a:latin typeface="时尚中黑简体" panose="01010104010101010101" pitchFamily="2" charset="-122"/>
              <a:ea typeface="时尚中黑简体" panose="01010104010101010101" pitchFamily="2" charset="-122"/>
              <a:cs typeface="Calibri" panose="020F0502020204030204" pitchFamily="34" charset="0"/>
            </a:endParaRPr>
          </a:p>
        </p:txBody>
      </p:sp>
      <p:sp>
        <p:nvSpPr>
          <p:cNvPr id="4" name="PA_圆角矩形 9"/>
          <p:cNvSpPr/>
          <p:nvPr>
            <p:custDataLst>
              <p:tags r:id="rId3"/>
            </p:custDataLst>
          </p:nvPr>
        </p:nvSpPr>
        <p:spPr>
          <a:xfrm>
            <a:off x="1113065" y="4210927"/>
            <a:ext cx="1257300" cy="288032"/>
          </a:xfrm>
          <a:prstGeom prst="roundRect">
            <a:avLst>
              <a:gd name="adj" fmla="val 50000"/>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1219200" latinLnBrk="1"/>
            <a:r>
              <a:rPr lang="en-US" altLang="zh-CN" sz="1400" dirty="0" smtClean="0">
                <a:solidFill>
                  <a:prstClr val="white"/>
                </a:solidFill>
                <a:latin typeface="Malgun Gothic" panose="020B0503020000020004" pitchFamily="34" charset="-127"/>
                <a:ea typeface="宋体" panose="02010600030101010101" pitchFamily="2" charset="-122"/>
              </a:rPr>
              <a:t>20XX.12.12</a:t>
            </a:r>
            <a:endParaRPr lang="zh-CN" altLang="en-US" sz="1400" dirty="0">
              <a:solidFill>
                <a:prstClr val="white"/>
              </a:solidFill>
              <a:latin typeface="Malgun Gothic" panose="020B0503020000020004" pitchFamily="34" charset="-127"/>
              <a:ea typeface="宋体" panose="02010600030101010101" pitchFamily="2" charset="-122"/>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1"/>
          <p:cNvSpPr/>
          <p:nvPr>
            <p:custDataLst>
              <p:tags r:id="rId1"/>
            </p:custDataLst>
          </p:nvPr>
        </p:nvSpPr>
        <p:spPr>
          <a:xfrm>
            <a:off x="0" y="0"/>
            <a:ext cx="12192000" cy="213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文本框 4"/>
          <p:cNvSpPr txBox="1"/>
          <p:nvPr>
            <p:custDataLst>
              <p:tags r:id="rId2"/>
            </p:custDataLst>
          </p:nvPr>
        </p:nvSpPr>
        <p:spPr>
          <a:xfrm>
            <a:off x="1701799" y="4620845"/>
            <a:ext cx="8788402" cy="652486"/>
          </a:xfrm>
          <a:prstGeom prst="rect">
            <a:avLst/>
          </a:prstGeom>
          <a:noFill/>
        </p:spPr>
        <p:txBody>
          <a:bodyPr wrap="square" rtlCol="0">
            <a:spAutoFit/>
          </a:bodyPr>
          <a:lstStyle/>
          <a:p>
            <a:pPr algn="ct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您的文字添加到此处，可以通过单击此处删除此处的文字进行添加，也可以复制您的文字粘贴到此处，本模板所有文字图片图标均可更改替换的文字粘贴到此处</a:t>
            </a:r>
          </a:p>
        </p:txBody>
      </p:sp>
      <p:sp>
        <p:nvSpPr>
          <p:cNvPr id="6" name="PA_文本框 5"/>
          <p:cNvSpPr txBox="1"/>
          <p:nvPr>
            <p:custDataLst>
              <p:tags r:id="rId3"/>
            </p:custDataLst>
          </p:nvPr>
        </p:nvSpPr>
        <p:spPr>
          <a:xfrm>
            <a:off x="3900389" y="3944034"/>
            <a:ext cx="4391222" cy="646331"/>
          </a:xfrm>
          <a:prstGeom prst="rect">
            <a:avLst/>
          </a:prstGeom>
          <a:noFill/>
        </p:spPr>
        <p:txBody>
          <a:bodyPr wrap="square" rtlCol="0">
            <a:spAutoFit/>
          </a:bodyPr>
          <a:lstStyle/>
          <a:p>
            <a:pPr algn="ctr"/>
            <a:r>
              <a:rPr lang="zh-CN" altLang="en-US" sz="3600" dirty="0">
                <a:solidFill>
                  <a:srgbClr val="E74C22"/>
                </a:solidFill>
                <a:ea typeface="微软雅黑" panose="020B0503020204020204" pitchFamily="34" charset="-122"/>
                <a:cs typeface="Times New Roman" panose="02020603050405020304" pitchFamily="18" charset="0"/>
              </a:rPr>
              <a:t>您的文字添加到此处</a:t>
            </a:r>
          </a:p>
        </p:txBody>
      </p:sp>
      <p:grpSp>
        <p:nvGrpSpPr>
          <p:cNvPr id="3" name="PA_组合 2"/>
          <p:cNvGrpSpPr/>
          <p:nvPr>
            <p:custDataLst>
              <p:tags r:id="rId4"/>
            </p:custDataLst>
          </p:nvPr>
        </p:nvGrpSpPr>
        <p:grpSpPr>
          <a:xfrm>
            <a:off x="5955504" y="6158030"/>
            <a:ext cx="280990" cy="280990"/>
            <a:chOff x="5955504" y="6158030"/>
            <a:chExt cx="280990" cy="280990"/>
          </a:xfrm>
        </p:grpSpPr>
        <p:sp>
          <p:nvSpPr>
            <p:cNvPr id="7" name="PA_椭圆 6"/>
            <p:cNvSpPr/>
            <p:nvPr>
              <p:custDataLst>
                <p:tags r:id="rId6"/>
              </p:custDataLst>
            </p:nvPr>
          </p:nvSpPr>
          <p:spPr>
            <a:xfrm>
              <a:off x="5955504" y="6158030"/>
              <a:ext cx="280990" cy="280990"/>
            </a:xfrm>
            <a:prstGeom prst="ellipse">
              <a:avLst/>
            </a:prstGeom>
            <a:noFill/>
            <a:ln w="12700" cap="flat" cmpd="sng" algn="ctr">
              <a:solidFill>
                <a:srgbClr val="E74C2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_半闭框 7"/>
            <p:cNvSpPr/>
            <p:nvPr>
              <p:custDataLst>
                <p:tags r:id="rId7"/>
              </p:custDataLst>
            </p:nvPr>
          </p:nvSpPr>
          <p:spPr>
            <a:xfrm rot="13500000">
              <a:off x="6027680" y="6198354"/>
              <a:ext cx="136640" cy="136640"/>
            </a:xfrm>
            <a:prstGeom prst="halfFrame">
              <a:avLst>
                <a:gd name="adj1" fmla="val 6186"/>
                <a:gd name="adj2" fmla="val 6186"/>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PA_任意多边形 10"/>
          <p:cNvSpPr/>
          <p:nvPr>
            <p:custDataLst>
              <p:tags r:id="rId5"/>
            </p:custDataLst>
          </p:nvPr>
        </p:nvSpPr>
        <p:spPr>
          <a:xfrm>
            <a:off x="5410200" y="1436914"/>
            <a:ext cx="1371600" cy="1371600"/>
          </a:xfrm>
          <a:custGeom>
            <a:avLst/>
            <a:gdLst>
              <a:gd name="connsiteX0" fmla="*/ 480077 w 1371600"/>
              <a:gd name="connsiteY0" fmla="*/ 446877 h 1371600"/>
              <a:gd name="connsiteX1" fmla="*/ 571792 w 1371600"/>
              <a:gd name="connsiteY1" fmla="*/ 488363 h 1371600"/>
              <a:gd name="connsiteX2" fmla="*/ 603977 w 1371600"/>
              <a:gd name="connsiteY2" fmla="*/ 600915 h 1371600"/>
              <a:gd name="connsiteX3" fmla="*/ 603977 w 1371600"/>
              <a:gd name="connsiteY3" fmla="*/ 773927 h 1371600"/>
              <a:gd name="connsiteX4" fmla="*/ 571978 w 1371600"/>
              <a:gd name="connsiteY4" fmla="*/ 886665 h 1371600"/>
              <a:gd name="connsiteX5" fmla="*/ 480821 w 1371600"/>
              <a:gd name="connsiteY5" fmla="*/ 928709 h 1371600"/>
              <a:gd name="connsiteX6" fmla="*/ 388734 w 1371600"/>
              <a:gd name="connsiteY6" fmla="*/ 886479 h 1371600"/>
              <a:gd name="connsiteX7" fmla="*/ 356178 w 1371600"/>
              <a:gd name="connsiteY7" fmla="*/ 773927 h 1371600"/>
              <a:gd name="connsiteX8" fmla="*/ 356178 w 1371600"/>
              <a:gd name="connsiteY8" fmla="*/ 600915 h 1371600"/>
              <a:gd name="connsiteX9" fmla="*/ 388362 w 1371600"/>
              <a:gd name="connsiteY9" fmla="*/ 488549 h 1371600"/>
              <a:gd name="connsiteX10" fmla="*/ 480077 w 1371600"/>
              <a:gd name="connsiteY10" fmla="*/ 446877 h 1371600"/>
              <a:gd name="connsiteX11" fmla="*/ 933408 w 1371600"/>
              <a:gd name="connsiteY11" fmla="*/ 408926 h 1371600"/>
              <a:gd name="connsiteX12" fmla="*/ 760395 w 1371600"/>
              <a:gd name="connsiteY12" fmla="*/ 434971 h 1371600"/>
              <a:gd name="connsiteX13" fmla="*/ 760395 w 1371600"/>
              <a:gd name="connsiteY13" fmla="*/ 470690 h 1371600"/>
              <a:gd name="connsiteX14" fmla="*/ 888759 w 1371600"/>
              <a:gd name="connsiteY14" fmla="*/ 455063 h 1371600"/>
              <a:gd name="connsiteX15" fmla="*/ 888759 w 1371600"/>
              <a:gd name="connsiteY15" fmla="*/ 958474 h 1371600"/>
              <a:gd name="connsiteX16" fmla="*/ 933408 w 1371600"/>
              <a:gd name="connsiteY16" fmla="*/ 958474 h 1371600"/>
              <a:gd name="connsiteX17" fmla="*/ 480077 w 1371600"/>
              <a:gd name="connsiteY17" fmla="*/ 408926 h 1371600"/>
              <a:gd name="connsiteX18" fmla="*/ 356922 w 1371600"/>
              <a:gd name="connsiteY18" fmla="*/ 462504 h 1371600"/>
              <a:gd name="connsiteX19" fmla="*/ 311901 w 1371600"/>
              <a:gd name="connsiteY19" fmla="*/ 607984 h 1371600"/>
              <a:gd name="connsiteX20" fmla="*/ 311901 w 1371600"/>
              <a:gd name="connsiteY20" fmla="*/ 767230 h 1371600"/>
              <a:gd name="connsiteX21" fmla="*/ 357294 w 1371600"/>
              <a:gd name="connsiteY21" fmla="*/ 912896 h 1371600"/>
              <a:gd name="connsiteX22" fmla="*/ 480821 w 1371600"/>
              <a:gd name="connsiteY22" fmla="*/ 966288 h 1371600"/>
              <a:gd name="connsiteX23" fmla="*/ 603790 w 1371600"/>
              <a:gd name="connsiteY23" fmla="*/ 913082 h 1371600"/>
              <a:gd name="connsiteX24" fmla="*/ 648625 w 1371600"/>
              <a:gd name="connsiteY24" fmla="*/ 767230 h 1371600"/>
              <a:gd name="connsiteX25" fmla="*/ 648625 w 1371600"/>
              <a:gd name="connsiteY25" fmla="*/ 607984 h 1371600"/>
              <a:gd name="connsiteX26" fmla="*/ 603418 w 1371600"/>
              <a:gd name="connsiteY26" fmla="*/ 462504 h 1371600"/>
              <a:gd name="connsiteX27" fmla="*/ 480077 w 1371600"/>
              <a:gd name="connsiteY27" fmla="*/ 408926 h 1371600"/>
              <a:gd name="connsiteX28" fmla="*/ 685800 w 1371600"/>
              <a:gd name="connsiteY28" fmla="*/ 0 h 1371600"/>
              <a:gd name="connsiteX29" fmla="*/ 1371600 w 1371600"/>
              <a:gd name="connsiteY29" fmla="*/ 685800 h 1371600"/>
              <a:gd name="connsiteX30" fmla="*/ 685800 w 1371600"/>
              <a:gd name="connsiteY30" fmla="*/ 1371600 h 1371600"/>
              <a:gd name="connsiteX31" fmla="*/ 0 w 1371600"/>
              <a:gd name="connsiteY31" fmla="*/ 685800 h 1371600"/>
              <a:gd name="connsiteX32" fmla="*/ 685800 w 1371600"/>
              <a:gd name="connsiteY32"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71600" h="1371600">
                <a:moveTo>
                  <a:pt x="480077" y="446877"/>
                </a:moveTo>
                <a:cubicBezTo>
                  <a:pt x="519765" y="446877"/>
                  <a:pt x="550336" y="460706"/>
                  <a:pt x="571792" y="488363"/>
                </a:cubicBezTo>
                <a:cubicBezTo>
                  <a:pt x="593248" y="516020"/>
                  <a:pt x="603977" y="553538"/>
                  <a:pt x="603977" y="600915"/>
                </a:cubicBezTo>
                <a:lnTo>
                  <a:pt x="603977" y="773927"/>
                </a:lnTo>
                <a:cubicBezTo>
                  <a:pt x="603977" y="821056"/>
                  <a:pt x="593310" y="858635"/>
                  <a:pt x="571978" y="886665"/>
                </a:cubicBezTo>
                <a:cubicBezTo>
                  <a:pt x="550646" y="914694"/>
                  <a:pt x="520261" y="928709"/>
                  <a:pt x="480821" y="928709"/>
                </a:cubicBezTo>
                <a:cubicBezTo>
                  <a:pt x="441134" y="928709"/>
                  <a:pt x="410438" y="914632"/>
                  <a:pt x="388734" y="886479"/>
                </a:cubicBezTo>
                <a:cubicBezTo>
                  <a:pt x="367030" y="858325"/>
                  <a:pt x="356178" y="820808"/>
                  <a:pt x="356178" y="773927"/>
                </a:cubicBezTo>
                <a:lnTo>
                  <a:pt x="356178" y="600915"/>
                </a:lnTo>
                <a:cubicBezTo>
                  <a:pt x="356178" y="553786"/>
                  <a:pt x="366906" y="516330"/>
                  <a:pt x="388362" y="488549"/>
                </a:cubicBezTo>
                <a:cubicBezTo>
                  <a:pt x="409818" y="460768"/>
                  <a:pt x="440390" y="446877"/>
                  <a:pt x="480077" y="446877"/>
                </a:cubicBezTo>
                <a:close/>
                <a:moveTo>
                  <a:pt x="933408" y="408926"/>
                </a:moveTo>
                <a:lnTo>
                  <a:pt x="760395" y="434971"/>
                </a:lnTo>
                <a:lnTo>
                  <a:pt x="760395" y="470690"/>
                </a:lnTo>
                <a:lnTo>
                  <a:pt x="888759" y="455063"/>
                </a:lnTo>
                <a:lnTo>
                  <a:pt x="888759" y="958474"/>
                </a:lnTo>
                <a:lnTo>
                  <a:pt x="933408" y="958474"/>
                </a:lnTo>
                <a:close/>
                <a:moveTo>
                  <a:pt x="480077" y="408926"/>
                </a:moveTo>
                <a:cubicBezTo>
                  <a:pt x="427987" y="408926"/>
                  <a:pt x="386935" y="426786"/>
                  <a:pt x="356922" y="462504"/>
                </a:cubicBezTo>
                <a:cubicBezTo>
                  <a:pt x="326908" y="498223"/>
                  <a:pt x="311901" y="546716"/>
                  <a:pt x="311901" y="607984"/>
                </a:cubicBezTo>
                <a:lnTo>
                  <a:pt x="311901" y="767230"/>
                </a:lnTo>
                <a:cubicBezTo>
                  <a:pt x="311901" y="828746"/>
                  <a:pt x="327032" y="877301"/>
                  <a:pt x="357294" y="912896"/>
                </a:cubicBezTo>
                <a:cubicBezTo>
                  <a:pt x="387556" y="948490"/>
                  <a:pt x="428731" y="966288"/>
                  <a:pt x="480821" y="966288"/>
                </a:cubicBezTo>
                <a:cubicBezTo>
                  <a:pt x="532911" y="966288"/>
                  <a:pt x="573901" y="948552"/>
                  <a:pt x="603790" y="913082"/>
                </a:cubicBezTo>
                <a:cubicBezTo>
                  <a:pt x="633680" y="877611"/>
                  <a:pt x="648625" y="828994"/>
                  <a:pt x="648625" y="767230"/>
                </a:cubicBezTo>
                <a:lnTo>
                  <a:pt x="648625" y="607984"/>
                </a:lnTo>
                <a:cubicBezTo>
                  <a:pt x="648625" y="546716"/>
                  <a:pt x="633556" y="498223"/>
                  <a:pt x="603418" y="462504"/>
                </a:cubicBezTo>
                <a:cubicBezTo>
                  <a:pt x="573281" y="426786"/>
                  <a:pt x="532167" y="408926"/>
                  <a:pt x="480077" y="408926"/>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750"/>
                                        <p:tgtEl>
                                          <p:spTgt spid="3"/>
                                        </p:tgtEl>
                                      </p:cBhvr>
                                    </p:animEffect>
                                    <p:anim calcmode="lin" valueType="num">
                                      <p:cBhvr>
                                        <p:cTn id="16" dur="750" fill="hold"/>
                                        <p:tgtEl>
                                          <p:spTgt spid="3"/>
                                        </p:tgtEl>
                                        <p:attrNameLst>
                                          <p:attrName>ppt_x</p:attrName>
                                        </p:attrNameLst>
                                      </p:cBhvr>
                                      <p:tavLst>
                                        <p:tav tm="0">
                                          <p:val>
                                            <p:strVal val="#ppt_x"/>
                                          </p:val>
                                        </p:tav>
                                        <p:tav tm="100000">
                                          <p:val>
                                            <p:strVal val="#ppt_x"/>
                                          </p:val>
                                        </p:tav>
                                      </p:tavLst>
                                    </p:anim>
                                    <p:anim calcmode="lin" valueType="num">
                                      <p:cBhvr>
                                        <p:cTn id="17"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文本框 7"/>
          <p:cNvSpPr txBox="1"/>
          <p:nvPr>
            <p:custDataLst>
              <p:tags r:id="rId1"/>
            </p:custDataLst>
          </p:nvPr>
        </p:nvSpPr>
        <p:spPr>
          <a:xfrm>
            <a:off x="5604192" y="-196792"/>
            <a:ext cx="960120" cy="2646878"/>
          </a:xfrm>
          <a:prstGeom prst="rect">
            <a:avLst/>
          </a:prstGeom>
          <a:noFill/>
        </p:spPr>
        <p:txBody>
          <a:bodyPr wrap="square" rtlCol="0">
            <a:spAutoFit/>
          </a:bodyPr>
          <a:lstStyle/>
          <a:p>
            <a:pPr algn="ctr"/>
            <a:r>
              <a:rPr lang="en-US" altLang="zh-CN" sz="16600" dirty="0">
                <a:solidFill>
                  <a:srgbClr val="E74C22"/>
                </a:solidFill>
                <a:latin typeface="Arial" panose="020B0604020202020204" pitchFamily="34" charset="0"/>
                <a:cs typeface="Arial" panose="020B0604020202020204" pitchFamily="34" charset="0"/>
              </a:rPr>
              <a:t>“</a:t>
            </a:r>
            <a:endParaRPr lang="zh-CN" altLang="en-US" sz="16600" dirty="0">
              <a:solidFill>
                <a:srgbClr val="E74C22"/>
              </a:solidFill>
              <a:latin typeface="Arial" panose="020B0604020202020204" pitchFamily="34" charset="0"/>
              <a:cs typeface="Arial" panose="020B0604020202020204" pitchFamily="34" charset="0"/>
            </a:endParaRPr>
          </a:p>
        </p:txBody>
      </p:sp>
      <p:pic>
        <p:nvPicPr>
          <p:cNvPr id="6" name="PA_图片 5"/>
          <p:cNvPicPr>
            <a:picLocks noChangeAspect="1"/>
          </p:cNvPicPr>
          <p:nvPr>
            <p:custDataLst>
              <p:tags r:id="rId2"/>
            </p:custDataLst>
          </p:nvPr>
        </p:nvPicPr>
        <p:blipFill>
          <a:blip r:embed="rId15" cstate="email"/>
          <a:srcRect/>
          <a:stretch>
            <a:fillRect/>
          </a:stretch>
        </p:blipFill>
        <p:spPr>
          <a:xfrm>
            <a:off x="3736667" y="1980913"/>
            <a:ext cx="1326044" cy="1311850"/>
          </a:xfrm>
          <a:custGeom>
            <a:avLst/>
            <a:gdLst>
              <a:gd name="connsiteX0" fmla="*/ 1379220 w 2758440"/>
              <a:gd name="connsiteY0" fmla="*/ 0 h 2728914"/>
              <a:gd name="connsiteX1" fmla="*/ 2758440 w 2758440"/>
              <a:gd name="connsiteY1" fmla="*/ 1364457 h 2728914"/>
              <a:gd name="connsiteX2" fmla="*/ 1379220 w 2758440"/>
              <a:gd name="connsiteY2" fmla="*/ 2728914 h 2728914"/>
              <a:gd name="connsiteX3" fmla="*/ 0 w 2758440"/>
              <a:gd name="connsiteY3" fmla="*/ 1364457 h 2728914"/>
              <a:gd name="connsiteX4" fmla="*/ 1379220 w 2758440"/>
              <a:gd name="connsiteY4" fmla="*/ 0 h 2728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440" h="2728914">
                <a:moveTo>
                  <a:pt x="1379220" y="0"/>
                </a:moveTo>
                <a:cubicBezTo>
                  <a:pt x="2140942" y="0"/>
                  <a:pt x="2758440" y="610888"/>
                  <a:pt x="2758440" y="1364457"/>
                </a:cubicBezTo>
                <a:cubicBezTo>
                  <a:pt x="2758440" y="2118026"/>
                  <a:pt x="2140942" y="2728914"/>
                  <a:pt x="1379220" y="2728914"/>
                </a:cubicBezTo>
                <a:cubicBezTo>
                  <a:pt x="617498" y="2728914"/>
                  <a:pt x="0" y="2118026"/>
                  <a:pt x="0" y="1364457"/>
                </a:cubicBezTo>
                <a:cubicBezTo>
                  <a:pt x="0" y="610888"/>
                  <a:pt x="617498" y="0"/>
                  <a:pt x="1379220" y="0"/>
                </a:cubicBezTo>
                <a:close/>
              </a:path>
            </a:pathLst>
          </a:custGeom>
          <a:effectLst/>
        </p:spPr>
      </p:pic>
      <p:pic>
        <p:nvPicPr>
          <p:cNvPr id="20" name="PA_图片 19"/>
          <p:cNvPicPr>
            <a:picLocks noChangeAspect="1"/>
          </p:cNvPicPr>
          <p:nvPr>
            <p:custDataLst>
              <p:tags r:id="rId3"/>
            </p:custDataLst>
          </p:nvPr>
        </p:nvPicPr>
        <p:blipFill>
          <a:blip r:embed="rId16" cstate="email"/>
          <a:srcRect/>
          <a:stretch>
            <a:fillRect/>
          </a:stretch>
        </p:blipFill>
        <p:spPr>
          <a:xfrm>
            <a:off x="7129289" y="1980913"/>
            <a:ext cx="1326044" cy="1311850"/>
          </a:xfrm>
          <a:custGeom>
            <a:avLst/>
            <a:gdLst>
              <a:gd name="connsiteX0" fmla="*/ 1379220 w 2758440"/>
              <a:gd name="connsiteY0" fmla="*/ 0 h 2728914"/>
              <a:gd name="connsiteX1" fmla="*/ 2758440 w 2758440"/>
              <a:gd name="connsiteY1" fmla="*/ 1364457 h 2728914"/>
              <a:gd name="connsiteX2" fmla="*/ 1379220 w 2758440"/>
              <a:gd name="connsiteY2" fmla="*/ 2728914 h 2728914"/>
              <a:gd name="connsiteX3" fmla="*/ 0 w 2758440"/>
              <a:gd name="connsiteY3" fmla="*/ 1364457 h 2728914"/>
              <a:gd name="connsiteX4" fmla="*/ 1379220 w 2758440"/>
              <a:gd name="connsiteY4" fmla="*/ 0 h 2728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440" h="2728914">
                <a:moveTo>
                  <a:pt x="1379220" y="0"/>
                </a:moveTo>
                <a:cubicBezTo>
                  <a:pt x="2140942" y="0"/>
                  <a:pt x="2758440" y="610888"/>
                  <a:pt x="2758440" y="1364457"/>
                </a:cubicBezTo>
                <a:cubicBezTo>
                  <a:pt x="2758440" y="2118026"/>
                  <a:pt x="2140942" y="2728914"/>
                  <a:pt x="1379220" y="2728914"/>
                </a:cubicBezTo>
                <a:cubicBezTo>
                  <a:pt x="617498" y="2728914"/>
                  <a:pt x="0" y="2118026"/>
                  <a:pt x="0" y="1364457"/>
                </a:cubicBezTo>
                <a:cubicBezTo>
                  <a:pt x="0" y="610888"/>
                  <a:pt x="617498" y="0"/>
                  <a:pt x="1379220" y="0"/>
                </a:cubicBezTo>
                <a:close/>
              </a:path>
            </a:pathLst>
          </a:custGeom>
          <a:effectLst/>
        </p:spPr>
      </p:pic>
      <p:pic>
        <p:nvPicPr>
          <p:cNvPr id="17" name="PA_图片 16"/>
          <p:cNvPicPr>
            <a:picLocks noChangeAspect="1"/>
          </p:cNvPicPr>
          <p:nvPr>
            <p:custDataLst>
              <p:tags r:id="rId4"/>
            </p:custDataLst>
          </p:nvPr>
        </p:nvPicPr>
        <p:blipFill rotWithShape="1">
          <a:blip r:embed="rId17" cstate="email"/>
          <a:srcRect/>
          <a:stretch>
            <a:fillRect/>
          </a:stretch>
        </p:blipFill>
        <p:spPr>
          <a:xfrm>
            <a:off x="5062712" y="1516651"/>
            <a:ext cx="2066578" cy="2066576"/>
          </a:xfrm>
          <a:custGeom>
            <a:avLst/>
            <a:gdLst>
              <a:gd name="connsiteX0" fmla="*/ 1379220 w 2758440"/>
              <a:gd name="connsiteY0" fmla="*/ 0 h 2728914"/>
              <a:gd name="connsiteX1" fmla="*/ 2758440 w 2758440"/>
              <a:gd name="connsiteY1" fmla="*/ 1364457 h 2728914"/>
              <a:gd name="connsiteX2" fmla="*/ 1379220 w 2758440"/>
              <a:gd name="connsiteY2" fmla="*/ 2728914 h 2728914"/>
              <a:gd name="connsiteX3" fmla="*/ 0 w 2758440"/>
              <a:gd name="connsiteY3" fmla="*/ 1364457 h 2728914"/>
              <a:gd name="connsiteX4" fmla="*/ 1379220 w 2758440"/>
              <a:gd name="connsiteY4" fmla="*/ 0 h 2728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440" h="2728914">
                <a:moveTo>
                  <a:pt x="1379220" y="0"/>
                </a:moveTo>
                <a:cubicBezTo>
                  <a:pt x="2140942" y="0"/>
                  <a:pt x="2758440" y="610888"/>
                  <a:pt x="2758440" y="1364457"/>
                </a:cubicBezTo>
                <a:cubicBezTo>
                  <a:pt x="2758440" y="2118026"/>
                  <a:pt x="2140942" y="2728914"/>
                  <a:pt x="1379220" y="2728914"/>
                </a:cubicBezTo>
                <a:cubicBezTo>
                  <a:pt x="617498" y="2728914"/>
                  <a:pt x="0" y="2118026"/>
                  <a:pt x="0" y="1364457"/>
                </a:cubicBezTo>
                <a:cubicBezTo>
                  <a:pt x="0" y="610888"/>
                  <a:pt x="617498" y="0"/>
                  <a:pt x="1379220" y="0"/>
                </a:cubicBezTo>
                <a:close/>
              </a:path>
            </a:pathLst>
          </a:custGeom>
          <a:effectLst>
            <a:outerShdw blurRad="63500" sx="102000" sy="102000" algn="ctr" rotWithShape="0">
              <a:prstClr val="black">
                <a:alpha val="40000"/>
              </a:prstClr>
            </a:outerShdw>
          </a:effectLst>
        </p:spPr>
      </p:pic>
      <p:sp>
        <p:nvSpPr>
          <p:cNvPr id="51" name="PA_文本框 50"/>
          <p:cNvSpPr txBox="1"/>
          <p:nvPr>
            <p:custDataLst>
              <p:tags r:id="rId5"/>
            </p:custDataLst>
          </p:nvPr>
        </p:nvSpPr>
        <p:spPr>
          <a:xfrm>
            <a:off x="1333818" y="4528552"/>
            <a:ext cx="9593262" cy="845616"/>
          </a:xfrm>
          <a:prstGeom prst="rect">
            <a:avLst/>
          </a:prstGeom>
          <a:noFill/>
        </p:spPr>
        <p:txBody>
          <a:bodyPr wrap="square" rtlCol="0">
            <a:spAutoFit/>
          </a:bodyPr>
          <a:lstStyle/>
          <a:p>
            <a:pPr algn="ct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您的文字添加到此处，可以通过单击此处删除此处的文字进行添加，也可以复制您的文字粘贴到此处，本模板所有文字图片图标均可更改替换的文字粘贴到此处您的文字添加到此处，可以通过单击此处删除此处的文字进行添加，也可以复制您的文字粘贴到此处，本模板所有文字图片图标均可更改替换的文字粘贴到此处</a:t>
            </a:r>
          </a:p>
        </p:txBody>
      </p:sp>
      <p:cxnSp>
        <p:nvCxnSpPr>
          <p:cNvPr id="3" name="PA_直接连接符 2"/>
          <p:cNvCxnSpPr/>
          <p:nvPr>
            <p:custDataLst>
              <p:tags r:id="rId6"/>
            </p:custDataLst>
          </p:nvPr>
        </p:nvCxnSpPr>
        <p:spPr>
          <a:xfrm>
            <a:off x="5814259" y="4351395"/>
            <a:ext cx="577014" cy="0"/>
          </a:xfrm>
          <a:prstGeom prst="line">
            <a:avLst/>
          </a:prstGeom>
          <a:ln w="19050">
            <a:solidFill>
              <a:srgbClr val="262626"/>
            </a:solidFill>
          </a:ln>
        </p:spPr>
        <p:style>
          <a:lnRef idx="1">
            <a:schemeClr val="accent1"/>
          </a:lnRef>
          <a:fillRef idx="0">
            <a:schemeClr val="accent1"/>
          </a:fillRef>
          <a:effectRef idx="0">
            <a:schemeClr val="accent1"/>
          </a:effectRef>
          <a:fontRef idx="minor">
            <a:schemeClr val="tx1"/>
          </a:fontRef>
        </p:style>
      </p:cxnSp>
      <p:grpSp>
        <p:nvGrpSpPr>
          <p:cNvPr id="2" name="PA_组合 1"/>
          <p:cNvGrpSpPr/>
          <p:nvPr>
            <p:custDataLst>
              <p:tags r:id="rId7"/>
            </p:custDataLst>
          </p:nvPr>
        </p:nvGrpSpPr>
        <p:grpSpPr>
          <a:xfrm>
            <a:off x="5834417" y="6269772"/>
            <a:ext cx="519075" cy="63500"/>
            <a:chOff x="5834417" y="6269772"/>
            <a:chExt cx="519075" cy="63500"/>
          </a:xfrm>
        </p:grpSpPr>
        <p:sp>
          <p:nvSpPr>
            <p:cNvPr id="7" name="PA_椭圆 6"/>
            <p:cNvSpPr/>
            <p:nvPr>
              <p:custDataLst>
                <p:tags r:id="rId9"/>
              </p:custDataLst>
            </p:nvPr>
          </p:nvSpPr>
          <p:spPr>
            <a:xfrm>
              <a:off x="6289992" y="6269772"/>
              <a:ext cx="63500" cy="6350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PA_椭圆 11"/>
            <p:cNvSpPr/>
            <p:nvPr>
              <p:custDataLst>
                <p:tags r:id="rId10"/>
              </p:custDataLst>
            </p:nvPr>
          </p:nvSpPr>
          <p:spPr>
            <a:xfrm>
              <a:off x="6137592" y="6269772"/>
              <a:ext cx="63500" cy="635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_椭圆 12"/>
            <p:cNvSpPr/>
            <p:nvPr>
              <p:custDataLst>
                <p:tags r:id="rId11"/>
              </p:custDataLst>
            </p:nvPr>
          </p:nvSpPr>
          <p:spPr>
            <a:xfrm>
              <a:off x="5987195" y="6269772"/>
              <a:ext cx="63500" cy="635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椭圆 13"/>
            <p:cNvSpPr/>
            <p:nvPr>
              <p:custDataLst>
                <p:tags r:id="rId12"/>
              </p:custDataLst>
            </p:nvPr>
          </p:nvSpPr>
          <p:spPr>
            <a:xfrm>
              <a:off x="5834417" y="6269772"/>
              <a:ext cx="63500" cy="635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PA_文本框 20"/>
          <p:cNvSpPr txBox="1"/>
          <p:nvPr>
            <p:custDataLst>
              <p:tags r:id="rId8"/>
            </p:custDataLst>
          </p:nvPr>
        </p:nvSpPr>
        <p:spPr>
          <a:xfrm>
            <a:off x="4356814" y="3790770"/>
            <a:ext cx="3478371" cy="369332"/>
          </a:xfrm>
          <a:prstGeom prst="rect">
            <a:avLst/>
          </a:prstGeom>
          <a:noFill/>
        </p:spPr>
        <p:txBody>
          <a:bodyPr wrap="square" rtlCol="0">
            <a:spAutoFit/>
          </a:bodyPr>
          <a:lstStyle/>
          <a:p>
            <a:pPr algn="ctr"/>
            <a:r>
              <a:rPr lang="zh-CN" altLang="en-US" b="1" dirty="0">
                <a:solidFill>
                  <a:srgbClr val="E74C22"/>
                </a:solidFill>
                <a:latin typeface="Arial" panose="020B0604020202020204" pitchFamily="34" charset="0"/>
                <a:cs typeface="Arial" panose="020B0604020202020204" pitchFamily="34" charset="0"/>
              </a:rPr>
              <a:t>标题添加到此处</a:t>
            </a:r>
            <a:endParaRPr lang="zh-CN" altLang="en-US" sz="2800" b="1" dirty="0">
              <a:solidFill>
                <a:srgbClr val="E74C22"/>
              </a:solidFill>
              <a:latin typeface="Arial" panose="020B0604020202020204" pitchFamily="34" charset="0"/>
              <a:cs typeface="Arial" panose="020B0604020202020204" pitchFamily="34" charset="0"/>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2" fill="hold" nodeType="withEffect" p14:presetBounceEnd="20000">
                                      <p:stCondLst>
                                        <p:cond delay="500"/>
                                      </p:stCondLst>
                                      <p:childTnLst>
                                        <p:set>
                                          <p:cBhvr>
                                            <p:cTn id="9" dur="1" fill="hold">
                                              <p:stCondLst>
                                                <p:cond delay="0"/>
                                              </p:stCondLst>
                                            </p:cTn>
                                            <p:tgtEl>
                                              <p:spTgt spid="6"/>
                                            </p:tgtEl>
                                            <p:attrNameLst>
                                              <p:attrName>style.visibility</p:attrName>
                                            </p:attrNameLst>
                                          </p:cBhvr>
                                          <p:to>
                                            <p:strVal val="visible"/>
                                          </p:to>
                                        </p:set>
                                        <p:anim calcmode="lin" valueType="num" p14:bounceEnd="20000">
                                          <p:cBhvr additive="base">
                                            <p:cTn id="10" dur="500" fill="hold"/>
                                            <p:tgtEl>
                                              <p:spTgt spid="6"/>
                                            </p:tgtEl>
                                            <p:attrNameLst>
                                              <p:attrName>ppt_x</p:attrName>
                                            </p:attrNameLst>
                                          </p:cBhvr>
                                          <p:tavLst>
                                            <p:tav tm="0">
                                              <p:val>
                                                <p:strVal val="1+#ppt_w/2"/>
                                              </p:val>
                                            </p:tav>
                                            <p:tav tm="100000">
                                              <p:val>
                                                <p:strVal val="#ppt_x"/>
                                              </p:val>
                                            </p:tav>
                                          </p:tavLst>
                                        </p:anim>
                                        <p:anim calcmode="lin" valueType="num" p14:bounceEnd="20000">
                                          <p:cBhvr additive="base">
                                            <p:cTn id="11" dur="5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14:presetBounceEnd="20000">
                                      <p:stCondLst>
                                        <p:cond delay="500"/>
                                      </p:stCondLst>
                                      <p:childTnLst>
                                        <p:set>
                                          <p:cBhvr>
                                            <p:cTn id="13" dur="1" fill="hold">
                                              <p:stCondLst>
                                                <p:cond delay="0"/>
                                              </p:stCondLst>
                                            </p:cTn>
                                            <p:tgtEl>
                                              <p:spTgt spid="20"/>
                                            </p:tgtEl>
                                            <p:attrNameLst>
                                              <p:attrName>style.visibility</p:attrName>
                                            </p:attrNameLst>
                                          </p:cBhvr>
                                          <p:to>
                                            <p:strVal val="visible"/>
                                          </p:to>
                                        </p:set>
                                        <p:anim calcmode="lin" valueType="num" p14:bounceEnd="20000">
                                          <p:cBhvr additive="base">
                                            <p:cTn id="14" dur="500" fill="hold"/>
                                            <p:tgtEl>
                                              <p:spTgt spid="20"/>
                                            </p:tgtEl>
                                            <p:attrNameLst>
                                              <p:attrName>ppt_x</p:attrName>
                                            </p:attrNameLst>
                                          </p:cBhvr>
                                          <p:tavLst>
                                            <p:tav tm="0">
                                              <p:val>
                                                <p:strVal val="0-#ppt_w/2"/>
                                              </p:val>
                                            </p:tav>
                                            <p:tav tm="100000">
                                              <p:val>
                                                <p:strVal val="#ppt_x"/>
                                              </p:val>
                                            </p:tav>
                                          </p:tavLst>
                                        </p:anim>
                                        <p:anim calcmode="lin" valueType="num" p14:bounceEnd="20000">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23" presetClass="entr" presetSubtype="16" fill="hold" nodeType="withEffect">
                                      <p:stCondLst>
                                        <p:cond delay="100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childTnLst>
                                    </p:cTn>
                                  </p:par>
                                  <p:par>
                                    <p:cTn id="20" presetID="22" presetClass="entr" presetSubtype="8" fill="hold" grpId="0" nodeType="withEffect">
                                      <p:stCondLst>
                                        <p:cond delay="150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22" presetClass="entr" presetSubtype="8" fill="hold" nodeType="withEffect">
                                      <p:stCondLst>
                                        <p:cond delay="200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22" presetClass="entr" presetSubtype="8" fill="hold" grpId="0" nodeType="withEffect">
                                      <p:stCondLst>
                                        <p:cond delay="2500"/>
                                      </p:stCondLst>
                                      <p:iterate type="lt">
                                        <p:tmPct val="10000"/>
                                      </p:iterate>
                                      <p:childTnLst>
                                        <p:set>
                                          <p:cBhvr>
                                            <p:cTn id="27" dur="1" fill="hold">
                                              <p:stCondLst>
                                                <p:cond delay="0"/>
                                              </p:stCondLst>
                                            </p:cTn>
                                            <p:tgtEl>
                                              <p:spTgt spid="51"/>
                                            </p:tgtEl>
                                            <p:attrNameLst>
                                              <p:attrName>style.visibility</p:attrName>
                                            </p:attrNameLst>
                                          </p:cBhvr>
                                          <p:to>
                                            <p:strVal val="visible"/>
                                          </p:to>
                                        </p:set>
                                        <p:animEffect transition="in" filter="wipe(left)">
                                          <p:cBhvr>
                                            <p:cTn id="28" dur="150"/>
                                            <p:tgtEl>
                                              <p:spTgt spid="51"/>
                                            </p:tgtEl>
                                          </p:cBhvr>
                                        </p:animEffect>
                                      </p:childTnLst>
                                    </p:cTn>
                                  </p:par>
                                  <p:par>
                                    <p:cTn id="29" presetID="22" presetClass="entr" presetSubtype="8" fill="hold" nodeType="withEffect">
                                      <p:stCondLst>
                                        <p:cond delay="825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2"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5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0-#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23" presetClass="entr" presetSubtype="16" fill="hold" nodeType="withEffect">
                                      <p:stCondLst>
                                        <p:cond delay="100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childTnLst>
                                    </p:cTn>
                                  </p:par>
                                  <p:par>
                                    <p:cTn id="20" presetID="22" presetClass="entr" presetSubtype="8" fill="hold" grpId="0" nodeType="withEffect">
                                      <p:stCondLst>
                                        <p:cond delay="150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22" presetClass="entr" presetSubtype="8" fill="hold" nodeType="withEffect">
                                      <p:stCondLst>
                                        <p:cond delay="200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22" presetClass="entr" presetSubtype="8" fill="hold" grpId="0" nodeType="withEffect">
                                      <p:stCondLst>
                                        <p:cond delay="2500"/>
                                      </p:stCondLst>
                                      <p:iterate type="lt">
                                        <p:tmPct val="10000"/>
                                      </p:iterate>
                                      <p:childTnLst>
                                        <p:set>
                                          <p:cBhvr>
                                            <p:cTn id="27" dur="1" fill="hold">
                                              <p:stCondLst>
                                                <p:cond delay="0"/>
                                              </p:stCondLst>
                                            </p:cTn>
                                            <p:tgtEl>
                                              <p:spTgt spid="51"/>
                                            </p:tgtEl>
                                            <p:attrNameLst>
                                              <p:attrName>style.visibility</p:attrName>
                                            </p:attrNameLst>
                                          </p:cBhvr>
                                          <p:to>
                                            <p:strVal val="visible"/>
                                          </p:to>
                                        </p:set>
                                        <p:animEffect transition="in" filter="wipe(left)">
                                          <p:cBhvr>
                                            <p:cTn id="28" dur="150"/>
                                            <p:tgtEl>
                                              <p:spTgt spid="51"/>
                                            </p:tgtEl>
                                          </p:cBhvr>
                                        </p:animEffect>
                                      </p:childTnLst>
                                    </p:cTn>
                                  </p:par>
                                  <p:par>
                                    <p:cTn id="29" presetID="22" presetClass="entr" presetSubtype="8" fill="hold" nodeType="withEffect">
                                      <p:stCondLst>
                                        <p:cond delay="825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2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PA_矩形 76"/>
          <p:cNvSpPr/>
          <p:nvPr>
            <p:custDataLst>
              <p:tags r:id="rId1"/>
            </p:custDataLst>
          </p:nvPr>
        </p:nvSpPr>
        <p:spPr>
          <a:xfrm>
            <a:off x="-19050" y="5623940"/>
            <a:ext cx="12211050" cy="1234062"/>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PA_任意多边形 43"/>
          <p:cNvSpPr/>
          <p:nvPr>
            <p:custDataLst>
              <p:tags r:id="rId2"/>
            </p:custDataLst>
          </p:nvPr>
        </p:nvSpPr>
        <p:spPr>
          <a:xfrm>
            <a:off x="12222480" y="1776867"/>
            <a:ext cx="30480" cy="3038"/>
          </a:xfrm>
          <a:custGeom>
            <a:avLst/>
            <a:gdLst>
              <a:gd name="connsiteX0" fmla="*/ 30480 w 30480"/>
              <a:gd name="connsiteY0" fmla="*/ 0 h 3038"/>
              <a:gd name="connsiteX1" fmla="*/ 0 w 30480"/>
              <a:gd name="connsiteY1" fmla="*/ 3038 h 3038"/>
              <a:gd name="connsiteX2" fmla="*/ 0 w 30480"/>
              <a:gd name="connsiteY2" fmla="*/ 1115 h 3038"/>
              <a:gd name="connsiteX3" fmla="*/ 30480 w 30480"/>
              <a:gd name="connsiteY3" fmla="*/ 0 h 3038"/>
            </a:gdLst>
            <a:ahLst/>
            <a:cxnLst>
              <a:cxn ang="0">
                <a:pos x="connsiteX0" y="connsiteY0"/>
              </a:cxn>
              <a:cxn ang="0">
                <a:pos x="connsiteX1" y="connsiteY1"/>
              </a:cxn>
              <a:cxn ang="0">
                <a:pos x="connsiteX2" y="connsiteY2"/>
              </a:cxn>
              <a:cxn ang="0">
                <a:pos x="connsiteX3" y="connsiteY3"/>
              </a:cxn>
            </a:cxnLst>
            <a:rect l="l" t="t" r="r" b="b"/>
            <a:pathLst>
              <a:path w="30480" h="3038">
                <a:moveTo>
                  <a:pt x="30480" y="0"/>
                </a:moveTo>
                <a:lnTo>
                  <a:pt x="0" y="3038"/>
                </a:lnTo>
                <a:lnTo>
                  <a:pt x="0" y="1115"/>
                </a:lnTo>
                <a:lnTo>
                  <a:pt x="3048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PA_直接连接符 1"/>
          <p:cNvCxnSpPr>
            <a:endCxn id="30" idx="2"/>
          </p:cNvCxnSpPr>
          <p:nvPr>
            <p:custDataLst>
              <p:tags r:id="rId3"/>
            </p:custDataLst>
          </p:nvPr>
        </p:nvCxnSpPr>
        <p:spPr>
          <a:xfrm>
            <a:off x="2589765" y="2984669"/>
            <a:ext cx="1596873" cy="9782"/>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 name="PA_组合 2"/>
          <p:cNvGrpSpPr/>
          <p:nvPr>
            <p:custDataLst>
              <p:tags r:id="rId4"/>
            </p:custDataLst>
          </p:nvPr>
        </p:nvGrpSpPr>
        <p:grpSpPr>
          <a:xfrm>
            <a:off x="2104985" y="2807786"/>
            <a:ext cx="484780" cy="341788"/>
            <a:chOff x="10083126" y="265725"/>
            <a:chExt cx="484780" cy="341788"/>
          </a:xfrm>
        </p:grpSpPr>
        <p:sp>
          <p:nvSpPr>
            <p:cNvPr id="4" name="PA_矩形 614"/>
            <p:cNvSpPr>
              <a:spLocks noChangeArrowheads="1"/>
            </p:cNvSpPr>
            <p:nvPr>
              <p:custDataLst>
                <p:tags r:id="rId41"/>
              </p:custDataLst>
            </p:nvPr>
          </p:nvSpPr>
          <p:spPr bwMode="auto">
            <a:xfrm>
              <a:off x="10083126" y="328503"/>
              <a:ext cx="484780" cy="279010"/>
            </a:xfrm>
            <a:prstGeom prst="rect">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PA_Line 615"/>
            <p:cNvSpPr>
              <a:spLocks noChangeShapeType="1"/>
            </p:cNvSpPr>
            <p:nvPr>
              <p:custDataLst>
                <p:tags r:id="rId42"/>
              </p:custDataLst>
            </p:nvPr>
          </p:nvSpPr>
          <p:spPr bwMode="auto">
            <a:xfrm>
              <a:off x="10083126" y="422670"/>
              <a:ext cx="484780" cy="0"/>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PA_任意多边形 616"/>
            <p:cNvSpPr/>
            <p:nvPr>
              <p:custDataLst>
                <p:tags r:id="rId43"/>
              </p:custDataLst>
            </p:nvPr>
          </p:nvSpPr>
          <p:spPr bwMode="auto">
            <a:xfrm>
              <a:off x="10285408" y="422670"/>
              <a:ext cx="80216" cy="45340"/>
            </a:xfrm>
            <a:custGeom>
              <a:avLst/>
              <a:gdLst>
                <a:gd name="T0" fmla="*/ 0 w 23"/>
                <a:gd name="T1" fmla="*/ 0 h 13"/>
                <a:gd name="T2" fmla="*/ 0 w 23"/>
                <a:gd name="T3" fmla="*/ 13 h 13"/>
                <a:gd name="T4" fmla="*/ 23 w 23"/>
                <a:gd name="T5" fmla="*/ 13 h 13"/>
                <a:gd name="T6" fmla="*/ 23 w 23"/>
                <a:gd name="T7" fmla="*/ 0 h 13"/>
              </a:gdLst>
              <a:ahLst/>
              <a:cxnLst>
                <a:cxn ang="0">
                  <a:pos x="T0" y="T1"/>
                </a:cxn>
                <a:cxn ang="0">
                  <a:pos x="T2" y="T3"/>
                </a:cxn>
                <a:cxn ang="0">
                  <a:pos x="T4" y="T5"/>
                </a:cxn>
                <a:cxn ang="0">
                  <a:pos x="T6" y="T7"/>
                </a:cxn>
              </a:cxnLst>
              <a:rect l="0" t="0" r="r" b="b"/>
              <a:pathLst>
                <a:path w="23" h="13">
                  <a:moveTo>
                    <a:pt x="0" y="0"/>
                  </a:moveTo>
                  <a:lnTo>
                    <a:pt x="0" y="13"/>
                  </a:lnTo>
                  <a:lnTo>
                    <a:pt x="23" y="13"/>
                  </a:lnTo>
                  <a:lnTo>
                    <a:pt x="23" y="0"/>
                  </a:lnTo>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PA_任意多边形 617"/>
            <p:cNvSpPr/>
            <p:nvPr>
              <p:custDataLst>
                <p:tags r:id="rId44"/>
              </p:custDataLst>
            </p:nvPr>
          </p:nvSpPr>
          <p:spPr bwMode="auto">
            <a:xfrm>
              <a:off x="10254020" y="265725"/>
              <a:ext cx="139505" cy="62777"/>
            </a:xfrm>
            <a:custGeom>
              <a:avLst/>
              <a:gdLst>
                <a:gd name="T0" fmla="*/ 0 w 72"/>
                <a:gd name="T1" fmla="*/ 32 h 32"/>
                <a:gd name="T2" fmla="*/ 36 w 72"/>
                <a:gd name="T3" fmla="*/ 0 h 32"/>
                <a:gd name="T4" fmla="*/ 72 w 72"/>
                <a:gd name="T5" fmla="*/ 32 h 32"/>
              </a:gdLst>
              <a:ahLst/>
              <a:cxnLst>
                <a:cxn ang="0">
                  <a:pos x="T0" y="T1"/>
                </a:cxn>
                <a:cxn ang="0">
                  <a:pos x="T2" y="T3"/>
                </a:cxn>
                <a:cxn ang="0">
                  <a:pos x="T4" y="T5"/>
                </a:cxn>
              </a:cxnLst>
              <a:rect l="0" t="0" r="r" b="b"/>
              <a:pathLst>
                <a:path w="72" h="32">
                  <a:moveTo>
                    <a:pt x="0" y="32"/>
                  </a:moveTo>
                  <a:cubicBezTo>
                    <a:pt x="0" y="32"/>
                    <a:pt x="0" y="0"/>
                    <a:pt x="36" y="0"/>
                  </a:cubicBezTo>
                  <a:cubicBezTo>
                    <a:pt x="72" y="0"/>
                    <a:pt x="72" y="32"/>
                    <a:pt x="72" y="32"/>
                  </a:cubicBezTo>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8" name="PA_组合 7"/>
          <p:cNvGrpSpPr/>
          <p:nvPr>
            <p:custDataLst>
              <p:tags r:id="rId5"/>
            </p:custDataLst>
          </p:nvPr>
        </p:nvGrpSpPr>
        <p:grpSpPr>
          <a:xfrm>
            <a:off x="5815178" y="2800812"/>
            <a:ext cx="484780" cy="327838"/>
            <a:chOff x="2096473" y="1263185"/>
            <a:chExt cx="484780" cy="327838"/>
          </a:xfrm>
        </p:grpSpPr>
        <p:sp>
          <p:nvSpPr>
            <p:cNvPr id="9" name="PA_任意多边形 635"/>
            <p:cNvSpPr/>
            <p:nvPr>
              <p:custDataLst>
                <p:tags r:id="rId37"/>
              </p:custDataLst>
            </p:nvPr>
          </p:nvSpPr>
          <p:spPr bwMode="auto">
            <a:xfrm>
              <a:off x="2096473" y="1263185"/>
              <a:ext cx="484780" cy="327836"/>
            </a:xfrm>
            <a:custGeom>
              <a:avLst/>
              <a:gdLst>
                <a:gd name="T0" fmla="*/ 101 w 139"/>
                <a:gd name="T1" fmla="*/ 23 h 94"/>
                <a:gd name="T2" fmla="*/ 83 w 139"/>
                <a:gd name="T3" fmla="*/ 0 h 94"/>
                <a:gd name="T4" fmla="*/ 56 w 139"/>
                <a:gd name="T5" fmla="*/ 0 h 94"/>
                <a:gd name="T6" fmla="*/ 38 w 139"/>
                <a:gd name="T7" fmla="*/ 23 h 94"/>
                <a:gd name="T8" fmla="*/ 0 w 139"/>
                <a:gd name="T9" fmla="*/ 23 h 94"/>
                <a:gd name="T10" fmla="*/ 0 w 139"/>
                <a:gd name="T11" fmla="*/ 94 h 94"/>
                <a:gd name="T12" fmla="*/ 139 w 139"/>
                <a:gd name="T13" fmla="*/ 94 h 94"/>
                <a:gd name="T14" fmla="*/ 139 w 139"/>
                <a:gd name="T15" fmla="*/ 23 h 94"/>
                <a:gd name="T16" fmla="*/ 101 w 139"/>
                <a:gd name="T17" fmla="*/ 2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94">
                  <a:moveTo>
                    <a:pt x="101" y="23"/>
                  </a:moveTo>
                  <a:lnTo>
                    <a:pt x="83" y="0"/>
                  </a:lnTo>
                  <a:lnTo>
                    <a:pt x="56" y="0"/>
                  </a:lnTo>
                  <a:lnTo>
                    <a:pt x="38" y="23"/>
                  </a:lnTo>
                  <a:lnTo>
                    <a:pt x="0" y="23"/>
                  </a:lnTo>
                  <a:lnTo>
                    <a:pt x="0" y="94"/>
                  </a:lnTo>
                  <a:lnTo>
                    <a:pt x="139" y="94"/>
                  </a:lnTo>
                  <a:lnTo>
                    <a:pt x="139" y="23"/>
                  </a:lnTo>
                  <a:lnTo>
                    <a:pt x="101" y="23"/>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PA_椭圆 636"/>
            <p:cNvSpPr>
              <a:spLocks noChangeArrowheads="1"/>
            </p:cNvSpPr>
            <p:nvPr>
              <p:custDataLst>
                <p:tags r:id="rId38"/>
              </p:custDataLst>
            </p:nvPr>
          </p:nvSpPr>
          <p:spPr bwMode="auto">
            <a:xfrm>
              <a:off x="2277829" y="1402690"/>
              <a:ext cx="122068" cy="125554"/>
            </a:xfrm>
            <a:prstGeom prst="ellips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PA_Line 637"/>
            <p:cNvSpPr>
              <a:spLocks noChangeShapeType="1"/>
            </p:cNvSpPr>
            <p:nvPr>
              <p:custDataLst>
                <p:tags r:id="rId39"/>
              </p:custDataLst>
            </p:nvPr>
          </p:nvSpPr>
          <p:spPr bwMode="auto">
            <a:xfrm>
              <a:off x="2159250" y="1343401"/>
              <a:ext cx="0" cy="247622"/>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PA_Line 638"/>
            <p:cNvSpPr>
              <a:spLocks noChangeShapeType="1"/>
            </p:cNvSpPr>
            <p:nvPr>
              <p:custDataLst>
                <p:tags r:id="rId40"/>
              </p:custDataLst>
            </p:nvPr>
          </p:nvSpPr>
          <p:spPr bwMode="auto">
            <a:xfrm>
              <a:off x="2511501" y="1402690"/>
              <a:ext cx="0" cy="0"/>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13" name="PA_组合 12"/>
          <p:cNvGrpSpPr/>
          <p:nvPr>
            <p:custDataLst>
              <p:tags r:id="rId6"/>
            </p:custDataLst>
          </p:nvPr>
        </p:nvGrpSpPr>
        <p:grpSpPr>
          <a:xfrm>
            <a:off x="9525371" y="2819121"/>
            <a:ext cx="381895" cy="381895"/>
            <a:chOff x="3093935" y="6184220"/>
            <a:chExt cx="484780" cy="484780"/>
          </a:xfrm>
        </p:grpSpPr>
        <p:sp>
          <p:nvSpPr>
            <p:cNvPr id="14" name="PA_任意多边形 169"/>
            <p:cNvSpPr/>
            <p:nvPr>
              <p:custDataLst>
                <p:tags r:id="rId30"/>
              </p:custDataLst>
            </p:nvPr>
          </p:nvSpPr>
          <p:spPr bwMode="auto">
            <a:xfrm>
              <a:off x="3093935" y="6184220"/>
              <a:ext cx="484780" cy="484780"/>
            </a:xfrm>
            <a:custGeom>
              <a:avLst/>
              <a:gdLst>
                <a:gd name="T0" fmla="*/ 139 w 139"/>
                <a:gd name="T1" fmla="*/ 139 h 139"/>
                <a:gd name="T2" fmla="*/ 0 w 139"/>
                <a:gd name="T3" fmla="*/ 139 h 139"/>
                <a:gd name="T4" fmla="*/ 0 w 139"/>
                <a:gd name="T5" fmla="*/ 0 h 139"/>
                <a:gd name="T6" fmla="*/ 112 w 139"/>
                <a:gd name="T7" fmla="*/ 0 h 139"/>
                <a:gd name="T8" fmla="*/ 139 w 139"/>
                <a:gd name="T9" fmla="*/ 27 h 139"/>
                <a:gd name="T10" fmla="*/ 139 w 139"/>
                <a:gd name="T11" fmla="*/ 139 h 139"/>
              </a:gdLst>
              <a:ahLst/>
              <a:cxnLst>
                <a:cxn ang="0">
                  <a:pos x="T0" y="T1"/>
                </a:cxn>
                <a:cxn ang="0">
                  <a:pos x="T2" y="T3"/>
                </a:cxn>
                <a:cxn ang="0">
                  <a:pos x="T4" y="T5"/>
                </a:cxn>
                <a:cxn ang="0">
                  <a:pos x="T6" y="T7"/>
                </a:cxn>
                <a:cxn ang="0">
                  <a:pos x="T8" y="T9"/>
                </a:cxn>
                <a:cxn ang="0">
                  <a:pos x="T10" y="T11"/>
                </a:cxn>
              </a:cxnLst>
              <a:rect l="0" t="0" r="r" b="b"/>
              <a:pathLst>
                <a:path w="139" h="139">
                  <a:moveTo>
                    <a:pt x="139" y="139"/>
                  </a:moveTo>
                  <a:lnTo>
                    <a:pt x="0" y="139"/>
                  </a:lnTo>
                  <a:lnTo>
                    <a:pt x="0" y="0"/>
                  </a:lnTo>
                  <a:lnTo>
                    <a:pt x="112" y="0"/>
                  </a:lnTo>
                  <a:lnTo>
                    <a:pt x="139" y="27"/>
                  </a:lnTo>
                  <a:lnTo>
                    <a:pt x="139" y="139"/>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PA_矩形 170"/>
            <p:cNvSpPr>
              <a:spLocks noChangeArrowheads="1"/>
            </p:cNvSpPr>
            <p:nvPr>
              <p:custDataLst>
                <p:tags r:id="rId31"/>
              </p:custDataLst>
            </p:nvPr>
          </p:nvSpPr>
          <p:spPr bwMode="auto">
            <a:xfrm>
              <a:off x="3142762" y="6417889"/>
              <a:ext cx="390614" cy="251109"/>
            </a:xfrm>
            <a:prstGeom prst="rect">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PA_Line 171"/>
            <p:cNvSpPr>
              <a:spLocks noChangeShapeType="1"/>
            </p:cNvSpPr>
            <p:nvPr>
              <p:custDataLst>
                <p:tags r:id="rId32"/>
              </p:custDataLst>
            </p:nvPr>
          </p:nvSpPr>
          <p:spPr bwMode="auto">
            <a:xfrm>
              <a:off x="3195075" y="6480666"/>
              <a:ext cx="282498" cy="0"/>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 name="PA_Line 172"/>
            <p:cNvSpPr>
              <a:spLocks noChangeShapeType="1"/>
            </p:cNvSpPr>
            <p:nvPr>
              <p:custDataLst>
                <p:tags r:id="rId33"/>
              </p:custDataLst>
            </p:nvPr>
          </p:nvSpPr>
          <p:spPr bwMode="auto">
            <a:xfrm>
              <a:off x="3195075" y="6543443"/>
              <a:ext cx="282498" cy="0"/>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 name="PA_Line 173"/>
            <p:cNvSpPr>
              <a:spLocks noChangeShapeType="1"/>
            </p:cNvSpPr>
            <p:nvPr>
              <p:custDataLst>
                <p:tags r:id="rId34"/>
              </p:custDataLst>
            </p:nvPr>
          </p:nvSpPr>
          <p:spPr bwMode="auto">
            <a:xfrm>
              <a:off x="3195075" y="6606221"/>
              <a:ext cx="282498" cy="0"/>
            </a:xfrm>
            <a:prstGeom prst="line">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 name="PA_矩形 174"/>
            <p:cNvSpPr>
              <a:spLocks noChangeArrowheads="1"/>
            </p:cNvSpPr>
            <p:nvPr>
              <p:custDataLst>
                <p:tags r:id="rId35"/>
              </p:custDataLst>
            </p:nvPr>
          </p:nvSpPr>
          <p:spPr bwMode="auto">
            <a:xfrm>
              <a:off x="3205539" y="6184220"/>
              <a:ext cx="265059" cy="149969"/>
            </a:xfrm>
            <a:prstGeom prst="rect">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 name="PA_矩形 175"/>
            <p:cNvSpPr>
              <a:spLocks noChangeArrowheads="1"/>
            </p:cNvSpPr>
            <p:nvPr>
              <p:custDataLst>
                <p:tags r:id="rId36"/>
              </p:custDataLst>
            </p:nvPr>
          </p:nvSpPr>
          <p:spPr bwMode="auto">
            <a:xfrm>
              <a:off x="3383406" y="6215607"/>
              <a:ext cx="38365" cy="87192"/>
            </a:xfrm>
            <a:prstGeom prst="rect">
              <a:avLst/>
            </a:pr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21" name="PA_文本框 20"/>
          <p:cNvSpPr txBox="1"/>
          <p:nvPr>
            <p:custDataLst>
              <p:tags r:id="rId7"/>
            </p:custDataLst>
          </p:nvPr>
        </p:nvSpPr>
        <p:spPr>
          <a:xfrm>
            <a:off x="1969349" y="2273305"/>
            <a:ext cx="904963"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53</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400" dirty="0">
              <a:solidFill>
                <a:schemeClr val="tx1">
                  <a:lumMod val="75000"/>
                  <a:lumOff val="25000"/>
                </a:schemeClr>
              </a:solidFill>
              <a:latin typeface="微软雅黑" panose="020B0503020204020204" pitchFamily="34" charset="-122"/>
            </a:endParaRPr>
          </a:p>
        </p:txBody>
      </p:sp>
      <p:sp>
        <p:nvSpPr>
          <p:cNvPr id="22" name="PA_文本框 21"/>
          <p:cNvSpPr txBox="1"/>
          <p:nvPr>
            <p:custDataLst>
              <p:tags r:id="rId8"/>
            </p:custDataLst>
          </p:nvPr>
        </p:nvSpPr>
        <p:spPr>
          <a:xfrm>
            <a:off x="5624487" y="2273305"/>
            <a:ext cx="904963"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75</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400" dirty="0">
              <a:solidFill>
                <a:schemeClr val="tx1">
                  <a:lumMod val="75000"/>
                  <a:lumOff val="25000"/>
                </a:schemeClr>
              </a:solidFill>
              <a:latin typeface="微软雅黑" panose="020B0503020204020204" pitchFamily="34" charset="-122"/>
            </a:endParaRPr>
          </a:p>
        </p:txBody>
      </p:sp>
      <p:sp>
        <p:nvSpPr>
          <p:cNvPr id="23" name="PA_文本框 22"/>
          <p:cNvSpPr txBox="1"/>
          <p:nvPr>
            <p:custDataLst>
              <p:tags r:id="rId9"/>
            </p:custDataLst>
          </p:nvPr>
        </p:nvSpPr>
        <p:spPr>
          <a:xfrm>
            <a:off x="9311293" y="2273305"/>
            <a:ext cx="904963"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91</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400" dirty="0">
              <a:solidFill>
                <a:schemeClr val="tx1">
                  <a:lumMod val="75000"/>
                  <a:lumOff val="25000"/>
                </a:schemeClr>
              </a:solidFill>
              <a:latin typeface="微软雅黑" panose="020B0503020204020204" pitchFamily="34" charset="-122"/>
            </a:endParaRPr>
          </a:p>
        </p:txBody>
      </p:sp>
      <p:sp>
        <p:nvSpPr>
          <p:cNvPr id="24" name="PA_文本框 23"/>
          <p:cNvSpPr txBox="1"/>
          <p:nvPr>
            <p:custDataLst>
              <p:tags r:id="rId10"/>
            </p:custDataLst>
          </p:nvPr>
        </p:nvSpPr>
        <p:spPr>
          <a:xfrm>
            <a:off x="1616435" y="3281748"/>
            <a:ext cx="1441420" cy="307777"/>
          </a:xfrm>
          <a:prstGeom prst="roundRect">
            <a:avLst>
              <a:gd name="adj" fmla="val 0"/>
            </a:avLst>
          </a:prstGeom>
          <a:noFill/>
        </p:spPr>
        <p:txBody>
          <a:bodyPr wrap="none" rtlCol="0">
            <a:spAutoFit/>
          </a:bodyPr>
          <a:lstStyle/>
          <a:p>
            <a:pPr algn="ctr"/>
            <a:r>
              <a:rPr lang="zh-CN" altLang="en-US" sz="1400" b="1" dirty="0">
                <a:solidFill>
                  <a:schemeClr val="tx1">
                    <a:lumMod val="85000"/>
                    <a:lumOff val="15000"/>
                  </a:schemeClr>
                </a:solidFill>
                <a:ea typeface="微软雅黑" panose="020B0503020204020204" pitchFamily="34" charset="-122"/>
              </a:rPr>
              <a:t>标题添加到此处</a:t>
            </a:r>
          </a:p>
        </p:txBody>
      </p:sp>
      <p:sp>
        <p:nvSpPr>
          <p:cNvPr id="25" name="PA_文本框 24"/>
          <p:cNvSpPr txBox="1"/>
          <p:nvPr>
            <p:custDataLst>
              <p:tags r:id="rId11"/>
            </p:custDataLst>
          </p:nvPr>
        </p:nvSpPr>
        <p:spPr>
          <a:xfrm>
            <a:off x="1016001" y="3567864"/>
            <a:ext cx="2718444" cy="932563"/>
          </a:xfrm>
          <a:prstGeom prst="rect">
            <a:avLst/>
          </a:prstGeom>
          <a:noFill/>
        </p:spPr>
        <p:txBody>
          <a:bodyPr wrap="square" rtlCol="0">
            <a:spAutoFit/>
          </a:bodyPr>
          <a:lstStyle/>
          <a:p>
            <a:pPr algn="ctr">
              <a:lnSpc>
                <a:spcPct val="13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您的文字添加到此处，可以通过单击此处删除此处的文字进行添加，也可以复制您的文字粘贴到此处本模板所有文字图片图标均可更改替换的文字粘贴到此处</a:t>
            </a:r>
          </a:p>
        </p:txBody>
      </p:sp>
      <p:sp>
        <p:nvSpPr>
          <p:cNvPr id="26" name="PA_文本框 25"/>
          <p:cNvSpPr txBox="1"/>
          <p:nvPr>
            <p:custDataLst>
              <p:tags r:id="rId12"/>
            </p:custDataLst>
          </p:nvPr>
        </p:nvSpPr>
        <p:spPr>
          <a:xfrm>
            <a:off x="5336933" y="3281748"/>
            <a:ext cx="1441420" cy="307777"/>
          </a:xfrm>
          <a:prstGeom prst="roundRect">
            <a:avLst>
              <a:gd name="adj" fmla="val 0"/>
            </a:avLst>
          </a:prstGeom>
          <a:noFill/>
        </p:spPr>
        <p:txBody>
          <a:bodyPr wrap="none" rtlCol="0">
            <a:spAutoFit/>
          </a:bodyPr>
          <a:lstStyle/>
          <a:p>
            <a:pPr algn="ctr"/>
            <a:r>
              <a:rPr lang="zh-CN" altLang="en-US" sz="1400" b="1" dirty="0">
                <a:solidFill>
                  <a:schemeClr val="tx1">
                    <a:lumMod val="85000"/>
                    <a:lumOff val="15000"/>
                  </a:schemeClr>
                </a:solidFill>
                <a:ea typeface="微软雅黑" panose="020B0503020204020204" pitchFamily="34" charset="-122"/>
              </a:rPr>
              <a:t>标题添加到此处</a:t>
            </a:r>
          </a:p>
        </p:txBody>
      </p:sp>
      <p:sp>
        <p:nvSpPr>
          <p:cNvPr id="27" name="PA_文本框 26"/>
          <p:cNvSpPr txBox="1"/>
          <p:nvPr>
            <p:custDataLst>
              <p:tags r:id="rId13"/>
            </p:custDataLst>
          </p:nvPr>
        </p:nvSpPr>
        <p:spPr>
          <a:xfrm>
            <a:off x="4736499" y="3567864"/>
            <a:ext cx="2718444" cy="932563"/>
          </a:xfrm>
          <a:prstGeom prst="rect">
            <a:avLst/>
          </a:prstGeom>
          <a:noFill/>
        </p:spPr>
        <p:txBody>
          <a:bodyPr wrap="square" rtlCol="0">
            <a:spAutoFit/>
          </a:bodyPr>
          <a:lstStyle/>
          <a:p>
            <a:pPr algn="ctr">
              <a:lnSpc>
                <a:spcPct val="13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您的文字添加到此处，可以通过单击此处删除此处的文字进行添加，也可以复制您的文字粘贴到此处本模板所有文字图片图标均可更改替换的文字粘贴到此处</a:t>
            </a:r>
          </a:p>
        </p:txBody>
      </p:sp>
      <p:sp>
        <p:nvSpPr>
          <p:cNvPr id="28" name="PA_文本框 27"/>
          <p:cNvSpPr txBox="1"/>
          <p:nvPr>
            <p:custDataLst>
              <p:tags r:id="rId14"/>
            </p:custDataLst>
          </p:nvPr>
        </p:nvSpPr>
        <p:spPr>
          <a:xfrm>
            <a:off x="9057990" y="3281748"/>
            <a:ext cx="1441420" cy="307777"/>
          </a:xfrm>
          <a:prstGeom prst="roundRect">
            <a:avLst>
              <a:gd name="adj" fmla="val 0"/>
            </a:avLst>
          </a:prstGeom>
          <a:noFill/>
        </p:spPr>
        <p:txBody>
          <a:bodyPr wrap="none" rtlCol="0">
            <a:spAutoFit/>
          </a:bodyPr>
          <a:lstStyle/>
          <a:p>
            <a:pPr algn="ctr"/>
            <a:r>
              <a:rPr lang="zh-CN" altLang="en-US" sz="1400" b="1" dirty="0">
                <a:solidFill>
                  <a:schemeClr val="tx1">
                    <a:lumMod val="85000"/>
                    <a:lumOff val="15000"/>
                  </a:schemeClr>
                </a:solidFill>
                <a:ea typeface="微软雅黑" panose="020B0503020204020204" pitchFamily="34" charset="-122"/>
              </a:rPr>
              <a:t>标题添加到此处</a:t>
            </a:r>
          </a:p>
        </p:txBody>
      </p:sp>
      <p:sp>
        <p:nvSpPr>
          <p:cNvPr id="29" name="PA_文本框 28"/>
          <p:cNvSpPr txBox="1"/>
          <p:nvPr>
            <p:custDataLst>
              <p:tags r:id="rId15"/>
            </p:custDataLst>
          </p:nvPr>
        </p:nvSpPr>
        <p:spPr>
          <a:xfrm>
            <a:off x="8457556" y="3567864"/>
            <a:ext cx="2718444" cy="932563"/>
          </a:xfrm>
          <a:prstGeom prst="rect">
            <a:avLst/>
          </a:prstGeom>
          <a:noFill/>
        </p:spPr>
        <p:txBody>
          <a:bodyPr wrap="square" rtlCol="0">
            <a:spAutoFit/>
          </a:bodyPr>
          <a:lstStyle/>
          <a:p>
            <a:pPr algn="ctr">
              <a:lnSpc>
                <a:spcPct val="130000"/>
              </a:lnSpc>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您的文字添加到此处，可以通过单击此处删除此处的文字进行添加，也可以复制您的文字粘贴到此处本模板所有文字图片图标均可更改替换的文字粘贴到此处</a:t>
            </a:r>
          </a:p>
        </p:txBody>
      </p:sp>
      <p:cxnSp>
        <p:nvCxnSpPr>
          <p:cNvPr id="31" name="PA_直接连接符 30"/>
          <p:cNvCxnSpPr>
            <a:stCxn id="30" idx="6"/>
          </p:cNvCxnSpPr>
          <p:nvPr>
            <p:custDataLst>
              <p:tags r:id="rId16"/>
            </p:custDataLst>
          </p:nvPr>
        </p:nvCxnSpPr>
        <p:spPr>
          <a:xfrm>
            <a:off x="4323477" y="2994451"/>
            <a:ext cx="1488505" cy="9681"/>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9" name="PA_组合 38"/>
          <p:cNvGrpSpPr/>
          <p:nvPr>
            <p:custDataLst>
              <p:tags r:id="rId17"/>
            </p:custDataLst>
          </p:nvPr>
        </p:nvGrpSpPr>
        <p:grpSpPr>
          <a:xfrm>
            <a:off x="4186638" y="2926031"/>
            <a:ext cx="136839" cy="136839"/>
            <a:chOff x="4186638" y="2926031"/>
            <a:chExt cx="136839" cy="136839"/>
          </a:xfrm>
        </p:grpSpPr>
        <p:sp>
          <p:nvSpPr>
            <p:cNvPr id="30" name="PA_椭圆 29"/>
            <p:cNvSpPr/>
            <p:nvPr>
              <p:custDataLst>
                <p:tags r:id="rId27"/>
              </p:custDataLst>
            </p:nvPr>
          </p:nvSpPr>
          <p:spPr>
            <a:xfrm>
              <a:off x="4186638" y="2926031"/>
              <a:ext cx="136839" cy="136839"/>
            </a:xfrm>
            <a:prstGeom prst="ellipse">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PA_直接连接符 31"/>
            <p:cNvCxnSpPr>
              <a:stCxn id="30" idx="1"/>
              <a:endCxn id="30" idx="5"/>
            </p:cNvCxnSpPr>
            <p:nvPr>
              <p:custDataLst>
                <p:tags r:id="rId28"/>
              </p:custDataLst>
            </p:nvPr>
          </p:nvCxnSpPr>
          <p:spPr>
            <a:xfrm>
              <a:off x="4206678" y="2946071"/>
              <a:ext cx="96759" cy="96759"/>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3" name="PA_直接连接符 32"/>
            <p:cNvCxnSpPr>
              <a:stCxn id="30" idx="7"/>
              <a:endCxn id="30" idx="3"/>
            </p:cNvCxnSpPr>
            <p:nvPr>
              <p:custDataLst>
                <p:tags r:id="rId29"/>
              </p:custDataLst>
            </p:nvPr>
          </p:nvCxnSpPr>
          <p:spPr>
            <a:xfrm flipH="1">
              <a:off x="4206678" y="2946071"/>
              <a:ext cx="96759" cy="96759"/>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PA_直接连接符 33"/>
          <p:cNvCxnSpPr>
            <a:endCxn id="35" idx="2"/>
          </p:cNvCxnSpPr>
          <p:nvPr>
            <p:custDataLst>
              <p:tags r:id="rId18"/>
            </p:custDataLst>
          </p:nvPr>
        </p:nvCxnSpPr>
        <p:spPr>
          <a:xfrm>
            <a:off x="6308117" y="2997369"/>
            <a:ext cx="1596873" cy="9782"/>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PA_直接连接符 35"/>
          <p:cNvCxnSpPr>
            <a:stCxn id="35" idx="6"/>
          </p:cNvCxnSpPr>
          <p:nvPr>
            <p:custDataLst>
              <p:tags r:id="rId19"/>
            </p:custDataLst>
          </p:nvPr>
        </p:nvCxnSpPr>
        <p:spPr>
          <a:xfrm>
            <a:off x="8041829" y="3007151"/>
            <a:ext cx="1488505" cy="9681"/>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0" name="PA_组合 39"/>
          <p:cNvGrpSpPr/>
          <p:nvPr>
            <p:custDataLst>
              <p:tags r:id="rId20"/>
            </p:custDataLst>
          </p:nvPr>
        </p:nvGrpSpPr>
        <p:grpSpPr>
          <a:xfrm>
            <a:off x="7904990" y="2938731"/>
            <a:ext cx="136839" cy="136839"/>
            <a:chOff x="7904990" y="2938731"/>
            <a:chExt cx="136839" cy="136839"/>
          </a:xfrm>
        </p:grpSpPr>
        <p:sp>
          <p:nvSpPr>
            <p:cNvPr id="35" name="PA_椭圆 34"/>
            <p:cNvSpPr/>
            <p:nvPr>
              <p:custDataLst>
                <p:tags r:id="rId24"/>
              </p:custDataLst>
            </p:nvPr>
          </p:nvSpPr>
          <p:spPr>
            <a:xfrm>
              <a:off x="7904990" y="2938731"/>
              <a:ext cx="136839" cy="136839"/>
            </a:xfrm>
            <a:prstGeom prst="ellipse">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PA_直接连接符 36"/>
            <p:cNvCxnSpPr>
              <a:stCxn id="35" idx="1"/>
              <a:endCxn id="35" idx="5"/>
            </p:cNvCxnSpPr>
            <p:nvPr>
              <p:custDataLst>
                <p:tags r:id="rId25"/>
              </p:custDataLst>
            </p:nvPr>
          </p:nvCxnSpPr>
          <p:spPr>
            <a:xfrm>
              <a:off x="7925030" y="2958771"/>
              <a:ext cx="96759" cy="96759"/>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 name="PA_直接连接符 37"/>
            <p:cNvCxnSpPr>
              <a:stCxn id="35" idx="7"/>
              <a:endCxn id="35" idx="3"/>
            </p:cNvCxnSpPr>
            <p:nvPr>
              <p:custDataLst>
                <p:tags r:id="rId26"/>
              </p:custDataLst>
            </p:nvPr>
          </p:nvCxnSpPr>
          <p:spPr>
            <a:xfrm flipH="1">
              <a:off x="7925030" y="2958771"/>
              <a:ext cx="96759" cy="96759"/>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8" name="PA_文本框 77"/>
          <p:cNvSpPr txBox="1"/>
          <p:nvPr>
            <p:custDataLst>
              <p:tags r:id="rId21"/>
            </p:custDataLst>
          </p:nvPr>
        </p:nvSpPr>
        <p:spPr>
          <a:xfrm>
            <a:off x="515938" y="5887187"/>
            <a:ext cx="9700318" cy="483081"/>
          </a:xfrm>
          <a:prstGeom prst="rect">
            <a:avLst/>
          </a:prstGeom>
          <a:noFill/>
        </p:spPr>
        <p:txBody>
          <a:bodyPr wrap="square" rtlCol="0">
            <a:spAutoFit/>
          </a:body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本模板所有文字图片图标均可更改替换的文字粘贴到此处您的文字添加到此处，可以通过单击此处删除此处的文字进行添加，也可以复制您的文字粘贴到此处，本模板所有文字图片图标均可更改替换的文字粘贴到此处</a:t>
            </a:r>
          </a:p>
        </p:txBody>
      </p:sp>
      <p:sp>
        <p:nvSpPr>
          <p:cNvPr id="79" name="PA_矩形 78"/>
          <p:cNvSpPr/>
          <p:nvPr>
            <p:custDataLst>
              <p:tags r:id="rId22"/>
            </p:custDataLst>
          </p:nvPr>
        </p:nvSpPr>
        <p:spPr>
          <a:xfrm>
            <a:off x="377240" y="293924"/>
            <a:ext cx="3416320" cy="646331"/>
          </a:xfrm>
          <a:prstGeom prst="rect">
            <a:avLst/>
          </a:prstGeom>
        </p:spPr>
        <p:txBody>
          <a:bodyPr wrap="none">
            <a:spAutoFit/>
          </a:bodyPr>
          <a:lstStyle/>
          <a:p>
            <a:r>
              <a:rPr lang="zh-CN" altLang="en-US" sz="3600" b="1" dirty="0">
                <a:solidFill>
                  <a:srgbClr val="E74C22"/>
                </a:solidFill>
                <a:latin typeface="Arial" panose="020B0604020202020204" pitchFamily="34" charset="0"/>
                <a:ea typeface="微软雅黑" panose="020B0503020204020204" pitchFamily="34" charset="-122"/>
                <a:cs typeface="Arial" panose="020B0604020202020204" pitchFamily="34" charset="0"/>
              </a:rPr>
              <a:t>标题添加到此处</a:t>
            </a:r>
          </a:p>
        </p:txBody>
      </p:sp>
      <p:sp>
        <p:nvSpPr>
          <p:cNvPr id="81" name="PA_矩形 80"/>
          <p:cNvSpPr/>
          <p:nvPr>
            <p:custDataLst>
              <p:tags r:id="rId23"/>
            </p:custDataLst>
          </p:nvPr>
        </p:nvSpPr>
        <p:spPr>
          <a:xfrm>
            <a:off x="428071" y="893766"/>
            <a:ext cx="5059362" cy="307777"/>
          </a:xfrm>
          <a:prstGeom prst="rect">
            <a:avLst/>
          </a:prstGeom>
        </p:spPr>
        <p:txBody>
          <a:bodyPr wrap="square">
            <a:spAutoFit/>
          </a:bodyPr>
          <a:lstStyle/>
          <a:p>
            <a:r>
              <a:rPr lang="en-US" altLang="zh-CN" sz="140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Lorem ipsum dolor sit </a:t>
            </a:r>
            <a:r>
              <a:rPr lang="en-US" altLang="zh-CN" sz="1400" dirty="0" err="1">
                <a:solidFill>
                  <a:schemeClr val="tx1">
                    <a:lumMod val="65000"/>
                    <a:lumOff val="35000"/>
                  </a:schemeClr>
                </a:solidFill>
                <a:latin typeface="Microsoft YaHei UI Light" panose="020B0502040204020203" pitchFamily="34" charset="-122"/>
                <a:ea typeface="Microsoft YaHei UI Light" panose="020B0502040204020203" pitchFamily="34" charset="-122"/>
              </a:rPr>
              <a:t>amet</a:t>
            </a:r>
            <a:r>
              <a:rPr lang="en-US" altLang="zh-CN" sz="140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 </a:t>
            </a:r>
            <a:r>
              <a:rPr lang="en-US" altLang="zh-CN" sz="1400" dirty="0" err="1">
                <a:solidFill>
                  <a:schemeClr val="tx1">
                    <a:lumMod val="65000"/>
                    <a:lumOff val="35000"/>
                  </a:schemeClr>
                </a:solidFill>
                <a:latin typeface="Microsoft YaHei UI Light" panose="020B0502040204020203" pitchFamily="34" charset="-122"/>
                <a:ea typeface="Microsoft YaHei UI Light" panose="020B0502040204020203" pitchFamily="34" charset="-122"/>
              </a:rPr>
              <a:t>consectetuer</a:t>
            </a:r>
            <a:r>
              <a:rPr lang="en-US" altLang="zh-CN" sz="140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 </a:t>
            </a:r>
            <a:r>
              <a:rPr lang="en-US" altLang="zh-CN" sz="1400" dirty="0" err="1">
                <a:solidFill>
                  <a:schemeClr val="tx1">
                    <a:lumMod val="65000"/>
                    <a:lumOff val="35000"/>
                  </a:schemeClr>
                </a:solidFill>
                <a:latin typeface="Microsoft YaHei UI Light" panose="020B0502040204020203" pitchFamily="34" charset="-122"/>
                <a:ea typeface="Microsoft YaHei UI Light" panose="020B0502040204020203" pitchFamily="34" charset="-122"/>
              </a:rPr>
              <a:t>adipiscing</a:t>
            </a:r>
            <a:r>
              <a:rPr lang="en-US" altLang="zh-CN" sz="140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 </a:t>
            </a:r>
            <a:r>
              <a:rPr lang="en-US" altLang="zh-CN" sz="1400" dirty="0" err="1">
                <a:solidFill>
                  <a:schemeClr val="tx1">
                    <a:lumMod val="65000"/>
                    <a:lumOff val="35000"/>
                  </a:schemeClr>
                </a:solidFill>
                <a:latin typeface="Microsoft YaHei UI Light" panose="020B0502040204020203" pitchFamily="34" charset="-122"/>
                <a:ea typeface="Microsoft YaHei UI Light" panose="020B0502040204020203" pitchFamily="34" charset="-122"/>
              </a:rPr>
              <a:t>elit</a:t>
            </a:r>
            <a:r>
              <a:rPr lang="en-US" altLang="zh-CN" sz="140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a:t>
            </a:r>
            <a:endParaRPr lang="zh-CN" altLang="en-US" sz="140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81"/>
                                            </p:tgtEl>
                                            <p:attrNameLst>
                                              <p:attrName>style.visibility</p:attrName>
                                            </p:attrNameLst>
                                          </p:cBhvr>
                                          <p:to>
                                            <p:strVal val="visible"/>
                                          </p:to>
                                        </p:set>
                                        <p:animEffect transition="in" filter="wipe(left)">
                                          <p:cBhvr>
                                            <p:cTn id="10" dur="500"/>
                                            <p:tgtEl>
                                              <p:spTgt spid="81"/>
                                            </p:tgtEl>
                                          </p:cBhvr>
                                        </p:animEffect>
                                      </p:childTnLst>
                                    </p:cTn>
                                  </p:par>
                                  <p:par>
                                    <p:cTn id="11" presetID="22" presetClass="entr" presetSubtype="8" fill="hold" nodeType="withEffect">
                                      <p:stCondLst>
                                        <p:cond delay="15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nodeType="withEffect">
                                      <p:stCondLst>
                                        <p:cond delay="200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8" fill="hold" nodeType="withEffect">
                                      <p:stCondLst>
                                        <p:cond delay="250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par>
                                    <p:cTn id="20" presetID="22" presetClass="entr" presetSubtype="8" fill="hold" nodeType="withEffect">
                                      <p:stCondLst>
                                        <p:cond delay="300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22" presetClass="entr" presetSubtype="8" fill="hold" nodeType="withEffect">
                                      <p:stCondLst>
                                        <p:cond delay="350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nodeType="withEffect">
                                      <p:stCondLst>
                                        <p:cond delay="400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par>
                                    <p:cTn id="29" presetID="22" presetClass="entr" presetSubtype="8" fill="hold" nodeType="withEffect">
                                      <p:stCondLst>
                                        <p:cond delay="450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par>
                                    <p:cTn id="32" presetID="22" presetClass="entr" presetSubtype="8" fill="hold" nodeType="withEffect">
                                      <p:stCondLst>
                                        <p:cond delay="500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par>
                                    <p:cTn id="35" presetID="22" presetClass="entr" presetSubtype="8" fill="hold" nodeType="withEffect">
                                      <p:stCondLst>
                                        <p:cond delay="550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par>
                                    <p:cTn id="38" presetID="2" presetClass="entr" presetSubtype="4" fill="hold" grpId="0" nodeType="withEffect" p14:presetBounceEnd="20000">
                                      <p:stCondLst>
                                        <p:cond delay="6000"/>
                                      </p:stCondLst>
                                      <p:childTnLst>
                                        <p:set>
                                          <p:cBhvr>
                                            <p:cTn id="39" dur="1" fill="hold">
                                              <p:stCondLst>
                                                <p:cond delay="0"/>
                                              </p:stCondLst>
                                            </p:cTn>
                                            <p:tgtEl>
                                              <p:spTgt spid="21"/>
                                            </p:tgtEl>
                                            <p:attrNameLst>
                                              <p:attrName>style.visibility</p:attrName>
                                            </p:attrNameLst>
                                          </p:cBhvr>
                                          <p:to>
                                            <p:strVal val="visible"/>
                                          </p:to>
                                        </p:set>
                                        <p:anim calcmode="lin" valueType="num" p14:bounceEnd="20000">
                                          <p:cBhvr additive="base">
                                            <p:cTn id="40" dur="500" fill="hold"/>
                                            <p:tgtEl>
                                              <p:spTgt spid="21"/>
                                            </p:tgtEl>
                                            <p:attrNameLst>
                                              <p:attrName>ppt_x</p:attrName>
                                            </p:attrNameLst>
                                          </p:cBhvr>
                                          <p:tavLst>
                                            <p:tav tm="0">
                                              <p:val>
                                                <p:strVal val="#ppt_x"/>
                                              </p:val>
                                            </p:tav>
                                            <p:tav tm="100000">
                                              <p:val>
                                                <p:strVal val="#ppt_x"/>
                                              </p:val>
                                            </p:tav>
                                          </p:tavLst>
                                        </p:anim>
                                        <p:anim calcmode="lin" valueType="num" p14:bounceEnd="20000">
                                          <p:cBhvr additive="base">
                                            <p:cTn id="41" dur="500" fill="hold"/>
                                            <p:tgtEl>
                                              <p:spTgt spid="2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14:presetBounceEnd="20000">
                                      <p:stCondLst>
                                        <p:cond delay="6500"/>
                                      </p:stCondLst>
                                      <p:childTnLst>
                                        <p:set>
                                          <p:cBhvr>
                                            <p:cTn id="43" dur="1" fill="hold">
                                              <p:stCondLst>
                                                <p:cond delay="0"/>
                                              </p:stCondLst>
                                            </p:cTn>
                                            <p:tgtEl>
                                              <p:spTgt spid="22"/>
                                            </p:tgtEl>
                                            <p:attrNameLst>
                                              <p:attrName>style.visibility</p:attrName>
                                            </p:attrNameLst>
                                          </p:cBhvr>
                                          <p:to>
                                            <p:strVal val="visible"/>
                                          </p:to>
                                        </p:set>
                                        <p:anim calcmode="lin" valueType="num" p14:bounceEnd="20000">
                                          <p:cBhvr additive="base">
                                            <p:cTn id="44" dur="500" fill="hold"/>
                                            <p:tgtEl>
                                              <p:spTgt spid="22"/>
                                            </p:tgtEl>
                                            <p:attrNameLst>
                                              <p:attrName>ppt_x</p:attrName>
                                            </p:attrNameLst>
                                          </p:cBhvr>
                                          <p:tavLst>
                                            <p:tav tm="0">
                                              <p:val>
                                                <p:strVal val="#ppt_x"/>
                                              </p:val>
                                            </p:tav>
                                            <p:tav tm="100000">
                                              <p:val>
                                                <p:strVal val="#ppt_x"/>
                                              </p:val>
                                            </p:tav>
                                          </p:tavLst>
                                        </p:anim>
                                        <p:anim calcmode="lin" valueType="num" p14:bounceEnd="20000">
                                          <p:cBhvr additive="base">
                                            <p:cTn id="45" dur="500" fill="hold"/>
                                            <p:tgtEl>
                                              <p:spTgt spid="2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14:presetBounceEnd="20000">
                                      <p:stCondLst>
                                        <p:cond delay="7000"/>
                                      </p:stCondLst>
                                      <p:childTnLst>
                                        <p:set>
                                          <p:cBhvr>
                                            <p:cTn id="47" dur="1" fill="hold">
                                              <p:stCondLst>
                                                <p:cond delay="0"/>
                                              </p:stCondLst>
                                            </p:cTn>
                                            <p:tgtEl>
                                              <p:spTgt spid="23"/>
                                            </p:tgtEl>
                                            <p:attrNameLst>
                                              <p:attrName>style.visibility</p:attrName>
                                            </p:attrNameLst>
                                          </p:cBhvr>
                                          <p:to>
                                            <p:strVal val="visible"/>
                                          </p:to>
                                        </p:set>
                                        <p:anim calcmode="lin" valueType="num" p14:bounceEnd="20000">
                                          <p:cBhvr additive="base">
                                            <p:cTn id="48" dur="500" fill="hold"/>
                                            <p:tgtEl>
                                              <p:spTgt spid="23"/>
                                            </p:tgtEl>
                                            <p:attrNameLst>
                                              <p:attrName>ppt_x</p:attrName>
                                            </p:attrNameLst>
                                          </p:cBhvr>
                                          <p:tavLst>
                                            <p:tav tm="0">
                                              <p:val>
                                                <p:strVal val="#ppt_x"/>
                                              </p:val>
                                            </p:tav>
                                            <p:tav tm="100000">
                                              <p:val>
                                                <p:strVal val="#ppt_x"/>
                                              </p:val>
                                            </p:tav>
                                          </p:tavLst>
                                        </p:anim>
                                        <p:anim calcmode="lin" valueType="num" p14:bounceEnd="20000">
                                          <p:cBhvr additive="base">
                                            <p:cTn id="49" dur="500" fill="hold"/>
                                            <p:tgtEl>
                                              <p:spTgt spid="23"/>
                                            </p:tgtEl>
                                            <p:attrNameLst>
                                              <p:attrName>ppt_y</p:attrName>
                                            </p:attrNameLst>
                                          </p:cBhvr>
                                          <p:tavLst>
                                            <p:tav tm="0">
                                              <p:val>
                                                <p:strVal val="1+#ppt_h/2"/>
                                              </p:val>
                                            </p:tav>
                                            <p:tav tm="100000">
                                              <p:val>
                                                <p:strVal val="#ppt_y"/>
                                              </p:val>
                                            </p:tav>
                                          </p:tavLst>
                                        </p:anim>
                                      </p:childTnLst>
                                    </p:cTn>
                                  </p:par>
                                  <p:par>
                                    <p:cTn id="50" presetID="22" presetClass="entr" presetSubtype="8" fill="hold" grpId="0" nodeType="withEffect">
                                      <p:stCondLst>
                                        <p:cond delay="750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8" fill="hold" grpId="0" nodeType="withEffect">
                                      <p:stCondLst>
                                        <p:cond delay="800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par>
                                    <p:cTn id="56" presetID="22" presetClass="entr" presetSubtype="8" fill="hold" grpId="0" nodeType="withEffect">
                                      <p:stCondLst>
                                        <p:cond delay="850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2" presetClass="entr" presetSubtype="8" fill="hold" grpId="0" nodeType="withEffect">
                                      <p:stCondLst>
                                        <p:cond delay="900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par>
                                    <p:cTn id="62" presetID="22" presetClass="entr" presetSubtype="8" fill="hold" grpId="0" nodeType="withEffect">
                                      <p:stCondLst>
                                        <p:cond delay="950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500"/>
                                            <p:tgtEl>
                                              <p:spTgt spid="28"/>
                                            </p:tgtEl>
                                          </p:cBhvr>
                                        </p:animEffect>
                                      </p:childTnLst>
                                    </p:cTn>
                                  </p:par>
                                  <p:par>
                                    <p:cTn id="65" presetID="22" presetClass="entr" presetSubtype="8" fill="hold" grpId="0" nodeType="withEffect">
                                      <p:stCondLst>
                                        <p:cond delay="1000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par>
                                    <p:cTn id="68" presetID="22" presetClass="entr" presetSubtype="8" fill="hold" grpId="0" nodeType="withEffect">
                                      <p:stCondLst>
                                        <p:cond delay="10500"/>
                                      </p:stCondLst>
                                      <p:childTnLst>
                                        <p:set>
                                          <p:cBhvr>
                                            <p:cTn id="69" dur="1" fill="hold">
                                              <p:stCondLst>
                                                <p:cond delay="0"/>
                                              </p:stCondLst>
                                            </p:cTn>
                                            <p:tgtEl>
                                              <p:spTgt spid="77"/>
                                            </p:tgtEl>
                                            <p:attrNameLst>
                                              <p:attrName>style.visibility</p:attrName>
                                            </p:attrNameLst>
                                          </p:cBhvr>
                                          <p:to>
                                            <p:strVal val="visible"/>
                                          </p:to>
                                        </p:set>
                                        <p:animEffect transition="in" filter="wipe(left)">
                                          <p:cBhvr>
                                            <p:cTn id="70" dur="500"/>
                                            <p:tgtEl>
                                              <p:spTgt spid="77"/>
                                            </p:tgtEl>
                                          </p:cBhvr>
                                        </p:animEffect>
                                      </p:childTnLst>
                                    </p:cTn>
                                  </p:par>
                                  <p:par>
                                    <p:cTn id="71" presetID="22" presetClass="entr" presetSubtype="8" fill="hold" grpId="0" nodeType="withEffect">
                                      <p:stCondLst>
                                        <p:cond delay="11000"/>
                                      </p:stCondLst>
                                      <p:childTnLst>
                                        <p:set>
                                          <p:cBhvr>
                                            <p:cTn id="72" dur="1" fill="hold">
                                              <p:stCondLst>
                                                <p:cond delay="0"/>
                                              </p:stCondLst>
                                            </p:cTn>
                                            <p:tgtEl>
                                              <p:spTgt spid="78"/>
                                            </p:tgtEl>
                                            <p:attrNameLst>
                                              <p:attrName>style.visibility</p:attrName>
                                            </p:attrNameLst>
                                          </p:cBhvr>
                                          <p:to>
                                            <p:strVal val="visible"/>
                                          </p:to>
                                        </p:set>
                                        <p:animEffect transition="in" filter="wipe(left)">
                                          <p:cBhvr>
                                            <p:cTn id="7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21" grpId="0"/>
          <p:bldP spid="22" grpId="0"/>
          <p:bldP spid="23" grpId="0"/>
          <p:bldP spid="24" grpId="0"/>
          <p:bldP spid="25" grpId="0"/>
          <p:bldP spid="26" grpId="0"/>
          <p:bldP spid="27" grpId="0"/>
          <p:bldP spid="28" grpId="0"/>
          <p:bldP spid="29" grpId="0"/>
          <p:bldP spid="78" grpId="0"/>
          <p:bldP spid="79" grpId="0"/>
          <p:bldP spid="8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81"/>
                                            </p:tgtEl>
                                            <p:attrNameLst>
                                              <p:attrName>style.visibility</p:attrName>
                                            </p:attrNameLst>
                                          </p:cBhvr>
                                          <p:to>
                                            <p:strVal val="visible"/>
                                          </p:to>
                                        </p:set>
                                        <p:animEffect transition="in" filter="wipe(left)">
                                          <p:cBhvr>
                                            <p:cTn id="10" dur="500"/>
                                            <p:tgtEl>
                                              <p:spTgt spid="81"/>
                                            </p:tgtEl>
                                          </p:cBhvr>
                                        </p:animEffect>
                                      </p:childTnLst>
                                    </p:cTn>
                                  </p:par>
                                  <p:par>
                                    <p:cTn id="11" presetID="22" presetClass="entr" presetSubtype="8" fill="hold" nodeType="withEffect">
                                      <p:stCondLst>
                                        <p:cond delay="15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nodeType="withEffect">
                                      <p:stCondLst>
                                        <p:cond delay="200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8" fill="hold" nodeType="withEffect">
                                      <p:stCondLst>
                                        <p:cond delay="250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par>
                                    <p:cTn id="20" presetID="22" presetClass="entr" presetSubtype="8" fill="hold" nodeType="withEffect">
                                      <p:stCondLst>
                                        <p:cond delay="300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22" presetClass="entr" presetSubtype="8" fill="hold" nodeType="withEffect">
                                      <p:stCondLst>
                                        <p:cond delay="350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nodeType="withEffect">
                                      <p:stCondLst>
                                        <p:cond delay="400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par>
                                    <p:cTn id="29" presetID="22" presetClass="entr" presetSubtype="8" fill="hold" nodeType="withEffect">
                                      <p:stCondLst>
                                        <p:cond delay="450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par>
                                    <p:cTn id="32" presetID="22" presetClass="entr" presetSubtype="8" fill="hold" nodeType="withEffect">
                                      <p:stCondLst>
                                        <p:cond delay="500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par>
                                    <p:cTn id="35" presetID="22" presetClass="entr" presetSubtype="8" fill="hold" nodeType="withEffect">
                                      <p:stCondLst>
                                        <p:cond delay="550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par>
                                    <p:cTn id="38" presetID="2" presetClass="entr" presetSubtype="4" fill="hold" grpId="0" nodeType="withEffect">
                                      <p:stCondLst>
                                        <p:cond delay="600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5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70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par>
                                    <p:cTn id="50" presetID="22" presetClass="entr" presetSubtype="8" fill="hold" grpId="0" nodeType="withEffect">
                                      <p:stCondLst>
                                        <p:cond delay="750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8" fill="hold" grpId="0" nodeType="withEffect">
                                      <p:stCondLst>
                                        <p:cond delay="800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par>
                                    <p:cTn id="56" presetID="22" presetClass="entr" presetSubtype="8" fill="hold" grpId="0" nodeType="withEffect">
                                      <p:stCondLst>
                                        <p:cond delay="850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2" presetClass="entr" presetSubtype="8" fill="hold" grpId="0" nodeType="withEffect">
                                      <p:stCondLst>
                                        <p:cond delay="900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par>
                                    <p:cTn id="62" presetID="22" presetClass="entr" presetSubtype="8" fill="hold" grpId="0" nodeType="withEffect">
                                      <p:stCondLst>
                                        <p:cond delay="950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500"/>
                                            <p:tgtEl>
                                              <p:spTgt spid="28"/>
                                            </p:tgtEl>
                                          </p:cBhvr>
                                        </p:animEffect>
                                      </p:childTnLst>
                                    </p:cTn>
                                  </p:par>
                                  <p:par>
                                    <p:cTn id="65" presetID="22" presetClass="entr" presetSubtype="8" fill="hold" grpId="0" nodeType="withEffect">
                                      <p:stCondLst>
                                        <p:cond delay="1000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par>
                                    <p:cTn id="68" presetID="22" presetClass="entr" presetSubtype="8" fill="hold" grpId="0" nodeType="withEffect">
                                      <p:stCondLst>
                                        <p:cond delay="10500"/>
                                      </p:stCondLst>
                                      <p:childTnLst>
                                        <p:set>
                                          <p:cBhvr>
                                            <p:cTn id="69" dur="1" fill="hold">
                                              <p:stCondLst>
                                                <p:cond delay="0"/>
                                              </p:stCondLst>
                                            </p:cTn>
                                            <p:tgtEl>
                                              <p:spTgt spid="77"/>
                                            </p:tgtEl>
                                            <p:attrNameLst>
                                              <p:attrName>style.visibility</p:attrName>
                                            </p:attrNameLst>
                                          </p:cBhvr>
                                          <p:to>
                                            <p:strVal val="visible"/>
                                          </p:to>
                                        </p:set>
                                        <p:animEffect transition="in" filter="wipe(left)">
                                          <p:cBhvr>
                                            <p:cTn id="70" dur="500"/>
                                            <p:tgtEl>
                                              <p:spTgt spid="77"/>
                                            </p:tgtEl>
                                          </p:cBhvr>
                                        </p:animEffect>
                                      </p:childTnLst>
                                    </p:cTn>
                                  </p:par>
                                  <p:par>
                                    <p:cTn id="71" presetID="22" presetClass="entr" presetSubtype="8" fill="hold" grpId="0" nodeType="withEffect">
                                      <p:stCondLst>
                                        <p:cond delay="11000"/>
                                      </p:stCondLst>
                                      <p:childTnLst>
                                        <p:set>
                                          <p:cBhvr>
                                            <p:cTn id="72" dur="1" fill="hold">
                                              <p:stCondLst>
                                                <p:cond delay="0"/>
                                              </p:stCondLst>
                                            </p:cTn>
                                            <p:tgtEl>
                                              <p:spTgt spid="78"/>
                                            </p:tgtEl>
                                            <p:attrNameLst>
                                              <p:attrName>style.visibility</p:attrName>
                                            </p:attrNameLst>
                                          </p:cBhvr>
                                          <p:to>
                                            <p:strVal val="visible"/>
                                          </p:to>
                                        </p:set>
                                        <p:animEffect transition="in" filter="wipe(left)">
                                          <p:cBhvr>
                                            <p:cTn id="7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21" grpId="0"/>
          <p:bldP spid="22" grpId="0"/>
          <p:bldP spid="23" grpId="0"/>
          <p:bldP spid="24" grpId="0"/>
          <p:bldP spid="25" grpId="0"/>
          <p:bldP spid="26" grpId="0"/>
          <p:bldP spid="27" grpId="0"/>
          <p:bldP spid="28" grpId="0"/>
          <p:bldP spid="29" grpId="0"/>
          <p:bldP spid="78" grpId="0"/>
          <p:bldP spid="79" grpId="0"/>
          <p:bldP spid="8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rotWithShape="1">
          <a:blip r:embed="rId12" cstate="email"/>
          <a:srcRect/>
          <a:stretch>
            <a:fillRect/>
          </a:stretch>
        </p:blipFill>
        <p:spPr>
          <a:xfrm>
            <a:off x="19" y="0"/>
            <a:ext cx="12191982" cy="6858010"/>
          </a:xfrm>
          <a:prstGeom prst="rect">
            <a:avLst/>
          </a:prstGeom>
          <a:solidFill>
            <a:srgbClr val="0051A2"/>
          </a:solidFill>
        </p:spPr>
      </p:pic>
      <p:sp>
        <p:nvSpPr>
          <p:cNvPr id="15" name="PA_矩形 14"/>
          <p:cNvSpPr/>
          <p:nvPr>
            <p:custDataLst>
              <p:tags r:id="rId2"/>
            </p:custDataLst>
          </p:nvPr>
        </p:nvSpPr>
        <p:spPr>
          <a:xfrm>
            <a:off x="0" y="3662363"/>
            <a:ext cx="5113020" cy="1945957"/>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PA_直接连接符 6"/>
          <p:cNvCxnSpPr/>
          <p:nvPr>
            <p:custDataLst>
              <p:tags r:id="rId3"/>
            </p:custDataLst>
          </p:nvPr>
        </p:nvCxnSpPr>
        <p:spPr>
          <a:xfrm>
            <a:off x="0" y="3644900"/>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PA_直接连接符 7"/>
          <p:cNvCxnSpPr/>
          <p:nvPr>
            <p:custDataLst>
              <p:tags r:id="rId4"/>
            </p:custDataLst>
          </p:nvPr>
        </p:nvCxnSpPr>
        <p:spPr>
          <a:xfrm>
            <a:off x="0" y="5624513"/>
            <a:ext cx="51244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PA_直接连接符 9"/>
          <p:cNvCxnSpPr/>
          <p:nvPr>
            <p:custDataLst>
              <p:tags r:id="rId5"/>
            </p:custDataLst>
          </p:nvPr>
        </p:nvCxnSpPr>
        <p:spPr>
          <a:xfrm>
            <a:off x="8364538" y="5624513"/>
            <a:ext cx="382746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PA_直接连接符 11"/>
          <p:cNvCxnSpPr/>
          <p:nvPr>
            <p:custDataLst>
              <p:tags r:id="rId6"/>
            </p:custDataLst>
          </p:nvPr>
        </p:nvCxnSpPr>
        <p:spPr>
          <a:xfrm>
            <a:off x="5124450" y="0"/>
            <a:ext cx="0"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PA_直接连接符 13"/>
          <p:cNvCxnSpPr/>
          <p:nvPr>
            <p:custDataLst>
              <p:tags r:id="rId7"/>
            </p:custDataLst>
          </p:nvPr>
        </p:nvCxnSpPr>
        <p:spPr>
          <a:xfrm>
            <a:off x="8353108" y="0"/>
            <a:ext cx="0"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A_矩形 15"/>
          <p:cNvSpPr/>
          <p:nvPr>
            <p:custDataLst>
              <p:tags r:id="rId8"/>
            </p:custDataLst>
          </p:nvPr>
        </p:nvSpPr>
        <p:spPr>
          <a:xfrm>
            <a:off x="438690" y="4403727"/>
            <a:ext cx="4384675" cy="845616"/>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您的文字添加到此处，可以通过单击此处删除此处的文字进行添加，也可以复制您的文字粘贴到此处本模板所有文字图片图标均可更改替换的文字粘贴到此处</a:t>
            </a:r>
          </a:p>
        </p:txBody>
      </p:sp>
      <p:sp>
        <p:nvSpPr>
          <p:cNvPr id="17" name="PA_文本框 16"/>
          <p:cNvSpPr txBox="1"/>
          <p:nvPr>
            <p:custDataLst>
              <p:tags r:id="rId9"/>
            </p:custDataLst>
          </p:nvPr>
        </p:nvSpPr>
        <p:spPr>
          <a:xfrm>
            <a:off x="430564" y="3818952"/>
            <a:ext cx="3237102" cy="584775"/>
          </a:xfrm>
          <a:prstGeom prst="rect">
            <a:avLst/>
          </a:prstGeom>
          <a:noFill/>
        </p:spPr>
        <p:txBody>
          <a:bodyPr wrap="square" rtlCol="0">
            <a:spAutoFit/>
          </a:bodyPr>
          <a:lstStyle/>
          <a:p>
            <a:r>
              <a:rPr lang="zh-CN" altLang="en-US" sz="3200" dirty="0">
                <a:solidFill>
                  <a:schemeClr val="bg1"/>
                </a:solidFill>
                <a:ea typeface="微软雅黑" panose="020B0503020204020204" pitchFamily="34" charset="-122"/>
                <a:cs typeface="Times New Roman" panose="02020603050405020304" pitchFamily="18" charset="0"/>
              </a:rPr>
              <a:t>标题添加到此处</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par>
                                <p:cTn id="17" presetID="2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8" fill="hold" grpId="0" nodeType="withEffect">
                                  <p:stCondLst>
                                    <p:cond delay="150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矩形 14"/>
          <p:cNvSpPr/>
          <p:nvPr>
            <p:custDataLst>
              <p:tags r:id="rId1"/>
            </p:custDataLst>
          </p:nvPr>
        </p:nvSpPr>
        <p:spPr>
          <a:xfrm>
            <a:off x="0" y="1089025"/>
            <a:ext cx="12192000" cy="3969620"/>
          </a:xfrm>
          <a:prstGeom prst="rect">
            <a:avLst/>
          </a:prstGeom>
          <a:solidFill>
            <a:srgbClr val="E74C2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PA_文本框 16"/>
          <p:cNvSpPr txBox="1"/>
          <p:nvPr>
            <p:custDataLst>
              <p:tags r:id="rId2"/>
            </p:custDataLst>
          </p:nvPr>
        </p:nvSpPr>
        <p:spPr>
          <a:xfrm>
            <a:off x="874713" y="5090729"/>
            <a:ext cx="1824538" cy="369332"/>
          </a:xfrm>
          <a:prstGeom prst="rect">
            <a:avLst/>
          </a:prstGeom>
          <a:noFill/>
        </p:spPr>
        <p:txBody>
          <a:bodyPr wrap="none" rtlCol="0">
            <a:spAutoFit/>
          </a:bodyPr>
          <a:lstStyle/>
          <a:p>
            <a:r>
              <a:rPr lang="en-US" altLang="zh-CN" u="sng" dirty="0">
                <a:solidFill>
                  <a:srgbClr val="534C49"/>
                </a:solidFill>
              </a:rPr>
              <a:t>                               </a:t>
            </a:r>
            <a:endParaRPr lang="zh-CN" altLang="en-US" u="sng" dirty="0">
              <a:solidFill>
                <a:srgbClr val="534C49"/>
              </a:solidFill>
            </a:endParaRPr>
          </a:p>
        </p:txBody>
      </p:sp>
      <p:pic>
        <p:nvPicPr>
          <p:cNvPr id="14" name="PA_图片 13"/>
          <p:cNvPicPr>
            <a:picLocks noChangeAspect="1"/>
          </p:cNvPicPr>
          <p:nvPr>
            <p:custDataLst>
              <p:tags r:id="rId3"/>
            </p:custDataLst>
          </p:nvPr>
        </p:nvPicPr>
        <p:blipFill rotWithShape="1">
          <a:blip r:embed="rId9" cstate="email"/>
          <a:srcRect/>
          <a:stretch>
            <a:fillRect/>
          </a:stretch>
        </p:blipFill>
        <p:spPr>
          <a:xfrm>
            <a:off x="3960000" y="1132525"/>
            <a:ext cx="8232000" cy="3886257"/>
          </a:xfrm>
          <a:custGeom>
            <a:avLst/>
            <a:gdLst>
              <a:gd name="connsiteX0" fmla="*/ 0 w 12172950"/>
              <a:gd name="connsiteY0" fmla="*/ 0 h 3429000"/>
              <a:gd name="connsiteX1" fmla="*/ 12172950 w 12172950"/>
              <a:gd name="connsiteY1" fmla="*/ 0 h 3429000"/>
              <a:gd name="connsiteX2" fmla="*/ 12172950 w 12172950"/>
              <a:gd name="connsiteY2" fmla="*/ 3429000 h 3429000"/>
              <a:gd name="connsiteX3" fmla="*/ 0 w 121729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72950" h="3429000">
                <a:moveTo>
                  <a:pt x="0" y="0"/>
                </a:moveTo>
                <a:lnTo>
                  <a:pt x="12172950" y="0"/>
                </a:lnTo>
                <a:lnTo>
                  <a:pt x="12172950" y="3429000"/>
                </a:lnTo>
                <a:lnTo>
                  <a:pt x="0" y="3429000"/>
                </a:lnTo>
                <a:close/>
              </a:path>
            </a:pathLst>
          </a:custGeom>
          <a:noFill/>
          <a:ln>
            <a:noFill/>
          </a:ln>
        </p:spPr>
      </p:pic>
      <p:sp>
        <p:nvSpPr>
          <p:cNvPr id="20" name="PA_矩形 19"/>
          <p:cNvSpPr/>
          <p:nvPr>
            <p:custDataLst>
              <p:tags r:id="rId4"/>
            </p:custDataLst>
          </p:nvPr>
        </p:nvSpPr>
        <p:spPr>
          <a:xfrm>
            <a:off x="0" y="1089025"/>
            <a:ext cx="3960000" cy="3969620"/>
          </a:xfrm>
          <a:prstGeom prst="rect">
            <a:avLst/>
          </a:prstGeom>
          <a:solidFill>
            <a:srgbClr val="E74C2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PA_Chart 4"/>
          <p:cNvGraphicFramePr/>
          <p:nvPr>
            <p:custDataLst>
              <p:tags r:id="rId5"/>
            </p:custDataLst>
          </p:nvPr>
        </p:nvGraphicFramePr>
        <p:xfrm>
          <a:off x="160421" y="1491916"/>
          <a:ext cx="3657599" cy="3253413"/>
        </p:xfrm>
        <a:graphic>
          <a:graphicData uri="http://schemas.openxmlformats.org/drawingml/2006/chart">
            <c:chart xmlns:c="http://schemas.openxmlformats.org/drawingml/2006/chart" xmlns:r="http://schemas.openxmlformats.org/officeDocument/2006/relationships" r:id="rId10"/>
          </a:graphicData>
        </a:graphic>
      </p:graphicFrame>
      <p:sp>
        <p:nvSpPr>
          <p:cNvPr id="13" name="PA_文本框 12"/>
          <p:cNvSpPr txBox="1"/>
          <p:nvPr>
            <p:custDataLst>
              <p:tags r:id="rId6"/>
            </p:custDataLst>
          </p:nvPr>
        </p:nvSpPr>
        <p:spPr>
          <a:xfrm>
            <a:off x="874713" y="5505310"/>
            <a:ext cx="9998566" cy="890372"/>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本模板所有文字图片图标均可更改替换的文字粘贴到此处您的文字添加到此处，可以通过单击此处删除此处的文字进行添加，也可以复制您的文字粘贴到此处本模板所有文字图片图标均可更改替换的文字粘贴到此处</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down)">
                                      <p:cBhvr>
                                        <p:cTn id="10" dur="500"/>
                                        <p:tgtEl>
                                          <p:spTgt spid="5">
                                            <p:graphicEl>
                                              <a:chart seriesIdx="0" categoryIdx="-4" bldStep="series"/>
                                            </p:graphicEl>
                                          </p:spTgt>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down)">
                                      <p:cBhvr>
                                        <p:cTn id="13" dur="500"/>
                                        <p:tgtEl>
                                          <p:spTgt spid="5">
                                            <p:graphicEl>
                                              <a:chart seriesIdx="1" categoryIdx="-4" bldStep="series"/>
                                            </p:graphicEl>
                                          </p:spTgt>
                                        </p:tgtEl>
                                      </p:cBhvr>
                                    </p:animEffect>
                                  </p:childTnLst>
                                </p:cTn>
                              </p:par>
                              <p:par>
                                <p:cTn id="14" presetID="22" presetClass="entr" presetSubtype="8" fill="hold" nodeType="withEffect">
                                  <p:stCondLst>
                                    <p:cond delay="100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grpId="0" nodeType="withEffect">
                                  <p:stCondLst>
                                    <p:cond delay="150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22" presetClass="entr" presetSubtype="8" fill="hold" grpId="0" nodeType="withEffect">
                                  <p:stCondLst>
                                    <p:cond delay="20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Graphic spid="5" grpId="0" uiExpand="1">
        <p:bldSub>
          <a:bldChart bld="series"/>
        </p:bldSub>
      </p:bldGraphic>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6096000" y="1195233"/>
            <a:ext cx="4141561" cy="4124671"/>
            <a:chOff x="6096000" y="1195233"/>
            <a:chExt cx="4141561" cy="4124671"/>
          </a:xfrm>
        </p:grpSpPr>
        <p:sp>
          <p:nvSpPr>
            <p:cNvPr id="4" name="PA_加号 3"/>
            <p:cNvSpPr/>
            <p:nvPr>
              <p:custDataLst>
                <p:tags r:id="rId6"/>
              </p:custDataLst>
            </p:nvPr>
          </p:nvSpPr>
          <p:spPr>
            <a:xfrm>
              <a:off x="8525540" y="1195233"/>
              <a:ext cx="457897" cy="457897"/>
            </a:xfrm>
            <a:prstGeom prst="mathPlus">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文本框 4"/>
            <p:cNvSpPr txBox="1"/>
            <p:nvPr>
              <p:custDataLst>
                <p:tags r:id="rId7"/>
              </p:custDataLst>
            </p:nvPr>
          </p:nvSpPr>
          <p:spPr>
            <a:xfrm>
              <a:off x="6096000" y="1509680"/>
              <a:ext cx="2339102" cy="1126462"/>
            </a:xfrm>
            <a:prstGeom prst="rect">
              <a:avLst/>
            </a:prstGeom>
            <a:noFill/>
          </p:spPr>
          <p:txBody>
            <a:bodyPr wrap="none" rtlCol="0">
              <a:spAutoFit/>
            </a:bodyPr>
            <a:lstStyle/>
            <a:p>
              <a:pPr>
                <a:lnSpc>
                  <a:spcPct val="120000"/>
                </a:lnSpc>
              </a:pPr>
              <a:r>
                <a:rPr lang="zh-CN" altLang="en-US" sz="2800" b="1" dirty="0">
                  <a:solidFill>
                    <a:schemeClr val="accent1"/>
                  </a:solidFill>
                  <a:latin typeface="微软雅黑" panose="020B0503020204020204" pitchFamily="34" charset="-122"/>
                  <a:ea typeface="微软雅黑" panose="020B0503020204020204" pitchFamily="34" charset="-122"/>
                </a:rPr>
                <a:t>单击此处添加</a:t>
              </a:r>
              <a:endParaRPr lang="en-US" altLang="zh-CN" sz="2800" b="1" dirty="0">
                <a:solidFill>
                  <a:schemeClr val="accent1"/>
                </a:solidFill>
                <a:latin typeface="微软雅黑" panose="020B0503020204020204" pitchFamily="34" charset="-122"/>
                <a:ea typeface="微软雅黑" panose="020B0503020204020204" pitchFamily="34" charset="-122"/>
              </a:endParaRPr>
            </a:p>
            <a:p>
              <a:pPr>
                <a:lnSpc>
                  <a:spcPct val="120000"/>
                </a:lnSpc>
              </a:pPr>
              <a:r>
                <a:rPr lang="zh-CN" altLang="en-US" sz="2800" b="1" dirty="0">
                  <a:solidFill>
                    <a:schemeClr val="accent1"/>
                  </a:solidFill>
                  <a:latin typeface="微软雅黑" panose="020B0503020204020204" pitchFamily="34" charset="-122"/>
                  <a:ea typeface="微软雅黑" panose="020B0503020204020204" pitchFamily="34" charset="-122"/>
                </a:rPr>
                <a:t>文字内容</a:t>
              </a:r>
            </a:p>
          </p:txBody>
        </p:sp>
        <p:sp>
          <p:nvSpPr>
            <p:cNvPr id="6" name="PA_文本框 5"/>
            <p:cNvSpPr txBox="1"/>
            <p:nvPr>
              <p:custDataLst>
                <p:tags r:id="rId8"/>
              </p:custDataLst>
            </p:nvPr>
          </p:nvSpPr>
          <p:spPr>
            <a:xfrm>
              <a:off x="6096000" y="3000765"/>
              <a:ext cx="4141561" cy="313932"/>
            </a:xfrm>
            <a:prstGeom prst="rect">
              <a:avLst/>
            </a:prstGeom>
            <a:noFill/>
          </p:spPr>
          <p:txBody>
            <a:bodyPr wrap="square" rtlCol="0">
              <a:spAutoFit/>
            </a:bodyPr>
            <a:lstStyle/>
            <a:p>
              <a:pPr algn="just">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您的文字添加到此处，可以通过单击</a:t>
              </a:r>
            </a:p>
          </p:txBody>
        </p:sp>
        <p:cxnSp>
          <p:nvCxnSpPr>
            <p:cNvPr id="7" name="PA_直接连接符 6"/>
            <p:cNvCxnSpPr/>
            <p:nvPr>
              <p:custDataLst>
                <p:tags r:id="rId9"/>
              </p:custDataLst>
            </p:nvPr>
          </p:nvCxnSpPr>
          <p:spPr>
            <a:xfrm>
              <a:off x="6214140" y="3538792"/>
              <a:ext cx="1691612" cy="0"/>
            </a:xfrm>
            <a:prstGeom prst="line">
              <a:avLst/>
            </a:prstGeom>
            <a:ln w="12700" cap="flat" cmpd="sng" algn="ctr">
              <a:solidFill>
                <a:srgbClr val="E74C2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PA_等腰三角形 7"/>
            <p:cNvSpPr/>
            <p:nvPr>
              <p:custDataLst>
                <p:tags r:id="rId10"/>
              </p:custDataLst>
            </p:nvPr>
          </p:nvSpPr>
          <p:spPr>
            <a:xfrm rot="5400000">
              <a:off x="6193288" y="5038399"/>
              <a:ext cx="302357" cy="260653"/>
            </a:xfrm>
            <a:prstGeom prst="triangle">
              <a:avLst>
                <a:gd name="adj" fmla="val 0"/>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_文本框 8"/>
            <p:cNvSpPr txBox="1"/>
            <p:nvPr>
              <p:custDataLst>
                <p:tags r:id="rId11"/>
              </p:custDataLst>
            </p:nvPr>
          </p:nvSpPr>
          <p:spPr>
            <a:xfrm>
              <a:off x="6096000" y="3939984"/>
              <a:ext cx="4141561" cy="978729"/>
            </a:xfrm>
            <a:prstGeom prst="rect">
              <a:avLst/>
            </a:prstGeom>
            <a:noFill/>
          </p:spPr>
          <p:txBody>
            <a:bodyPr wrap="square" rtlCol="0">
              <a:spAutoFit/>
            </a:bodyPr>
            <a:lstStyle/>
            <a:p>
              <a:pPr algn="just">
                <a:lnSpc>
                  <a:spcPct val="12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您的文字添加到此处，可以通过单击此处删除此处的文字进行添加，也可以复制您的文字粘贴到此处，本模板所有文字图片图标均可更改替换的文字粘贴到此处，本模板所有文字图片图标均可更改替换</a:t>
              </a:r>
            </a:p>
          </p:txBody>
        </p:sp>
        <p:cxnSp>
          <p:nvCxnSpPr>
            <p:cNvPr id="10" name="PA_直接连接符 9"/>
            <p:cNvCxnSpPr/>
            <p:nvPr>
              <p:custDataLst>
                <p:tags r:id="rId12"/>
              </p:custDataLst>
            </p:nvPr>
          </p:nvCxnSpPr>
          <p:spPr>
            <a:xfrm>
              <a:off x="6188740" y="3538792"/>
              <a:ext cx="1691612" cy="0"/>
            </a:xfrm>
            <a:prstGeom prst="line">
              <a:avLst/>
            </a:prstGeom>
            <a:ln w="12700" cap="flat" cmpd="sng" algn="ctr">
              <a:solidFill>
                <a:srgbClr val="E74C2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764720" y="1235800"/>
            <a:ext cx="4229347" cy="4644300"/>
            <a:chOff x="764720" y="1235800"/>
            <a:chExt cx="4229347" cy="4644300"/>
          </a:xfrm>
        </p:grpSpPr>
        <p:pic>
          <p:nvPicPr>
            <p:cNvPr id="14" name="PA_图片 13"/>
            <p:cNvPicPr>
              <a:picLocks noChangeAspect="1"/>
            </p:cNvPicPr>
            <p:nvPr>
              <p:custDataLst>
                <p:tags r:id="rId2"/>
              </p:custDataLst>
            </p:nvPr>
          </p:nvPicPr>
          <p:blipFill>
            <a:blip r:embed="rId15" cstate="email"/>
            <a:stretch>
              <a:fillRect/>
            </a:stretch>
          </p:blipFill>
          <p:spPr>
            <a:xfrm>
              <a:off x="1035052" y="2123767"/>
              <a:ext cx="2130758" cy="3196137"/>
            </a:xfrm>
            <a:prstGeom prst="rect">
              <a:avLst/>
            </a:prstGeom>
          </p:spPr>
        </p:pic>
        <p:pic>
          <p:nvPicPr>
            <p:cNvPr id="11" name="PA_图片 10"/>
            <p:cNvPicPr>
              <a:picLocks noChangeAspect="1"/>
            </p:cNvPicPr>
            <p:nvPr>
              <p:custDataLst>
                <p:tags r:id="rId3"/>
              </p:custDataLst>
            </p:nvPr>
          </p:nvPicPr>
          <p:blipFill rotWithShape="1">
            <a:blip r:embed="rId16" cstate="email">
              <a:clrChange>
                <a:clrFrom>
                  <a:srgbClr val="FFFFFF"/>
                </a:clrFrom>
                <a:clrTo>
                  <a:srgbClr val="FFFFFF">
                    <a:alpha val="0"/>
                  </a:srgbClr>
                </a:clrTo>
              </a:clrChange>
            </a:blip>
            <a:srcRect/>
            <a:stretch>
              <a:fillRect/>
            </a:stretch>
          </p:blipFill>
          <p:spPr>
            <a:xfrm>
              <a:off x="764720" y="1653129"/>
              <a:ext cx="2326343" cy="4076351"/>
            </a:xfrm>
            <a:prstGeom prst="rect">
              <a:avLst/>
            </a:prstGeom>
            <a:effectLst>
              <a:outerShdw blurRad="114300" dist="38100" dir="5400000" algn="t" rotWithShape="0">
                <a:prstClr val="black">
                  <a:alpha val="40000"/>
                </a:prstClr>
              </a:outerShdw>
            </a:effectLst>
          </p:spPr>
        </p:pic>
        <p:pic>
          <p:nvPicPr>
            <p:cNvPr id="3" name="PA_图片 2"/>
            <p:cNvPicPr>
              <a:picLocks noChangeAspect="1"/>
            </p:cNvPicPr>
            <p:nvPr>
              <p:custDataLst>
                <p:tags r:id="rId4"/>
              </p:custDataLst>
            </p:nvPr>
          </p:nvPicPr>
          <p:blipFill>
            <a:blip r:embed="rId17" cstate="email"/>
            <a:stretch>
              <a:fillRect/>
            </a:stretch>
          </p:blipFill>
          <p:spPr>
            <a:xfrm>
              <a:off x="2659984" y="1771984"/>
              <a:ext cx="2024707" cy="3621975"/>
            </a:xfrm>
            <a:prstGeom prst="rect">
              <a:avLst/>
            </a:prstGeom>
          </p:spPr>
        </p:pic>
        <p:pic>
          <p:nvPicPr>
            <p:cNvPr id="12" name="PA_图片 11"/>
            <p:cNvPicPr>
              <a:picLocks noChangeAspect="1"/>
            </p:cNvPicPr>
            <p:nvPr>
              <p:custDataLst>
                <p:tags r:id="rId5"/>
              </p:custDataLst>
            </p:nvPr>
          </p:nvPicPr>
          <p:blipFill rotWithShape="1">
            <a:blip r:embed="rId16" cstate="email">
              <a:clrChange>
                <a:clrFrom>
                  <a:srgbClr val="FFFFFF"/>
                </a:clrFrom>
                <a:clrTo>
                  <a:srgbClr val="FFFFFF">
                    <a:alpha val="0"/>
                  </a:srgbClr>
                </a:clrTo>
              </a:clrChange>
            </a:blip>
            <a:srcRect/>
            <a:stretch>
              <a:fillRect/>
            </a:stretch>
          </p:blipFill>
          <p:spPr>
            <a:xfrm>
              <a:off x="2343600" y="1235800"/>
              <a:ext cx="2650467" cy="4644300"/>
            </a:xfrm>
            <a:prstGeom prst="rect">
              <a:avLst/>
            </a:prstGeom>
            <a:effectLst>
              <a:outerShdw blurRad="114300" dist="38100" dir="5400000" algn="t" rotWithShape="0">
                <a:prstClr val="black">
                  <a:alpha val="40000"/>
                </a:prstClr>
              </a:outerShdw>
            </a:effectLst>
          </p:spPr>
        </p:pic>
      </p:grpSp>
      <p:sp>
        <p:nvSpPr>
          <p:cNvPr id="15" name="PA_矩形 76"/>
          <p:cNvSpPr/>
          <p:nvPr>
            <p:custDataLst>
              <p:tags r:id="rId1"/>
            </p:custDataLst>
          </p:nvPr>
        </p:nvSpPr>
        <p:spPr>
          <a:xfrm>
            <a:off x="-19050" y="6610350"/>
            <a:ext cx="12211050" cy="247652"/>
          </a:xfrm>
          <a:prstGeom prst="rect">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1"/>
          <p:cNvSpPr/>
          <p:nvPr>
            <p:custDataLst>
              <p:tags r:id="rId1"/>
            </p:custDataLst>
          </p:nvPr>
        </p:nvSpPr>
        <p:spPr>
          <a:xfrm>
            <a:off x="0" y="0"/>
            <a:ext cx="12192000" cy="2133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5" name="PA_文本框 4"/>
          <p:cNvSpPr txBox="1"/>
          <p:nvPr>
            <p:custDataLst>
              <p:tags r:id="rId2"/>
            </p:custDataLst>
          </p:nvPr>
        </p:nvSpPr>
        <p:spPr>
          <a:xfrm>
            <a:off x="1701799" y="4620845"/>
            <a:ext cx="8788402" cy="625171"/>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您的文字添加到此处，可以通过单击此处删除此处的文字进行添加，也可以复制您的文字粘贴到此处，本模板所有文字图片图标均可更改替换的文字粘贴到此处</a:t>
            </a:r>
          </a:p>
        </p:txBody>
      </p:sp>
      <p:sp>
        <p:nvSpPr>
          <p:cNvPr id="6" name="PA_文本框 5"/>
          <p:cNvSpPr txBox="1"/>
          <p:nvPr>
            <p:custDataLst>
              <p:tags r:id="rId3"/>
            </p:custDataLst>
          </p:nvPr>
        </p:nvSpPr>
        <p:spPr>
          <a:xfrm>
            <a:off x="3900389" y="3944034"/>
            <a:ext cx="43912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E74C22"/>
                </a:solidFill>
                <a:effectLst/>
                <a:uLnTx/>
                <a:uFillTx/>
                <a:latin typeface="Calibri" panose="020F0502020204030204"/>
                <a:ea typeface="微软雅黑" panose="020B0503020204020204" pitchFamily="34" charset="-122"/>
                <a:cs typeface="Times New Roman" panose="02020603050405020304" pitchFamily="18" charset="0"/>
              </a:rPr>
              <a:t>您的文字添加到此处</a:t>
            </a:r>
          </a:p>
        </p:txBody>
      </p:sp>
      <p:grpSp>
        <p:nvGrpSpPr>
          <p:cNvPr id="3" name="PA_组合 2"/>
          <p:cNvGrpSpPr/>
          <p:nvPr>
            <p:custDataLst>
              <p:tags r:id="rId4"/>
            </p:custDataLst>
          </p:nvPr>
        </p:nvGrpSpPr>
        <p:grpSpPr>
          <a:xfrm>
            <a:off x="5955504" y="6158030"/>
            <a:ext cx="280990" cy="280990"/>
            <a:chOff x="5955504" y="6158030"/>
            <a:chExt cx="280990" cy="280990"/>
          </a:xfrm>
        </p:grpSpPr>
        <p:sp>
          <p:nvSpPr>
            <p:cNvPr id="7" name="PA_椭圆 6"/>
            <p:cNvSpPr/>
            <p:nvPr>
              <p:custDataLst>
                <p:tags r:id="rId6"/>
              </p:custDataLst>
            </p:nvPr>
          </p:nvSpPr>
          <p:spPr>
            <a:xfrm>
              <a:off x="5955504" y="6158030"/>
              <a:ext cx="280990" cy="280990"/>
            </a:xfrm>
            <a:prstGeom prst="ellipse">
              <a:avLst/>
            </a:prstGeom>
            <a:noFill/>
            <a:ln w="12700" cap="flat" cmpd="sng" algn="ctr">
              <a:solidFill>
                <a:srgbClr val="E74C2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8" name="PA_半闭框 7"/>
            <p:cNvSpPr/>
            <p:nvPr>
              <p:custDataLst>
                <p:tags r:id="rId7"/>
              </p:custDataLst>
            </p:nvPr>
          </p:nvSpPr>
          <p:spPr>
            <a:xfrm rot="13500000">
              <a:off x="6027680" y="6198354"/>
              <a:ext cx="136640" cy="136640"/>
            </a:xfrm>
            <a:prstGeom prst="halfFrame">
              <a:avLst>
                <a:gd name="adj1" fmla="val 6186"/>
                <a:gd name="adj2" fmla="val 6186"/>
              </a:avLst>
            </a:pr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sp>
        <p:nvSpPr>
          <p:cNvPr id="11" name="PA_任意多边形 10"/>
          <p:cNvSpPr/>
          <p:nvPr>
            <p:custDataLst>
              <p:tags r:id="rId5"/>
            </p:custDataLst>
          </p:nvPr>
        </p:nvSpPr>
        <p:spPr>
          <a:xfrm>
            <a:off x="5410200" y="1436914"/>
            <a:ext cx="1371600" cy="1371600"/>
          </a:xfrm>
          <a:custGeom>
            <a:avLst/>
            <a:gdLst>
              <a:gd name="connsiteX0" fmla="*/ 480077 w 1371600"/>
              <a:gd name="connsiteY0" fmla="*/ 446877 h 1371600"/>
              <a:gd name="connsiteX1" fmla="*/ 571792 w 1371600"/>
              <a:gd name="connsiteY1" fmla="*/ 488363 h 1371600"/>
              <a:gd name="connsiteX2" fmla="*/ 603977 w 1371600"/>
              <a:gd name="connsiteY2" fmla="*/ 600915 h 1371600"/>
              <a:gd name="connsiteX3" fmla="*/ 603977 w 1371600"/>
              <a:gd name="connsiteY3" fmla="*/ 773927 h 1371600"/>
              <a:gd name="connsiteX4" fmla="*/ 571978 w 1371600"/>
              <a:gd name="connsiteY4" fmla="*/ 886665 h 1371600"/>
              <a:gd name="connsiteX5" fmla="*/ 480821 w 1371600"/>
              <a:gd name="connsiteY5" fmla="*/ 928709 h 1371600"/>
              <a:gd name="connsiteX6" fmla="*/ 388734 w 1371600"/>
              <a:gd name="connsiteY6" fmla="*/ 886479 h 1371600"/>
              <a:gd name="connsiteX7" fmla="*/ 356178 w 1371600"/>
              <a:gd name="connsiteY7" fmla="*/ 773927 h 1371600"/>
              <a:gd name="connsiteX8" fmla="*/ 356178 w 1371600"/>
              <a:gd name="connsiteY8" fmla="*/ 600915 h 1371600"/>
              <a:gd name="connsiteX9" fmla="*/ 388362 w 1371600"/>
              <a:gd name="connsiteY9" fmla="*/ 488549 h 1371600"/>
              <a:gd name="connsiteX10" fmla="*/ 480077 w 1371600"/>
              <a:gd name="connsiteY10" fmla="*/ 446877 h 1371600"/>
              <a:gd name="connsiteX11" fmla="*/ 902154 w 1371600"/>
              <a:gd name="connsiteY11" fmla="*/ 408926 h 1371600"/>
              <a:gd name="connsiteX12" fmla="*/ 781975 w 1371600"/>
              <a:gd name="connsiteY12" fmla="*/ 454877 h 1371600"/>
              <a:gd name="connsiteX13" fmla="*/ 739187 w 1371600"/>
              <a:gd name="connsiteY13" fmla="*/ 567056 h 1371600"/>
              <a:gd name="connsiteX14" fmla="*/ 739931 w 1371600"/>
              <a:gd name="connsiteY14" fmla="*/ 569289 h 1371600"/>
              <a:gd name="connsiteX15" fmla="*/ 781603 w 1371600"/>
              <a:gd name="connsiteY15" fmla="*/ 569289 h 1371600"/>
              <a:gd name="connsiteX16" fmla="*/ 812857 w 1371600"/>
              <a:gd name="connsiteY16" fmla="*/ 481294 h 1371600"/>
              <a:gd name="connsiteX17" fmla="*/ 902154 w 1371600"/>
              <a:gd name="connsiteY17" fmla="*/ 446877 h 1371600"/>
              <a:gd name="connsiteX18" fmla="*/ 980847 w 1371600"/>
              <a:gd name="connsiteY18" fmla="*/ 475341 h 1371600"/>
              <a:gd name="connsiteX19" fmla="*/ 1007450 w 1371600"/>
              <a:gd name="connsiteY19" fmla="*/ 553290 h 1371600"/>
              <a:gd name="connsiteX20" fmla="*/ 989218 w 1371600"/>
              <a:gd name="connsiteY20" fmla="*/ 624169 h 1371600"/>
              <a:gd name="connsiteX21" fmla="*/ 923362 w 1371600"/>
              <a:gd name="connsiteY21" fmla="*/ 716256 h 1371600"/>
              <a:gd name="connsiteX22" fmla="*/ 745140 w 1371600"/>
              <a:gd name="connsiteY22" fmla="*/ 924244 h 1371600"/>
              <a:gd name="connsiteX23" fmla="*/ 745140 w 1371600"/>
              <a:gd name="connsiteY23" fmla="*/ 958474 h 1371600"/>
              <a:gd name="connsiteX24" fmla="*/ 1074794 w 1371600"/>
              <a:gd name="connsiteY24" fmla="*/ 958474 h 1371600"/>
              <a:gd name="connsiteX25" fmla="*/ 1074794 w 1371600"/>
              <a:gd name="connsiteY25" fmla="*/ 920895 h 1371600"/>
              <a:gd name="connsiteX26" fmla="*/ 802067 w 1371600"/>
              <a:gd name="connsiteY26" fmla="*/ 920895 h 1371600"/>
              <a:gd name="connsiteX27" fmla="*/ 801323 w 1371600"/>
              <a:gd name="connsiteY27" fmla="*/ 919035 h 1371600"/>
              <a:gd name="connsiteX28" fmla="*/ 947918 w 1371600"/>
              <a:gd name="connsiteY28" fmla="*/ 747882 h 1371600"/>
              <a:gd name="connsiteX29" fmla="*/ 1025681 w 1371600"/>
              <a:gd name="connsiteY29" fmla="*/ 641470 h 1371600"/>
              <a:gd name="connsiteX30" fmla="*/ 1052098 w 1371600"/>
              <a:gd name="connsiteY30" fmla="*/ 553662 h 1371600"/>
              <a:gd name="connsiteX31" fmla="*/ 1011914 w 1371600"/>
              <a:gd name="connsiteY31" fmla="*/ 447994 h 1371600"/>
              <a:gd name="connsiteX32" fmla="*/ 902154 w 1371600"/>
              <a:gd name="connsiteY32" fmla="*/ 408926 h 1371600"/>
              <a:gd name="connsiteX33" fmla="*/ 480077 w 1371600"/>
              <a:gd name="connsiteY33" fmla="*/ 408926 h 1371600"/>
              <a:gd name="connsiteX34" fmla="*/ 356922 w 1371600"/>
              <a:gd name="connsiteY34" fmla="*/ 462504 h 1371600"/>
              <a:gd name="connsiteX35" fmla="*/ 311901 w 1371600"/>
              <a:gd name="connsiteY35" fmla="*/ 607984 h 1371600"/>
              <a:gd name="connsiteX36" fmla="*/ 311901 w 1371600"/>
              <a:gd name="connsiteY36" fmla="*/ 767230 h 1371600"/>
              <a:gd name="connsiteX37" fmla="*/ 357294 w 1371600"/>
              <a:gd name="connsiteY37" fmla="*/ 912896 h 1371600"/>
              <a:gd name="connsiteX38" fmla="*/ 480821 w 1371600"/>
              <a:gd name="connsiteY38" fmla="*/ 966288 h 1371600"/>
              <a:gd name="connsiteX39" fmla="*/ 603790 w 1371600"/>
              <a:gd name="connsiteY39" fmla="*/ 913082 h 1371600"/>
              <a:gd name="connsiteX40" fmla="*/ 648625 w 1371600"/>
              <a:gd name="connsiteY40" fmla="*/ 767230 h 1371600"/>
              <a:gd name="connsiteX41" fmla="*/ 648625 w 1371600"/>
              <a:gd name="connsiteY41" fmla="*/ 607984 h 1371600"/>
              <a:gd name="connsiteX42" fmla="*/ 603418 w 1371600"/>
              <a:gd name="connsiteY42" fmla="*/ 462504 h 1371600"/>
              <a:gd name="connsiteX43" fmla="*/ 480077 w 1371600"/>
              <a:gd name="connsiteY43" fmla="*/ 408926 h 1371600"/>
              <a:gd name="connsiteX44" fmla="*/ 685800 w 1371600"/>
              <a:gd name="connsiteY44" fmla="*/ 0 h 1371600"/>
              <a:gd name="connsiteX45" fmla="*/ 1371600 w 1371600"/>
              <a:gd name="connsiteY45" fmla="*/ 685800 h 1371600"/>
              <a:gd name="connsiteX46" fmla="*/ 685800 w 1371600"/>
              <a:gd name="connsiteY46" fmla="*/ 1371600 h 1371600"/>
              <a:gd name="connsiteX47" fmla="*/ 0 w 1371600"/>
              <a:gd name="connsiteY47" fmla="*/ 685800 h 1371600"/>
              <a:gd name="connsiteX48" fmla="*/ 685800 w 1371600"/>
              <a:gd name="connsiteY48"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71600" h="1371600">
                <a:moveTo>
                  <a:pt x="480077" y="446877"/>
                </a:moveTo>
                <a:cubicBezTo>
                  <a:pt x="519765" y="446877"/>
                  <a:pt x="550336" y="460706"/>
                  <a:pt x="571792" y="488363"/>
                </a:cubicBezTo>
                <a:cubicBezTo>
                  <a:pt x="593248" y="516020"/>
                  <a:pt x="603977" y="553538"/>
                  <a:pt x="603977" y="600915"/>
                </a:cubicBezTo>
                <a:lnTo>
                  <a:pt x="603977" y="773927"/>
                </a:lnTo>
                <a:cubicBezTo>
                  <a:pt x="603977" y="821056"/>
                  <a:pt x="593310" y="858635"/>
                  <a:pt x="571978" y="886665"/>
                </a:cubicBezTo>
                <a:cubicBezTo>
                  <a:pt x="550646" y="914694"/>
                  <a:pt x="520261" y="928709"/>
                  <a:pt x="480821" y="928709"/>
                </a:cubicBezTo>
                <a:cubicBezTo>
                  <a:pt x="441134" y="928709"/>
                  <a:pt x="410438" y="914632"/>
                  <a:pt x="388734" y="886479"/>
                </a:cubicBezTo>
                <a:cubicBezTo>
                  <a:pt x="367030" y="858325"/>
                  <a:pt x="356178" y="820808"/>
                  <a:pt x="356178" y="773927"/>
                </a:cubicBezTo>
                <a:lnTo>
                  <a:pt x="356178" y="600915"/>
                </a:lnTo>
                <a:cubicBezTo>
                  <a:pt x="356178" y="553786"/>
                  <a:pt x="366906" y="516330"/>
                  <a:pt x="388362" y="488549"/>
                </a:cubicBezTo>
                <a:cubicBezTo>
                  <a:pt x="409818" y="460768"/>
                  <a:pt x="440390" y="446877"/>
                  <a:pt x="480077" y="446877"/>
                </a:cubicBezTo>
                <a:close/>
                <a:moveTo>
                  <a:pt x="902154" y="408926"/>
                </a:moveTo>
                <a:cubicBezTo>
                  <a:pt x="851800" y="408926"/>
                  <a:pt x="811741" y="424243"/>
                  <a:pt x="781975" y="454877"/>
                </a:cubicBezTo>
                <a:cubicBezTo>
                  <a:pt x="752209" y="485511"/>
                  <a:pt x="737947" y="522904"/>
                  <a:pt x="739187" y="567056"/>
                </a:cubicBezTo>
                <a:lnTo>
                  <a:pt x="739931" y="569289"/>
                </a:lnTo>
                <a:lnTo>
                  <a:pt x="781603" y="569289"/>
                </a:lnTo>
                <a:cubicBezTo>
                  <a:pt x="781603" y="533570"/>
                  <a:pt x="792021" y="504238"/>
                  <a:pt x="812857" y="481294"/>
                </a:cubicBezTo>
                <a:cubicBezTo>
                  <a:pt x="833693" y="458350"/>
                  <a:pt x="863458" y="446877"/>
                  <a:pt x="902154" y="446877"/>
                </a:cubicBezTo>
                <a:cubicBezTo>
                  <a:pt x="936880" y="446877"/>
                  <a:pt x="963111" y="456365"/>
                  <a:pt x="980847" y="475341"/>
                </a:cubicBezTo>
                <a:cubicBezTo>
                  <a:pt x="998582" y="494316"/>
                  <a:pt x="1007450" y="520299"/>
                  <a:pt x="1007450" y="553290"/>
                </a:cubicBezTo>
                <a:cubicBezTo>
                  <a:pt x="1007450" y="576606"/>
                  <a:pt x="1001372" y="600232"/>
                  <a:pt x="989218" y="624169"/>
                </a:cubicBezTo>
                <a:cubicBezTo>
                  <a:pt x="977064" y="648105"/>
                  <a:pt x="955112" y="678801"/>
                  <a:pt x="923362" y="716256"/>
                </a:cubicBezTo>
                <a:lnTo>
                  <a:pt x="745140" y="924244"/>
                </a:lnTo>
                <a:lnTo>
                  <a:pt x="745140" y="958474"/>
                </a:lnTo>
                <a:lnTo>
                  <a:pt x="1074794" y="958474"/>
                </a:lnTo>
                <a:lnTo>
                  <a:pt x="1074794" y="920895"/>
                </a:lnTo>
                <a:lnTo>
                  <a:pt x="802067" y="920895"/>
                </a:lnTo>
                <a:lnTo>
                  <a:pt x="801323" y="919035"/>
                </a:lnTo>
                <a:lnTo>
                  <a:pt x="947918" y="747882"/>
                </a:lnTo>
                <a:cubicBezTo>
                  <a:pt x="982149" y="706210"/>
                  <a:pt x="1008070" y="670740"/>
                  <a:pt x="1025681" y="641470"/>
                </a:cubicBezTo>
                <a:cubicBezTo>
                  <a:pt x="1043292" y="612201"/>
                  <a:pt x="1052098" y="582931"/>
                  <a:pt x="1052098" y="553662"/>
                </a:cubicBezTo>
                <a:cubicBezTo>
                  <a:pt x="1052098" y="509261"/>
                  <a:pt x="1038703" y="474039"/>
                  <a:pt x="1011914" y="447994"/>
                </a:cubicBezTo>
                <a:cubicBezTo>
                  <a:pt x="985125" y="421949"/>
                  <a:pt x="948538" y="408926"/>
                  <a:pt x="902154" y="408926"/>
                </a:cubicBezTo>
                <a:close/>
                <a:moveTo>
                  <a:pt x="480077" y="408926"/>
                </a:moveTo>
                <a:cubicBezTo>
                  <a:pt x="427987" y="408926"/>
                  <a:pt x="386935" y="426786"/>
                  <a:pt x="356922" y="462504"/>
                </a:cubicBezTo>
                <a:cubicBezTo>
                  <a:pt x="326908" y="498223"/>
                  <a:pt x="311901" y="546716"/>
                  <a:pt x="311901" y="607984"/>
                </a:cubicBezTo>
                <a:lnTo>
                  <a:pt x="311901" y="767230"/>
                </a:lnTo>
                <a:cubicBezTo>
                  <a:pt x="311901" y="828746"/>
                  <a:pt x="327032" y="877301"/>
                  <a:pt x="357294" y="912896"/>
                </a:cubicBezTo>
                <a:cubicBezTo>
                  <a:pt x="387556" y="948490"/>
                  <a:pt x="428731" y="966288"/>
                  <a:pt x="480821" y="966288"/>
                </a:cubicBezTo>
                <a:cubicBezTo>
                  <a:pt x="532911" y="966288"/>
                  <a:pt x="573901" y="948552"/>
                  <a:pt x="603790" y="913082"/>
                </a:cubicBezTo>
                <a:cubicBezTo>
                  <a:pt x="633680" y="877611"/>
                  <a:pt x="648625" y="828994"/>
                  <a:pt x="648625" y="767230"/>
                </a:cubicBezTo>
                <a:lnTo>
                  <a:pt x="648625" y="607984"/>
                </a:lnTo>
                <a:cubicBezTo>
                  <a:pt x="648625" y="546716"/>
                  <a:pt x="633556" y="498223"/>
                  <a:pt x="603418" y="462504"/>
                </a:cubicBezTo>
                <a:cubicBezTo>
                  <a:pt x="573281" y="426786"/>
                  <a:pt x="532167" y="408926"/>
                  <a:pt x="480077" y="408926"/>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E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750"/>
                                        <p:tgtEl>
                                          <p:spTgt spid="3"/>
                                        </p:tgtEl>
                                      </p:cBhvr>
                                    </p:animEffect>
                                    <p:anim calcmode="lin" valueType="num">
                                      <p:cBhvr>
                                        <p:cTn id="16" dur="750" fill="hold"/>
                                        <p:tgtEl>
                                          <p:spTgt spid="3"/>
                                        </p:tgtEl>
                                        <p:attrNameLst>
                                          <p:attrName>ppt_x</p:attrName>
                                        </p:attrNameLst>
                                      </p:cBhvr>
                                      <p:tavLst>
                                        <p:tav tm="0">
                                          <p:val>
                                            <p:strVal val="#ppt_x"/>
                                          </p:val>
                                        </p:tav>
                                        <p:tav tm="100000">
                                          <p:val>
                                            <p:strVal val="#ppt_x"/>
                                          </p:val>
                                        </p:tav>
                                      </p:tavLst>
                                    </p:anim>
                                    <p:anim calcmode="lin" valueType="num">
                                      <p:cBhvr>
                                        <p:cTn id="17"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电脑办公桌面工作报告PPT模板"/>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00.xml><?xml version="1.0" encoding="utf-8"?>
<p:tagLst xmlns:a="http://schemas.openxmlformats.org/drawingml/2006/main" xmlns:r="http://schemas.openxmlformats.org/officeDocument/2006/relationships" xmlns:p="http://schemas.openxmlformats.org/presentationml/2006/main">
  <p:tag name="PA" val="v3.0.1"/>
</p:tagLst>
</file>

<file path=ppt/tags/tag101.xml><?xml version="1.0" encoding="utf-8"?>
<p:tagLst xmlns:a="http://schemas.openxmlformats.org/drawingml/2006/main" xmlns:r="http://schemas.openxmlformats.org/officeDocument/2006/relationships" xmlns:p="http://schemas.openxmlformats.org/presentationml/2006/main">
  <p:tag name="PA" val="v3.0.1"/>
</p:tagLst>
</file>

<file path=ppt/tags/tag102.xml><?xml version="1.0" encoding="utf-8"?>
<p:tagLst xmlns:a="http://schemas.openxmlformats.org/drawingml/2006/main" xmlns:r="http://schemas.openxmlformats.org/officeDocument/2006/relationships" xmlns:p="http://schemas.openxmlformats.org/presentationml/2006/main">
  <p:tag name="PA" val="v3.0.1"/>
</p:tagLst>
</file>

<file path=ppt/tags/tag103.xml><?xml version="1.0" encoding="utf-8"?>
<p:tagLst xmlns:a="http://schemas.openxmlformats.org/drawingml/2006/main" xmlns:r="http://schemas.openxmlformats.org/officeDocument/2006/relationships" xmlns:p="http://schemas.openxmlformats.org/presentationml/2006/main">
  <p:tag name="PA" val="v3.0.1"/>
</p:tagLst>
</file>

<file path=ppt/tags/tag104.xml><?xml version="1.0" encoding="utf-8"?>
<p:tagLst xmlns:a="http://schemas.openxmlformats.org/drawingml/2006/main" xmlns:r="http://schemas.openxmlformats.org/officeDocument/2006/relationships" xmlns:p="http://schemas.openxmlformats.org/presentationml/2006/main">
  <p:tag name="PA" val="v3.0.1"/>
</p:tagLst>
</file>

<file path=ppt/tags/tag105.xml><?xml version="1.0" encoding="utf-8"?>
<p:tagLst xmlns:a="http://schemas.openxmlformats.org/drawingml/2006/main" xmlns:r="http://schemas.openxmlformats.org/officeDocument/2006/relationships" xmlns:p="http://schemas.openxmlformats.org/presentationml/2006/main">
  <p:tag name="PA" val="v3.0.1"/>
</p:tagLst>
</file>

<file path=ppt/tags/tag106.xml><?xml version="1.0" encoding="utf-8"?>
<p:tagLst xmlns:a="http://schemas.openxmlformats.org/drawingml/2006/main" xmlns:r="http://schemas.openxmlformats.org/officeDocument/2006/relationships" xmlns:p="http://schemas.openxmlformats.org/presentationml/2006/main">
  <p:tag name="PA" val="v3.0.1"/>
</p:tagLst>
</file>

<file path=ppt/tags/tag107.xml><?xml version="1.0" encoding="utf-8"?>
<p:tagLst xmlns:a="http://schemas.openxmlformats.org/drawingml/2006/main" xmlns:r="http://schemas.openxmlformats.org/officeDocument/2006/relationships" xmlns:p="http://schemas.openxmlformats.org/presentationml/2006/main">
  <p:tag name="PA" val="v3.0.1"/>
</p:tagLst>
</file>

<file path=ppt/tags/tag108.xml><?xml version="1.0" encoding="utf-8"?>
<p:tagLst xmlns:a="http://schemas.openxmlformats.org/drawingml/2006/main" xmlns:r="http://schemas.openxmlformats.org/officeDocument/2006/relationships" xmlns:p="http://schemas.openxmlformats.org/presentationml/2006/main">
  <p:tag name="PA" val="v3.0.1"/>
</p:tagLst>
</file>

<file path=ppt/tags/tag109.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10.xml><?xml version="1.0" encoding="utf-8"?>
<p:tagLst xmlns:a="http://schemas.openxmlformats.org/drawingml/2006/main" xmlns:r="http://schemas.openxmlformats.org/officeDocument/2006/relationships" xmlns:p="http://schemas.openxmlformats.org/presentationml/2006/main">
  <p:tag name="PA" val="v3.0.1"/>
</p:tagLst>
</file>

<file path=ppt/tags/tag111.xml><?xml version="1.0" encoding="utf-8"?>
<p:tagLst xmlns:a="http://schemas.openxmlformats.org/drawingml/2006/main" xmlns:r="http://schemas.openxmlformats.org/officeDocument/2006/relationships" xmlns:p="http://schemas.openxmlformats.org/presentationml/2006/main">
  <p:tag name="PA" val="v3.0.1"/>
</p:tagLst>
</file>

<file path=ppt/tags/tag112.xml><?xml version="1.0" encoding="utf-8"?>
<p:tagLst xmlns:a="http://schemas.openxmlformats.org/drawingml/2006/main" xmlns:r="http://schemas.openxmlformats.org/officeDocument/2006/relationships" xmlns:p="http://schemas.openxmlformats.org/presentationml/2006/main">
  <p:tag name="PA" val="v3.0.1"/>
</p:tagLst>
</file>

<file path=ppt/tags/tag113.xml><?xml version="1.0" encoding="utf-8"?>
<p:tagLst xmlns:a="http://schemas.openxmlformats.org/drawingml/2006/main" xmlns:r="http://schemas.openxmlformats.org/officeDocument/2006/relationships" xmlns:p="http://schemas.openxmlformats.org/presentationml/2006/main">
  <p:tag name="PA" val="v3.0.1"/>
</p:tagLst>
</file>

<file path=ppt/tags/tag114.xml><?xml version="1.0" encoding="utf-8"?>
<p:tagLst xmlns:a="http://schemas.openxmlformats.org/drawingml/2006/main" xmlns:r="http://schemas.openxmlformats.org/officeDocument/2006/relationships" xmlns:p="http://schemas.openxmlformats.org/presentationml/2006/main">
  <p:tag name="PA" val="v3.0.1"/>
</p:tagLst>
</file>

<file path=ppt/tags/tag115.xml><?xml version="1.0" encoding="utf-8"?>
<p:tagLst xmlns:a="http://schemas.openxmlformats.org/drawingml/2006/main" xmlns:r="http://schemas.openxmlformats.org/officeDocument/2006/relationships" xmlns:p="http://schemas.openxmlformats.org/presentationml/2006/main">
  <p:tag name="PA" val="v3.0.1"/>
</p:tagLst>
</file>

<file path=ppt/tags/tag116.xml><?xml version="1.0" encoding="utf-8"?>
<p:tagLst xmlns:a="http://schemas.openxmlformats.org/drawingml/2006/main" xmlns:r="http://schemas.openxmlformats.org/officeDocument/2006/relationships" xmlns:p="http://schemas.openxmlformats.org/presentationml/2006/main">
  <p:tag name="PA" val="v3.0.1"/>
</p:tagLst>
</file>

<file path=ppt/tags/tag117.xml><?xml version="1.0" encoding="utf-8"?>
<p:tagLst xmlns:a="http://schemas.openxmlformats.org/drawingml/2006/main" xmlns:r="http://schemas.openxmlformats.org/officeDocument/2006/relationships" xmlns:p="http://schemas.openxmlformats.org/presentationml/2006/main">
  <p:tag name="PA" val="v3.0.1"/>
</p:tagLst>
</file>

<file path=ppt/tags/tag118.xml><?xml version="1.0" encoding="utf-8"?>
<p:tagLst xmlns:a="http://schemas.openxmlformats.org/drawingml/2006/main" xmlns:r="http://schemas.openxmlformats.org/officeDocument/2006/relationships" xmlns:p="http://schemas.openxmlformats.org/presentationml/2006/main">
  <p:tag name="PA" val="v3.0.1"/>
</p:tagLst>
</file>

<file path=ppt/tags/tag119.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20.xml><?xml version="1.0" encoding="utf-8"?>
<p:tagLst xmlns:a="http://schemas.openxmlformats.org/drawingml/2006/main" xmlns:r="http://schemas.openxmlformats.org/officeDocument/2006/relationships" xmlns:p="http://schemas.openxmlformats.org/presentationml/2006/main">
  <p:tag name="PA" val="v3.0.1"/>
</p:tagLst>
</file>

<file path=ppt/tags/tag121.xml><?xml version="1.0" encoding="utf-8"?>
<p:tagLst xmlns:a="http://schemas.openxmlformats.org/drawingml/2006/main" xmlns:r="http://schemas.openxmlformats.org/officeDocument/2006/relationships" xmlns:p="http://schemas.openxmlformats.org/presentationml/2006/main">
  <p:tag name="PA" val="v3.0.1"/>
</p:tagLst>
</file>

<file path=ppt/tags/tag122.xml><?xml version="1.0" encoding="utf-8"?>
<p:tagLst xmlns:a="http://schemas.openxmlformats.org/drawingml/2006/main" xmlns:r="http://schemas.openxmlformats.org/officeDocument/2006/relationships" xmlns:p="http://schemas.openxmlformats.org/presentationml/2006/main">
  <p:tag name="PA" val="v3.0.1"/>
</p:tagLst>
</file>

<file path=ppt/tags/tag123.xml><?xml version="1.0" encoding="utf-8"?>
<p:tagLst xmlns:a="http://schemas.openxmlformats.org/drawingml/2006/main" xmlns:r="http://schemas.openxmlformats.org/officeDocument/2006/relationships" xmlns:p="http://schemas.openxmlformats.org/presentationml/2006/main">
  <p:tag name="PA" val="v3.0.1"/>
</p:tagLst>
</file>

<file path=ppt/tags/tag124.xml><?xml version="1.0" encoding="utf-8"?>
<p:tagLst xmlns:a="http://schemas.openxmlformats.org/drawingml/2006/main" xmlns:r="http://schemas.openxmlformats.org/officeDocument/2006/relationships" xmlns:p="http://schemas.openxmlformats.org/presentationml/2006/main">
  <p:tag name="PA" val="v3.0.1"/>
</p:tagLst>
</file>

<file path=ppt/tags/tag125.xml><?xml version="1.0" encoding="utf-8"?>
<p:tagLst xmlns:a="http://schemas.openxmlformats.org/drawingml/2006/main" xmlns:r="http://schemas.openxmlformats.org/officeDocument/2006/relationships" xmlns:p="http://schemas.openxmlformats.org/presentationml/2006/main">
  <p:tag name="PA" val="v3.0.1"/>
</p:tagLst>
</file>

<file path=ppt/tags/tag126.xml><?xml version="1.0" encoding="utf-8"?>
<p:tagLst xmlns:a="http://schemas.openxmlformats.org/drawingml/2006/main" xmlns:r="http://schemas.openxmlformats.org/officeDocument/2006/relationships" xmlns:p="http://schemas.openxmlformats.org/presentationml/2006/main">
  <p:tag name="PA" val="v3.0.1"/>
</p:tagLst>
</file>

<file path=ppt/tags/tag127.xml><?xml version="1.0" encoding="utf-8"?>
<p:tagLst xmlns:a="http://schemas.openxmlformats.org/drawingml/2006/main" xmlns:r="http://schemas.openxmlformats.org/officeDocument/2006/relationships" xmlns:p="http://schemas.openxmlformats.org/presentationml/2006/main">
  <p:tag name="PA" val="v3.0.1"/>
</p:tagLst>
</file>

<file path=ppt/tags/tag128.xml><?xml version="1.0" encoding="utf-8"?>
<p:tagLst xmlns:a="http://schemas.openxmlformats.org/drawingml/2006/main" xmlns:r="http://schemas.openxmlformats.org/officeDocument/2006/relationships" xmlns:p="http://schemas.openxmlformats.org/presentationml/2006/main">
  <p:tag name="PA" val="v3.0.1"/>
</p:tagLst>
</file>

<file path=ppt/tags/tag129.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30.xml><?xml version="1.0" encoding="utf-8"?>
<p:tagLst xmlns:a="http://schemas.openxmlformats.org/drawingml/2006/main" xmlns:r="http://schemas.openxmlformats.org/officeDocument/2006/relationships" xmlns:p="http://schemas.openxmlformats.org/presentationml/2006/main">
  <p:tag name="PA" val="v3.0.1"/>
</p:tagLst>
</file>

<file path=ppt/tags/tag131.xml><?xml version="1.0" encoding="utf-8"?>
<p:tagLst xmlns:a="http://schemas.openxmlformats.org/drawingml/2006/main" xmlns:r="http://schemas.openxmlformats.org/officeDocument/2006/relationships" xmlns:p="http://schemas.openxmlformats.org/presentationml/2006/main">
  <p:tag name="PA" val="v3.0.1"/>
</p:tagLst>
</file>

<file path=ppt/tags/tag132.xml><?xml version="1.0" encoding="utf-8"?>
<p:tagLst xmlns:a="http://schemas.openxmlformats.org/drawingml/2006/main" xmlns:r="http://schemas.openxmlformats.org/officeDocument/2006/relationships" xmlns:p="http://schemas.openxmlformats.org/presentationml/2006/main">
  <p:tag name="PA" val="v3.0.1"/>
</p:tagLst>
</file>

<file path=ppt/tags/tag133.xml><?xml version="1.0" encoding="utf-8"?>
<p:tagLst xmlns:a="http://schemas.openxmlformats.org/drawingml/2006/main" xmlns:r="http://schemas.openxmlformats.org/officeDocument/2006/relationships" xmlns:p="http://schemas.openxmlformats.org/presentationml/2006/main">
  <p:tag name="PA" val="v3.0.1"/>
</p:tagLst>
</file>

<file path=ppt/tags/tag134.xml><?xml version="1.0" encoding="utf-8"?>
<p:tagLst xmlns:a="http://schemas.openxmlformats.org/drawingml/2006/main" xmlns:r="http://schemas.openxmlformats.org/officeDocument/2006/relationships" xmlns:p="http://schemas.openxmlformats.org/presentationml/2006/main">
  <p:tag name="PA" val="v3.0.1"/>
</p:tagLst>
</file>

<file path=ppt/tags/tag135.xml><?xml version="1.0" encoding="utf-8"?>
<p:tagLst xmlns:a="http://schemas.openxmlformats.org/drawingml/2006/main" xmlns:r="http://schemas.openxmlformats.org/officeDocument/2006/relationships" xmlns:p="http://schemas.openxmlformats.org/presentationml/2006/main">
  <p:tag name="PA" val="v3.0.1"/>
</p:tagLst>
</file>

<file path=ppt/tags/tag136.xml><?xml version="1.0" encoding="utf-8"?>
<p:tagLst xmlns:a="http://schemas.openxmlformats.org/drawingml/2006/main" xmlns:r="http://schemas.openxmlformats.org/officeDocument/2006/relationships" xmlns:p="http://schemas.openxmlformats.org/presentationml/2006/main">
  <p:tag name="PA" val="v3.0.1"/>
</p:tagLst>
</file>

<file path=ppt/tags/tag137.xml><?xml version="1.0" encoding="utf-8"?>
<p:tagLst xmlns:a="http://schemas.openxmlformats.org/drawingml/2006/main" xmlns:r="http://schemas.openxmlformats.org/officeDocument/2006/relationships" xmlns:p="http://schemas.openxmlformats.org/presentationml/2006/main">
  <p:tag name="PA" val="v3.0.1"/>
</p:tagLst>
</file>

<file path=ppt/tags/tag138.xml><?xml version="1.0" encoding="utf-8"?>
<p:tagLst xmlns:a="http://schemas.openxmlformats.org/drawingml/2006/main" xmlns:r="http://schemas.openxmlformats.org/officeDocument/2006/relationships" xmlns:p="http://schemas.openxmlformats.org/presentationml/2006/main">
  <p:tag name="PA" val="v3.0.1"/>
</p:tagLst>
</file>

<file path=ppt/tags/tag139.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40.xml><?xml version="1.0" encoding="utf-8"?>
<p:tagLst xmlns:a="http://schemas.openxmlformats.org/drawingml/2006/main" xmlns:r="http://schemas.openxmlformats.org/officeDocument/2006/relationships" xmlns:p="http://schemas.openxmlformats.org/presentationml/2006/main">
  <p:tag name="PA" val="v3.0.1"/>
</p:tagLst>
</file>

<file path=ppt/tags/tag141.xml><?xml version="1.0" encoding="utf-8"?>
<p:tagLst xmlns:a="http://schemas.openxmlformats.org/drawingml/2006/main" xmlns:r="http://schemas.openxmlformats.org/officeDocument/2006/relationships" xmlns:p="http://schemas.openxmlformats.org/presentationml/2006/main">
  <p:tag name="PA" val="v3.0.1"/>
</p:tagLst>
</file>

<file path=ppt/tags/tag142.xml><?xml version="1.0" encoding="utf-8"?>
<p:tagLst xmlns:a="http://schemas.openxmlformats.org/drawingml/2006/main" xmlns:r="http://schemas.openxmlformats.org/officeDocument/2006/relationships" xmlns:p="http://schemas.openxmlformats.org/presentationml/2006/main">
  <p:tag name="PA" val="v3.0.1"/>
</p:tagLst>
</file>

<file path=ppt/tags/tag143.xml><?xml version="1.0" encoding="utf-8"?>
<p:tagLst xmlns:a="http://schemas.openxmlformats.org/drawingml/2006/main" xmlns:r="http://schemas.openxmlformats.org/officeDocument/2006/relationships" xmlns:p="http://schemas.openxmlformats.org/presentationml/2006/main">
  <p:tag name="PA" val="v3.0.1"/>
</p:tagLst>
</file>

<file path=ppt/tags/tag144.xml><?xml version="1.0" encoding="utf-8"?>
<p:tagLst xmlns:a="http://schemas.openxmlformats.org/drawingml/2006/main" xmlns:r="http://schemas.openxmlformats.org/officeDocument/2006/relationships" xmlns:p="http://schemas.openxmlformats.org/presentationml/2006/main">
  <p:tag name="PA" val="v3.0.1"/>
</p:tagLst>
</file>

<file path=ppt/tags/tag145.xml><?xml version="1.0" encoding="utf-8"?>
<p:tagLst xmlns:a="http://schemas.openxmlformats.org/drawingml/2006/main" xmlns:r="http://schemas.openxmlformats.org/officeDocument/2006/relationships" xmlns:p="http://schemas.openxmlformats.org/presentationml/2006/main">
  <p:tag name="PA" val="v3.0.1"/>
</p:tagLst>
</file>

<file path=ppt/tags/tag146.xml><?xml version="1.0" encoding="utf-8"?>
<p:tagLst xmlns:a="http://schemas.openxmlformats.org/drawingml/2006/main" xmlns:r="http://schemas.openxmlformats.org/officeDocument/2006/relationships" xmlns:p="http://schemas.openxmlformats.org/presentationml/2006/main">
  <p:tag name="PA" val="v3.0.1"/>
</p:tagLst>
</file>

<file path=ppt/tags/tag147.xml><?xml version="1.0" encoding="utf-8"?>
<p:tagLst xmlns:a="http://schemas.openxmlformats.org/drawingml/2006/main" xmlns:r="http://schemas.openxmlformats.org/officeDocument/2006/relationships" xmlns:p="http://schemas.openxmlformats.org/presentationml/2006/main">
  <p:tag name="PA" val="v3.0.1"/>
</p:tagLst>
</file>

<file path=ppt/tags/tag148.xml><?xml version="1.0" encoding="utf-8"?>
<p:tagLst xmlns:a="http://schemas.openxmlformats.org/drawingml/2006/main" xmlns:r="http://schemas.openxmlformats.org/officeDocument/2006/relationships" xmlns:p="http://schemas.openxmlformats.org/presentationml/2006/main">
  <p:tag name="PA" val="v3.0.1"/>
</p:tagLst>
</file>

<file path=ppt/tags/tag149.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50.xml><?xml version="1.0" encoding="utf-8"?>
<p:tagLst xmlns:a="http://schemas.openxmlformats.org/drawingml/2006/main" xmlns:r="http://schemas.openxmlformats.org/officeDocument/2006/relationships" xmlns:p="http://schemas.openxmlformats.org/presentationml/2006/main">
  <p:tag name="PA" val="v3.0.1"/>
</p:tagLst>
</file>

<file path=ppt/tags/tag151.xml><?xml version="1.0" encoding="utf-8"?>
<p:tagLst xmlns:a="http://schemas.openxmlformats.org/drawingml/2006/main" xmlns:r="http://schemas.openxmlformats.org/officeDocument/2006/relationships" xmlns:p="http://schemas.openxmlformats.org/presentationml/2006/main">
  <p:tag name="PA" val="v3.0.1"/>
</p:tagLst>
</file>

<file path=ppt/tags/tag152.xml><?xml version="1.0" encoding="utf-8"?>
<p:tagLst xmlns:a="http://schemas.openxmlformats.org/drawingml/2006/main" xmlns:r="http://schemas.openxmlformats.org/officeDocument/2006/relationships" xmlns:p="http://schemas.openxmlformats.org/presentationml/2006/main">
  <p:tag name="PA" val="v3.0.1"/>
</p:tagLst>
</file>

<file path=ppt/tags/tag153.xml><?xml version="1.0" encoding="utf-8"?>
<p:tagLst xmlns:a="http://schemas.openxmlformats.org/drawingml/2006/main" xmlns:r="http://schemas.openxmlformats.org/officeDocument/2006/relationships" xmlns:p="http://schemas.openxmlformats.org/presentationml/2006/main">
  <p:tag name="PA" val="v3.0.1"/>
</p:tagLst>
</file>

<file path=ppt/tags/tag154.xml><?xml version="1.0" encoding="utf-8"?>
<p:tagLst xmlns:a="http://schemas.openxmlformats.org/drawingml/2006/main" xmlns:r="http://schemas.openxmlformats.org/officeDocument/2006/relationships" xmlns:p="http://schemas.openxmlformats.org/presentationml/2006/main">
  <p:tag name="PA" val="v3.0.1"/>
</p:tagLst>
</file>

<file path=ppt/tags/tag155.xml><?xml version="1.0" encoding="utf-8"?>
<p:tagLst xmlns:a="http://schemas.openxmlformats.org/drawingml/2006/main" xmlns:r="http://schemas.openxmlformats.org/officeDocument/2006/relationships" xmlns:p="http://schemas.openxmlformats.org/presentationml/2006/main">
  <p:tag name="PA" val="v3.0.1"/>
</p:tagLst>
</file>

<file path=ppt/tags/tag156.xml><?xml version="1.0" encoding="utf-8"?>
<p:tagLst xmlns:a="http://schemas.openxmlformats.org/drawingml/2006/main" xmlns:r="http://schemas.openxmlformats.org/officeDocument/2006/relationships" xmlns:p="http://schemas.openxmlformats.org/presentationml/2006/main">
  <p:tag name="PA" val="v3.0.1"/>
</p:tagLst>
</file>

<file path=ppt/tags/tag157.xml><?xml version="1.0" encoding="utf-8"?>
<p:tagLst xmlns:a="http://schemas.openxmlformats.org/drawingml/2006/main" xmlns:r="http://schemas.openxmlformats.org/officeDocument/2006/relationships" xmlns:p="http://schemas.openxmlformats.org/presentationml/2006/main">
  <p:tag name="PA" val="v3.0.1"/>
</p:tagLst>
</file>

<file path=ppt/tags/tag158.xml><?xml version="1.0" encoding="utf-8"?>
<p:tagLst xmlns:a="http://schemas.openxmlformats.org/drawingml/2006/main" xmlns:r="http://schemas.openxmlformats.org/officeDocument/2006/relationships" xmlns:p="http://schemas.openxmlformats.org/presentationml/2006/main">
  <p:tag name="PA" val="v3.0.1"/>
</p:tagLst>
</file>

<file path=ppt/tags/tag159.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60.xml><?xml version="1.0" encoding="utf-8"?>
<p:tagLst xmlns:a="http://schemas.openxmlformats.org/drawingml/2006/main" xmlns:r="http://schemas.openxmlformats.org/officeDocument/2006/relationships" xmlns:p="http://schemas.openxmlformats.org/presentationml/2006/main">
  <p:tag name="PA" val="v3.0.1"/>
</p:tagLst>
</file>

<file path=ppt/tags/tag161.xml><?xml version="1.0" encoding="utf-8"?>
<p:tagLst xmlns:a="http://schemas.openxmlformats.org/drawingml/2006/main" xmlns:r="http://schemas.openxmlformats.org/officeDocument/2006/relationships" xmlns:p="http://schemas.openxmlformats.org/presentationml/2006/main">
  <p:tag name="PA" val="v3.0.1"/>
</p:tagLst>
</file>

<file path=ppt/tags/tag162.xml><?xml version="1.0" encoding="utf-8"?>
<p:tagLst xmlns:a="http://schemas.openxmlformats.org/drawingml/2006/main" xmlns:r="http://schemas.openxmlformats.org/officeDocument/2006/relationships" xmlns:p="http://schemas.openxmlformats.org/presentationml/2006/main">
  <p:tag name="PA" val="v3.0.1"/>
</p:tagLst>
</file>

<file path=ppt/tags/tag163.xml><?xml version="1.0" encoding="utf-8"?>
<p:tagLst xmlns:a="http://schemas.openxmlformats.org/drawingml/2006/main" xmlns:r="http://schemas.openxmlformats.org/officeDocument/2006/relationships" xmlns:p="http://schemas.openxmlformats.org/presentationml/2006/main">
  <p:tag name="PA" val="v3.0.1"/>
</p:tagLst>
</file>

<file path=ppt/tags/tag164.xml><?xml version="1.0" encoding="utf-8"?>
<p:tagLst xmlns:a="http://schemas.openxmlformats.org/drawingml/2006/main" xmlns:r="http://schemas.openxmlformats.org/officeDocument/2006/relationships" xmlns:p="http://schemas.openxmlformats.org/presentationml/2006/main">
  <p:tag name="PA" val="v3.0.1"/>
</p:tagLst>
</file>

<file path=ppt/tags/tag165.xml><?xml version="1.0" encoding="utf-8"?>
<p:tagLst xmlns:a="http://schemas.openxmlformats.org/drawingml/2006/main" xmlns:r="http://schemas.openxmlformats.org/officeDocument/2006/relationships" xmlns:p="http://schemas.openxmlformats.org/presentationml/2006/main">
  <p:tag name="PA" val="v3.0.1"/>
</p:tagLst>
</file>

<file path=ppt/tags/tag166.xml><?xml version="1.0" encoding="utf-8"?>
<p:tagLst xmlns:a="http://schemas.openxmlformats.org/drawingml/2006/main" xmlns:r="http://schemas.openxmlformats.org/officeDocument/2006/relationships" xmlns:p="http://schemas.openxmlformats.org/presentationml/2006/main">
  <p:tag name="PA" val="v3.0.1"/>
</p:tagLst>
</file>

<file path=ppt/tags/tag167.xml><?xml version="1.0" encoding="utf-8"?>
<p:tagLst xmlns:a="http://schemas.openxmlformats.org/drawingml/2006/main" xmlns:r="http://schemas.openxmlformats.org/officeDocument/2006/relationships" xmlns:p="http://schemas.openxmlformats.org/presentationml/2006/main">
  <p:tag name="PA" val="v3.0.1"/>
</p:tagLst>
</file>

<file path=ppt/tags/tag168.xml><?xml version="1.0" encoding="utf-8"?>
<p:tagLst xmlns:a="http://schemas.openxmlformats.org/drawingml/2006/main" xmlns:r="http://schemas.openxmlformats.org/officeDocument/2006/relationships" xmlns:p="http://schemas.openxmlformats.org/presentationml/2006/main">
  <p:tag name="PA" val="v3.0.1"/>
</p:tagLst>
</file>

<file path=ppt/tags/tag169.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70.xml><?xml version="1.0" encoding="utf-8"?>
<p:tagLst xmlns:a="http://schemas.openxmlformats.org/drawingml/2006/main" xmlns:r="http://schemas.openxmlformats.org/officeDocument/2006/relationships" xmlns:p="http://schemas.openxmlformats.org/presentationml/2006/main">
  <p:tag name="PA" val="v3.0.1"/>
</p:tagLst>
</file>

<file path=ppt/tags/tag171.xml><?xml version="1.0" encoding="utf-8"?>
<p:tagLst xmlns:a="http://schemas.openxmlformats.org/drawingml/2006/main" xmlns:r="http://schemas.openxmlformats.org/officeDocument/2006/relationships" xmlns:p="http://schemas.openxmlformats.org/presentationml/2006/main">
  <p:tag name="PA" val="v3.0.1"/>
</p:tagLst>
</file>

<file path=ppt/tags/tag172.xml><?xml version="1.0" encoding="utf-8"?>
<p:tagLst xmlns:a="http://schemas.openxmlformats.org/drawingml/2006/main" xmlns:r="http://schemas.openxmlformats.org/officeDocument/2006/relationships" xmlns:p="http://schemas.openxmlformats.org/presentationml/2006/main">
  <p:tag name="PA" val="v3.0.1"/>
</p:tagLst>
</file>

<file path=ppt/tags/tag173.xml><?xml version="1.0" encoding="utf-8"?>
<p:tagLst xmlns:a="http://schemas.openxmlformats.org/drawingml/2006/main" xmlns:r="http://schemas.openxmlformats.org/officeDocument/2006/relationships" xmlns:p="http://schemas.openxmlformats.org/presentationml/2006/main">
  <p:tag name="PA" val="v3.0.1"/>
</p:tagLst>
</file>

<file path=ppt/tags/tag174.xml><?xml version="1.0" encoding="utf-8"?>
<p:tagLst xmlns:a="http://schemas.openxmlformats.org/drawingml/2006/main" xmlns:r="http://schemas.openxmlformats.org/officeDocument/2006/relationships" xmlns:p="http://schemas.openxmlformats.org/presentationml/2006/main">
  <p:tag name="PA" val="v3.0.1"/>
</p:tagLst>
</file>

<file path=ppt/tags/tag175.xml><?xml version="1.0" encoding="utf-8"?>
<p:tagLst xmlns:a="http://schemas.openxmlformats.org/drawingml/2006/main" xmlns:r="http://schemas.openxmlformats.org/officeDocument/2006/relationships" xmlns:p="http://schemas.openxmlformats.org/presentationml/2006/main">
  <p:tag name="PA" val="v3.0.1"/>
</p:tagLst>
</file>

<file path=ppt/tags/tag176.xml><?xml version="1.0" encoding="utf-8"?>
<p:tagLst xmlns:a="http://schemas.openxmlformats.org/drawingml/2006/main" xmlns:r="http://schemas.openxmlformats.org/officeDocument/2006/relationships" xmlns:p="http://schemas.openxmlformats.org/presentationml/2006/main">
  <p:tag name="PA" val="v3.0.1"/>
</p:tagLst>
</file>

<file path=ppt/tags/tag177.xml><?xml version="1.0" encoding="utf-8"?>
<p:tagLst xmlns:a="http://schemas.openxmlformats.org/drawingml/2006/main" xmlns:r="http://schemas.openxmlformats.org/officeDocument/2006/relationships" xmlns:p="http://schemas.openxmlformats.org/presentationml/2006/main">
  <p:tag name="PA" val="v3.0.1"/>
</p:tagLst>
</file>

<file path=ppt/tags/tag178.xml><?xml version="1.0" encoding="utf-8"?>
<p:tagLst xmlns:a="http://schemas.openxmlformats.org/drawingml/2006/main" xmlns:r="http://schemas.openxmlformats.org/officeDocument/2006/relationships" xmlns:p="http://schemas.openxmlformats.org/presentationml/2006/main">
  <p:tag name="PA" val="v3.0.1"/>
</p:tagLst>
</file>

<file path=ppt/tags/tag179.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80.xml><?xml version="1.0" encoding="utf-8"?>
<p:tagLst xmlns:a="http://schemas.openxmlformats.org/drawingml/2006/main" xmlns:r="http://schemas.openxmlformats.org/officeDocument/2006/relationships" xmlns:p="http://schemas.openxmlformats.org/presentationml/2006/main">
  <p:tag name="PA" val="v3.0.1"/>
</p:tagLst>
</file>

<file path=ppt/tags/tag181.xml><?xml version="1.0" encoding="utf-8"?>
<p:tagLst xmlns:a="http://schemas.openxmlformats.org/drawingml/2006/main" xmlns:r="http://schemas.openxmlformats.org/officeDocument/2006/relationships" xmlns:p="http://schemas.openxmlformats.org/presentationml/2006/main">
  <p:tag name="PA" val="v3.0.1"/>
</p:tagLst>
</file>

<file path=ppt/tags/tag182.xml><?xml version="1.0" encoding="utf-8"?>
<p:tagLst xmlns:a="http://schemas.openxmlformats.org/drawingml/2006/main" xmlns:r="http://schemas.openxmlformats.org/officeDocument/2006/relationships" xmlns:p="http://schemas.openxmlformats.org/presentationml/2006/main">
  <p:tag name="PA" val="v3.0.1"/>
</p:tagLst>
</file>

<file path=ppt/tags/tag183.xml><?xml version="1.0" encoding="utf-8"?>
<p:tagLst xmlns:a="http://schemas.openxmlformats.org/drawingml/2006/main" xmlns:r="http://schemas.openxmlformats.org/officeDocument/2006/relationships" xmlns:p="http://schemas.openxmlformats.org/presentationml/2006/main">
  <p:tag name="PA" val="v3.0.1"/>
</p:tagLst>
</file>

<file path=ppt/tags/tag184.xml><?xml version="1.0" encoding="utf-8"?>
<p:tagLst xmlns:a="http://schemas.openxmlformats.org/drawingml/2006/main" xmlns:r="http://schemas.openxmlformats.org/officeDocument/2006/relationships" xmlns:p="http://schemas.openxmlformats.org/presentationml/2006/main">
  <p:tag name="PA" val="v3.0.1"/>
</p:tagLst>
</file>

<file path=ppt/tags/tag185.xml><?xml version="1.0" encoding="utf-8"?>
<p:tagLst xmlns:a="http://schemas.openxmlformats.org/drawingml/2006/main" xmlns:r="http://schemas.openxmlformats.org/officeDocument/2006/relationships" xmlns:p="http://schemas.openxmlformats.org/presentationml/2006/main">
  <p:tag name="PA" val="v3.0.1"/>
</p:tagLst>
</file>

<file path=ppt/tags/tag186.xml><?xml version="1.0" encoding="utf-8"?>
<p:tagLst xmlns:a="http://schemas.openxmlformats.org/drawingml/2006/main" xmlns:r="http://schemas.openxmlformats.org/officeDocument/2006/relationships" xmlns:p="http://schemas.openxmlformats.org/presentationml/2006/main">
  <p:tag name="PA" val="v3.0.1"/>
</p:tagLst>
</file>

<file path=ppt/tags/tag187.xml><?xml version="1.0" encoding="utf-8"?>
<p:tagLst xmlns:a="http://schemas.openxmlformats.org/drawingml/2006/main" xmlns:r="http://schemas.openxmlformats.org/officeDocument/2006/relationships" xmlns:p="http://schemas.openxmlformats.org/presentationml/2006/main">
  <p:tag name="PA" val="v3.0.1"/>
</p:tagLst>
</file>

<file path=ppt/tags/tag188.xml><?xml version="1.0" encoding="utf-8"?>
<p:tagLst xmlns:a="http://schemas.openxmlformats.org/drawingml/2006/main" xmlns:r="http://schemas.openxmlformats.org/officeDocument/2006/relationships" xmlns:p="http://schemas.openxmlformats.org/presentationml/2006/main">
  <p:tag name="PA" val="v3.0.1"/>
</p:tagLst>
</file>

<file path=ppt/tags/tag189.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190.xml><?xml version="1.0" encoding="utf-8"?>
<p:tagLst xmlns:a="http://schemas.openxmlformats.org/drawingml/2006/main" xmlns:r="http://schemas.openxmlformats.org/officeDocument/2006/relationships" xmlns:p="http://schemas.openxmlformats.org/presentationml/2006/main">
  <p:tag name="PA" val="v3.0.1"/>
</p:tagLst>
</file>

<file path=ppt/tags/tag191.xml><?xml version="1.0" encoding="utf-8"?>
<p:tagLst xmlns:a="http://schemas.openxmlformats.org/drawingml/2006/main" xmlns:r="http://schemas.openxmlformats.org/officeDocument/2006/relationships" xmlns:p="http://schemas.openxmlformats.org/presentationml/2006/main">
  <p:tag name="PA" val="v3.0.1"/>
</p:tagLst>
</file>

<file path=ppt/tags/tag192.xml><?xml version="1.0" encoding="utf-8"?>
<p:tagLst xmlns:a="http://schemas.openxmlformats.org/drawingml/2006/main" xmlns:r="http://schemas.openxmlformats.org/officeDocument/2006/relationships" xmlns:p="http://schemas.openxmlformats.org/presentationml/2006/main">
  <p:tag name="PA" val="v3.0.1"/>
</p:tagLst>
</file>

<file path=ppt/tags/tag193.xml><?xml version="1.0" encoding="utf-8"?>
<p:tagLst xmlns:a="http://schemas.openxmlformats.org/drawingml/2006/main" xmlns:r="http://schemas.openxmlformats.org/officeDocument/2006/relationships" xmlns:p="http://schemas.openxmlformats.org/presentationml/2006/main">
  <p:tag name="PA" val="v3.0.1"/>
</p:tagLst>
</file>

<file path=ppt/tags/tag194.xml><?xml version="1.0" encoding="utf-8"?>
<p:tagLst xmlns:a="http://schemas.openxmlformats.org/drawingml/2006/main" xmlns:r="http://schemas.openxmlformats.org/officeDocument/2006/relationships" xmlns:p="http://schemas.openxmlformats.org/presentationml/2006/main">
  <p:tag name="PA" val="v3.0.1"/>
</p:tagLst>
</file>

<file path=ppt/tags/tag195.xml><?xml version="1.0" encoding="utf-8"?>
<p:tagLst xmlns:a="http://schemas.openxmlformats.org/drawingml/2006/main" xmlns:r="http://schemas.openxmlformats.org/officeDocument/2006/relationships" xmlns:p="http://schemas.openxmlformats.org/presentationml/2006/main">
  <p:tag name="PA" val="v3.0.1"/>
</p:tagLst>
</file>

<file path=ppt/tags/tag196.xml><?xml version="1.0" encoding="utf-8"?>
<p:tagLst xmlns:a="http://schemas.openxmlformats.org/drawingml/2006/main" xmlns:r="http://schemas.openxmlformats.org/officeDocument/2006/relationships" xmlns:p="http://schemas.openxmlformats.org/presentationml/2006/main">
  <p:tag name="PA" val="v3.0.1"/>
</p:tagLst>
</file>

<file path=ppt/tags/tag197.xml><?xml version="1.0" encoding="utf-8"?>
<p:tagLst xmlns:a="http://schemas.openxmlformats.org/drawingml/2006/main" xmlns:r="http://schemas.openxmlformats.org/officeDocument/2006/relationships" xmlns:p="http://schemas.openxmlformats.org/presentationml/2006/main">
  <p:tag name="PA" val="v3.0.1"/>
</p:tagLst>
</file>

<file path=ppt/tags/tag198.xml><?xml version="1.0" encoding="utf-8"?>
<p:tagLst xmlns:a="http://schemas.openxmlformats.org/drawingml/2006/main" xmlns:r="http://schemas.openxmlformats.org/officeDocument/2006/relationships" xmlns:p="http://schemas.openxmlformats.org/presentationml/2006/main">
  <p:tag name="PA" val="v3.0.1"/>
</p:tagLst>
</file>

<file path=ppt/tags/tag19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00.xml><?xml version="1.0" encoding="utf-8"?>
<p:tagLst xmlns:a="http://schemas.openxmlformats.org/drawingml/2006/main" xmlns:r="http://schemas.openxmlformats.org/officeDocument/2006/relationships" xmlns:p="http://schemas.openxmlformats.org/presentationml/2006/main">
  <p:tag name="PA" val="v3.0.1"/>
</p:tagLst>
</file>

<file path=ppt/tags/tag201.xml><?xml version="1.0" encoding="utf-8"?>
<p:tagLst xmlns:a="http://schemas.openxmlformats.org/drawingml/2006/main" xmlns:r="http://schemas.openxmlformats.org/officeDocument/2006/relationships" xmlns:p="http://schemas.openxmlformats.org/presentationml/2006/main">
  <p:tag name="PA" val="v3.0.1"/>
</p:tagLst>
</file>

<file path=ppt/tags/tag202.xml><?xml version="1.0" encoding="utf-8"?>
<p:tagLst xmlns:a="http://schemas.openxmlformats.org/drawingml/2006/main" xmlns:r="http://schemas.openxmlformats.org/officeDocument/2006/relationships" xmlns:p="http://schemas.openxmlformats.org/presentationml/2006/main">
  <p:tag name="PA" val="v3.0.1"/>
</p:tagLst>
</file>

<file path=ppt/tags/tag203.xml><?xml version="1.0" encoding="utf-8"?>
<p:tagLst xmlns:a="http://schemas.openxmlformats.org/drawingml/2006/main" xmlns:r="http://schemas.openxmlformats.org/officeDocument/2006/relationships" xmlns:p="http://schemas.openxmlformats.org/presentationml/2006/main">
  <p:tag name="PA" val="v3.0.1"/>
</p:tagLst>
</file>

<file path=ppt/tags/tag204.xml><?xml version="1.0" encoding="utf-8"?>
<p:tagLst xmlns:a="http://schemas.openxmlformats.org/drawingml/2006/main" xmlns:r="http://schemas.openxmlformats.org/officeDocument/2006/relationships" xmlns:p="http://schemas.openxmlformats.org/presentationml/2006/main">
  <p:tag name="PA" val="v3.0.1"/>
</p:tagLst>
</file>

<file path=ppt/tags/tag205.xml><?xml version="1.0" encoding="utf-8"?>
<p:tagLst xmlns:a="http://schemas.openxmlformats.org/drawingml/2006/main" xmlns:r="http://schemas.openxmlformats.org/officeDocument/2006/relationships" xmlns:p="http://schemas.openxmlformats.org/presentationml/2006/main">
  <p:tag name="PA" val="v3.0.1"/>
</p:tagLst>
</file>

<file path=ppt/tags/tag206.xml><?xml version="1.0" encoding="utf-8"?>
<p:tagLst xmlns:a="http://schemas.openxmlformats.org/drawingml/2006/main" xmlns:r="http://schemas.openxmlformats.org/officeDocument/2006/relationships" xmlns:p="http://schemas.openxmlformats.org/presentationml/2006/main">
  <p:tag name="PA" val="v3.0.1"/>
</p:tagLst>
</file>

<file path=ppt/tags/tag207.xml><?xml version="1.0" encoding="utf-8"?>
<p:tagLst xmlns:a="http://schemas.openxmlformats.org/drawingml/2006/main" xmlns:r="http://schemas.openxmlformats.org/officeDocument/2006/relationships" xmlns:p="http://schemas.openxmlformats.org/presentationml/2006/main">
  <p:tag name="PA" val="v3.0.1"/>
</p:tagLst>
</file>

<file path=ppt/tags/tag208.xml><?xml version="1.0" encoding="utf-8"?>
<p:tagLst xmlns:a="http://schemas.openxmlformats.org/drawingml/2006/main" xmlns:r="http://schemas.openxmlformats.org/officeDocument/2006/relationships" xmlns:p="http://schemas.openxmlformats.org/presentationml/2006/main">
  <p:tag name="PA" val="v3.0.1"/>
</p:tagLst>
</file>

<file path=ppt/tags/tag209.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10.xml><?xml version="1.0" encoding="utf-8"?>
<p:tagLst xmlns:a="http://schemas.openxmlformats.org/drawingml/2006/main" xmlns:r="http://schemas.openxmlformats.org/officeDocument/2006/relationships" xmlns:p="http://schemas.openxmlformats.org/presentationml/2006/main">
  <p:tag name="PA" val="v3.0.1"/>
</p:tagLst>
</file>

<file path=ppt/tags/tag211.xml><?xml version="1.0" encoding="utf-8"?>
<p:tagLst xmlns:a="http://schemas.openxmlformats.org/drawingml/2006/main" xmlns:r="http://schemas.openxmlformats.org/officeDocument/2006/relationships" xmlns:p="http://schemas.openxmlformats.org/presentationml/2006/main">
  <p:tag name="PA" val="v3.0.1"/>
</p:tagLst>
</file>

<file path=ppt/tags/tag212.xml><?xml version="1.0" encoding="utf-8"?>
<p:tagLst xmlns:a="http://schemas.openxmlformats.org/drawingml/2006/main" xmlns:r="http://schemas.openxmlformats.org/officeDocument/2006/relationships" xmlns:p="http://schemas.openxmlformats.org/presentationml/2006/main">
  <p:tag name="PA" val="v3.0.1"/>
</p:tagLst>
</file>

<file path=ppt/tags/tag213.xml><?xml version="1.0" encoding="utf-8"?>
<p:tagLst xmlns:a="http://schemas.openxmlformats.org/drawingml/2006/main" xmlns:r="http://schemas.openxmlformats.org/officeDocument/2006/relationships" xmlns:p="http://schemas.openxmlformats.org/presentationml/2006/main">
  <p:tag name="PA" val="v3.0.1"/>
</p:tagLst>
</file>

<file path=ppt/tags/tag214.xml><?xml version="1.0" encoding="utf-8"?>
<p:tagLst xmlns:a="http://schemas.openxmlformats.org/drawingml/2006/main" xmlns:r="http://schemas.openxmlformats.org/officeDocument/2006/relationships" xmlns:p="http://schemas.openxmlformats.org/presentationml/2006/main">
  <p:tag name="PA" val="v3.0.1"/>
</p:tagLst>
</file>

<file path=ppt/tags/tag215.xml><?xml version="1.0" encoding="utf-8"?>
<p:tagLst xmlns:a="http://schemas.openxmlformats.org/drawingml/2006/main" xmlns:r="http://schemas.openxmlformats.org/officeDocument/2006/relationships" xmlns:p="http://schemas.openxmlformats.org/presentationml/2006/main">
  <p:tag name="PA" val="v3.0.1"/>
</p:tagLst>
</file>

<file path=ppt/tags/tag216.xml><?xml version="1.0" encoding="utf-8"?>
<p:tagLst xmlns:a="http://schemas.openxmlformats.org/drawingml/2006/main" xmlns:r="http://schemas.openxmlformats.org/officeDocument/2006/relationships" xmlns:p="http://schemas.openxmlformats.org/presentationml/2006/main">
  <p:tag name="PA" val="v3.0.1"/>
</p:tagLst>
</file>

<file path=ppt/tags/tag217.xml><?xml version="1.0" encoding="utf-8"?>
<p:tagLst xmlns:a="http://schemas.openxmlformats.org/drawingml/2006/main" xmlns:r="http://schemas.openxmlformats.org/officeDocument/2006/relationships" xmlns:p="http://schemas.openxmlformats.org/presentationml/2006/main">
  <p:tag name="PA" val="v3.0.1"/>
</p:tagLst>
</file>

<file path=ppt/tags/tag218.xml><?xml version="1.0" encoding="utf-8"?>
<p:tagLst xmlns:a="http://schemas.openxmlformats.org/drawingml/2006/main" xmlns:r="http://schemas.openxmlformats.org/officeDocument/2006/relationships" xmlns:p="http://schemas.openxmlformats.org/presentationml/2006/main">
  <p:tag name="PA" val="v3.0.1"/>
</p:tagLst>
</file>

<file path=ppt/tags/tag219.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20.xml><?xml version="1.0" encoding="utf-8"?>
<p:tagLst xmlns:a="http://schemas.openxmlformats.org/drawingml/2006/main" xmlns:r="http://schemas.openxmlformats.org/officeDocument/2006/relationships" xmlns:p="http://schemas.openxmlformats.org/presentationml/2006/main">
  <p:tag name="PA" val="v3.0.1"/>
</p:tagLst>
</file>

<file path=ppt/tags/tag221.xml><?xml version="1.0" encoding="utf-8"?>
<p:tagLst xmlns:a="http://schemas.openxmlformats.org/drawingml/2006/main" xmlns:r="http://schemas.openxmlformats.org/officeDocument/2006/relationships" xmlns:p="http://schemas.openxmlformats.org/presentationml/2006/main">
  <p:tag name="PA" val="v3.0.1"/>
</p:tagLst>
</file>

<file path=ppt/tags/tag222.xml><?xml version="1.0" encoding="utf-8"?>
<p:tagLst xmlns:a="http://schemas.openxmlformats.org/drawingml/2006/main" xmlns:r="http://schemas.openxmlformats.org/officeDocument/2006/relationships" xmlns:p="http://schemas.openxmlformats.org/presentationml/2006/main">
  <p:tag name="PA" val="v3.0.1"/>
</p:tagLst>
</file>

<file path=ppt/tags/tag223.xml><?xml version="1.0" encoding="utf-8"?>
<p:tagLst xmlns:a="http://schemas.openxmlformats.org/drawingml/2006/main" xmlns:r="http://schemas.openxmlformats.org/officeDocument/2006/relationships" xmlns:p="http://schemas.openxmlformats.org/presentationml/2006/main">
  <p:tag name="PA" val="v3.0.1"/>
</p:tagLst>
</file>

<file path=ppt/tags/tag224.xml><?xml version="1.0" encoding="utf-8"?>
<p:tagLst xmlns:a="http://schemas.openxmlformats.org/drawingml/2006/main" xmlns:r="http://schemas.openxmlformats.org/officeDocument/2006/relationships" xmlns:p="http://schemas.openxmlformats.org/presentationml/2006/main">
  <p:tag name="PA" val="v3.0.1"/>
</p:tagLst>
</file>

<file path=ppt/tags/tag225.xml><?xml version="1.0" encoding="utf-8"?>
<p:tagLst xmlns:a="http://schemas.openxmlformats.org/drawingml/2006/main" xmlns:r="http://schemas.openxmlformats.org/officeDocument/2006/relationships" xmlns:p="http://schemas.openxmlformats.org/presentationml/2006/main">
  <p:tag name="PA" val="v3.0.1"/>
</p:tagLst>
</file>

<file path=ppt/tags/tag226.xml><?xml version="1.0" encoding="utf-8"?>
<p:tagLst xmlns:a="http://schemas.openxmlformats.org/drawingml/2006/main" xmlns:r="http://schemas.openxmlformats.org/officeDocument/2006/relationships" xmlns:p="http://schemas.openxmlformats.org/presentationml/2006/main">
  <p:tag name="PA" val="v3.0.1"/>
</p:tagLst>
</file>

<file path=ppt/tags/tag227.xml><?xml version="1.0" encoding="utf-8"?>
<p:tagLst xmlns:a="http://schemas.openxmlformats.org/drawingml/2006/main" xmlns:r="http://schemas.openxmlformats.org/officeDocument/2006/relationships" xmlns:p="http://schemas.openxmlformats.org/presentationml/2006/main">
  <p:tag name="PA" val="v3.0.1"/>
</p:tagLst>
</file>

<file path=ppt/tags/tag228.xml><?xml version="1.0" encoding="utf-8"?>
<p:tagLst xmlns:a="http://schemas.openxmlformats.org/drawingml/2006/main" xmlns:r="http://schemas.openxmlformats.org/officeDocument/2006/relationships" xmlns:p="http://schemas.openxmlformats.org/presentationml/2006/main">
  <p:tag name="PA" val="v3.0.1"/>
</p:tagLst>
</file>

<file path=ppt/tags/tag229.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30.xml><?xml version="1.0" encoding="utf-8"?>
<p:tagLst xmlns:a="http://schemas.openxmlformats.org/drawingml/2006/main" xmlns:r="http://schemas.openxmlformats.org/officeDocument/2006/relationships" xmlns:p="http://schemas.openxmlformats.org/presentationml/2006/main">
  <p:tag name="PA" val="v3.0.1"/>
</p:tagLst>
</file>

<file path=ppt/tags/tag231.xml><?xml version="1.0" encoding="utf-8"?>
<p:tagLst xmlns:a="http://schemas.openxmlformats.org/drawingml/2006/main" xmlns:r="http://schemas.openxmlformats.org/officeDocument/2006/relationships" xmlns:p="http://schemas.openxmlformats.org/presentationml/2006/main">
  <p:tag name="PA" val="v3.0.1"/>
</p:tagLst>
</file>

<file path=ppt/tags/tag232.xml><?xml version="1.0" encoding="utf-8"?>
<p:tagLst xmlns:a="http://schemas.openxmlformats.org/drawingml/2006/main" xmlns:r="http://schemas.openxmlformats.org/officeDocument/2006/relationships" xmlns:p="http://schemas.openxmlformats.org/presentationml/2006/main">
  <p:tag name="PA" val="v3.0.1"/>
</p:tagLst>
</file>

<file path=ppt/tags/tag233.xml><?xml version="1.0" encoding="utf-8"?>
<p:tagLst xmlns:a="http://schemas.openxmlformats.org/drawingml/2006/main" xmlns:r="http://schemas.openxmlformats.org/officeDocument/2006/relationships" xmlns:p="http://schemas.openxmlformats.org/presentationml/2006/main">
  <p:tag name="PA" val="v3.0.1"/>
</p:tagLst>
</file>

<file path=ppt/tags/tag234.xml><?xml version="1.0" encoding="utf-8"?>
<p:tagLst xmlns:a="http://schemas.openxmlformats.org/drawingml/2006/main" xmlns:r="http://schemas.openxmlformats.org/officeDocument/2006/relationships" xmlns:p="http://schemas.openxmlformats.org/presentationml/2006/main">
  <p:tag name="PA" val="v3.0.1"/>
</p:tagLst>
</file>

<file path=ppt/tags/tag235.xml><?xml version="1.0" encoding="utf-8"?>
<p:tagLst xmlns:a="http://schemas.openxmlformats.org/drawingml/2006/main" xmlns:r="http://schemas.openxmlformats.org/officeDocument/2006/relationships" xmlns:p="http://schemas.openxmlformats.org/presentationml/2006/main">
  <p:tag name="PA" val="v3.0.1"/>
</p:tagLst>
</file>

<file path=ppt/tags/tag236.xml><?xml version="1.0" encoding="utf-8"?>
<p:tagLst xmlns:a="http://schemas.openxmlformats.org/drawingml/2006/main" xmlns:r="http://schemas.openxmlformats.org/officeDocument/2006/relationships" xmlns:p="http://schemas.openxmlformats.org/presentationml/2006/main">
  <p:tag name="PA" val="v3.0.1"/>
</p:tagLst>
</file>

<file path=ppt/tags/tag237.xml><?xml version="1.0" encoding="utf-8"?>
<p:tagLst xmlns:a="http://schemas.openxmlformats.org/drawingml/2006/main" xmlns:r="http://schemas.openxmlformats.org/officeDocument/2006/relationships" xmlns:p="http://schemas.openxmlformats.org/presentationml/2006/main">
  <p:tag name="PA" val="v3.0.1"/>
</p:tagLst>
</file>

<file path=ppt/tags/tag238.xml><?xml version="1.0" encoding="utf-8"?>
<p:tagLst xmlns:a="http://schemas.openxmlformats.org/drawingml/2006/main" xmlns:r="http://schemas.openxmlformats.org/officeDocument/2006/relationships" xmlns:p="http://schemas.openxmlformats.org/presentationml/2006/main">
  <p:tag name="PA" val="v3.0.1"/>
</p:tagLst>
</file>

<file path=ppt/tags/tag239.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40.xml><?xml version="1.0" encoding="utf-8"?>
<p:tagLst xmlns:a="http://schemas.openxmlformats.org/drawingml/2006/main" xmlns:r="http://schemas.openxmlformats.org/officeDocument/2006/relationships" xmlns:p="http://schemas.openxmlformats.org/presentationml/2006/main">
  <p:tag name="PA" val="v3.0.1"/>
</p:tagLst>
</file>

<file path=ppt/tags/tag241.xml><?xml version="1.0" encoding="utf-8"?>
<p:tagLst xmlns:a="http://schemas.openxmlformats.org/drawingml/2006/main" xmlns:r="http://schemas.openxmlformats.org/officeDocument/2006/relationships" xmlns:p="http://schemas.openxmlformats.org/presentationml/2006/main">
  <p:tag name="PA" val="v3.0.1"/>
</p:tagLst>
</file>

<file path=ppt/tags/tag242.xml><?xml version="1.0" encoding="utf-8"?>
<p:tagLst xmlns:a="http://schemas.openxmlformats.org/drawingml/2006/main" xmlns:r="http://schemas.openxmlformats.org/officeDocument/2006/relationships" xmlns:p="http://schemas.openxmlformats.org/presentationml/2006/main">
  <p:tag name="PA" val="v3.0.1"/>
</p:tagLst>
</file>

<file path=ppt/tags/tag243.xml><?xml version="1.0" encoding="utf-8"?>
<p:tagLst xmlns:a="http://schemas.openxmlformats.org/drawingml/2006/main" xmlns:r="http://schemas.openxmlformats.org/officeDocument/2006/relationships" xmlns:p="http://schemas.openxmlformats.org/presentationml/2006/main">
  <p:tag name="PA" val="v3.0.1"/>
</p:tagLst>
</file>

<file path=ppt/tags/tag244.xml><?xml version="1.0" encoding="utf-8"?>
<p:tagLst xmlns:a="http://schemas.openxmlformats.org/drawingml/2006/main" xmlns:r="http://schemas.openxmlformats.org/officeDocument/2006/relationships" xmlns:p="http://schemas.openxmlformats.org/presentationml/2006/main">
  <p:tag name="PA" val="v3.0.1"/>
</p:tagLst>
</file>

<file path=ppt/tags/tag245.xml><?xml version="1.0" encoding="utf-8"?>
<p:tagLst xmlns:a="http://schemas.openxmlformats.org/drawingml/2006/main" xmlns:r="http://schemas.openxmlformats.org/officeDocument/2006/relationships" xmlns:p="http://schemas.openxmlformats.org/presentationml/2006/main">
  <p:tag name="PA" val="v3.0.1"/>
</p:tagLst>
</file>

<file path=ppt/tags/tag246.xml><?xml version="1.0" encoding="utf-8"?>
<p:tagLst xmlns:a="http://schemas.openxmlformats.org/drawingml/2006/main" xmlns:r="http://schemas.openxmlformats.org/officeDocument/2006/relationships" xmlns:p="http://schemas.openxmlformats.org/presentationml/2006/main">
  <p:tag name="PA" val="v3.0.1"/>
</p:tagLst>
</file>

<file path=ppt/tags/tag247.xml><?xml version="1.0" encoding="utf-8"?>
<p:tagLst xmlns:a="http://schemas.openxmlformats.org/drawingml/2006/main" xmlns:r="http://schemas.openxmlformats.org/officeDocument/2006/relationships" xmlns:p="http://schemas.openxmlformats.org/presentationml/2006/main">
  <p:tag name="PA" val="v3.0.1"/>
</p:tagLst>
</file>

<file path=ppt/tags/tag248.xml><?xml version="1.0" encoding="utf-8"?>
<p:tagLst xmlns:a="http://schemas.openxmlformats.org/drawingml/2006/main" xmlns:r="http://schemas.openxmlformats.org/officeDocument/2006/relationships" xmlns:p="http://schemas.openxmlformats.org/presentationml/2006/main">
  <p:tag name="PA" val="v3.0.1"/>
</p:tagLst>
</file>

<file path=ppt/tags/tag249.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50.xml><?xml version="1.0" encoding="utf-8"?>
<p:tagLst xmlns:a="http://schemas.openxmlformats.org/drawingml/2006/main" xmlns:r="http://schemas.openxmlformats.org/officeDocument/2006/relationships" xmlns:p="http://schemas.openxmlformats.org/presentationml/2006/main">
  <p:tag name="PA" val="v3.0.1"/>
</p:tagLst>
</file>

<file path=ppt/tags/tag251.xml><?xml version="1.0" encoding="utf-8"?>
<p:tagLst xmlns:a="http://schemas.openxmlformats.org/drawingml/2006/main" xmlns:r="http://schemas.openxmlformats.org/officeDocument/2006/relationships" xmlns:p="http://schemas.openxmlformats.org/presentationml/2006/main">
  <p:tag name="PA" val="v3.0.1"/>
</p:tagLst>
</file>

<file path=ppt/tags/tag252.xml><?xml version="1.0" encoding="utf-8"?>
<p:tagLst xmlns:a="http://schemas.openxmlformats.org/drawingml/2006/main" xmlns:r="http://schemas.openxmlformats.org/officeDocument/2006/relationships" xmlns:p="http://schemas.openxmlformats.org/presentationml/2006/main">
  <p:tag name="PA" val="v3.0.1"/>
</p:tagLst>
</file>

<file path=ppt/tags/tag253.xml><?xml version="1.0" encoding="utf-8"?>
<p:tagLst xmlns:a="http://schemas.openxmlformats.org/drawingml/2006/main" xmlns:r="http://schemas.openxmlformats.org/officeDocument/2006/relationships" xmlns:p="http://schemas.openxmlformats.org/presentationml/2006/main">
  <p:tag name="PA" val="v3.0.1"/>
</p:tagLst>
</file>

<file path=ppt/tags/tag254.xml><?xml version="1.0" encoding="utf-8"?>
<p:tagLst xmlns:a="http://schemas.openxmlformats.org/drawingml/2006/main" xmlns:r="http://schemas.openxmlformats.org/officeDocument/2006/relationships" xmlns:p="http://schemas.openxmlformats.org/presentationml/2006/main">
  <p:tag name="PA" val="v3.0.1"/>
</p:tagLst>
</file>

<file path=ppt/tags/tag255.xml><?xml version="1.0" encoding="utf-8"?>
<p:tagLst xmlns:a="http://schemas.openxmlformats.org/drawingml/2006/main" xmlns:r="http://schemas.openxmlformats.org/officeDocument/2006/relationships" xmlns:p="http://schemas.openxmlformats.org/presentationml/2006/main">
  <p:tag name="PA" val="v3.0.1"/>
</p:tagLst>
</file>

<file path=ppt/tags/tag256.xml><?xml version="1.0" encoding="utf-8"?>
<p:tagLst xmlns:a="http://schemas.openxmlformats.org/drawingml/2006/main" xmlns:r="http://schemas.openxmlformats.org/officeDocument/2006/relationships" xmlns:p="http://schemas.openxmlformats.org/presentationml/2006/main">
  <p:tag name="PA" val="v3.0.1"/>
</p:tagLst>
</file>

<file path=ppt/tags/tag257.xml><?xml version="1.0" encoding="utf-8"?>
<p:tagLst xmlns:a="http://schemas.openxmlformats.org/drawingml/2006/main" xmlns:r="http://schemas.openxmlformats.org/officeDocument/2006/relationships" xmlns:p="http://schemas.openxmlformats.org/presentationml/2006/main">
  <p:tag name="PA" val="v3.0.1"/>
</p:tagLst>
</file>

<file path=ppt/tags/tag258.xml><?xml version="1.0" encoding="utf-8"?>
<p:tagLst xmlns:a="http://schemas.openxmlformats.org/drawingml/2006/main" xmlns:r="http://schemas.openxmlformats.org/officeDocument/2006/relationships" xmlns:p="http://schemas.openxmlformats.org/presentationml/2006/main">
  <p:tag name="PA" val="v3.0.1"/>
</p:tagLst>
</file>

<file path=ppt/tags/tag259.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60.xml><?xml version="1.0" encoding="utf-8"?>
<p:tagLst xmlns:a="http://schemas.openxmlformats.org/drawingml/2006/main" xmlns:r="http://schemas.openxmlformats.org/officeDocument/2006/relationships" xmlns:p="http://schemas.openxmlformats.org/presentationml/2006/main">
  <p:tag name="PA" val="v3.0.1"/>
</p:tagLst>
</file>

<file path=ppt/tags/tag261.xml><?xml version="1.0" encoding="utf-8"?>
<p:tagLst xmlns:a="http://schemas.openxmlformats.org/drawingml/2006/main" xmlns:r="http://schemas.openxmlformats.org/officeDocument/2006/relationships" xmlns:p="http://schemas.openxmlformats.org/presentationml/2006/main">
  <p:tag name="PA" val="v3.0.1"/>
</p:tagLst>
</file>

<file path=ppt/tags/tag262.xml><?xml version="1.0" encoding="utf-8"?>
<p:tagLst xmlns:a="http://schemas.openxmlformats.org/drawingml/2006/main" xmlns:r="http://schemas.openxmlformats.org/officeDocument/2006/relationships" xmlns:p="http://schemas.openxmlformats.org/presentationml/2006/main">
  <p:tag name="PA" val="v3.0.1"/>
</p:tagLst>
</file>

<file path=ppt/tags/tag263.xml><?xml version="1.0" encoding="utf-8"?>
<p:tagLst xmlns:a="http://schemas.openxmlformats.org/drawingml/2006/main" xmlns:r="http://schemas.openxmlformats.org/officeDocument/2006/relationships" xmlns:p="http://schemas.openxmlformats.org/presentationml/2006/main">
  <p:tag name="PA" val="v3.0.1"/>
</p:tagLst>
</file>

<file path=ppt/tags/tag264.xml><?xml version="1.0" encoding="utf-8"?>
<p:tagLst xmlns:a="http://schemas.openxmlformats.org/drawingml/2006/main" xmlns:r="http://schemas.openxmlformats.org/officeDocument/2006/relationships" xmlns:p="http://schemas.openxmlformats.org/presentationml/2006/main">
  <p:tag name="PA" val="v3.0.1"/>
</p:tagLst>
</file>

<file path=ppt/tags/tag265.xml><?xml version="1.0" encoding="utf-8"?>
<p:tagLst xmlns:a="http://schemas.openxmlformats.org/drawingml/2006/main" xmlns:r="http://schemas.openxmlformats.org/officeDocument/2006/relationships" xmlns:p="http://schemas.openxmlformats.org/presentationml/2006/main">
  <p:tag name="PA" val="v3.0.1"/>
</p:tagLst>
</file>

<file path=ppt/tags/tag266.xml><?xml version="1.0" encoding="utf-8"?>
<p:tagLst xmlns:a="http://schemas.openxmlformats.org/drawingml/2006/main" xmlns:r="http://schemas.openxmlformats.org/officeDocument/2006/relationships" xmlns:p="http://schemas.openxmlformats.org/presentationml/2006/main">
  <p:tag name="PA" val="v3.0.1"/>
</p:tagLst>
</file>

<file path=ppt/tags/tag267.xml><?xml version="1.0" encoding="utf-8"?>
<p:tagLst xmlns:a="http://schemas.openxmlformats.org/drawingml/2006/main" xmlns:r="http://schemas.openxmlformats.org/officeDocument/2006/relationships" xmlns:p="http://schemas.openxmlformats.org/presentationml/2006/main">
  <p:tag name="PA" val="v3.0.1"/>
</p:tagLst>
</file>

<file path=ppt/tags/tag268.xml><?xml version="1.0" encoding="utf-8"?>
<p:tagLst xmlns:a="http://schemas.openxmlformats.org/drawingml/2006/main" xmlns:r="http://schemas.openxmlformats.org/officeDocument/2006/relationships" xmlns:p="http://schemas.openxmlformats.org/presentationml/2006/main">
  <p:tag name="PA" val="v3.0.1"/>
</p:tagLst>
</file>

<file path=ppt/tags/tag269.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70.xml><?xml version="1.0" encoding="utf-8"?>
<p:tagLst xmlns:a="http://schemas.openxmlformats.org/drawingml/2006/main" xmlns:r="http://schemas.openxmlformats.org/officeDocument/2006/relationships" xmlns:p="http://schemas.openxmlformats.org/presentationml/2006/main">
  <p:tag name="PA" val="v3.0.1"/>
</p:tagLst>
</file>

<file path=ppt/tags/tag271.xml><?xml version="1.0" encoding="utf-8"?>
<p:tagLst xmlns:a="http://schemas.openxmlformats.org/drawingml/2006/main" xmlns:r="http://schemas.openxmlformats.org/officeDocument/2006/relationships" xmlns:p="http://schemas.openxmlformats.org/presentationml/2006/main">
  <p:tag name="PA" val="v3.0.1"/>
</p:tagLst>
</file>

<file path=ppt/tags/tag272.xml><?xml version="1.0" encoding="utf-8"?>
<p:tagLst xmlns:a="http://schemas.openxmlformats.org/drawingml/2006/main" xmlns:r="http://schemas.openxmlformats.org/officeDocument/2006/relationships" xmlns:p="http://schemas.openxmlformats.org/presentationml/2006/main">
  <p:tag name="PA" val="v3.0.1"/>
</p:tagLst>
</file>

<file path=ppt/tags/tag273.xml><?xml version="1.0" encoding="utf-8"?>
<p:tagLst xmlns:a="http://schemas.openxmlformats.org/drawingml/2006/main" xmlns:r="http://schemas.openxmlformats.org/officeDocument/2006/relationships" xmlns:p="http://schemas.openxmlformats.org/presentationml/2006/main">
  <p:tag name="PA" val="v3.0.1"/>
</p:tagLst>
</file>

<file path=ppt/tags/tag274.xml><?xml version="1.0" encoding="utf-8"?>
<p:tagLst xmlns:a="http://schemas.openxmlformats.org/drawingml/2006/main" xmlns:r="http://schemas.openxmlformats.org/officeDocument/2006/relationships" xmlns:p="http://schemas.openxmlformats.org/presentationml/2006/main">
  <p:tag name="PA" val="v3.0.1"/>
</p:tagLst>
</file>

<file path=ppt/tags/tag275.xml><?xml version="1.0" encoding="utf-8"?>
<p:tagLst xmlns:a="http://schemas.openxmlformats.org/drawingml/2006/main" xmlns:r="http://schemas.openxmlformats.org/officeDocument/2006/relationships" xmlns:p="http://schemas.openxmlformats.org/presentationml/2006/main">
  <p:tag name="PA" val="v3.0.1"/>
</p:tagLst>
</file>

<file path=ppt/tags/tag276.xml><?xml version="1.0" encoding="utf-8"?>
<p:tagLst xmlns:a="http://schemas.openxmlformats.org/drawingml/2006/main" xmlns:r="http://schemas.openxmlformats.org/officeDocument/2006/relationships" xmlns:p="http://schemas.openxmlformats.org/presentationml/2006/main">
  <p:tag name="PA" val="v3.0.1"/>
</p:tagLst>
</file>

<file path=ppt/tags/tag277.xml><?xml version="1.0" encoding="utf-8"?>
<p:tagLst xmlns:a="http://schemas.openxmlformats.org/drawingml/2006/main" xmlns:r="http://schemas.openxmlformats.org/officeDocument/2006/relationships" xmlns:p="http://schemas.openxmlformats.org/presentationml/2006/main">
  <p:tag name="PA" val="v3.0.1"/>
</p:tagLst>
</file>

<file path=ppt/tags/tag278.xml><?xml version="1.0" encoding="utf-8"?>
<p:tagLst xmlns:a="http://schemas.openxmlformats.org/drawingml/2006/main" xmlns:r="http://schemas.openxmlformats.org/officeDocument/2006/relationships" xmlns:p="http://schemas.openxmlformats.org/presentationml/2006/main">
  <p:tag name="PA" val="v3.0.1"/>
</p:tagLst>
</file>

<file path=ppt/tags/tag279.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80.xml><?xml version="1.0" encoding="utf-8"?>
<p:tagLst xmlns:a="http://schemas.openxmlformats.org/drawingml/2006/main" xmlns:r="http://schemas.openxmlformats.org/officeDocument/2006/relationships" xmlns:p="http://schemas.openxmlformats.org/presentationml/2006/main">
  <p:tag name="PA" val="v3.0.1"/>
</p:tagLst>
</file>

<file path=ppt/tags/tag281.xml><?xml version="1.0" encoding="utf-8"?>
<p:tagLst xmlns:a="http://schemas.openxmlformats.org/drawingml/2006/main" xmlns:r="http://schemas.openxmlformats.org/officeDocument/2006/relationships" xmlns:p="http://schemas.openxmlformats.org/presentationml/2006/main">
  <p:tag name="PA" val="v3.0.1"/>
</p:tagLst>
</file>

<file path=ppt/tags/tag282.xml><?xml version="1.0" encoding="utf-8"?>
<p:tagLst xmlns:a="http://schemas.openxmlformats.org/drawingml/2006/main" xmlns:r="http://schemas.openxmlformats.org/officeDocument/2006/relationships" xmlns:p="http://schemas.openxmlformats.org/presentationml/2006/main">
  <p:tag name="PA" val="v3.0.1"/>
</p:tagLst>
</file>

<file path=ppt/tags/tag283.xml><?xml version="1.0" encoding="utf-8"?>
<p:tagLst xmlns:a="http://schemas.openxmlformats.org/drawingml/2006/main" xmlns:r="http://schemas.openxmlformats.org/officeDocument/2006/relationships" xmlns:p="http://schemas.openxmlformats.org/presentationml/2006/main">
  <p:tag name="PA" val="v3.0.1"/>
</p:tagLst>
</file>

<file path=ppt/tags/tag284.xml><?xml version="1.0" encoding="utf-8"?>
<p:tagLst xmlns:a="http://schemas.openxmlformats.org/drawingml/2006/main" xmlns:r="http://schemas.openxmlformats.org/officeDocument/2006/relationships" xmlns:p="http://schemas.openxmlformats.org/presentationml/2006/main">
  <p:tag name="PA" val="v3.0.1"/>
</p:tagLst>
</file>

<file path=ppt/tags/tag285.xml><?xml version="1.0" encoding="utf-8"?>
<p:tagLst xmlns:a="http://schemas.openxmlformats.org/drawingml/2006/main" xmlns:r="http://schemas.openxmlformats.org/officeDocument/2006/relationships" xmlns:p="http://schemas.openxmlformats.org/presentationml/2006/main">
  <p:tag name="PA" val="v3.0.1"/>
</p:tagLst>
</file>

<file path=ppt/tags/tag286.xml><?xml version="1.0" encoding="utf-8"?>
<p:tagLst xmlns:a="http://schemas.openxmlformats.org/drawingml/2006/main" xmlns:r="http://schemas.openxmlformats.org/officeDocument/2006/relationships" xmlns:p="http://schemas.openxmlformats.org/presentationml/2006/main">
  <p:tag name="PA" val="v3.0.1"/>
</p:tagLst>
</file>

<file path=ppt/tags/tag287.xml><?xml version="1.0" encoding="utf-8"?>
<p:tagLst xmlns:a="http://schemas.openxmlformats.org/drawingml/2006/main" xmlns:r="http://schemas.openxmlformats.org/officeDocument/2006/relationships" xmlns:p="http://schemas.openxmlformats.org/presentationml/2006/main">
  <p:tag name="PA" val="v3.0.1"/>
</p:tagLst>
</file>

<file path=ppt/tags/tag288.xml><?xml version="1.0" encoding="utf-8"?>
<p:tagLst xmlns:a="http://schemas.openxmlformats.org/drawingml/2006/main" xmlns:r="http://schemas.openxmlformats.org/officeDocument/2006/relationships" xmlns:p="http://schemas.openxmlformats.org/presentationml/2006/main">
  <p:tag name="PA" val="v3.0.1"/>
</p:tagLst>
</file>

<file path=ppt/tags/tag289.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290.xml><?xml version="1.0" encoding="utf-8"?>
<p:tagLst xmlns:a="http://schemas.openxmlformats.org/drawingml/2006/main" xmlns:r="http://schemas.openxmlformats.org/officeDocument/2006/relationships" xmlns:p="http://schemas.openxmlformats.org/presentationml/2006/main">
  <p:tag name="PA" val="v3.0.1"/>
</p:tagLst>
</file>

<file path=ppt/tags/tag291.xml><?xml version="1.0" encoding="utf-8"?>
<p:tagLst xmlns:a="http://schemas.openxmlformats.org/drawingml/2006/main" xmlns:r="http://schemas.openxmlformats.org/officeDocument/2006/relationships" xmlns:p="http://schemas.openxmlformats.org/presentationml/2006/main">
  <p:tag name="PA" val="v3.0.1"/>
</p:tagLst>
</file>

<file path=ppt/tags/tag292.xml><?xml version="1.0" encoding="utf-8"?>
<p:tagLst xmlns:a="http://schemas.openxmlformats.org/drawingml/2006/main" xmlns:r="http://schemas.openxmlformats.org/officeDocument/2006/relationships" xmlns:p="http://schemas.openxmlformats.org/presentationml/2006/main">
  <p:tag name="PA" val="v3.0.1"/>
</p:tagLst>
</file>

<file path=ppt/tags/tag293.xml><?xml version="1.0" encoding="utf-8"?>
<p:tagLst xmlns:a="http://schemas.openxmlformats.org/drawingml/2006/main" xmlns:r="http://schemas.openxmlformats.org/officeDocument/2006/relationships" xmlns:p="http://schemas.openxmlformats.org/presentationml/2006/main">
  <p:tag name="PA" val="v3.0.1"/>
</p:tagLst>
</file>

<file path=ppt/tags/tag294.xml><?xml version="1.0" encoding="utf-8"?>
<p:tagLst xmlns:a="http://schemas.openxmlformats.org/drawingml/2006/main" xmlns:r="http://schemas.openxmlformats.org/officeDocument/2006/relationships" xmlns:p="http://schemas.openxmlformats.org/presentationml/2006/main">
  <p:tag name="PA" val="v3.0.1"/>
</p:tagLst>
</file>

<file path=ppt/tags/tag295.xml><?xml version="1.0" encoding="utf-8"?>
<p:tagLst xmlns:a="http://schemas.openxmlformats.org/drawingml/2006/main" xmlns:r="http://schemas.openxmlformats.org/officeDocument/2006/relationships" xmlns:p="http://schemas.openxmlformats.org/presentationml/2006/main">
  <p:tag name="PA" val="v3.0.1"/>
</p:tagLst>
</file>

<file path=ppt/tags/tag296.xml><?xml version="1.0" encoding="utf-8"?>
<p:tagLst xmlns:a="http://schemas.openxmlformats.org/drawingml/2006/main" xmlns:r="http://schemas.openxmlformats.org/officeDocument/2006/relationships" xmlns:p="http://schemas.openxmlformats.org/presentationml/2006/main">
  <p:tag name="PA" val="v3.0.1"/>
</p:tagLst>
</file>

<file path=ppt/tags/tag297.xml><?xml version="1.0" encoding="utf-8"?>
<p:tagLst xmlns:a="http://schemas.openxmlformats.org/drawingml/2006/main" xmlns:r="http://schemas.openxmlformats.org/officeDocument/2006/relationships" xmlns:p="http://schemas.openxmlformats.org/presentationml/2006/main">
  <p:tag name="PA" val="v3.0.1"/>
</p:tagLst>
</file>

<file path=ppt/tags/tag298.xml><?xml version="1.0" encoding="utf-8"?>
<p:tagLst xmlns:a="http://schemas.openxmlformats.org/drawingml/2006/main" xmlns:r="http://schemas.openxmlformats.org/officeDocument/2006/relationships" xmlns:p="http://schemas.openxmlformats.org/presentationml/2006/main">
  <p:tag name="PA" val="v3.0.1"/>
</p:tagLst>
</file>

<file path=ppt/tags/tag29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00.xml><?xml version="1.0" encoding="utf-8"?>
<p:tagLst xmlns:a="http://schemas.openxmlformats.org/drawingml/2006/main" xmlns:r="http://schemas.openxmlformats.org/officeDocument/2006/relationships" xmlns:p="http://schemas.openxmlformats.org/presentationml/2006/main">
  <p:tag name="PA" val="v3.0.1"/>
</p:tagLst>
</file>

<file path=ppt/tags/tag301.xml><?xml version="1.0" encoding="utf-8"?>
<p:tagLst xmlns:a="http://schemas.openxmlformats.org/drawingml/2006/main" xmlns:r="http://schemas.openxmlformats.org/officeDocument/2006/relationships" xmlns:p="http://schemas.openxmlformats.org/presentationml/2006/main">
  <p:tag name="PA" val="v3.0.1"/>
</p:tagLst>
</file>

<file path=ppt/tags/tag302.xml><?xml version="1.0" encoding="utf-8"?>
<p:tagLst xmlns:a="http://schemas.openxmlformats.org/drawingml/2006/main" xmlns:r="http://schemas.openxmlformats.org/officeDocument/2006/relationships" xmlns:p="http://schemas.openxmlformats.org/presentationml/2006/main">
  <p:tag name="PA" val="v3.0.1"/>
</p:tagLst>
</file>

<file path=ppt/tags/tag303.xml><?xml version="1.0" encoding="utf-8"?>
<p:tagLst xmlns:a="http://schemas.openxmlformats.org/drawingml/2006/main" xmlns:r="http://schemas.openxmlformats.org/officeDocument/2006/relationships" xmlns:p="http://schemas.openxmlformats.org/presentationml/2006/main">
  <p:tag name="PA" val="v3.0.1"/>
</p:tagLst>
</file>

<file path=ppt/tags/tag304.xml><?xml version="1.0" encoding="utf-8"?>
<p:tagLst xmlns:a="http://schemas.openxmlformats.org/drawingml/2006/main" xmlns:r="http://schemas.openxmlformats.org/officeDocument/2006/relationships" xmlns:p="http://schemas.openxmlformats.org/presentationml/2006/main">
  <p:tag name="PA" val="v3.0.1"/>
</p:tagLst>
</file>

<file path=ppt/tags/tag305.xml><?xml version="1.0" encoding="utf-8"?>
<p:tagLst xmlns:a="http://schemas.openxmlformats.org/drawingml/2006/main" xmlns:r="http://schemas.openxmlformats.org/officeDocument/2006/relationships" xmlns:p="http://schemas.openxmlformats.org/presentationml/2006/main">
  <p:tag name="PA" val="v3.0.1"/>
</p:tagLst>
</file>

<file path=ppt/tags/tag306.xml><?xml version="1.0" encoding="utf-8"?>
<p:tagLst xmlns:a="http://schemas.openxmlformats.org/drawingml/2006/main" xmlns:r="http://schemas.openxmlformats.org/officeDocument/2006/relationships" xmlns:p="http://schemas.openxmlformats.org/presentationml/2006/main">
  <p:tag name="PA" val="v3.0.1"/>
</p:tagLst>
</file>

<file path=ppt/tags/tag307.xml><?xml version="1.0" encoding="utf-8"?>
<p:tagLst xmlns:a="http://schemas.openxmlformats.org/drawingml/2006/main" xmlns:r="http://schemas.openxmlformats.org/officeDocument/2006/relationships" xmlns:p="http://schemas.openxmlformats.org/presentationml/2006/main">
  <p:tag name="PA" val="v3.0.1"/>
</p:tagLst>
</file>

<file path=ppt/tags/tag308.xml><?xml version="1.0" encoding="utf-8"?>
<p:tagLst xmlns:a="http://schemas.openxmlformats.org/drawingml/2006/main" xmlns:r="http://schemas.openxmlformats.org/officeDocument/2006/relationships" xmlns:p="http://schemas.openxmlformats.org/presentationml/2006/main">
  <p:tag name="PA" val="v3.0.1"/>
</p:tagLst>
</file>

<file path=ppt/tags/tag309.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10.xml><?xml version="1.0" encoding="utf-8"?>
<p:tagLst xmlns:a="http://schemas.openxmlformats.org/drawingml/2006/main" xmlns:r="http://schemas.openxmlformats.org/officeDocument/2006/relationships" xmlns:p="http://schemas.openxmlformats.org/presentationml/2006/main">
  <p:tag name="PA" val="v3.0.1"/>
</p:tagLst>
</file>

<file path=ppt/tags/tag311.xml><?xml version="1.0" encoding="utf-8"?>
<p:tagLst xmlns:a="http://schemas.openxmlformats.org/drawingml/2006/main" xmlns:r="http://schemas.openxmlformats.org/officeDocument/2006/relationships" xmlns:p="http://schemas.openxmlformats.org/presentationml/2006/main">
  <p:tag name="PA" val="v3.0.1"/>
</p:tagLst>
</file>

<file path=ppt/tags/tag312.xml><?xml version="1.0" encoding="utf-8"?>
<p:tagLst xmlns:a="http://schemas.openxmlformats.org/drawingml/2006/main" xmlns:r="http://schemas.openxmlformats.org/officeDocument/2006/relationships" xmlns:p="http://schemas.openxmlformats.org/presentationml/2006/main">
  <p:tag name="PA" val="v3.0.1"/>
</p:tagLst>
</file>

<file path=ppt/tags/tag313.xml><?xml version="1.0" encoding="utf-8"?>
<p:tagLst xmlns:a="http://schemas.openxmlformats.org/drawingml/2006/main" xmlns:r="http://schemas.openxmlformats.org/officeDocument/2006/relationships" xmlns:p="http://schemas.openxmlformats.org/presentationml/2006/main">
  <p:tag name="PA" val="v3.0.1"/>
</p:tagLst>
</file>

<file path=ppt/tags/tag314.xml><?xml version="1.0" encoding="utf-8"?>
<p:tagLst xmlns:a="http://schemas.openxmlformats.org/drawingml/2006/main" xmlns:r="http://schemas.openxmlformats.org/officeDocument/2006/relationships" xmlns:p="http://schemas.openxmlformats.org/presentationml/2006/main">
  <p:tag name="PA" val="v3.0.1"/>
</p:tagLst>
</file>

<file path=ppt/tags/tag315.xml><?xml version="1.0" encoding="utf-8"?>
<p:tagLst xmlns:a="http://schemas.openxmlformats.org/drawingml/2006/main" xmlns:r="http://schemas.openxmlformats.org/officeDocument/2006/relationships" xmlns:p="http://schemas.openxmlformats.org/presentationml/2006/main">
  <p:tag name="PA" val="v3.0.1"/>
</p:tagLst>
</file>

<file path=ppt/tags/tag316.xml><?xml version="1.0" encoding="utf-8"?>
<p:tagLst xmlns:a="http://schemas.openxmlformats.org/drawingml/2006/main" xmlns:r="http://schemas.openxmlformats.org/officeDocument/2006/relationships" xmlns:p="http://schemas.openxmlformats.org/presentationml/2006/main">
  <p:tag name="PA" val="v3.0.1"/>
</p:tagLst>
</file>

<file path=ppt/tags/tag317.xml><?xml version="1.0" encoding="utf-8"?>
<p:tagLst xmlns:a="http://schemas.openxmlformats.org/drawingml/2006/main" xmlns:r="http://schemas.openxmlformats.org/officeDocument/2006/relationships" xmlns:p="http://schemas.openxmlformats.org/presentationml/2006/main">
  <p:tag name="PA" val="v3.0.1"/>
</p:tagLst>
</file>

<file path=ppt/tags/tag318.xml><?xml version="1.0" encoding="utf-8"?>
<p:tagLst xmlns:a="http://schemas.openxmlformats.org/drawingml/2006/main" xmlns:r="http://schemas.openxmlformats.org/officeDocument/2006/relationships" xmlns:p="http://schemas.openxmlformats.org/presentationml/2006/main">
  <p:tag name="PA" val="v3.0.1"/>
</p:tagLst>
</file>

<file path=ppt/tags/tag319.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20.xml><?xml version="1.0" encoding="utf-8"?>
<p:tagLst xmlns:a="http://schemas.openxmlformats.org/drawingml/2006/main" xmlns:r="http://schemas.openxmlformats.org/officeDocument/2006/relationships" xmlns:p="http://schemas.openxmlformats.org/presentationml/2006/main">
  <p:tag name="PA" val="v3.0.1"/>
</p:tagLst>
</file>

<file path=ppt/tags/tag321.xml><?xml version="1.0" encoding="utf-8"?>
<p:tagLst xmlns:a="http://schemas.openxmlformats.org/drawingml/2006/main" xmlns:r="http://schemas.openxmlformats.org/officeDocument/2006/relationships" xmlns:p="http://schemas.openxmlformats.org/presentationml/2006/main">
  <p:tag name="PA" val="v3.0.1"/>
</p:tagLst>
</file>

<file path=ppt/tags/tag322.xml><?xml version="1.0" encoding="utf-8"?>
<p:tagLst xmlns:a="http://schemas.openxmlformats.org/drawingml/2006/main" xmlns:r="http://schemas.openxmlformats.org/officeDocument/2006/relationships" xmlns:p="http://schemas.openxmlformats.org/presentationml/2006/main">
  <p:tag name="PA" val="v3.0.1"/>
</p:tagLst>
</file>

<file path=ppt/tags/tag323.xml><?xml version="1.0" encoding="utf-8"?>
<p:tagLst xmlns:a="http://schemas.openxmlformats.org/drawingml/2006/main" xmlns:r="http://schemas.openxmlformats.org/officeDocument/2006/relationships" xmlns:p="http://schemas.openxmlformats.org/presentationml/2006/main">
  <p:tag name="PA" val="v3.0.1"/>
</p:tagLst>
</file>

<file path=ppt/tags/tag324.xml><?xml version="1.0" encoding="utf-8"?>
<p:tagLst xmlns:a="http://schemas.openxmlformats.org/drawingml/2006/main" xmlns:r="http://schemas.openxmlformats.org/officeDocument/2006/relationships" xmlns:p="http://schemas.openxmlformats.org/presentationml/2006/main">
  <p:tag name="PA" val="v3.0.1"/>
</p:tagLst>
</file>

<file path=ppt/tags/tag325.xml><?xml version="1.0" encoding="utf-8"?>
<p:tagLst xmlns:a="http://schemas.openxmlformats.org/drawingml/2006/main" xmlns:r="http://schemas.openxmlformats.org/officeDocument/2006/relationships" xmlns:p="http://schemas.openxmlformats.org/presentationml/2006/main">
  <p:tag name="PA" val="v3.0.1"/>
</p:tagLst>
</file>

<file path=ppt/tags/tag326.xml><?xml version="1.0" encoding="utf-8"?>
<p:tagLst xmlns:a="http://schemas.openxmlformats.org/drawingml/2006/main" xmlns:r="http://schemas.openxmlformats.org/officeDocument/2006/relationships" xmlns:p="http://schemas.openxmlformats.org/presentationml/2006/main">
  <p:tag name="PA" val="v3.0.1"/>
</p:tagLst>
</file>

<file path=ppt/tags/tag327.xml><?xml version="1.0" encoding="utf-8"?>
<p:tagLst xmlns:a="http://schemas.openxmlformats.org/drawingml/2006/main" xmlns:r="http://schemas.openxmlformats.org/officeDocument/2006/relationships" xmlns:p="http://schemas.openxmlformats.org/presentationml/2006/main">
  <p:tag name="PA" val="v3.0.1"/>
</p:tagLst>
</file>

<file path=ppt/tags/tag328.xml><?xml version="1.0" encoding="utf-8"?>
<p:tagLst xmlns:a="http://schemas.openxmlformats.org/drawingml/2006/main" xmlns:r="http://schemas.openxmlformats.org/officeDocument/2006/relationships" xmlns:p="http://schemas.openxmlformats.org/presentationml/2006/main">
  <p:tag name="PA" val="v3.0.1"/>
</p:tagLst>
</file>

<file path=ppt/tags/tag329.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30.xml><?xml version="1.0" encoding="utf-8"?>
<p:tagLst xmlns:a="http://schemas.openxmlformats.org/drawingml/2006/main" xmlns:r="http://schemas.openxmlformats.org/officeDocument/2006/relationships" xmlns:p="http://schemas.openxmlformats.org/presentationml/2006/main">
  <p:tag name="PA" val="v3.0.1"/>
</p:tagLst>
</file>

<file path=ppt/tags/tag331.xml><?xml version="1.0" encoding="utf-8"?>
<p:tagLst xmlns:a="http://schemas.openxmlformats.org/drawingml/2006/main" xmlns:r="http://schemas.openxmlformats.org/officeDocument/2006/relationships" xmlns:p="http://schemas.openxmlformats.org/presentationml/2006/main">
  <p:tag name="PA" val="v3.0.1"/>
</p:tagLst>
</file>

<file path=ppt/tags/tag332.xml><?xml version="1.0" encoding="utf-8"?>
<p:tagLst xmlns:a="http://schemas.openxmlformats.org/drawingml/2006/main" xmlns:r="http://schemas.openxmlformats.org/officeDocument/2006/relationships" xmlns:p="http://schemas.openxmlformats.org/presentationml/2006/main">
  <p:tag name="PA" val="v3.0.1"/>
</p:tagLst>
</file>

<file path=ppt/tags/tag333.xml><?xml version="1.0" encoding="utf-8"?>
<p:tagLst xmlns:a="http://schemas.openxmlformats.org/drawingml/2006/main" xmlns:r="http://schemas.openxmlformats.org/officeDocument/2006/relationships" xmlns:p="http://schemas.openxmlformats.org/presentationml/2006/main">
  <p:tag name="PA" val="v3.0.1"/>
</p:tagLst>
</file>

<file path=ppt/tags/tag334.xml><?xml version="1.0" encoding="utf-8"?>
<p:tagLst xmlns:a="http://schemas.openxmlformats.org/drawingml/2006/main" xmlns:r="http://schemas.openxmlformats.org/officeDocument/2006/relationships" xmlns:p="http://schemas.openxmlformats.org/presentationml/2006/main">
  <p:tag name="PA" val="v3.0.1"/>
</p:tagLst>
</file>

<file path=ppt/tags/tag335.xml><?xml version="1.0" encoding="utf-8"?>
<p:tagLst xmlns:a="http://schemas.openxmlformats.org/drawingml/2006/main" xmlns:r="http://schemas.openxmlformats.org/officeDocument/2006/relationships" xmlns:p="http://schemas.openxmlformats.org/presentationml/2006/main">
  <p:tag name="PA" val="v3.0.1"/>
</p:tagLst>
</file>

<file path=ppt/tags/tag336.xml><?xml version="1.0" encoding="utf-8"?>
<p:tagLst xmlns:a="http://schemas.openxmlformats.org/drawingml/2006/main" xmlns:r="http://schemas.openxmlformats.org/officeDocument/2006/relationships" xmlns:p="http://schemas.openxmlformats.org/presentationml/2006/main">
  <p:tag name="PA" val="v3.0.1"/>
</p:tagLst>
</file>

<file path=ppt/tags/tag337.xml><?xml version="1.0" encoding="utf-8"?>
<p:tagLst xmlns:a="http://schemas.openxmlformats.org/drawingml/2006/main" xmlns:r="http://schemas.openxmlformats.org/officeDocument/2006/relationships" xmlns:p="http://schemas.openxmlformats.org/presentationml/2006/main">
  <p:tag name="PA" val="v3.0.1"/>
</p:tagLst>
</file>

<file path=ppt/tags/tag338.xml><?xml version="1.0" encoding="utf-8"?>
<p:tagLst xmlns:a="http://schemas.openxmlformats.org/drawingml/2006/main" xmlns:r="http://schemas.openxmlformats.org/officeDocument/2006/relationships" xmlns:p="http://schemas.openxmlformats.org/presentationml/2006/main">
  <p:tag name="PA" val="v3.0.1"/>
</p:tagLst>
</file>

<file path=ppt/tags/tag339.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40.xml><?xml version="1.0" encoding="utf-8"?>
<p:tagLst xmlns:a="http://schemas.openxmlformats.org/drawingml/2006/main" xmlns:r="http://schemas.openxmlformats.org/officeDocument/2006/relationships" xmlns:p="http://schemas.openxmlformats.org/presentationml/2006/main">
  <p:tag name="PA" val="v3.0.1"/>
</p:tagLst>
</file>

<file path=ppt/tags/tag341.xml><?xml version="1.0" encoding="utf-8"?>
<p:tagLst xmlns:a="http://schemas.openxmlformats.org/drawingml/2006/main" xmlns:r="http://schemas.openxmlformats.org/officeDocument/2006/relationships" xmlns:p="http://schemas.openxmlformats.org/presentationml/2006/main">
  <p:tag name="PA" val="v3.0.1"/>
</p:tagLst>
</file>

<file path=ppt/tags/tag342.xml><?xml version="1.0" encoding="utf-8"?>
<p:tagLst xmlns:a="http://schemas.openxmlformats.org/drawingml/2006/main" xmlns:r="http://schemas.openxmlformats.org/officeDocument/2006/relationships" xmlns:p="http://schemas.openxmlformats.org/presentationml/2006/main">
  <p:tag name="PA" val="v3.0.1"/>
</p:tagLst>
</file>

<file path=ppt/tags/tag343.xml><?xml version="1.0" encoding="utf-8"?>
<p:tagLst xmlns:a="http://schemas.openxmlformats.org/drawingml/2006/main" xmlns:r="http://schemas.openxmlformats.org/officeDocument/2006/relationships" xmlns:p="http://schemas.openxmlformats.org/presentationml/2006/main">
  <p:tag name="PA" val="v3.0.1"/>
</p:tagLst>
</file>

<file path=ppt/tags/tag344.xml><?xml version="1.0" encoding="utf-8"?>
<p:tagLst xmlns:a="http://schemas.openxmlformats.org/drawingml/2006/main" xmlns:r="http://schemas.openxmlformats.org/officeDocument/2006/relationships" xmlns:p="http://schemas.openxmlformats.org/presentationml/2006/main">
  <p:tag name="PA" val="v3.0.1"/>
</p:tagLst>
</file>

<file path=ppt/tags/tag345.xml><?xml version="1.0" encoding="utf-8"?>
<p:tagLst xmlns:a="http://schemas.openxmlformats.org/drawingml/2006/main" xmlns:r="http://schemas.openxmlformats.org/officeDocument/2006/relationships" xmlns:p="http://schemas.openxmlformats.org/presentationml/2006/main">
  <p:tag name="PA" val="v3.0.1"/>
</p:tagLst>
</file>

<file path=ppt/tags/tag346.xml><?xml version="1.0" encoding="utf-8"?>
<p:tagLst xmlns:a="http://schemas.openxmlformats.org/drawingml/2006/main" xmlns:r="http://schemas.openxmlformats.org/officeDocument/2006/relationships" xmlns:p="http://schemas.openxmlformats.org/presentationml/2006/main">
  <p:tag name="PA" val="v3.0.1"/>
</p:tagLst>
</file>

<file path=ppt/tags/tag347.xml><?xml version="1.0" encoding="utf-8"?>
<p:tagLst xmlns:a="http://schemas.openxmlformats.org/drawingml/2006/main" xmlns:r="http://schemas.openxmlformats.org/officeDocument/2006/relationships" xmlns:p="http://schemas.openxmlformats.org/presentationml/2006/main">
  <p:tag name="PA" val="v3.0.1"/>
</p:tagLst>
</file>

<file path=ppt/tags/tag348.xml><?xml version="1.0" encoding="utf-8"?>
<p:tagLst xmlns:a="http://schemas.openxmlformats.org/drawingml/2006/main" xmlns:r="http://schemas.openxmlformats.org/officeDocument/2006/relationships" xmlns:p="http://schemas.openxmlformats.org/presentationml/2006/main">
  <p:tag name="PA" val="v3.0.1"/>
</p:tagLst>
</file>

<file path=ppt/tags/tag349.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50.xml><?xml version="1.0" encoding="utf-8"?>
<p:tagLst xmlns:a="http://schemas.openxmlformats.org/drawingml/2006/main" xmlns:r="http://schemas.openxmlformats.org/officeDocument/2006/relationships" xmlns:p="http://schemas.openxmlformats.org/presentationml/2006/main">
  <p:tag name="PA" val="v3.0.1"/>
</p:tagLst>
</file>

<file path=ppt/tags/tag351.xml><?xml version="1.0" encoding="utf-8"?>
<p:tagLst xmlns:a="http://schemas.openxmlformats.org/drawingml/2006/main" xmlns:r="http://schemas.openxmlformats.org/officeDocument/2006/relationships" xmlns:p="http://schemas.openxmlformats.org/presentationml/2006/main">
  <p:tag name="PA" val="v3.0.1"/>
</p:tagLst>
</file>

<file path=ppt/tags/tag352.xml><?xml version="1.0" encoding="utf-8"?>
<p:tagLst xmlns:a="http://schemas.openxmlformats.org/drawingml/2006/main" xmlns:r="http://schemas.openxmlformats.org/officeDocument/2006/relationships" xmlns:p="http://schemas.openxmlformats.org/presentationml/2006/main">
  <p:tag name="PA" val="v3.0.1"/>
</p:tagLst>
</file>

<file path=ppt/tags/tag353.xml><?xml version="1.0" encoding="utf-8"?>
<p:tagLst xmlns:a="http://schemas.openxmlformats.org/drawingml/2006/main" xmlns:r="http://schemas.openxmlformats.org/officeDocument/2006/relationships" xmlns:p="http://schemas.openxmlformats.org/presentationml/2006/main">
  <p:tag name="PA" val="v3.0.1"/>
</p:tagLst>
</file>

<file path=ppt/tags/tag354.xml><?xml version="1.0" encoding="utf-8"?>
<p:tagLst xmlns:a="http://schemas.openxmlformats.org/drawingml/2006/main" xmlns:r="http://schemas.openxmlformats.org/officeDocument/2006/relationships" xmlns:p="http://schemas.openxmlformats.org/presentationml/2006/main">
  <p:tag name="PA" val="v3.0.1"/>
</p:tagLst>
</file>

<file path=ppt/tags/tag355.xml><?xml version="1.0" encoding="utf-8"?>
<p:tagLst xmlns:a="http://schemas.openxmlformats.org/drawingml/2006/main" xmlns:r="http://schemas.openxmlformats.org/officeDocument/2006/relationships" xmlns:p="http://schemas.openxmlformats.org/presentationml/2006/main">
  <p:tag name="PA" val="v3.0.1"/>
</p:tagLst>
</file>

<file path=ppt/tags/tag356.xml><?xml version="1.0" encoding="utf-8"?>
<p:tagLst xmlns:a="http://schemas.openxmlformats.org/drawingml/2006/main" xmlns:r="http://schemas.openxmlformats.org/officeDocument/2006/relationships" xmlns:p="http://schemas.openxmlformats.org/presentationml/2006/main">
  <p:tag name="PA" val="v3.0.1"/>
</p:tagLst>
</file>

<file path=ppt/tags/tag357.xml><?xml version="1.0" encoding="utf-8"?>
<p:tagLst xmlns:a="http://schemas.openxmlformats.org/drawingml/2006/main" xmlns:r="http://schemas.openxmlformats.org/officeDocument/2006/relationships" xmlns:p="http://schemas.openxmlformats.org/presentationml/2006/main">
  <p:tag name="PA" val="v3.0.1"/>
</p:tagLst>
</file>

<file path=ppt/tags/tag358.xml><?xml version="1.0" encoding="utf-8"?>
<p:tagLst xmlns:a="http://schemas.openxmlformats.org/drawingml/2006/main" xmlns:r="http://schemas.openxmlformats.org/officeDocument/2006/relationships" xmlns:p="http://schemas.openxmlformats.org/presentationml/2006/main">
  <p:tag name="PA" val="v3.0.1"/>
</p:tagLst>
</file>

<file path=ppt/tags/tag359.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60.xml><?xml version="1.0" encoding="utf-8"?>
<p:tagLst xmlns:a="http://schemas.openxmlformats.org/drawingml/2006/main" xmlns:r="http://schemas.openxmlformats.org/officeDocument/2006/relationships" xmlns:p="http://schemas.openxmlformats.org/presentationml/2006/main">
  <p:tag name="PA" val="v3.0.1"/>
</p:tagLst>
</file>

<file path=ppt/tags/tag361.xml><?xml version="1.0" encoding="utf-8"?>
<p:tagLst xmlns:a="http://schemas.openxmlformats.org/drawingml/2006/main" xmlns:r="http://schemas.openxmlformats.org/officeDocument/2006/relationships" xmlns:p="http://schemas.openxmlformats.org/presentationml/2006/main">
  <p:tag name="PA" val="v3.0.1"/>
</p:tagLst>
</file>

<file path=ppt/tags/tag362.xml><?xml version="1.0" encoding="utf-8"?>
<p:tagLst xmlns:a="http://schemas.openxmlformats.org/drawingml/2006/main" xmlns:r="http://schemas.openxmlformats.org/officeDocument/2006/relationships" xmlns:p="http://schemas.openxmlformats.org/presentationml/2006/main">
  <p:tag name="PA" val="v3.0.1"/>
</p:tagLst>
</file>

<file path=ppt/tags/tag363.xml><?xml version="1.0" encoding="utf-8"?>
<p:tagLst xmlns:a="http://schemas.openxmlformats.org/drawingml/2006/main" xmlns:r="http://schemas.openxmlformats.org/officeDocument/2006/relationships" xmlns:p="http://schemas.openxmlformats.org/presentationml/2006/main">
  <p:tag name="PA" val="v3.0.1"/>
</p:tagLst>
</file>

<file path=ppt/tags/tag364.xml><?xml version="1.0" encoding="utf-8"?>
<p:tagLst xmlns:a="http://schemas.openxmlformats.org/drawingml/2006/main" xmlns:r="http://schemas.openxmlformats.org/officeDocument/2006/relationships" xmlns:p="http://schemas.openxmlformats.org/presentationml/2006/main">
  <p:tag name="PA" val="v3.0.1"/>
</p:tagLst>
</file>

<file path=ppt/tags/tag365.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PA" val="v3.0.1"/>
</p:tagLst>
</file>

<file path=ppt/tags/tag45.xml><?xml version="1.0" encoding="utf-8"?>
<p:tagLst xmlns:a="http://schemas.openxmlformats.org/drawingml/2006/main" xmlns:r="http://schemas.openxmlformats.org/officeDocument/2006/relationships" xmlns:p="http://schemas.openxmlformats.org/presentationml/2006/main">
  <p:tag name="PA" val="v3.0.1"/>
</p:tagLst>
</file>

<file path=ppt/tags/tag46.xml><?xml version="1.0" encoding="utf-8"?>
<p:tagLst xmlns:a="http://schemas.openxmlformats.org/drawingml/2006/main" xmlns:r="http://schemas.openxmlformats.org/officeDocument/2006/relationships" xmlns:p="http://schemas.openxmlformats.org/presentationml/2006/main">
  <p:tag name="PA" val="v3.0.1"/>
</p:tagLst>
</file>

<file path=ppt/tags/tag47.xml><?xml version="1.0" encoding="utf-8"?>
<p:tagLst xmlns:a="http://schemas.openxmlformats.org/drawingml/2006/main" xmlns:r="http://schemas.openxmlformats.org/officeDocument/2006/relationships" xmlns:p="http://schemas.openxmlformats.org/presentationml/2006/main">
  <p:tag name="PA" val="v3.0.1"/>
</p:tagLst>
</file>

<file path=ppt/tags/tag48.xml><?xml version="1.0" encoding="utf-8"?>
<p:tagLst xmlns:a="http://schemas.openxmlformats.org/drawingml/2006/main" xmlns:r="http://schemas.openxmlformats.org/officeDocument/2006/relationships" xmlns:p="http://schemas.openxmlformats.org/presentationml/2006/main">
  <p:tag name="PA" val="v3.0.1"/>
</p:tagLst>
</file>

<file path=ppt/tags/tag49.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50.xml><?xml version="1.0" encoding="utf-8"?>
<p:tagLst xmlns:a="http://schemas.openxmlformats.org/drawingml/2006/main" xmlns:r="http://schemas.openxmlformats.org/officeDocument/2006/relationships" xmlns:p="http://schemas.openxmlformats.org/presentationml/2006/main">
  <p:tag name="PA" val="v3.0.1"/>
</p:tagLst>
</file>

<file path=ppt/tags/tag51.xml><?xml version="1.0" encoding="utf-8"?>
<p:tagLst xmlns:a="http://schemas.openxmlformats.org/drawingml/2006/main" xmlns:r="http://schemas.openxmlformats.org/officeDocument/2006/relationships" xmlns:p="http://schemas.openxmlformats.org/presentationml/2006/main">
  <p:tag name="PA" val="v3.0.1"/>
</p:tagLst>
</file>

<file path=ppt/tags/tag52.xml><?xml version="1.0" encoding="utf-8"?>
<p:tagLst xmlns:a="http://schemas.openxmlformats.org/drawingml/2006/main" xmlns:r="http://schemas.openxmlformats.org/officeDocument/2006/relationships" xmlns:p="http://schemas.openxmlformats.org/presentationml/2006/main">
  <p:tag name="PA" val="v3.0.1"/>
</p:tagLst>
</file>

<file path=ppt/tags/tag53.xml><?xml version="1.0" encoding="utf-8"?>
<p:tagLst xmlns:a="http://schemas.openxmlformats.org/drawingml/2006/main" xmlns:r="http://schemas.openxmlformats.org/officeDocument/2006/relationships" xmlns:p="http://schemas.openxmlformats.org/presentationml/2006/main">
  <p:tag name="PA" val="v3.0.1"/>
</p:tagLst>
</file>

<file path=ppt/tags/tag54.xml><?xml version="1.0" encoding="utf-8"?>
<p:tagLst xmlns:a="http://schemas.openxmlformats.org/drawingml/2006/main" xmlns:r="http://schemas.openxmlformats.org/officeDocument/2006/relationships" xmlns:p="http://schemas.openxmlformats.org/presentationml/2006/main">
  <p:tag name="PA" val="v3.0.1"/>
</p:tagLst>
</file>

<file path=ppt/tags/tag55.xml><?xml version="1.0" encoding="utf-8"?>
<p:tagLst xmlns:a="http://schemas.openxmlformats.org/drawingml/2006/main" xmlns:r="http://schemas.openxmlformats.org/officeDocument/2006/relationships" xmlns:p="http://schemas.openxmlformats.org/presentationml/2006/main">
  <p:tag name="PA" val="v3.0.1"/>
</p:tagLst>
</file>

<file path=ppt/tags/tag56.xml><?xml version="1.0" encoding="utf-8"?>
<p:tagLst xmlns:a="http://schemas.openxmlformats.org/drawingml/2006/main" xmlns:r="http://schemas.openxmlformats.org/officeDocument/2006/relationships" xmlns:p="http://schemas.openxmlformats.org/presentationml/2006/main">
  <p:tag name="PA" val="v3.0.1"/>
</p:tagLst>
</file>

<file path=ppt/tags/tag57.xml><?xml version="1.0" encoding="utf-8"?>
<p:tagLst xmlns:a="http://schemas.openxmlformats.org/drawingml/2006/main" xmlns:r="http://schemas.openxmlformats.org/officeDocument/2006/relationships" xmlns:p="http://schemas.openxmlformats.org/presentationml/2006/main">
  <p:tag name="PA" val="v3.0.1"/>
</p:tagLst>
</file>

<file path=ppt/tags/tag58.xml><?xml version="1.0" encoding="utf-8"?>
<p:tagLst xmlns:a="http://schemas.openxmlformats.org/drawingml/2006/main" xmlns:r="http://schemas.openxmlformats.org/officeDocument/2006/relationships" xmlns:p="http://schemas.openxmlformats.org/presentationml/2006/main">
  <p:tag name="PA" val="v3.0.1"/>
</p:tagLst>
</file>

<file path=ppt/tags/tag59.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60.xml><?xml version="1.0" encoding="utf-8"?>
<p:tagLst xmlns:a="http://schemas.openxmlformats.org/drawingml/2006/main" xmlns:r="http://schemas.openxmlformats.org/officeDocument/2006/relationships" xmlns:p="http://schemas.openxmlformats.org/presentationml/2006/main">
  <p:tag name="PA" val="v3.0.1"/>
</p:tagLst>
</file>

<file path=ppt/tags/tag61.xml><?xml version="1.0" encoding="utf-8"?>
<p:tagLst xmlns:a="http://schemas.openxmlformats.org/drawingml/2006/main" xmlns:r="http://schemas.openxmlformats.org/officeDocument/2006/relationships" xmlns:p="http://schemas.openxmlformats.org/presentationml/2006/main">
  <p:tag name="PA" val="v3.0.1"/>
</p:tagLst>
</file>

<file path=ppt/tags/tag62.xml><?xml version="1.0" encoding="utf-8"?>
<p:tagLst xmlns:a="http://schemas.openxmlformats.org/drawingml/2006/main" xmlns:r="http://schemas.openxmlformats.org/officeDocument/2006/relationships" xmlns:p="http://schemas.openxmlformats.org/presentationml/2006/main">
  <p:tag name="PA" val="v3.0.1"/>
</p:tagLst>
</file>

<file path=ppt/tags/tag63.xml><?xml version="1.0" encoding="utf-8"?>
<p:tagLst xmlns:a="http://schemas.openxmlformats.org/drawingml/2006/main" xmlns:r="http://schemas.openxmlformats.org/officeDocument/2006/relationships" xmlns:p="http://schemas.openxmlformats.org/presentationml/2006/main">
  <p:tag name="PA" val="v3.0.1"/>
</p:tagLst>
</file>

<file path=ppt/tags/tag64.xml><?xml version="1.0" encoding="utf-8"?>
<p:tagLst xmlns:a="http://schemas.openxmlformats.org/drawingml/2006/main" xmlns:r="http://schemas.openxmlformats.org/officeDocument/2006/relationships" xmlns:p="http://schemas.openxmlformats.org/presentationml/2006/main">
  <p:tag name="PA" val="v3.0.1"/>
</p:tagLst>
</file>

<file path=ppt/tags/tag65.xml><?xml version="1.0" encoding="utf-8"?>
<p:tagLst xmlns:a="http://schemas.openxmlformats.org/drawingml/2006/main" xmlns:r="http://schemas.openxmlformats.org/officeDocument/2006/relationships" xmlns:p="http://schemas.openxmlformats.org/presentationml/2006/main">
  <p:tag name="PA" val="v3.0.1"/>
</p:tagLst>
</file>

<file path=ppt/tags/tag66.xml><?xml version="1.0" encoding="utf-8"?>
<p:tagLst xmlns:a="http://schemas.openxmlformats.org/drawingml/2006/main" xmlns:r="http://schemas.openxmlformats.org/officeDocument/2006/relationships" xmlns:p="http://schemas.openxmlformats.org/presentationml/2006/main">
  <p:tag name="PA" val="v3.0.1"/>
</p:tagLst>
</file>

<file path=ppt/tags/tag67.xml><?xml version="1.0" encoding="utf-8"?>
<p:tagLst xmlns:a="http://schemas.openxmlformats.org/drawingml/2006/main" xmlns:r="http://schemas.openxmlformats.org/officeDocument/2006/relationships" xmlns:p="http://schemas.openxmlformats.org/presentationml/2006/main">
  <p:tag name="PA" val="v3.0.1"/>
</p:tagLst>
</file>

<file path=ppt/tags/tag68.xml><?xml version="1.0" encoding="utf-8"?>
<p:tagLst xmlns:a="http://schemas.openxmlformats.org/drawingml/2006/main" xmlns:r="http://schemas.openxmlformats.org/officeDocument/2006/relationships" xmlns:p="http://schemas.openxmlformats.org/presentationml/2006/main">
  <p:tag name="PA" val="v3.0.1"/>
</p:tagLst>
</file>

<file path=ppt/tags/tag69.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70.xml><?xml version="1.0" encoding="utf-8"?>
<p:tagLst xmlns:a="http://schemas.openxmlformats.org/drawingml/2006/main" xmlns:r="http://schemas.openxmlformats.org/officeDocument/2006/relationships" xmlns:p="http://schemas.openxmlformats.org/presentationml/2006/main">
  <p:tag name="PA" val="v3.0.1"/>
</p:tagLst>
</file>

<file path=ppt/tags/tag71.xml><?xml version="1.0" encoding="utf-8"?>
<p:tagLst xmlns:a="http://schemas.openxmlformats.org/drawingml/2006/main" xmlns:r="http://schemas.openxmlformats.org/officeDocument/2006/relationships" xmlns:p="http://schemas.openxmlformats.org/presentationml/2006/main">
  <p:tag name="PA" val="v3.0.1"/>
</p:tagLst>
</file>

<file path=ppt/tags/tag72.xml><?xml version="1.0" encoding="utf-8"?>
<p:tagLst xmlns:a="http://schemas.openxmlformats.org/drawingml/2006/main" xmlns:r="http://schemas.openxmlformats.org/officeDocument/2006/relationships" xmlns:p="http://schemas.openxmlformats.org/presentationml/2006/main">
  <p:tag name="PA" val="v3.0.1"/>
</p:tagLst>
</file>

<file path=ppt/tags/tag73.xml><?xml version="1.0" encoding="utf-8"?>
<p:tagLst xmlns:a="http://schemas.openxmlformats.org/drawingml/2006/main" xmlns:r="http://schemas.openxmlformats.org/officeDocument/2006/relationships" xmlns:p="http://schemas.openxmlformats.org/presentationml/2006/main">
  <p:tag name="PA" val="v3.0.1"/>
</p:tagLst>
</file>

<file path=ppt/tags/tag74.xml><?xml version="1.0" encoding="utf-8"?>
<p:tagLst xmlns:a="http://schemas.openxmlformats.org/drawingml/2006/main" xmlns:r="http://schemas.openxmlformats.org/officeDocument/2006/relationships" xmlns:p="http://schemas.openxmlformats.org/presentationml/2006/main">
  <p:tag name="PA" val="v3.0.1"/>
</p:tagLst>
</file>

<file path=ppt/tags/tag75.xml><?xml version="1.0" encoding="utf-8"?>
<p:tagLst xmlns:a="http://schemas.openxmlformats.org/drawingml/2006/main" xmlns:r="http://schemas.openxmlformats.org/officeDocument/2006/relationships" xmlns:p="http://schemas.openxmlformats.org/presentationml/2006/main">
  <p:tag name="PA" val="v3.0.1"/>
</p:tagLst>
</file>

<file path=ppt/tags/tag76.xml><?xml version="1.0" encoding="utf-8"?>
<p:tagLst xmlns:a="http://schemas.openxmlformats.org/drawingml/2006/main" xmlns:r="http://schemas.openxmlformats.org/officeDocument/2006/relationships" xmlns:p="http://schemas.openxmlformats.org/presentationml/2006/main">
  <p:tag name="PA" val="v3.0.1"/>
</p:tagLst>
</file>

<file path=ppt/tags/tag77.xml><?xml version="1.0" encoding="utf-8"?>
<p:tagLst xmlns:a="http://schemas.openxmlformats.org/drawingml/2006/main" xmlns:r="http://schemas.openxmlformats.org/officeDocument/2006/relationships" xmlns:p="http://schemas.openxmlformats.org/presentationml/2006/main">
  <p:tag name="PA" val="v3.0.1"/>
</p:tagLst>
</file>

<file path=ppt/tags/tag78.xml><?xml version="1.0" encoding="utf-8"?>
<p:tagLst xmlns:a="http://schemas.openxmlformats.org/drawingml/2006/main" xmlns:r="http://schemas.openxmlformats.org/officeDocument/2006/relationships" xmlns:p="http://schemas.openxmlformats.org/presentationml/2006/main">
  <p:tag name="PA" val="v3.0.1"/>
</p:tagLst>
</file>

<file path=ppt/tags/tag79.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80.xml><?xml version="1.0" encoding="utf-8"?>
<p:tagLst xmlns:a="http://schemas.openxmlformats.org/drawingml/2006/main" xmlns:r="http://schemas.openxmlformats.org/officeDocument/2006/relationships" xmlns:p="http://schemas.openxmlformats.org/presentationml/2006/main">
  <p:tag name="PA" val="v3.0.1"/>
</p:tagLst>
</file>

<file path=ppt/tags/tag81.xml><?xml version="1.0" encoding="utf-8"?>
<p:tagLst xmlns:a="http://schemas.openxmlformats.org/drawingml/2006/main" xmlns:r="http://schemas.openxmlformats.org/officeDocument/2006/relationships" xmlns:p="http://schemas.openxmlformats.org/presentationml/2006/main">
  <p:tag name="PA" val="v3.0.1"/>
</p:tagLst>
</file>

<file path=ppt/tags/tag82.xml><?xml version="1.0" encoding="utf-8"?>
<p:tagLst xmlns:a="http://schemas.openxmlformats.org/drawingml/2006/main" xmlns:r="http://schemas.openxmlformats.org/officeDocument/2006/relationships" xmlns:p="http://schemas.openxmlformats.org/presentationml/2006/main">
  <p:tag name="PA" val="v3.0.1"/>
</p:tagLst>
</file>

<file path=ppt/tags/tag83.xml><?xml version="1.0" encoding="utf-8"?>
<p:tagLst xmlns:a="http://schemas.openxmlformats.org/drawingml/2006/main" xmlns:r="http://schemas.openxmlformats.org/officeDocument/2006/relationships" xmlns:p="http://schemas.openxmlformats.org/presentationml/2006/main">
  <p:tag name="PA" val="v3.0.1"/>
</p:tagLst>
</file>

<file path=ppt/tags/tag84.xml><?xml version="1.0" encoding="utf-8"?>
<p:tagLst xmlns:a="http://schemas.openxmlformats.org/drawingml/2006/main" xmlns:r="http://schemas.openxmlformats.org/officeDocument/2006/relationships" xmlns:p="http://schemas.openxmlformats.org/presentationml/2006/main">
  <p:tag name="PA" val="v3.0.1"/>
</p:tagLst>
</file>

<file path=ppt/tags/tag85.xml><?xml version="1.0" encoding="utf-8"?>
<p:tagLst xmlns:a="http://schemas.openxmlformats.org/drawingml/2006/main" xmlns:r="http://schemas.openxmlformats.org/officeDocument/2006/relationships" xmlns:p="http://schemas.openxmlformats.org/presentationml/2006/main">
  <p:tag name="PA" val="v3.0.1"/>
</p:tagLst>
</file>

<file path=ppt/tags/tag86.xml><?xml version="1.0" encoding="utf-8"?>
<p:tagLst xmlns:a="http://schemas.openxmlformats.org/drawingml/2006/main" xmlns:r="http://schemas.openxmlformats.org/officeDocument/2006/relationships" xmlns:p="http://schemas.openxmlformats.org/presentationml/2006/main">
  <p:tag name="PA" val="v3.0.1"/>
</p:tagLst>
</file>

<file path=ppt/tags/tag87.xml><?xml version="1.0" encoding="utf-8"?>
<p:tagLst xmlns:a="http://schemas.openxmlformats.org/drawingml/2006/main" xmlns:r="http://schemas.openxmlformats.org/officeDocument/2006/relationships" xmlns:p="http://schemas.openxmlformats.org/presentationml/2006/main">
  <p:tag name="PA" val="v3.0.1"/>
</p:tagLst>
</file>

<file path=ppt/tags/tag88.xml><?xml version="1.0" encoding="utf-8"?>
<p:tagLst xmlns:a="http://schemas.openxmlformats.org/drawingml/2006/main" xmlns:r="http://schemas.openxmlformats.org/officeDocument/2006/relationships" xmlns:p="http://schemas.openxmlformats.org/presentationml/2006/main">
  <p:tag name="PA" val="v3.0.1"/>
</p:tagLst>
</file>

<file path=ppt/tags/tag89.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ags/tag90.xml><?xml version="1.0" encoding="utf-8"?>
<p:tagLst xmlns:a="http://schemas.openxmlformats.org/drawingml/2006/main" xmlns:r="http://schemas.openxmlformats.org/officeDocument/2006/relationships" xmlns:p="http://schemas.openxmlformats.org/presentationml/2006/main">
  <p:tag name="PA" val="v3.0.1"/>
</p:tagLst>
</file>

<file path=ppt/tags/tag91.xml><?xml version="1.0" encoding="utf-8"?>
<p:tagLst xmlns:a="http://schemas.openxmlformats.org/drawingml/2006/main" xmlns:r="http://schemas.openxmlformats.org/officeDocument/2006/relationships" xmlns:p="http://schemas.openxmlformats.org/presentationml/2006/main">
  <p:tag name="PA" val="v3.0.1"/>
</p:tagLst>
</file>

<file path=ppt/tags/tag92.xml><?xml version="1.0" encoding="utf-8"?>
<p:tagLst xmlns:a="http://schemas.openxmlformats.org/drawingml/2006/main" xmlns:r="http://schemas.openxmlformats.org/officeDocument/2006/relationships" xmlns:p="http://schemas.openxmlformats.org/presentationml/2006/main">
  <p:tag name="PA" val="v3.0.1"/>
</p:tagLst>
</file>

<file path=ppt/tags/tag93.xml><?xml version="1.0" encoding="utf-8"?>
<p:tagLst xmlns:a="http://schemas.openxmlformats.org/drawingml/2006/main" xmlns:r="http://schemas.openxmlformats.org/officeDocument/2006/relationships" xmlns:p="http://schemas.openxmlformats.org/presentationml/2006/main">
  <p:tag name="PA" val="v3.0.1"/>
</p:tagLst>
</file>

<file path=ppt/tags/tag94.xml><?xml version="1.0" encoding="utf-8"?>
<p:tagLst xmlns:a="http://schemas.openxmlformats.org/drawingml/2006/main" xmlns:r="http://schemas.openxmlformats.org/officeDocument/2006/relationships" xmlns:p="http://schemas.openxmlformats.org/presentationml/2006/main">
  <p:tag name="PA" val="v3.0.1"/>
</p:tagLst>
</file>

<file path=ppt/tags/tag95.xml><?xml version="1.0" encoding="utf-8"?>
<p:tagLst xmlns:a="http://schemas.openxmlformats.org/drawingml/2006/main" xmlns:r="http://schemas.openxmlformats.org/officeDocument/2006/relationships" xmlns:p="http://schemas.openxmlformats.org/presentationml/2006/main">
  <p:tag name="PA" val="v3.0.1"/>
</p:tagLst>
</file>

<file path=ppt/tags/tag96.xml><?xml version="1.0" encoding="utf-8"?>
<p:tagLst xmlns:a="http://schemas.openxmlformats.org/drawingml/2006/main" xmlns:r="http://schemas.openxmlformats.org/officeDocument/2006/relationships" xmlns:p="http://schemas.openxmlformats.org/presentationml/2006/main">
  <p:tag name="PA" val="v3.0.1"/>
</p:tagLst>
</file>

<file path=ppt/tags/tag97.xml><?xml version="1.0" encoding="utf-8"?>
<p:tagLst xmlns:a="http://schemas.openxmlformats.org/drawingml/2006/main" xmlns:r="http://schemas.openxmlformats.org/officeDocument/2006/relationships" xmlns:p="http://schemas.openxmlformats.org/presentationml/2006/main">
  <p:tag name="PA" val="v3.0.1"/>
</p:tagLst>
</file>

<file path=ppt/tags/tag98.xml><?xml version="1.0" encoding="utf-8"?>
<p:tagLst xmlns:a="http://schemas.openxmlformats.org/drawingml/2006/main" xmlns:r="http://schemas.openxmlformats.org/officeDocument/2006/relationships" xmlns:p="http://schemas.openxmlformats.org/presentationml/2006/main">
  <p:tag name="PA" val="v3.0.1"/>
</p:tagLst>
</file>

<file path=ppt/tags/tag9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2ppt.com">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自定义 1">
      <a:majorFont>
        <a:latin typeface="Arial"/>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2283</Words>
  <Application>Microsoft Office PowerPoint</Application>
  <PresentationFormat>宽屏</PresentationFormat>
  <Paragraphs>167</Paragraphs>
  <Slides>26</Slides>
  <Notes>26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Malgun Gothic</vt:lpstr>
      <vt:lpstr>Microsoft JhengHei UI Light</vt:lpstr>
      <vt:lpstr>Microsoft YaHei UI Light</vt:lpstr>
      <vt:lpstr>等线</vt:lpstr>
      <vt:lpstr>楷体</vt:lpstr>
      <vt:lpstr>时尚中黑简体</vt:lpstr>
      <vt:lpstr>宋体</vt:lpstr>
      <vt:lpstr>微软雅黑</vt:lpstr>
      <vt:lpstr>Arial</vt:lpstr>
      <vt:lpstr>Calibri</vt:lpstr>
      <vt:lpstr>Eras Light ITC</vt:lpstr>
      <vt:lpstr>Times New Roman</vt:lpstr>
      <vt:lpstr>Verdana</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2017-03-23T09:44:00Z</dcterms:created>
  <dcterms:modified xsi:type="dcterms:W3CDTF">2023-01-10T06:33:46Z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2AC3852A9EA548D9AF0382FE4BC952AC</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