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EDD88B2D-D8EB-4914-80D1-022F2DE4DDD3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560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A2AA0EC-47B0-4677-8DA2-FFFA702249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AA0EC-47B0-4677-8DA2-FFFA702249D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1255DB8-3B8F-4265-885C-0FD70B94A892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AB3754B4-E504-418F-9F20-0123B82A75CA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ECCFDAB-531B-41A3-8E24-1ED647753EDC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25A67360-022D-4489-8F60-01E5001B9D53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41DC27CF-A3E6-4305-ABEC-821F0E2C8953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A00EB0F-757E-48C7-A4A1-F7CD8CB0A59F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62EA-167D-4153-BE92-6C0206426C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E6CB-C321-411E-A9C6-D5DE3744A4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C511-6966-46D5-B98A-0278FFB921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AE72-4D2A-4E75-AA27-7EBA1E5866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5354-929C-4E1E-91DF-7F484AF5D0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1D47-8201-49B9-9A78-1A8C5EC310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B0FA-F479-4253-A91C-79BB85BF22E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AFBC-0AE7-4A49-84A2-583834FAD2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2757-0506-4163-ADC0-F9E7661A85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9601-1DB4-489A-AA62-CB906C5EED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752C-DD8C-43FC-8D2A-CDDD79B509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A37F-7F77-4CC4-9736-B89CAB2C90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2BA8-355C-4C02-B6E4-F717ACD35B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2B25-FAB1-4F57-AF07-A20BF8F4E2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D71A-865D-4BA9-8F71-B0F3B5A77D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1419-1156-4B7A-987D-43F5B12BC0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A798-8B02-41B2-B2F5-1DE4E10CD8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05AE-5A4A-4203-86FD-E377D5939D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0335-6585-4CEF-997A-6542BD4396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4D63-5DD2-4C2B-B570-B24A9C5C55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CE469-53F3-45EA-9CC3-69E8C85513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A55E1-68AD-4573-99BA-7AF9680ED3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6EA-DD44-4C24-9A6C-244BFCBD5B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147F-F298-42CC-9BCD-43837D14F5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366360C-8C2B-4F4D-BD17-D51FF56931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F5EA-FA72-433A-BC24-2BE8FF5F1E8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3C1B-A52D-4E2B-A6EE-C8E9F50A3A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B47B-C7F0-43E8-9C69-A5E0ADC4F6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BBB7-EC40-49FD-92FF-3203A6F12B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97D1-8859-4B3B-BD9F-C1BB650EDD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73E-842F-48BE-97A6-45E5868D30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A3EC-3576-4A97-9FB3-3A6CD820A1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4B1A-07B1-4416-9A4A-C5FEBD9CFE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7C85-671C-4534-9303-E0B221646C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0C82-E3C4-4CE4-8FBA-368C999B94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2DC8-6303-4399-A85D-994AC552F8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4A67-716B-4FFD-A360-19E68DE041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3486-9F32-442A-99F5-BEB5514627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11D2-B5E2-4804-A2C4-91DF9563D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1EDB28-DA65-4400-AB2C-4563A89EB2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5240ACF-A5F6-409F-97E6-8D6275F195E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68303"/>
            <a:ext cx="9144000" cy="129609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比的应用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43117" y="1925638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先求共有几份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70117" y="2533650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3+2=5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43117" y="3084513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140×      =84（个）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43117" y="3743325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140×     =56（个）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043113" y="4329113"/>
            <a:ext cx="3852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答：一班分得84个，二班分得56个。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16225" y="2973388"/>
          <a:ext cx="2047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r:id="rId4" imgW="345440" imgH="973455" progId="Equation.KSEE3">
                  <p:embed/>
                </p:oleObj>
              </mc:Choice>
              <mc:Fallback>
                <p:oleObj r:id="rId4" imgW="345440" imgH="973455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973388"/>
                        <a:ext cx="2047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32092" y="3603627"/>
          <a:ext cx="225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6" imgW="224155" imgH="575945" progId="Equation.KSEE3">
                  <p:embed/>
                </p:oleObj>
              </mc:Choice>
              <mc:Fallback>
                <p:oleObj r:id="rId6" imgW="224155" imgH="575945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92" y="3603627"/>
                        <a:ext cx="2254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0517" y="1477963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④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用解方程的方法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540000" y="1477963"/>
            <a:ext cx="516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等量关系式是：3份（1班）+2份（2班）=140个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12950" y="2214563"/>
            <a:ext cx="5437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解：设每份橘子是x个，那么1班3x个，2班2x个。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49517" y="2582863"/>
            <a:ext cx="28035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3x+2x=140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5x=140 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X=28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46300" y="4027488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3x=28×3=84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46300" y="4562475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2x=28×2=56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800600" y="4562475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答：一班分得84个，二班分得56个。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  <p:bldP spid="7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803279" y="874713"/>
            <a:ext cx="802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1、淘气有巧克力440克，都用来调巧克力奶。他准备多少克奶？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31950" y="1562100"/>
            <a:ext cx="370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①画图的方法：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892300" y="3351213"/>
            <a:ext cx="4381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先求出1份是多少。先求出1份是多少。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97092" y="3862388"/>
            <a:ext cx="3970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440÷2=220（克）</a:t>
            </a:r>
          </a:p>
        </p:txBody>
      </p:sp>
      <p:pic>
        <p:nvPicPr>
          <p:cNvPr id="23559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33617" y="2103438"/>
            <a:ext cx="2897187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098675" y="4302125"/>
            <a:ext cx="3970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奶：220×9=1980（克）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803279" y="874713"/>
            <a:ext cx="802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2、笑笑有巧克力280克。也都用来调千克力奶，她能调制多少克巧克力奶？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31950" y="1562100"/>
            <a:ext cx="7200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①画图的方法：2份巧克力，能调出（2+9）份巧克力。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892300" y="3351213"/>
            <a:ext cx="4381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先求出1份是多少。先求出1份是多少。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97092" y="3862388"/>
            <a:ext cx="3970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280÷2=140（克）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098675" y="4302125"/>
            <a:ext cx="3970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巧克力奶：140×（2+9）=1540（克）</a:t>
            </a:r>
          </a:p>
        </p:txBody>
      </p:sp>
      <p:pic>
        <p:nvPicPr>
          <p:cNvPr id="24584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7288" y="1930400"/>
            <a:ext cx="27225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-2147482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86054" y="1928813"/>
            <a:ext cx="237807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96917" y="1006474"/>
            <a:ext cx="8143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1、学校图书馆新进了450本图书，按4:5分给四年级和五年级，应该怎么分？分一分，并记录过程。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36888" y="2408238"/>
            <a:ext cx="671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175129" y="2408238"/>
            <a:ext cx="671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3036888" y="2836863"/>
            <a:ext cx="601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4084638" y="2836863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3036892" y="3205163"/>
            <a:ext cx="600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4084642" y="3251200"/>
            <a:ext cx="655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3019429" y="3619500"/>
            <a:ext cx="60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068767" y="3663950"/>
            <a:ext cx="655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3074988" y="4105275"/>
            <a:ext cx="601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079879" y="4105275"/>
            <a:ext cx="600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87375" y="1038225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2、一座水库按2:3放养鲢鱼和鲤鱼，一共可以放养鱼苗2500围。其中鲢鱼和鲤鱼的鱼苗各应放养多少尾？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90863" y="1960563"/>
            <a:ext cx="3473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2+3=5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025650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25000÷5×2=10000（尾）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828800" y="289401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答：鲢鱼的鱼苗各应放养10000尾。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97088" y="3630613"/>
            <a:ext cx="4379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25000÷5×3=15000（尾）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92304" y="4365625"/>
            <a:ext cx="3971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答：鲤鱼的鱼苗各应放养15000尾。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3、（1）成年人的身高与脚长的比一般是7:1，王叔叔身高是1.8米，他的脚长大约是多少？（结果保留两位小数）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436813" y="2408238"/>
            <a:ext cx="4843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1.8÷7×1=0.2571（米）=25.71（厘米）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436813" y="3317875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答：他的脚长大约是25.71厘米。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（2）成年人血液的质量与体重之比大约是1:13，李叔叔的体重是65千克，他身体里的血液有多少千克？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6800" y="2730500"/>
            <a:ext cx="447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65÷13×1=5（千克）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答：他身体里的血液有5千克。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4、六（1）班和六（2）班订《小年科学》的人数比是3:4，六（1）班有21人订，两个班一共有多少人订？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5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21÷3×(3+4)=49（人）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33575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答：两个班一共有49人订。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5、一种喷洒庄稼的药水，农药和水质量比是1:150，现有3千克农药，需要加多少千克的水？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9" y="2408238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3×150=450（千克）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33575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答：需要加450千克的水。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54104" y="1101725"/>
            <a:ext cx="4672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怎样分合理呢？说说你是怎样想的。</a:t>
            </a:r>
          </a:p>
        </p:txBody>
      </p:sp>
      <p:pic>
        <p:nvPicPr>
          <p:cNvPr id="4101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4" y="1885950"/>
            <a:ext cx="600551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6、一块长方形的土地，周长是160米，长和宽的比是5:3，这块长方形土地的面积是多少平方米？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5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160÷2÷（5+3）×5=50（米）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2947988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160÷2÷（5+3）×3=30（米）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720975" y="36623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50×30=1500（平方米）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330450" y="4249738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答：这块长方形土地的面积是1500平方米。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58721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按一定的比例进行分配时，可以用列表的方法一点一点的分，分到不能分为止。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38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也可以按一定比例，画图来解答。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还可以先求出一份是多少，用算术和方程两种方法，再求出相应的份数是多少。</a:t>
            </a:r>
          </a:p>
        </p:txBody>
      </p:sp>
      <p:sp>
        <p:nvSpPr>
          <p:cNvPr id="23561" name="矩形 17"/>
          <p:cNvSpPr>
            <a:spLocks noChangeArrowheads="1"/>
          </p:cNvSpPr>
          <p:nvPr/>
        </p:nvSpPr>
        <p:spPr bwMode="auto">
          <a:xfrm>
            <a:off x="3891897" y="57626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比的应用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4579" name="副标题 2"/>
          <p:cNvSpPr txBox="1">
            <a:spLocks noChangeArrowheads="1"/>
          </p:cNvSpPr>
          <p:nvPr/>
        </p:nvSpPr>
        <p:spPr bwMode="auto">
          <a:xfrm>
            <a:off x="2627313" y="1152526"/>
            <a:ext cx="417671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24580" name="副标题 2"/>
          <p:cNvSpPr txBox="1">
            <a:spLocks noChangeArrowheads="1"/>
          </p:cNvSpPr>
          <p:nvPr/>
        </p:nvSpPr>
        <p:spPr bwMode="auto">
          <a:xfrm>
            <a:off x="2627315" y="2160588"/>
            <a:ext cx="48974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3、讨论：说说你所知道的比的有关知识。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73213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1．在解决实际问题的过程中，进一步体会比的意义。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2．会运用比的意义解决有关按比例分配的实际问题，提高解决问题的能力。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１、讨论：你认为比在生活中有哪些应用。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3600450" y="2870200"/>
            <a:ext cx="2446338" cy="557215"/>
            <a:chOff x="0" y="0"/>
            <a:chExt cx="1541" cy="351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9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 9</a:t>
              </a:r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453" y="31"/>
              <a:ext cx="108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（小时）</a:t>
              </a:r>
            </a:p>
          </p:txBody>
        </p:sp>
      </p:grpSp>
      <p:grpSp>
        <p:nvGrpSpPr>
          <p:cNvPr id="14343" name="Group 7"/>
          <p:cNvGrpSpPr/>
          <p:nvPr/>
        </p:nvGrpSpPr>
        <p:grpSpPr bwMode="auto">
          <a:xfrm>
            <a:off x="1908175" y="2632075"/>
            <a:ext cx="2038350" cy="1038226"/>
            <a:chOff x="0" y="0"/>
            <a:chExt cx="1284" cy="654"/>
          </a:xfrm>
        </p:grpSpPr>
        <p:sp>
          <p:nvSpPr>
            <p:cNvPr id="7175" name="Text Box 11"/>
            <p:cNvSpPr txBox="1">
              <a:spLocks noChangeArrowheads="1"/>
            </p:cNvSpPr>
            <p:nvPr/>
          </p:nvSpPr>
          <p:spPr bwMode="auto">
            <a:xfrm>
              <a:off x="513" y="334"/>
              <a:ext cx="77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5+3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146"/>
              <a:ext cx="95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24×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460" y="0"/>
              <a:ext cx="57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523" y="331"/>
              <a:ext cx="4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3059117" y="4113213"/>
            <a:ext cx="60848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答：一天的睡眠时间应是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小时。  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576267" y="1196974"/>
            <a:ext cx="80660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、研究发现，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岁以上的儿童按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5∶3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安排一天的活动与睡眠的时间是最合理的。一天的睡眠时间应是多少小时？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1862138" y="341153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①每班一半。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5922966" y="34115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不合理</a:t>
            </a:r>
          </a:p>
        </p:txBody>
      </p:sp>
      <p:sp>
        <p:nvSpPr>
          <p:cNvPr id="4103" name="TextBox 11"/>
          <p:cNvSpPr txBox="1">
            <a:spLocks noChangeArrowheads="1"/>
          </p:cNvSpPr>
          <p:nvPr/>
        </p:nvSpPr>
        <p:spPr bwMode="auto">
          <a:xfrm>
            <a:off x="1862142" y="4160838"/>
            <a:ext cx="6846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②按1班和2班人数的比来分比较合理，30:20就是3:2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492254" y="915988"/>
            <a:ext cx="4672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怎样分合理呢？说说你是怎样想的。</a:t>
            </a:r>
          </a:p>
        </p:txBody>
      </p:sp>
      <p:pic>
        <p:nvPicPr>
          <p:cNvPr id="8200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2254" y="1477963"/>
            <a:ext cx="600551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027240" y="1811338"/>
            <a:ext cx="3678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利用表格的方法，分到不能分为止。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862138" y="1012825"/>
            <a:ext cx="4672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这筐橘子按3:2应该怎样分？分一分。</a:t>
            </a:r>
          </a:p>
        </p:txBody>
      </p:sp>
      <p:pic>
        <p:nvPicPr>
          <p:cNvPr id="13318" name="图片 -21474825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2588" y="2524126"/>
            <a:ext cx="2195512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8167" y="901702"/>
            <a:ext cx="1093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541588" y="213836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列表的方法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6" name="图片 -21474825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25754" y="2906715"/>
            <a:ext cx="210026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43117" y="1925638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画图的方法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pic>
        <p:nvPicPr>
          <p:cNvPr id="17414" name="图片 -21474825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84452" y="2643189"/>
            <a:ext cx="285432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自定义</PresentationFormat>
  <Paragraphs>130</Paragraphs>
  <Slides>22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2023-01-16T22:30:43Z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333089EF3E0845A1A70A20507134FB41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