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handoutMasterIdLst>
    <p:handoutMasterId r:id="rId29"/>
  </p:handoutMasterIdLst>
  <p:sldIdLst>
    <p:sldId id="256" r:id="rId3"/>
    <p:sldId id="257" r:id="rId4"/>
    <p:sldId id="258" r:id="rId5"/>
    <p:sldId id="260" r:id="rId6"/>
    <p:sldId id="261" r:id="rId7"/>
    <p:sldId id="262" r:id="rId8"/>
    <p:sldId id="263" r:id="rId9"/>
    <p:sldId id="264" r:id="rId10"/>
    <p:sldId id="266" r:id="rId11"/>
    <p:sldId id="265" r:id="rId12"/>
    <p:sldId id="267" r:id="rId13"/>
    <p:sldId id="268" r:id="rId14"/>
    <p:sldId id="270" r:id="rId15"/>
    <p:sldId id="269" r:id="rId16"/>
    <p:sldId id="272" r:id="rId17"/>
    <p:sldId id="271" r:id="rId18"/>
    <p:sldId id="273" r:id="rId19"/>
    <p:sldId id="274" r:id="rId20"/>
    <p:sldId id="275" r:id="rId21"/>
    <p:sldId id="277" r:id="rId22"/>
    <p:sldId id="276" r:id="rId23"/>
    <p:sldId id="278" r:id="rId24"/>
    <p:sldId id="279" r:id="rId25"/>
    <p:sldId id="280" r:id="rId26"/>
    <p:sldId id="28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6" d="100"/>
          <a:sy n="66" d="100"/>
        </p:scale>
        <p:origin x="-2274" y="-10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E0EE931-F3CD-4B79-9586-94BDE74985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C5BAE0-FA09-4CA9-A36C-5B123F1951C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E0EE931-F3CD-4B79-9586-94BDE749851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C5BAE0-FA09-4CA9-A36C-5B123F1951C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E0EE931-F3CD-4B79-9586-94BDE749851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C5BAE0-FA09-4CA9-A36C-5B123F1951C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E0EE931-F3CD-4B79-9586-94BDE74985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C5BAE0-FA09-4CA9-A36C-5B123F1951C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E0EE931-F3CD-4B79-9586-94BDE74985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C5BAE0-FA09-4CA9-A36C-5B123F1951CE}"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E0EE931-F3CD-4B79-9586-94BDE74985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C5BAE0-FA09-4CA9-A36C-5B123F1951C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E0EE931-F3CD-4B79-9586-94BDE749851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C5BAE0-FA09-4CA9-A36C-5B123F1951C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圆角 6"/>
          <p:cNvSpPr/>
          <p:nvPr userDrawn="1"/>
        </p:nvSpPr>
        <p:spPr>
          <a:xfrm>
            <a:off x="310201" y="350658"/>
            <a:ext cx="11571599" cy="6156684"/>
          </a:xfrm>
          <a:prstGeom prst="roundRect">
            <a:avLst>
              <a:gd name="adj" fmla="val 632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E0EE931-F3CD-4B79-9586-94BDE749851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C5BAE0-FA09-4CA9-A36C-5B123F1951C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E0EE931-F3CD-4B79-9586-94BDE7498511}"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C5BAE0-FA09-4CA9-A36C-5B123F1951C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E0EE931-F3CD-4B79-9586-94BDE7498511}"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C5BAE0-FA09-4CA9-A36C-5B123F1951CE}" type="slidenum">
              <a:rPr lang="zh-CN" altLang="en-US" smtClean="0"/>
              <a:t>‹#›</a:t>
            </a:fld>
            <a:endParaRPr lang="zh-CN" altLang="en-US"/>
          </a:p>
        </p:txBody>
      </p:sp>
      <p:sp>
        <p:nvSpPr>
          <p:cNvPr id="11" name="TextBox 10"/>
          <p:cNvSpPr txBox="1"/>
          <p:nvPr userDrawn="1"/>
        </p:nvSpPr>
        <p:spPr>
          <a:xfrm>
            <a:off x="623392" y="6726973"/>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E0EE931-F3CD-4B79-9586-94BDE7498511}"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C5BAE0-FA09-4CA9-A36C-5B123F1951C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0EE931-F3CD-4B79-9586-94BDE749851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C5BAE0-FA09-4CA9-A36C-5B123F1951C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EE931-F3CD-4B79-9586-94BDE749851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5BAE0-FA09-4CA9-A36C-5B123F1951C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30.emf"/><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34.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rot="5400000">
            <a:off x="2667000" y="-2667000"/>
            <a:ext cx="6858000" cy="12192000"/>
          </a:xfrm>
          <a:prstGeom prst="rect">
            <a:avLst/>
          </a:prstGeom>
        </p:spPr>
      </p:pic>
      <p:pic>
        <p:nvPicPr>
          <p:cNvPr id="14" name="图片 13"/>
          <p:cNvPicPr>
            <a:picLocks noChangeAspect="1"/>
          </p:cNvPicPr>
          <p:nvPr/>
        </p:nvPicPr>
        <p:blipFill rotWithShape="1">
          <a:blip r:embed="rId3" cstate="screen"/>
          <a:srcRect/>
          <a:stretch>
            <a:fillRect/>
          </a:stretch>
        </p:blipFill>
        <p:spPr>
          <a:xfrm>
            <a:off x="10183428" y="-7712"/>
            <a:ext cx="2008572" cy="3220688"/>
          </a:xfrm>
          <a:prstGeom prst="rect">
            <a:avLst/>
          </a:prstGeom>
        </p:spPr>
      </p:pic>
      <p:pic>
        <p:nvPicPr>
          <p:cNvPr id="18" name="图片 17"/>
          <p:cNvPicPr>
            <a:picLocks noChangeAspect="1"/>
          </p:cNvPicPr>
          <p:nvPr/>
        </p:nvPicPr>
        <p:blipFill rotWithShape="1">
          <a:blip r:embed="rId4" cstate="screen"/>
          <a:srcRect/>
          <a:stretch>
            <a:fillRect/>
          </a:stretch>
        </p:blipFill>
        <p:spPr>
          <a:xfrm>
            <a:off x="227347" y="271608"/>
            <a:ext cx="1512168" cy="882098"/>
          </a:xfrm>
          <a:prstGeom prst="rect">
            <a:avLst/>
          </a:prstGeom>
        </p:spPr>
      </p:pic>
      <p:pic>
        <p:nvPicPr>
          <p:cNvPr id="26" name="图片 25"/>
          <p:cNvPicPr>
            <a:picLocks noChangeAspect="1"/>
          </p:cNvPicPr>
          <p:nvPr/>
        </p:nvPicPr>
        <p:blipFill rotWithShape="1">
          <a:blip r:embed="rId5" cstate="screen"/>
          <a:srcRect/>
          <a:stretch>
            <a:fillRect/>
          </a:stretch>
        </p:blipFill>
        <p:spPr>
          <a:xfrm>
            <a:off x="5019903" y="5197302"/>
            <a:ext cx="2124236" cy="1046172"/>
          </a:xfrm>
          <a:prstGeom prst="rect">
            <a:avLst/>
          </a:prstGeom>
        </p:spPr>
      </p:pic>
      <p:pic>
        <p:nvPicPr>
          <p:cNvPr id="28" name="图片 27"/>
          <p:cNvPicPr>
            <a:picLocks noChangeAspect="1"/>
          </p:cNvPicPr>
          <p:nvPr/>
        </p:nvPicPr>
        <p:blipFill rotWithShape="1">
          <a:blip r:embed="rId6" cstate="screen"/>
          <a:srcRect/>
          <a:stretch>
            <a:fillRect/>
          </a:stretch>
        </p:blipFill>
        <p:spPr>
          <a:xfrm>
            <a:off x="13251" y="5209239"/>
            <a:ext cx="3130421" cy="1631644"/>
          </a:xfrm>
          <a:prstGeom prst="rect">
            <a:avLst/>
          </a:prstGeom>
          <a:effectLst>
            <a:outerShdw blurRad="50800" dist="38100" dir="18900000" algn="bl" rotWithShape="0">
              <a:prstClr val="black">
                <a:alpha val="40000"/>
              </a:prstClr>
            </a:outerShdw>
          </a:effectLst>
        </p:spPr>
      </p:pic>
      <p:pic>
        <p:nvPicPr>
          <p:cNvPr id="30" name="图片 29"/>
          <p:cNvPicPr>
            <a:picLocks noChangeAspect="1"/>
          </p:cNvPicPr>
          <p:nvPr/>
        </p:nvPicPr>
        <p:blipFill rotWithShape="1">
          <a:blip r:embed="rId7" cstate="screen"/>
          <a:srcRect/>
          <a:stretch>
            <a:fillRect/>
          </a:stretch>
        </p:blipFill>
        <p:spPr>
          <a:xfrm>
            <a:off x="11461509" y="3288260"/>
            <a:ext cx="743742" cy="3331685"/>
          </a:xfrm>
          <a:prstGeom prst="rect">
            <a:avLst/>
          </a:prstGeom>
        </p:spPr>
      </p:pic>
      <p:grpSp>
        <p:nvGrpSpPr>
          <p:cNvPr id="34" name="组合 33"/>
          <p:cNvGrpSpPr/>
          <p:nvPr/>
        </p:nvGrpSpPr>
        <p:grpSpPr>
          <a:xfrm>
            <a:off x="983431" y="1137612"/>
            <a:ext cx="9757084" cy="3836790"/>
            <a:chOff x="983431" y="1137612"/>
            <a:chExt cx="9757084" cy="3836790"/>
          </a:xfrm>
        </p:grpSpPr>
        <p:pic>
          <p:nvPicPr>
            <p:cNvPr id="20" name="图片 19"/>
            <p:cNvPicPr>
              <a:picLocks noChangeAspect="1"/>
            </p:cNvPicPr>
            <p:nvPr/>
          </p:nvPicPr>
          <p:blipFill rotWithShape="1">
            <a:blip r:embed="rId8" cstate="screen"/>
            <a:srcRect/>
            <a:stretch>
              <a:fillRect/>
            </a:stretch>
          </p:blipFill>
          <p:spPr>
            <a:xfrm>
              <a:off x="983431" y="2388810"/>
              <a:ext cx="1296145" cy="1663756"/>
            </a:xfrm>
            <a:prstGeom prst="rect">
              <a:avLst/>
            </a:prstGeom>
          </p:spPr>
        </p:pic>
        <p:grpSp>
          <p:nvGrpSpPr>
            <p:cNvPr id="33" name="组合 32"/>
            <p:cNvGrpSpPr/>
            <p:nvPr/>
          </p:nvGrpSpPr>
          <p:grpSpPr>
            <a:xfrm>
              <a:off x="1451482" y="1196752"/>
              <a:ext cx="9289033" cy="3777650"/>
              <a:chOff x="1451482" y="1196752"/>
              <a:chExt cx="9289033" cy="3777650"/>
            </a:xfrm>
          </p:grpSpPr>
          <p:grpSp>
            <p:nvGrpSpPr>
              <p:cNvPr id="12" name="组合 11"/>
              <p:cNvGrpSpPr/>
              <p:nvPr/>
            </p:nvGrpSpPr>
            <p:grpSpPr>
              <a:xfrm>
                <a:off x="1451482" y="1196752"/>
                <a:ext cx="9289033" cy="3777650"/>
                <a:chOff x="1559496" y="1340768"/>
                <a:chExt cx="9289033" cy="3777650"/>
              </a:xfrm>
            </p:grpSpPr>
            <p:pic>
              <p:nvPicPr>
                <p:cNvPr id="7" name="图片 6"/>
                <p:cNvPicPr>
                  <a:picLocks noChangeAspect="1"/>
                </p:cNvPicPr>
                <p:nvPr/>
              </p:nvPicPr>
              <p:blipFill rotWithShape="1">
                <a:blip r:embed="rId9" cstate="screen"/>
                <a:srcRect/>
                <a:stretch>
                  <a:fillRect/>
                </a:stretch>
              </p:blipFill>
              <p:spPr>
                <a:xfrm>
                  <a:off x="1559496" y="1628800"/>
                  <a:ext cx="3292981" cy="2952328"/>
                </a:xfrm>
                <a:prstGeom prst="rect">
                  <a:avLst/>
                </a:prstGeom>
                <a:effectLst>
                  <a:outerShdw blurRad="50800" dist="38100" dir="8100000" sx="101000" sy="101000" algn="tr" rotWithShape="0">
                    <a:prstClr val="black">
                      <a:alpha val="40000"/>
                    </a:prstClr>
                  </a:outerShdw>
                </a:effectLst>
              </p:spPr>
            </p:pic>
            <p:pic>
              <p:nvPicPr>
                <p:cNvPr id="9" name="图片 8"/>
                <p:cNvPicPr>
                  <a:picLocks noChangeAspect="1"/>
                </p:cNvPicPr>
                <p:nvPr/>
              </p:nvPicPr>
              <p:blipFill rotWithShape="1">
                <a:blip r:embed="rId10" cstate="screen"/>
                <a:srcRect/>
                <a:stretch>
                  <a:fillRect/>
                </a:stretch>
              </p:blipFill>
              <p:spPr>
                <a:xfrm>
                  <a:off x="4295800" y="1340768"/>
                  <a:ext cx="3168353" cy="3777650"/>
                </a:xfrm>
                <a:prstGeom prst="rect">
                  <a:avLst/>
                </a:prstGeom>
                <a:effectLst>
                  <a:outerShdw blurRad="50800" dist="38100" dir="8100000" sx="101000" sy="101000" algn="tr" rotWithShape="0">
                    <a:prstClr val="black">
                      <a:alpha val="40000"/>
                    </a:prstClr>
                  </a:outerShdw>
                </a:effectLst>
              </p:spPr>
            </p:pic>
            <p:pic>
              <p:nvPicPr>
                <p:cNvPr id="11" name="图片 10"/>
                <p:cNvPicPr>
                  <a:picLocks noChangeAspect="1"/>
                </p:cNvPicPr>
                <p:nvPr/>
              </p:nvPicPr>
              <p:blipFill rotWithShape="1">
                <a:blip r:embed="rId11" cstate="screen"/>
                <a:srcRect/>
                <a:stretch>
                  <a:fillRect/>
                </a:stretch>
              </p:blipFill>
              <p:spPr>
                <a:xfrm>
                  <a:off x="7680176" y="1484784"/>
                  <a:ext cx="3168353" cy="3496113"/>
                </a:xfrm>
                <a:prstGeom prst="rect">
                  <a:avLst/>
                </a:prstGeom>
                <a:effectLst>
                  <a:outerShdw blurRad="50800" dist="38100" dir="8100000" sx="101000" sy="101000" algn="tr" rotWithShape="0">
                    <a:prstClr val="black">
                      <a:alpha val="40000"/>
                    </a:prstClr>
                  </a:outerShdw>
                </a:effectLst>
              </p:spPr>
            </p:pic>
          </p:grpSp>
          <p:pic>
            <p:nvPicPr>
              <p:cNvPr id="22" name="图片 21"/>
              <p:cNvPicPr>
                <a:picLocks noChangeAspect="1"/>
              </p:cNvPicPr>
              <p:nvPr/>
            </p:nvPicPr>
            <p:blipFill rotWithShape="1">
              <a:blip r:embed="rId12" cstate="screen"/>
              <a:srcRect/>
              <a:stretch>
                <a:fillRect/>
              </a:stretch>
            </p:blipFill>
            <p:spPr>
              <a:xfrm>
                <a:off x="5186125" y="2446434"/>
                <a:ext cx="1791793" cy="1281044"/>
              </a:xfrm>
              <a:prstGeom prst="rect">
                <a:avLst/>
              </a:prstGeom>
            </p:spPr>
          </p:pic>
        </p:grpSp>
        <p:pic>
          <p:nvPicPr>
            <p:cNvPr id="24" name="图片 23"/>
            <p:cNvPicPr>
              <a:picLocks noChangeAspect="1"/>
            </p:cNvPicPr>
            <p:nvPr/>
          </p:nvPicPr>
          <p:blipFill rotWithShape="1">
            <a:blip r:embed="rId13" cstate="screen"/>
            <a:srcRect/>
            <a:stretch>
              <a:fillRect/>
            </a:stretch>
          </p:blipFill>
          <p:spPr>
            <a:xfrm>
              <a:off x="6896288" y="1909468"/>
              <a:ext cx="1036668" cy="1519532"/>
            </a:xfrm>
            <a:prstGeom prst="rect">
              <a:avLst/>
            </a:prstGeom>
          </p:spPr>
        </p:pic>
        <p:sp>
          <p:nvSpPr>
            <p:cNvPr id="31" name="文本框 30"/>
            <p:cNvSpPr txBox="1"/>
            <p:nvPr/>
          </p:nvSpPr>
          <p:spPr>
            <a:xfrm>
              <a:off x="2435358" y="1137612"/>
              <a:ext cx="6768752" cy="276999"/>
            </a:xfrm>
            <a:prstGeom prst="rect">
              <a:avLst/>
            </a:prstGeom>
            <a:noFill/>
          </p:spPr>
          <p:txBody>
            <a:bodyPr wrap="square" rtlCol="0">
              <a:spAutoFit/>
            </a:bodyPr>
            <a:lstStyle/>
            <a:p>
              <a:pPr algn="dist"/>
              <a:r>
                <a:rPr lang="en-US" altLang="zh-CN" sz="1200" dirty="0">
                  <a:cs typeface="+mn-ea"/>
                  <a:sym typeface="+mn-lt"/>
                </a:rPr>
                <a:t>HAPPY NEW YEAR</a:t>
              </a:r>
              <a:endParaRPr lang="zh-CN" altLang="en-US" sz="1200" dirty="0">
                <a:cs typeface="+mn-ea"/>
                <a:sym typeface="+mn-lt"/>
              </a:endParaRPr>
            </a:p>
          </p:txBody>
        </p:sp>
      </p:grpSp>
      <p:sp>
        <p:nvSpPr>
          <p:cNvPr id="32" name="文本框 31"/>
          <p:cNvSpPr txBox="1"/>
          <p:nvPr/>
        </p:nvSpPr>
        <p:spPr>
          <a:xfrm>
            <a:off x="3035660" y="4816021"/>
            <a:ext cx="6120680" cy="369332"/>
          </a:xfrm>
          <a:prstGeom prst="rect">
            <a:avLst/>
          </a:prstGeom>
          <a:noFill/>
        </p:spPr>
        <p:txBody>
          <a:bodyPr wrap="square" rtlCol="0">
            <a:spAutoFit/>
          </a:bodyPr>
          <a:lstStyle/>
          <a:p>
            <a:pPr algn="dist"/>
            <a:r>
              <a:rPr lang="zh-CN" altLang="en-US" dirty="0">
                <a:solidFill>
                  <a:schemeClr val="bg1"/>
                </a:solidFill>
                <a:cs typeface="+mn-ea"/>
                <a:sym typeface="+mn-lt"/>
              </a:rPr>
              <a:t>除</a:t>
            </a:r>
            <a:r>
              <a:rPr lang="en-US" altLang="zh-CN" dirty="0">
                <a:solidFill>
                  <a:schemeClr val="bg1"/>
                </a:solidFill>
                <a:cs typeface="+mn-ea"/>
                <a:sym typeface="+mn-lt"/>
              </a:rPr>
              <a:t>/</a:t>
            </a:r>
            <a:r>
              <a:rPr lang="zh-CN" altLang="en-US" dirty="0">
                <a:solidFill>
                  <a:schemeClr val="bg1"/>
                </a:solidFill>
                <a:cs typeface="+mn-ea"/>
                <a:sym typeface="+mn-lt"/>
              </a:rPr>
              <a:t>夕</a:t>
            </a:r>
            <a:r>
              <a:rPr lang="en-US" altLang="zh-CN" dirty="0">
                <a:solidFill>
                  <a:schemeClr val="bg1"/>
                </a:solidFill>
                <a:cs typeface="+mn-ea"/>
                <a:sym typeface="+mn-lt"/>
              </a:rPr>
              <a:t>/</a:t>
            </a:r>
            <a:r>
              <a:rPr lang="zh-CN" altLang="en-US" dirty="0">
                <a:solidFill>
                  <a:schemeClr val="bg1"/>
                </a:solidFill>
                <a:cs typeface="+mn-ea"/>
                <a:sym typeface="+mn-lt"/>
              </a:rPr>
              <a:t>夜</a:t>
            </a:r>
            <a:r>
              <a:rPr lang="en-US" altLang="zh-CN" dirty="0">
                <a:solidFill>
                  <a:schemeClr val="bg1"/>
                </a:solidFill>
                <a:cs typeface="+mn-ea"/>
                <a:sym typeface="+mn-lt"/>
              </a:rPr>
              <a:t>/</a:t>
            </a:r>
            <a:r>
              <a:rPr lang="zh-CN" altLang="en-US" dirty="0">
                <a:solidFill>
                  <a:schemeClr val="bg1"/>
                </a:solidFill>
                <a:cs typeface="+mn-ea"/>
                <a:sym typeface="+mn-lt"/>
              </a:rPr>
              <a:t> 中</a:t>
            </a:r>
            <a:r>
              <a:rPr lang="en-US" altLang="zh-CN" dirty="0">
                <a:solidFill>
                  <a:schemeClr val="bg1"/>
                </a:solidFill>
                <a:cs typeface="+mn-ea"/>
                <a:sym typeface="+mn-lt"/>
              </a:rPr>
              <a:t>/</a:t>
            </a:r>
            <a:r>
              <a:rPr lang="zh-CN" altLang="en-US" dirty="0">
                <a:solidFill>
                  <a:schemeClr val="bg1"/>
                </a:solidFill>
                <a:cs typeface="+mn-ea"/>
                <a:sym typeface="+mn-lt"/>
              </a:rPr>
              <a:t>国</a:t>
            </a:r>
            <a:r>
              <a:rPr lang="en-US" altLang="zh-CN" dirty="0">
                <a:solidFill>
                  <a:schemeClr val="bg1"/>
                </a:solidFill>
                <a:cs typeface="+mn-ea"/>
                <a:sym typeface="+mn-lt"/>
              </a:rPr>
              <a:t>/</a:t>
            </a:r>
            <a:r>
              <a:rPr lang="zh-CN" altLang="en-US" dirty="0">
                <a:solidFill>
                  <a:schemeClr val="bg1"/>
                </a:solidFill>
                <a:cs typeface="+mn-ea"/>
                <a:sym typeface="+mn-lt"/>
              </a:rPr>
              <a:t>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新年团拜会</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pic>
        <p:nvPicPr>
          <p:cNvPr id="10" name="图片 9"/>
          <p:cNvPicPr>
            <a:picLocks noChangeAspect="1"/>
          </p:cNvPicPr>
          <p:nvPr/>
        </p:nvPicPr>
        <p:blipFill>
          <a:blip r:embed="rId5" cstate="screen"/>
          <a:stretch>
            <a:fillRect/>
          </a:stretch>
        </p:blipFill>
        <p:spPr>
          <a:xfrm>
            <a:off x="7159482" y="2106741"/>
            <a:ext cx="3703268" cy="3240360"/>
          </a:xfrm>
          <a:prstGeom prst="rect">
            <a:avLst/>
          </a:prstGeom>
        </p:spPr>
      </p:pic>
      <p:sp>
        <p:nvSpPr>
          <p:cNvPr id="17" name="文本框 16"/>
          <p:cNvSpPr txBox="1"/>
          <p:nvPr/>
        </p:nvSpPr>
        <p:spPr>
          <a:xfrm>
            <a:off x="1352086" y="1724276"/>
            <a:ext cx="1828800"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添加标题</a:t>
            </a:r>
          </a:p>
        </p:txBody>
      </p:sp>
      <p:sp>
        <p:nvSpPr>
          <p:cNvPr id="18" name="文本框 17"/>
          <p:cNvSpPr txBox="1"/>
          <p:nvPr/>
        </p:nvSpPr>
        <p:spPr>
          <a:xfrm>
            <a:off x="1352086" y="2259139"/>
            <a:ext cx="5051736" cy="52322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400" dirty="0">
                <a:solidFill>
                  <a:schemeClr val="tx1">
                    <a:lumMod val="85000"/>
                    <a:lumOff val="15000"/>
                  </a:schemeClr>
                </a:solidFill>
                <a:cs typeface="+mn-ea"/>
                <a:sym typeface="+mn-lt"/>
              </a:rPr>
              <a:t>单击此处添加标题内容，标题要与内容相符，注意字体大小及文本匹配程度。</a:t>
            </a:r>
          </a:p>
        </p:txBody>
      </p:sp>
      <p:sp>
        <p:nvSpPr>
          <p:cNvPr id="19" name="文本框 18"/>
          <p:cNvSpPr txBox="1"/>
          <p:nvPr/>
        </p:nvSpPr>
        <p:spPr>
          <a:xfrm>
            <a:off x="1352086" y="3203701"/>
            <a:ext cx="5051736" cy="52322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400" dirty="0">
                <a:solidFill>
                  <a:schemeClr val="tx1">
                    <a:lumMod val="85000"/>
                    <a:lumOff val="15000"/>
                  </a:schemeClr>
                </a:solidFill>
                <a:cs typeface="+mn-ea"/>
                <a:sym typeface="+mn-lt"/>
              </a:rPr>
              <a:t>单击此处添加标题内容，标题要与内容相符，注意字体大小及文本匹配程度。</a:t>
            </a:r>
          </a:p>
        </p:txBody>
      </p:sp>
      <p:sp>
        <p:nvSpPr>
          <p:cNvPr id="20" name="文本框 19"/>
          <p:cNvSpPr txBox="1"/>
          <p:nvPr/>
        </p:nvSpPr>
        <p:spPr>
          <a:xfrm>
            <a:off x="1352086" y="4148263"/>
            <a:ext cx="5051736" cy="52322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400" dirty="0">
                <a:solidFill>
                  <a:schemeClr val="tx1">
                    <a:lumMod val="85000"/>
                    <a:lumOff val="15000"/>
                  </a:schemeClr>
                </a:solidFill>
                <a:cs typeface="+mn-ea"/>
                <a:sym typeface="+mn-lt"/>
              </a:rPr>
              <a:t>单击此处添加标题内容，标题要与内容相符，注意字体大小及文本匹配程度。</a:t>
            </a:r>
          </a:p>
        </p:txBody>
      </p:sp>
      <p:sp>
        <p:nvSpPr>
          <p:cNvPr id="21" name="文本框 20"/>
          <p:cNvSpPr txBox="1"/>
          <p:nvPr/>
        </p:nvSpPr>
        <p:spPr>
          <a:xfrm>
            <a:off x="1352086" y="5092824"/>
            <a:ext cx="5051736" cy="52322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400" dirty="0">
                <a:solidFill>
                  <a:schemeClr val="tx1">
                    <a:lumMod val="85000"/>
                    <a:lumOff val="15000"/>
                  </a:schemeClr>
                </a:solidFill>
                <a:cs typeface="+mn-ea"/>
                <a:sym typeface="+mn-lt"/>
              </a:rPr>
              <a:t>单击此处添加标题内容，标题要与内容相符，注意字体大小及文本匹配程度。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randombar(horizont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新年团拜会</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sp>
        <p:nvSpPr>
          <p:cNvPr id="8" name="矩形 7"/>
          <p:cNvSpPr/>
          <p:nvPr/>
        </p:nvSpPr>
        <p:spPr>
          <a:xfrm>
            <a:off x="1397771" y="1844824"/>
            <a:ext cx="2966838" cy="1554272"/>
          </a:xfrm>
          <a:prstGeom prst="rect">
            <a:avLst/>
          </a:prstGeom>
        </p:spPr>
        <p:txBody>
          <a:bodyPr vert="horz" wrap="square">
            <a:spAutoFit/>
          </a:bodyPr>
          <a:lstStyle/>
          <a:p>
            <a:pPr algn="dist">
              <a:lnSpc>
                <a:spcPts val="1900"/>
              </a:lnSpc>
            </a:pPr>
            <a:r>
              <a:rPr lang="zh-CN" altLang="en-US" sz="1400" spc="100" dirty="0">
                <a:cs typeface="+mn-ea"/>
                <a:sym typeface="+mn-lt"/>
              </a:rPr>
              <a:t>桃之夭夭，灼灼其华</a:t>
            </a:r>
            <a:endParaRPr lang="en-US" altLang="zh-CN" sz="1400" spc="100" dirty="0">
              <a:cs typeface="+mn-ea"/>
              <a:sym typeface="+mn-lt"/>
            </a:endParaRPr>
          </a:p>
          <a:p>
            <a:pPr algn="dist">
              <a:lnSpc>
                <a:spcPts val="1900"/>
              </a:lnSpc>
            </a:pPr>
            <a:r>
              <a:rPr lang="zh-CN" altLang="en-US" sz="1400" spc="100" dirty="0">
                <a:cs typeface="+mn-ea"/>
                <a:sym typeface="+mn-lt"/>
              </a:rPr>
              <a:t>之子于归，宜其室家</a:t>
            </a:r>
          </a:p>
          <a:p>
            <a:pPr algn="dist">
              <a:lnSpc>
                <a:spcPts val="1900"/>
              </a:lnSpc>
            </a:pPr>
            <a:r>
              <a:rPr lang="zh-CN" altLang="en-US" sz="1400" spc="100" dirty="0">
                <a:cs typeface="+mn-ea"/>
                <a:sym typeface="+mn-lt"/>
              </a:rPr>
              <a:t>桃之夭夭，有蕡其实</a:t>
            </a:r>
            <a:endParaRPr lang="en-US" altLang="zh-CN" sz="1400" spc="100" dirty="0">
              <a:cs typeface="+mn-ea"/>
              <a:sym typeface="+mn-lt"/>
            </a:endParaRPr>
          </a:p>
          <a:p>
            <a:pPr algn="dist">
              <a:lnSpc>
                <a:spcPts val="1900"/>
              </a:lnSpc>
            </a:pPr>
            <a:r>
              <a:rPr lang="zh-CN" altLang="en-US" sz="1400" spc="100" dirty="0">
                <a:cs typeface="+mn-ea"/>
                <a:sym typeface="+mn-lt"/>
              </a:rPr>
              <a:t>之子于归，宜其家室</a:t>
            </a:r>
          </a:p>
          <a:p>
            <a:pPr algn="dist">
              <a:lnSpc>
                <a:spcPts val="1900"/>
              </a:lnSpc>
            </a:pPr>
            <a:r>
              <a:rPr lang="zh-CN" altLang="en-US" sz="1400" spc="100" dirty="0">
                <a:cs typeface="+mn-ea"/>
                <a:sym typeface="+mn-lt"/>
              </a:rPr>
              <a:t>桃之夭夭，其叶蓁蓁</a:t>
            </a:r>
            <a:endParaRPr lang="en-US" altLang="zh-CN" sz="1400" spc="100" dirty="0">
              <a:cs typeface="+mn-ea"/>
              <a:sym typeface="+mn-lt"/>
            </a:endParaRPr>
          </a:p>
          <a:p>
            <a:pPr algn="dist">
              <a:lnSpc>
                <a:spcPts val="1900"/>
              </a:lnSpc>
            </a:pPr>
            <a:r>
              <a:rPr lang="zh-CN" altLang="en-US" sz="1400" spc="100" dirty="0">
                <a:cs typeface="+mn-ea"/>
                <a:sym typeface="+mn-lt"/>
              </a:rPr>
              <a:t>之子于归，宜其家人</a:t>
            </a:r>
            <a:endParaRPr lang="en-US" altLang="zh-CN" sz="1400" spc="100" dirty="0">
              <a:cs typeface="+mn-ea"/>
              <a:sym typeface="+mn-lt"/>
            </a:endParaRPr>
          </a:p>
        </p:txBody>
      </p:sp>
      <p:grpSp>
        <p:nvGrpSpPr>
          <p:cNvPr id="9" name="组合 8"/>
          <p:cNvGrpSpPr/>
          <p:nvPr/>
        </p:nvGrpSpPr>
        <p:grpSpPr>
          <a:xfrm>
            <a:off x="8724526" y="1817471"/>
            <a:ext cx="1485900" cy="3571875"/>
            <a:chOff x="5353050" y="1793080"/>
            <a:chExt cx="1485900" cy="3571875"/>
          </a:xfrm>
        </p:grpSpPr>
        <p:sp>
          <p:nvSpPr>
            <p:cNvPr id="10" name="矩形 9"/>
            <p:cNvSpPr/>
            <p:nvPr/>
          </p:nvSpPr>
          <p:spPr>
            <a:xfrm>
              <a:off x="5353050" y="1793080"/>
              <a:ext cx="1485900" cy="35718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1" name="文本框 10"/>
            <p:cNvSpPr txBox="1"/>
            <p:nvPr/>
          </p:nvSpPr>
          <p:spPr>
            <a:xfrm>
              <a:off x="5588168" y="2010121"/>
              <a:ext cx="1015663" cy="3137792"/>
            </a:xfrm>
            <a:prstGeom prst="rect">
              <a:avLst/>
            </a:prstGeom>
            <a:noFill/>
          </p:spPr>
          <p:txBody>
            <a:bodyPr vert="eaVert" wrap="square" rtlCol="0">
              <a:spAutoFit/>
            </a:bodyPr>
            <a:lstStyle/>
            <a:p>
              <a:pPr algn="dist"/>
              <a:r>
                <a:rPr lang="zh-CN" altLang="en-US" sz="5400" dirty="0">
                  <a:cs typeface="+mn-ea"/>
                  <a:sym typeface="+mn-lt"/>
                </a:rPr>
                <a:t>新春快乐</a:t>
              </a:r>
            </a:p>
          </p:txBody>
        </p:sp>
      </p:grpSp>
      <p:sp>
        <p:nvSpPr>
          <p:cNvPr id="12" name="文本框 11"/>
          <p:cNvSpPr txBox="1"/>
          <p:nvPr/>
        </p:nvSpPr>
        <p:spPr>
          <a:xfrm>
            <a:off x="1397771" y="4154833"/>
            <a:ext cx="3106349" cy="1453218"/>
          </a:xfrm>
          <a:prstGeom prst="rect">
            <a:avLst/>
          </a:prstGeom>
          <a:noFill/>
        </p:spPr>
        <p:txBody>
          <a:bodyPr wrap="square" rtlCol="0">
            <a:spAutoFit/>
          </a:bodyPr>
          <a:lstStyle/>
          <a:p>
            <a:pPr algn="just">
              <a:lnSpc>
                <a:spcPts val="1800"/>
              </a:lnSpc>
            </a:pPr>
            <a:r>
              <a:rPr lang="en-US" altLang="zh-CN" sz="1100" spc="100" dirty="0">
                <a:cs typeface="+mn-ea"/>
                <a:sym typeface="+mn-lt"/>
              </a:rPr>
              <a:t>Please enter the font and title you think is appropriate in the box, and change your color, Please enter the font and title you think is appropriate in the box, and change your color</a:t>
            </a:r>
            <a:endParaRPr lang="zh-CN" altLang="en-US" sz="1100" spc="100" dirty="0">
              <a:cs typeface="+mn-ea"/>
              <a:sym typeface="+mn-lt"/>
            </a:endParaRPr>
          </a:p>
        </p:txBody>
      </p:sp>
      <p:cxnSp>
        <p:nvCxnSpPr>
          <p:cNvPr id="13" name="直接连接符 12"/>
          <p:cNvCxnSpPr/>
          <p:nvPr/>
        </p:nvCxnSpPr>
        <p:spPr>
          <a:xfrm>
            <a:off x="2516892" y="3923657"/>
            <a:ext cx="71437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984551" y="1844824"/>
            <a:ext cx="2966838" cy="1554272"/>
          </a:xfrm>
          <a:prstGeom prst="rect">
            <a:avLst/>
          </a:prstGeom>
        </p:spPr>
        <p:txBody>
          <a:bodyPr vert="horz" wrap="square">
            <a:spAutoFit/>
          </a:bodyPr>
          <a:lstStyle/>
          <a:p>
            <a:pPr algn="dist">
              <a:lnSpc>
                <a:spcPts val="1900"/>
              </a:lnSpc>
            </a:pPr>
            <a:r>
              <a:rPr lang="zh-CN" altLang="en-US" sz="1400" spc="100" dirty="0">
                <a:cs typeface="+mn-ea"/>
                <a:sym typeface="+mn-lt"/>
              </a:rPr>
              <a:t>桃之夭夭，灼灼其华</a:t>
            </a:r>
            <a:endParaRPr lang="en-US" altLang="zh-CN" sz="1400" spc="100" dirty="0">
              <a:cs typeface="+mn-ea"/>
              <a:sym typeface="+mn-lt"/>
            </a:endParaRPr>
          </a:p>
          <a:p>
            <a:pPr algn="dist">
              <a:lnSpc>
                <a:spcPts val="1900"/>
              </a:lnSpc>
            </a:pPr>
            <a:r>
              <a:rPr lang="zh-CN" altLang="en-US" sz="1400" spc="100" dirty="0">
                <a:cs typeface="+mn-ea"/>
                <a:sym typeface="+mn-lt"/>
              </a:rPr>
              <a:t>之子于归，宜其室家</a:t>
            </a:r>
          </a:p>
          <a:p>
            <a:pPr algn="dist">
              <a:lnSpc>
                <a:spcPts val="1900"/>
              </a:lnSpc>
            </a:pPr>
            <a:r>
              <a:rPr lang="zh-CN" altLang="en-US" sz="1400" spc="100" dirty="0">
                <a:cs typeface="+mn-ea"/>
                <a:sym typeface="+mn-lt"/>
              </a:rPr>
              <a:t>桃之夭夭，有蕡其实</a:t>
            </a:r>
            <a:endParaRPr lang="en-US" altLang="zh-CN" sz="1400" spc="100" dirty="0">
              <a:cs typeface="+mn-ea"/>
              <a:sym typeface="+mn-lt"/>
            </a:endParaRPr>
          </a:p>
          <a:p>
            <a:pPr algn="dist">
              <a:lnSpc>
                <a:spcPts val="1900"/>
              </a:lnSpc>
            </a:pPr>
            <a:r>
              <a:rPr lang="zh-CN" altLang="en-US" sz="1400" spc="100" dirty="0">
                <a:cs typeface="+mn-ea"/>
                <a:sym typeface="+mn-lt"/>
              </a:rPr>
              <a:t>之子于归，宜其家室</a:t>
            </a:r>
          </a:p>
          <a:p>
            <a:pPr algn="dist">
              <a:lnSpc>
                <a:spcPts val="1900"/>
              </a:lnSpc>
            </a:pPr>
            <a:r>
              <a:rPr lang="zh-CN" altLang="en-US" sz="1400" spc="100" dirty="0">
                <a:cs typeface="+mn-ea"/>
                <a:sym typeface="+mn-lt"/>
              </a:rPr>
              <a:t>桃之夭夭，其叶蓁蓁</a:t>
            </a:r>
            <a:endParaRPr lang="en-US" altLang="zh-CN" sz="1400" spc="100" dirty="0">
              <a:cs typeface="+mn-ea"/>
              <a:sym typeface="+mn-lt"/>
            </a:endParaRPr>
          </a:p>
          <a:p>
            <a:pPr algn="dist">
              <a:lnSpc>
                <a:spcPts val="1900"/>
              </a:lnSpc>
            </a:pPr>
            <a:r>
              <a:rPr lang="zh-CN" altLang="en-US" sz="1400" spc="100" dirty="0">
                <a:cs typeface="+mn-ea"/>
                <a:sym typeface="+mn-lt"/>
              </a:rPr>
              <a:t>之子于归，宜其家人</a:t>
            </a:r>
            <a:endParaRPr lang="en-US" altLang="zh-CN" sz="1400" spc="100" dirty="0">
              <a:cs typeface="+mn-ea"/>
              <a:sym typeface="+mn-lt"/>
            </a:endParaRPr>
          </a:p>
        </p:txBody>
      </p:sp>
      <p:sp>
        <p:nvSpPr>
          <p:cNvPr id="15" name="文本框 14"/>
          <p:cNvSpPr txBox="1"/>
          <p:nvPr/>
        </p:nvSpPr>
        <p:spPr>
          <a:xfrm>
            <a:off x="4984551" y="4154833"/>
            <a:ext cx="3106349" cy="1453218"/>
          </a:xfrm>
          <a:prstGeom prst="rect">
            <a:avLst/>
          </a:prstGeom>
          <a:noFill/>
        </p:spPr>
        <p:txBody>
          <a:bodyPr wrap="square" rtlCol="0">
            <a:spAutoFit/>
          </a:bodyPr>
          <a:lstStyle/>
          <a:p>
            <a:pPr algn="just">
              <a:lnSpc>
                <a:spcPts val="1800"/>
              </a:lnSpc>
            </a:pPr>
            <a:r>
              <a:rPr lang="en-US" altLang="zh-CN" sz="1100" spc="100" dirty="0">
                <a:cs typeface="+mn-ea"/>
                <a:sym typeface="+mn-lt"/>
              </a:rPr>
              <a:t>Please enter the font and title you think is appropriate in the box, and change your color, Please enter the font and title you think is appropriate in the box, and change your color</a:t>
            </a:r>
            <a:endParaRPr lang="zh-CN" altLang="en-US" sz="1100" spc="100" dirty="0">
              <a:cs typeface="+mn-ea"/>
              <a:sym typeface="+mn-lt"/>
            </a:endParaRPr>
          </a:p>
        </p:txBody>
      </p:sp>
      <p:cxnSp>
        <p:nvCxnSpPr>
          <p:cNvPr id="16" name="直接连接符 15"/>
          <p:cNvCxnSpPr/>
          <p:nvPr/>
        </p:nvCxnSpPr>
        <p:spPr>
          <a:xfrm>
            <a:off x="6103672" y="3923657"/>
            <a:ext cx="71437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16" presetClass="entr" presetSubtype="37" fill="hold" grpId="0" nodeType="withEffect">
                                  <p:stCondLst>
                                    <p:cond delay="75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16" presetClass="entr" presetSubtype="37" fill="hold" grpId="0"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barn(outVertical)">
                                      <p:cBhvr>
                                        <p:cTn id="26" dur="500"/>
                                        <p:tgtEl>
                                          <p:spTgt spid="15"/>
                                        </p:tgtEl>
                                      </p:cBhvr>
                                    </p:animEffect>
                                  </p:childTnLst>
                                </p:cTn>
                              </p:par>
                              <p:par>
                                <p:cTn id="27" presetID="22" presetClass="entr" presetSubtype="4" fill="hold" nodeType="withEffect">
                                  <p:stCondLst>
                                    <p:cond delay="75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1000"/>
                                        <p:tgtEl>
                                          <p:spTgt spid="9"/>
                                        </p:tgtEl>
                                      </p:cBhvr>
                                    </p:animEffect>
                                  </p:childTnLst>
                                </p:cTn>
                              </p:par>
                              <p:par>
                                <p:cTn id="30" presetID="16" presetClass="entr" presetSubtype="37" fill="hold" nodeType="withEffect">
                                  <p:stCondLst>
                                    <p:cond delay="750"/>
                                  </p:stCondLst>
                                  <p:childTnLst>
                                    <p:set>
                                      <p:cBhvr>
                                        <p:cTn id="31" dur="1" fill="hold">
                                          <p:stCondLst>
                                            <p:cond delay="0"/>
                                          </p:stCondLst>
                                        </p:cTn>
                                        <p:tgtEl>
                                          <p:spTgt spid="16"/>
                                        </p:tgtEl>
                                        <p:attrNameLst>
                                          <p:attrName>style.visibility</p:attrName>
                                        </p:attrNameLst>
                                      </p:cBhvr>
                                      <p:to>
                                        <p:strVal val="visible"/>
                                      </p:to>
                                    </p:set>
                                    <p:animEffect transition="in" filter="barn(outVertical)">
                                      <p:cBhvr>
                                        <p:cTn id="32" dur="500"/>
                                        <p:tgtEl>
                                          <p:spTgt spid="16"/>
                                        </p:tgtEl>
                                      </p:cBhvr>
                                    </p:animEffect>
                                  </p:childTnLst>
                                </p:cTn>
                              </p:par>
                              <p:par>
                                <p:cTn id="33" presetID="16" presetClass="entr" presetSubtype="37" fill="hold" nodeType="withEffect">
                                  <p:stCondLst>
                                    <p:cond delay="750"/>
                                  </p:stCondLst>
                                  <p:childTnLst>
                                    <p:set>
                                      <p:cBhvr>
                                        <p:cTn id="34" dur="1" fill="hold">
                                          <p:stCondLst>
                                            <p:cond delay="0"/>
                                          </p:stCondLst>
                                        </p:cTn>
                                        <p:tgtEl>
                                          <p:spTgt spid="13"/>
                                        </p:tgtEl>
                                        <p:attrNameLst>
                                          <p:attrName>style.visibility</p:attrName>
                                        </p:attrNameLst>
                                      </p:cBhvr>
                                      <p:to>
                                        <p:strVal val="visible"/>
                                      </p:to>
                                    </p:set>
                                    <p:animEffect transition="in" filter="barn(out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新年团拜会</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pic>
        <p:nvPicPr>
          <p:cNvPr id="8" name="图片 7"/>
          <p:cNvPicPr>
            <a:picLocks noChangeAspect="1"/>
          </p:cNvPicPr>
          <p:nvPr/>
        </p:nvPicPr>
        <p:blipFill>
          <a:blip r:embed="rId5" cstate="screen"/>
          <a:stretch>
            <a:fillRect/>
          </a:stretch>
        </p:blipFill>
        <p:spPr>
          <a:xfrm>
            <a:off x="959462" y="1556544"/>
            <a:ext cx="4328184" cy="4328184"/>
          </a:xfrm>
          <a:prstGeom prst="rect">
            <a:avLst/>
          </a:prstGeom>
        </p:spPr>
      </p:pic>
      <p:sp>
        <p:nvSpPr>
          <p:cNvPr id="17" name="矩形 16"/>
          <p:cNvSpPr/>
          <p:nvPr/>
        </p:nvSpPr>
        <p:spPr>
          <a:xfrm>
            <a:off x="5807677" y="2192951"/>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18" name="矩形 17"/>
          <p:cNvSpPr/>
          <p:nvPr/>
        </p:nvSpPr>
        <p:spPr>
          <a:xfrm>
            <a:off x="5797736" y="2636903"/>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19" name="矩形 18"/>
          <p:cNvSpPr/>
          <p:nvPr/>
        </p:nvSpPr>
        <p:spPr>
          <a:xfrm>
            <a:off x="5807677" y="4101985"/>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20" name="矩形 19"/>
          <p:cNvSpPr/>
          <p:nvPr/>
        </p:nvSpPr>
        <p:spPr>
          <a:xfrm>
            <a:off x="5797736" y="4545937"/>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21" name="矩形 20"/>
          <p:cNvSpPr/>
          <p:nvPr/>
        </p:nvSpPr>
        <p:spPr>
          <a:xfrm>
            <a:off x="8453178" y="2192960"/>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22" name="矩形 21"/>
          <p:cNvSpPr/>
          <p:nvPr/>
        </p:nvSpPr>
        <p:spPr>
          <a:xfrm>
            <a:off x="8443237" y="2636912"/>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23" name="矩形 22"/>
          <p:cNvSpPr/>
          <p:nvPr/>
        </p:nvSpPr>
        <p:spPr>
          <a:xfrm>
            <a:off x="8453178" y="4101994"/>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24" name="矩形 23"/>
          <p:cNvSpPr/>
          <p:nvPr/>
        </p:nvSpPr>
        <p:spPr>
          <a:xfrm>
            <a:off x="8443237" y="4545946"/>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750" fill="hold"/>
                                        <p:tgtEl>
                                          <p:spTgt spid="17"/>
                                        </p:tgtEl>
                                        <p:attrNameLst>
                                          <p:attrName>ppt_x</p:attrName>
                                        </p:attrNameLst>
                                      </p:cBhvr>
                                      <p:tavLst>
                                        <p:tav tm="0">
                                          <p:val>
                                            <p:strVal val="0-#ppt_w/2"/>
                                          </p:val>
                                        </p:tav>
                                        <p:tav tm="100000">
                                          <p:val>
                                            <p:strVal val="#ppt_x"/>
                                          </p:val>
                                        </p:tav>
                                      </p:tavLst>
                                    </p:anim>
                                    <p:anim calcmode="lin" valueType="num">
                                      <p:cBhvr additive="base">
                                        <p:cTn id="26" dur="75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0-#ppt_w/2"/>
                                          </p:val>
                                        </p:tav>
                                        <p:tav tm="100000">
                                          <p:val>
                                            <p:strVal val="#ppt_x"/>
                                          </p:val>
                                        </p:tav>
                                      </p:tavLst>
                                    </p:anim>
                                    <p:anim calcmode="lin" valueType="num">
                                      <p:cBhvr additive="base">
                                        <p:cTn id="30" dur="750" fill="hold"/>
                                        <p:tgtEl>
                                          <p:spTgt spid="1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750" fill="hold"/>
                                        <p:tgtEl>
                                          <p:spTgt spid="19"/>
                                        </p:tgtEl>
                                        <p:attrNameLst>
                                          <p:attrName>ppt_x</p:attrName>
                                        </p:attrNameLst>
                                      </p:cBhvr>
                                      <p:tavLst>
                                        <p:tav tm="0">
                                          <p:val>
                                            <p:strVal val="0-#ppt_w/2"/>
                                          </p:val>
                                        </p:tav>
                                        <p:tav tm="100000">
                                          <p:val>
                                            <p:strVal val="#ppt_x"/>
                                          </p:val>
                                        </p:tav>
                                      </p:tavLst>
                                    </p:anim>
                                    <p:anim calcmode="lin" valueType="num">
                                      <p:cBhvr additive="base">
                                        <p:cTn id="34" dur="75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750" fill="hold"/>
                                        <p:tgtEl>
                                          <p:spTgt spid="20"/>
                                        </p:tgtEl>
                                        <p:attrNameLst>
                                          <p:attrName>ppt_x</p:attrName>
                                        </p:attrNameLst>
                                      </p:cBhvr>
                                      <p:tavLst>
                                        <p:tav tm="0">
                                          <p:val>
                                            <p:strVal val="0-#ppt_w/2"/>
                                          </p:val>
                                        </p:tav>
                                        <p:tav tm="100000">
                                          <p:val>
                                            <p:strVal val="#ppt_x"/>
                                          </p:val>
                                        </p:tav>
                                      </p:tavLst>
                                    </p:anim>
                                    <p:anim calcmode="lin" valueType="num">
                                      <p:cBhvr additive="base">
                                        <p:cTn id="38" dur="75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750" fill="hold"/>
                                        <p:tgtEl>
                                          <p:spTgt spid="21"/>
                                        </p:tgtEl>
                                        <p:attrNameLst>
                                          <p:attrName>ppt_x</p:attrName>
                                        </p:attrNameLst>
                                      </p:cBhvr>
                                      <p:tavLst>
                                        <p:tav tm="0">
                                          <p:val>
                                            <p:strVal val="0-#ppt_w/2"/>
                                          </p:val>
                                        </p:tav>
                                        <p:tav tm="100000">
                                          <p:val>
                                            <p:strVal val="#ppt_x"/>
                                          </p:val>
                                        </p:tav>
                                      </p:tavLst>
                                    </p:anim>
                                    <p:anim calcmode="lin" valueType="num">
                                      <p:cBhvr additive="base">
                                        <p:cTn id="42" dur="750" fill="hold"/>
                                        <p:tgtEl>
                                          <p:spTgt spid="2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750" fill="hold"/>
                                        <p:tgtEl>
                                          <p:spTgt spid="22"/>
                                        </p:tgtEl>
                                        <p:attrNameLst>
                                          <p:attrName>ppt_x</p:attrName>
                                        </p:attrNameLst>
                                      </p:cBhvr>
                                      <p:tavLst>
                                        <p:tav tm="0">
                                          <p:val>
                                            <p:strVal val="0-#ppt_w/2"/>
                                          </p:val>
                                        </p:tav>
                                        <p:tav tm="100000">
                                          <p:val>
                                            <p:strVal val="#ppt_x"/>
                                          </p:val>
                                        </p:tav>
                                      </p:tavLst>
                                    </p:anim>
                                    <p:anim calcmode="lin" valueType="num">
                                      <p:cBhvr additive="base">
                                        <p:cTn id="46" dur="750" fill="hold"/>
                                        <p:tgtEl>
                                          <p:spTgt spid="2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750" fill="hold"/>
                                        <p:tgtEl>
                                          <p:spTgt spid="23"/>
                                        </p:tgtEl>
                                        <p:attrNameLst>
                                          <p:attrName>ppt_x</p:attrName>
                                        </p:attrNameLst>
                                      </p:cBhvr>
                                      <p:tavLst>
                                        <p:tav tm="0">
                                          <p:val>
                                            <p:strVal val="0-#ppt_w/2"/>
                                          </p:val>
                                        </p:tav>
                                        <p:tav tm="100000">
                                          <p:val>
                                            <p:strVal val="#ppt_x"/>
                                          </p:val>
                                        </p:tav>
                                      </p:tavLst>
                                    </p:anim>
                                    <p:anim calcmode="lin" valueType="num">
                                      <p:cBhvr additive="base">
                                        <p:cTn id="50" dur="750" fill="hold"/>
                                        <p:tgtEl>
                                          <p:spTgt spid="2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750" fill="hold"/>
                                        <p:tgtEl>
                                          <p:spTgt spid="24"/>
                                        </p:tgtEl>
                                        <p:attrNameLst>
                                          <p:attrName>ppt_x</p:attrName>
                                        </p:attrNameLst>
                                      </p:cBhvr>
                                      <p:tavLst>
                                        <p:tav tm="0">
                                          <p:val>
                                            <p:strVal val="0-#ppt_w/2"/>
                                          </p:val>
                                        </p:tav>
                                        <p:tav tm="100000">
                                          <p:val>
                                            <p:strVal val="#ppt_x"/>
                                          </p:val>
                                        </p:tav>
                                      </p:tavLst>
                                    </p:anim>
                                    <p:anim calcmode="lin" valueType="num">
                                      <p:cBhvr additive="base">
                                        <p:cTn id="54"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新年团拜会</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grpSp>
        <p:nvGrpSpPr>
          <p:cNvPr id="8" name="组合 7"/>
          <p:cNvGrpSpPr/>
          <p:nvPr/>
        </p:nvGrpSpPr>
        <p:grpSpPr>
          <a:xfrm>
            <a:off x="1752601" y="1937014"/>
            <a:ext cx="1295942" cy="3769518"/>
            <a:chOff x="5545040" y="1793080"/>
            <a:chExt cx="1103952" cy="3207119"/>
          </a:xfrm>
        </p:grpSpPr>
        <p:sp>
          <p:nvSpPr>
            <p:cNvPr id="9" name="矩形 8"/>
            <p:cNvSpPr/>
            <p:nvPr/>
          </p:nvSpPr>
          <p:spPr>
            <a:xfrm>
              <a:off x="5545040" y="1793080"/>
              <a:ext cx="1103952" cy="320711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0" name="文本框 9"/>
            <p:cNvSpPr txBox="1"/>
            <p:nvPr/>
          </p:nvSpPr>
          <p:spPr>
            <a:xfrm>
              <a:off x="5737620" y="1947112"/>
              <a:ext cx="734105" cy="2909018"/>
            </a:xfrm>
            <a:prstGeom prst="rect">
              <a:avLst/>
            </a:prstGeom>
            <a:noFill/>
          </p:spPr>
          <p:txBody>
            <a:bodyPr vert="eaVert" wrap="square" rtlCol="0">
              <a:spAutoFit/>
            </a:bodyPr>
            <a:lstStyle/>
            <a:p>
              <a:pPr algn="dist"/>
              <a:r>
                <a:rPr lang="zh-CN" altLang="en-US" sz="4400" dirty="0">
                  <a:cs typeface="+mn-ea"/>
                  <a:sym typeface="+mn-lt"/>
                </a:rPr>
                <a:t>欢喜中国年</a:t>
              </a:r>
            </a:p>
          </p:txBody>
        </p:sp>
      </p:grpSp>
      <p:grpSp>
        <p:nvGrpSpPr>
          <p:cNvPr id="11" name="组合 10"/>
          <p:cNvGrpSpPr/>
          <p:nvPr/>
        </p:nvGrpSpPr>
        <p:grpSpPr>
          <a:xfrm>
            <a:off x="4165964" y="1937014"/>
            <a:ext cx="1295942" cy="3769518"/>
            <a:chOff x="5545040" y="1793080"/>
            <a:chExt cx="1103952" cy="3207119"/>
          </a:xfrm>
        </p:grpSpPr>
        <p:sp>
          <p:nvSpPr>
            <p:cNvPr id="12" name="矩形 11"/>
            <p:cNvSpPr/>
            <p:nvPr/>
          </p:nvSpPr>
          <p:spPr>
            <a:xfrm>
              <a:off x="5545040" y="1793080"/>
              <a:ext cx="1103952" cy="320711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3" name="文本框 12"/>
            <p:cNvSpPr txBox="1"/>
            <p:nvPr/>
          </p:nvSpPr>
          <p:spPr>
            <a:xfrm>
              <a:off x="5737620" y="1947112"/>
              <a:ext cx="734105" cy="2909018"/>
            </a:xfrm>
            <a:prstGeom prst="rect">
              <a:avLst/>
            </a:prstGeom>
            <a:noFill/>
          </p:spPr>
          <p:txBody>
            <a:bodyPr vert="eaVert" wrap="square" rtlCol="0">
              <a:spAutoFit/>
            </a:bodyPr>
            <a:lstStyle/>
            <a:p>
              <a:pPr algn="dist"/>
              <a:r>
                <a:rPr lang="zh-CN" altLang="en-US" sz="4400" dirty="0">
                  <a:cs typeface="+mn-ea"/>
                  <a:sym typeface="+mn-lt"/>
                </a:rPr>
                <a:t>欢喜中国年</a:t>
              </a:r>
            </a:p>
          </p:txBody>
        </p:sp>
      </p:grpSp>
      <p:grpSp>
        <p:nvGrpSpPr>
          <p:cNvPr id="14" name="组合 13"/>
          <p:cNvGrpSpPr/>
          <p:nvPr/>
        </p:nvGrpSpPr>
        <p:grpSpPr>
          <a:xfrm>
            <a:off x="6579327" y="1937014"/>
            <a:ext cx="1295942" cy="3769518"/>
            <a:chOff x="5545040" y="1793080"/>
            <a:chExt cx="1103952" cy="3207119"/>
          </a:xfrm>
        </p:grpSpPr>
        <p:sp>
          <p:nvSpPr>
            <p:cNvPr id="15" name="矩形 14"/>
            <p:cNvSpPr/>
            <p:nvPr/>
          </p:nvSpPr>
          <p:spPr>
            <a:xfrm>
              <a:off x="5545040" y="1793080"/>
              <a:ext cx="1103952" cy="320711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16" name="文本框 15"/>
            <p:cNvSpPr txBox="1"/>
            <p:nvPr/>
          </p:nvSpPr>
          <p:spPr>
            <a:xfrm>
              <a:off x="5737620" y="1947112"/>
              <a:ext cx="734105" cy="2909018"/>
            </a:xfrm>
            <a:prstGeom prst="rect">
              <a:avLst/>
            </a:prstGeom>
            <a:noFill/>
          </p:spPr>
          <p:txBody>
            <a:bodyPr vert="eaVert" wrap="square" rtlCol="0">
              <a:spAutoFit/>
            </a:bodyPr>
            <a:lstStyle/>
            <a:p>
              <a:pPr algn="dist"/>
              <a:r>
                <a:rPr lang="zh-CN" altLang="en-US" sz="4400" dirty="0">
                  <a:cs typeface="+mn-ea"/>
                  <a:sym typeface="+mn-lt"/>
                </a:rPr>
                <a:t>欢喜中国年</a:t>
              </a:r>
            </a:p>
          </p:txBody>
        </p:sp>
      </p:grpSp>
      <p:grpSp>
        <p:nvGrpSpPr>
          <p:cNvPr id="17" name="组合 16"/>
          <p:cNvGrpSpPr/>
          <p:nvPr/>
        </p:nvGrpSpPr>
        <p:grpSpPr>
          <a:xfrm>
            <a:off x="8992691" y="1937014"/>
            <a:ext cx="1295942" cy="3769518"/>
            <a:chOff x="5545040" y="1793080"/>
            <a:chExt cx="1103952" cy="3207119"/>
          </a:xfrm>
        </p:grpSpPr>
        <p:sp>
          <p:nvSpPr>
            <p:cNvPr id="18" name="矩形 17"/>
            <p:cNvSpPr/>
            <p:nvPr/>
          </p:nvSpPr>
          <p:spPr>
            <a:xfrm>
              <a:off x="5545040" y="1793080"/>
              <a:ext cx="1103952" cy="320711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文本框 18"/>
            <p:cNvSpPr txBox="1"/>
            <p:nvPr/>
          </p:nvSpPr>
          <p:spPr>
            <a:xfrm>
              <a:off x="5737620" y="1947112"/>
              <a:ext cx="734105" cy="2909018"/>
            </a:xfrm>
            <a:prstGeom prst="rect">
              <a:avLst/>
            </a:prstGeom>
            <a:noFill/>
          </p:spPr>
          <p:txBody>
            <a:bodyPr vert="eaVert" wrap="square" rtlCol="0">
              <a:spAutoFit/>
            </a:bodyPr>
            <a:lstStyle/>
            <a:p>
              <a:pPr algn="dist"/>
              <a:r>
                <a:rPr lang="zh-CN" altLang="en-US" sz="4400" dirty="0">
                  <a:cs typeface="+mn-ea"/>
                  <a:sym typeface="+mn-lt"/>
                </a:rPr>
                <a:t>欢喜中国年</a:t>
              </a:r>
            </a:p>
          </p:txBody>
        </p:sp>
      </p:grpSp>
      <p:sp>
        <p:nvSpPr>
          <p:cNvPr id="20" name="文本框 19"/>
          <p:cNvSpPr txBox="1"/>
          <p:nvPr/>
        </p:nvSpPr>
        <p:spPr>
          <a:xfrm>
            <a:off x="3445671" y="2683156"/>
            <a:ext cx="323165" cy="2277234"/>
          </a:xfrm>
          <a:prstGeom prst="rect">
            <a:avLst/>
          </a:prstGeom>
          <a:noFill/>
        </p:spPr>
        <p:txBody>
          <a:bodyPr vert="eaVert" wrap="square" rtlCol="0">
            <a:spAutoFit/>
          </a:bodyPr>
          <a:lstStyle/>
          <a:p>
            <a:pPr algn="dist"/>
            <a:r>
              <a:rPr lang="en-US" altLang="zh-CN" sz="900" dirty="0">
                <a:cs typeface="+mn-ea"/>
                <a:sym typeface="+mn-lt"/>
              </a:rPr>
              <a:t>HAPPY NEW YEAR CHAINESE</a:t>
            </a:r>
            <a:endParaRPr lang="zh-CN" altLang="en-US" sz="900" dirty="0">
              <a:cs typeface="+mn-ea"/>
              <a:sym typeface="+mn-lt"/>
            </a:endParaRPr>
          </a:p>
        </p:txBody>
      </p:sp>
      <p:sp>
        <p:nvSpPr>
          <p:cNvPr id="21" name="文本框 20"/>
          <p:cNvSpPr txBox="1"/>
          <p:nvPr/>
        </p:nvSpPr>
        <p:spPr>
          <a:xfrm>
            <a:off x="5936403" y="2683156"/>
            <a:ext cx="323165" cy="2277234"/>
          </a:xfrm>
          <a:prstGeom prst="rect">
            <a:avLst/>
          </a:prstGeom>
          <a:noFill/>
        </p:spPr>
        <p:txBody>
          <a:bodyPr vert="eaVert" wrap="square" rtlCol="0">
            <a:spAutoFit/>
          </a:bodyPr>
          <a:lstStyle/>
          <a:p>
            <a:pPr algn="dist"/>
            <a:r>
              <a:rPr lang="en-US" altLang="zh-CN" sz="900" dirty="0">
                <a:cs typeface="+mn-ea"/>
                <a:sym typeface="+mn-lt"/>
              </a:rPr>
              <a:t>HAPPY NEW YEAR CHAINESE</a:t>
            </a:r>
            <a:endParaRPr lang="zh-CN" altLang="en-US" sz="900" dirty="0">
              <a:cs typeface="+mn-ea"/>
              <a:sym typeface="+mn-lt"/>
            </a:endParaRPr>
          </a:p>
        </p:txBody>
      </p:sp>
      <p:sp>
        <p:nvSpPr>
          <p:cNvPr id="22" name="文本框 21"/>
          <p:cNvSpPr txBox="1"/>
          <p:nvPr/>
        </p:nvSpPr>
        <p:spPr>
          <a:xfrm>
            <a:off x="8272397" y="2683156"/>
            <a:ext cx="323165" cy="2277234"/>
          </a:xfrm>
          <a:prstGeom prst="rect">
            <a:avLst/>
          </a:prstGeom>
          <a:noFill/>
        </p:spPr>
        <p:txBody>
          <a:bodyPr vert="eaVert" wrap="square" rtlCol="0">
            <a:spAutoFit/>
          </a:bodyPr>
          <a:lstStyle/>
          <a:p>
            <a:pPr algn="dist"/>
            <a:r>
              <a:rPr lang="en-US" altLang="zh-CN" sz="900" dirty="0">
                <a:cs typeface="+mn-ea"/>
                <a:sym typeface="+mn-lt"/>
              </a:rPr>
              <a:t>HAPPY NEW YEAR CHAINESE</a:t>
            </a:r>
            <a:endParaRPr lang="zh-CN" altLang="en-US" sz="9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 presetClass="entr" presetSubtype="8" decel="10000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decel="10000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decel="10000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0-#ppt_w/2"/>
                                          </p:val>
                                        </p:tav>
                                        <p:tav tm="100000">
                                          <p:val>
                                            <p:strVal val="#ppt_x"/>
                                          </p:val>
                                        </p:tav>
                                      </p:tavLst>
                                    </p:anim>
                                    <p:anim calcmode="lin" valueType="num">
                                      <p:cBhvr additive="base">
                                        <p:cTn id="26" dur="10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decel="10000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1000" fill="hold"/>
                                        <p:tgtEl>
                                          <p:spTgt spid="17"/>
                                        </p:tgtEl>
                                        <p:attrNameLst>
                                          <p:attrName>ppt_x</p:attrName>
                                        </p:attrNameLst>
                                      </p:cBhvr>
                                      <p:tavLst>
                                        <p:tav tm="0">
                                          <p:val>
                                            <p:strVal val="0-#ppt_w/2"/>
                                          </p:val>
                                        </p:tav>
                                        <p:tav tm="100000">
                                          <p:val>
                                            <p:strVal val="#ppt_x"/>
                                          </p:val>
                                        </p:tav>
                                      </p:tavLst>
                                    </p:anim>
                                    <p:anim calcmode="lin" valueType="num">
                                      <p:cBhvr additive="base">
                                        <p:cTn id="30" dur="10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1000" fill="hold"/>
                                        <p:tgtEl>
                                          <p:spTgt spid="20"/>
                                        </p:tgtEl>
                                        <p:attrNameLst>
                                          <p:attrName>ppt_x</p:attrName>
                                        </p:attrNameLst>
                                      </p:cBhvr>
                                      <p:tavLst>
                                        <p:tav tm="0">
                                          <p:val>
                                            <p:strVal val="0-#ppt_w/2"/>
                                          </p:val>
                                        </p:tav>
                                        <p:tav tm="100000">
                                          <p:val>
                                            <p:strVal val="#ppt_x"/>
                                          </p:val>
                                        </p:tav>
                                      </p:tavLst>
                                    </p:anim>
                                    <p:anim calcmode="lin" valueType="num">
                                      <p:cBhvr additive="base">
                                        <p:cTn id="34" dur="10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1000" fill="hold"/>
                                        <p:tgtEl>
                                          <p:spTgt spid="21"/>
                                        </p:tgtEl>
                                        <p:attrNameLst>
                                          <p:attrName>ppt_x</p:attrName>
                                        </p:attrNameLst>
                                      </p:cBhvr>
                                      <p:tavLst>
                                        <p:tav tm="0">
                                          <p:val>
                                            <p:strVal val="0-#ppt_w/2"/>
                                          </p:val>
                                        </p:tav>
                                        <p:tav tm="100000">
                                          <p:val>
                                            <p:strVal val="#ppt_x"/>
                                          </p:val>
                                        </p:tav>
                                      </p:tavLst>
                                    </p:anim>
                                    <p:anim calcmode="lin" valueType="num">
                                      <p:cBhvr additive="base">
                                        <p:cTn id="38" dur="1000" fill="hold"/>
                                        <p:tgtEl>
                                          <p:spTgt spid="21"/>
                                        </p:tgtEl>
                                        <p:attrNameLst>
                                          <p:attrName>ppt_y</p:attrName>
                                        </p:attrNameLst>
                                      </p:cBhvr>
                                      <p:tavLst>
                                        <p:tav tm="0">
                                          <p:val>
                                            <p:strVal val="#ppt_y"/>
                                          </p:val>
                                        </p:tav>
                                        <p:tav tm="100000">
                                          <p:val>
                                            <p:strVal val="#ppt_y"/>
                                          </p:val>
                                        </p:tav>
                                      </p:tavLst>
                                    </p:anim>
                                  </p:childTnLst>
                                </p:cTn>
                              </p:par>
                              <p:par>
                                <p:cTn id="39" presetID="2" presetClass="entr" presetSubtype="8"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0-#ppt_w/2"/>
                                          </p:val>
                                        </p:tav>
                                        <p:tav tm="100000">
                                          <p:val>
                                            <p:strVal val="#ppt_x"/>
                                          </p:val>
                                        </p:tav>
                                      </p:tavLst>
                                    </p:anim>
                                    <p:anim calcmode="lin" valueType="num">
                                      <p:cBhvr additive="base">
                                        <p:cTn id="42"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新年团拜会</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grpSp>
        <p:nvGrpSpPr>
          <p:cNvPr id="9" name="组合 8"/>
          <p:cNvGrpSpPr/>
          <p:nvPr/>
        </p:nvGrpSpPr>
        <p:grpSpPr>
          <a:xfrm>
            <a:off x="6557778" y="2077793"/>
            <a:ext cx="3427693" cy="3334602"/>
            <a:chOff x="6278754" y="2066794"/>
            <a:chExt cx="3427693" cy="3334602"/>
          </a:xfrm>
        </p:grpSpPr>
        <p:grpSp>
          <p:nvGrpSpPr>
            <p:cNvPr id="11" name="组合 10"/>
            <p:cNvGrpSpPr/>
            <p:nvPr/>
          </p:nvGrpSpPr>
          <p:grpSpPr>
            <a:xfrm>
              <a:off x="8212063" y="2066794"/>
              <a:ext cx="1494384" cy="3334602"/>
              <a:chOff x="2719914" y="1991638"/>
              <a:chExt cx="1494384" cy="3334602"/>
            </a:xfrm>
          </p:grpSpPr>
          <p:sp>
            <p:nvSpPr>
              <p:cNvPr id="16" name="文本框 15"/>
              <p:cNvSpPr txBox="1"/>
              <p:nvPr/>
            </p:nvSpPr>
            <p:spPr>
              <a:xfrm>
                <a:off x="3721855" y="1991638"/>
                <a:ext cx="492443" cy="27432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300" normalizeH="0" baseline="0" noProof="0" dirty="0">
                    <a:ln>
                      <a:noFill/>
                    </a:ln>
                    <a:solidFill>
                      <a:srgbClr val="000000">
                        <a:lumMod val="85000"/>
                        <a:lumOff val="15000"/>
                      </a:srgbClr>
                    </a:solidFill>
                    <a:effectLst/>
                    <a:uLnTx/>
                    <a:uFillTx/>
                    <a:cs typeface="+mn-ea"/>
                    <a:sym typeface="+mn-lt"/>
                  </a:rPr>
                  <a:t>点击输入标题</a:t>
                </a:r>
              </a:p>
            </p:txBody>
          </p:sp>
          <p:sp>
            <p:nvSpPr>
              <p:cNvPr id="17" name="文本框 16"/>
              <p:cNvSpPr txBox="1"/>
              <p:nvPr/>
            </p:nvSpPr>
            <p:spPr>
              <a:xfrm>
                <a:off x="2719914" y="1991638"/>
                <a:ext cx="830997" cy="3334602"/>
              </a:xfrm>
              <a:prstGeom prst="rect">
                <a:avLst/>
              </a:prstGeom>
              <a:noFill/>
            </p:spPr>
            <p:txBody>
              <a:bodyPr vert="eaVert"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lumMod val="85000"/>
                        <a:lumOff val="15000"/>
                      </a:srgbClr>
                    </a:solidFill>
                    <a:effectLst/>
                    <a:uLnTx/>
                    <a:uFillTx/>
                    <a:cs typeface="+mn-ea"/>
                    <a:sym typeface="+mn-lt"/>
                  </a:rPr>
                  <a:t>点击输入您的文字内容，点击输入您的文字内容</a:t>
                </a:r>
              </a:p>
            </p:txBody>
          </p:sp>
          <p:cxnSp>
            <p:nvCxnSpPr>
              <p:cNvPr id="18" name="直接连接符 17"/>
              <p:cNvCxnSpPr/>
              <p:nvPr/>
            </p:nvCxnSpPr>
            <p:spPr>
              <a:xfrm>
                <a:off x="3598740" y="1991638"/>
                <a:ext cx="0" cy="3006247"/>
              </a:xfrm>
              <a:prstGeom prst="line">
                <a:avLst/>
              </a:prstGeom>
              <a:noFill/>
              <a:ln w="6350" cap="flat" cmpd="sng" algn="ctr">
                <a:solidFill>
                  <a:srgbClr val="E7E6E6">
                    <a:lumMod val="75000"/>
                  </a:srgbClr>
                </a:solidFill>
                <a:prstDash val="solid"/>
                <a:miter lim="800000"/>
              </a:ln>
              <a:effectLst/>
            </p:spPr>
          </p:cxnSp>
        </p:grpSp>
        <p:grpSp>
          <p:nvGrpSpPr>
            <p:cNvPr id="12" name="组合 11"/>
            <p:cNvGrpSpPr/>
            <p:nvPr/>
          </p:nvGrpSpPr>
          <p:grpSpPr>
            <a:xfrm>
              <a:off x="6278754" y="2066794"/>
              <a:ext cx="1494384" cy="3334602"/>
              <a:chOff x="2719914" y="1991638"/>
              <a:chExt cx="1494384" cy="3334602"/>
            </a:xfrm>
          </p:grpSpPr>
          <p:sp>
            <p:nvSpPr>
              <p:cNvPr id="13" name="文本框 12"/>
              <p:cNvSpPr txBox="1"/>
              <p:nvPr/>
            </p:nvSpPr>
            <p:spPr>
              <a:xfrm>
                <a:off x="3721855" y="1991638"/>
                <a:ext cx="492443" cy="27432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300" normalizeH="0" baseline="0" noProof="0" dirty="0">
                    <a:ln>
                      <a:noFill/>
                    </a:ln>
                    <a:solidFill>
                      <a:srgbClr val="000000">
                        <a:lumMod val="85000"/>
                        <a:lumOff val="15000"/>
                      </a:srgbClr>
                    </a:solidFill>
                    <a:effectLst/>
                    <a:uLnTx/>
                    <a:uFillTx/>
                    <a:cs typeface="+mn-ea"/>
                    <a:sym typeface="+mn-lt"/>
                  </a:rPr>
                  <a:t>点击输入标题</a:t>
                </a:r>
              </a:p>
            </p:txBody>
          </p:sp>
          <p:sp>
            <p:nvSpPr>
              <p:cNvPr id="14" name="文本框 13"/>
              <p:cNvSpPr txBox="1"/>
              <p:nvPr/>
            </p:nvSpPr>
            <p:spPr>
              <a:xfrm>
                <a:off x="2719914" y="1991638"/>
                <a:ext cx="830997" cy="3334602"/>
              </a:xfrm>
              <a:prstGeom prst="rect">
                <a:avLst/>
              </a:prstGeom>
              <a:noFill/>
            </p:spPr>
            <p:txBody>
              <a:bodyPr vert="eaVert"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lumMod val="85000"/>
                        <a:lumOff val="15000"/>
                      </a:srgbClr>
                    </a:solidFill>
                    <a:effectLst/>
                    <a:uLnTx/>
                    <a:uFillTx/>
                    <a:cs typeface="+mn-ea"/>
                    <a:sym typeface="+mn-lt"/>
                  </a:rPr>
                  <a:t>点击输入您的文字内容，点击输入您的文字内容</a:t>
                </a:r>
              </a:p>
            </p:txBody>
          </p:sp>
          <p:cxnSp>
            <p:nvCxnSpPr>
              <p:cNvPr id="15" name="直接连接符 14"/>
              <p:cNvCxnSpPr/>
              <p:nvPr/>
            </p:nvCxnSpPr>
            <p:spPr>
              <a:xfrm>
                <a:off x="3598740" y="1991638"/>
                <a:ext cx="0" cy="3006247"/>
              </a:xfrm>
              <a:prstGeom prst="line">
                <a:avLst/>
              </a:prstGeom>
              <a:noFill/>
              <a:ln w="6350" cap="flat" cmpd="sng" algn="ctr">
                <a:solidFill>
                  <a:srgbClr val="E7E6E6">
                    <a:lumMod val="75000"/>
                  </a:srgbClr>
                </a:solidFill>
                <a:prstDash val="solid"/>
                <a:miter lim="800000"/>
              </a:ln>
              <a:effectLst/>
            </p:spPr>
          </p:cxnSp>
        </p:grpSp>
      </p:grpSp>
      <p:pic>
        <p:nvPicPr>
          <p:cNvPr id="19" name="图片 18"/>
          <p:cNvPicPr>
            <a:picLocks noChangeAspect="1"/>
          </p:cNvPicPr>
          <p:nvPr/>
        </p:nvPicPr>
        <p:blipFill>
          <a:blip r:embed="rId5" cstate="screen"/>
          <a:stretch>
            <a:fillRect/>
          </a:stretch>
        </p:blipFill>
        <p:spPr>
          <a:xfrm>
            <a:off x="1105898" y="1346515"/>
            <a:ext cx="4336223" cy="43362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9768408" y="-7713"/>
            <a:ext cx="2423592" cy="3886161"/>
          </a:xfrm>
          <a:prstGeom prst="rect">
            <a:avLst/>
          </a:prstGeom>
        </p:spPr>
      </p:pic>
      <p:pic>
        <p:nvPicPr>
          <p:cNvPr id="5" name="图片 4"/>
          <p:cNvPicPr>
            <a:picLocks noChangeAspect="1"/>
          </p:cNvPicPr>
          <p:nvPr/>
        </p:nvPicPr>
        <p:blipFill rotWithShape="1">
          <a:blip r:embed="rId3" cstate="screen"/>
          <a:srcRect/>
          <a:stretch>
            <a:fillRect/>
          </a:stretch>
        </p:blipFill>
        <p:spPr>
          <a:xfrm>
            <a:off x="227347" y="271608"/>
            <a:ext cx="1512168" cy="882098"/>
          </a:xfrm>
          <a:prstGeom prst="rect">
            <a:avLst/>
          </a:prstGeom>
        </p:spPr>
      </p:pic>
      <p:pic>
        <p:nvPicPr>
          <p:cNvPr id="6" name="图片 5"/>
          <p:cNvPicPr>
            <a:picLocks noChangeAspect="1"/>
          </p:cNvPicPr>
          <p:nvPr/>
        </p:nvPicPr>
        <p:blipFill rotWithShape="1">
          <a:blip r:embed="rId4" cstate="screen"/>
          <a:srcRect/>
          <a:stretch>
            <a:fillRect/>
          </a:stretch>
        </p:blipFill>
        <p:spPr>
          <a:xfrm>
            <a:off x="5033881" y="5290861"/>
            <a:ext cx="2124236" cy="1046172"/>
          </a:xfrm>
          <a:prstGeom prst="rect">
            <a:avLst/>
          </a:prstGeom>
        </p:spPr>
      </p:pic>
      <p:pic>
        <p:nvPicPr>
          <p:cNvPr id="7" name="图片 6"/>
          <p:cNvPicPr>
            <a:picLocks noChangeAspect="1"/>
          </p:cNvPicPr>
          <p:nvPr/>
        </p:nvPicPr>
        <p:blipFill rotWithShape="1">
          <a:blip r:embed="rId5" cstate="screen"/>
          <a:srcRect/>
          <a:stretch>
            <a:fillRect/>
          </a:stretch>
        </p:blipFill>
        <p:spPr>
          <a:xfrm>
            <a:off x="13251" y="5209239"/>
            <a:ext cx="3130421" cy="1631644"/>
          </a:xfrm>
          <a:prstGeom prst="rect">
            <a:avLst/>
          </a:prstGeom>
          <a:effectLst>
            <a:outerShdw blurRad="50800" dist="38100" dir="18900000" algn="bl" rotWithShape="0">
              <a:prstClr val="black">
                <a:alpha val="40000"/>
              </a:prstClr>
            </a:outerShdw>
          </a:effectLst>
        </p:spPr>
      </p:pic>
      <p:pic>
        <p:nvPicPr>
          <p:cNvPr id="8" name="图片 7"/>
          <p:cNvPicPr>
            <a:picLocks noChangeAspect="1"/>
          </p:cNvPicPr>
          <p:nvPr/>
        </p:nvPicPr>
        <p:blipFill rotWithShape="1">
          <a:blip r:embed="rId6" cstate="screen"/>
          <a:srcRect/>
          <a:stretch>
            <a:fillRect/>
          </a:stretch>
        </p:blipFill>
        <p:spPr>
          <a:xfrm>
            <a:off x="11461509" y="3288260"/>
            <a:ext cx="743742" cy="3331685"/>
          </a:xfrm>
          <a:prstGeom prst="rect">
            <a:avLst/>
          </a:prstGeom>
        </p:spPr>
      </p:pic>
      <p:pic>
        <p:nvPicPr>
          <p:cNvPr id="9" name="图片 8"/>
          <p:cNvPicPr>
            <a:picLocks noChangeAspect="1"/>
          </p:cNvPicPr>
          <p:nvPr/>
        </p:nvPicPr>
        <p:blipFill rotWithShape="1">
          <a:blip r:embed="rId7" cstate="screen"/>
          <a:srcRect/>
          <a:stretch>
            <a:fillRect/>
          </a:stretch>
        </p:blipFill>
        <p:spPr>
          <a:xfrm>
            <a:off x="4513392" y="827420"/>
            <a:ext cx="3165215" cy="2794851"/>
          </a:xfrm>
          <a:prstGeom prst="rect">
            <a:avLst/>
          </a:prstGeom>
        </p:spPr>
      </p:pic>
      <p:grpSp>
        <p:nvGrpSpPr>
          <p:cNvPr id="12" name="组合 11"/>
          <p:cNvGrpSpPr/>
          <p:nvPr/>
        </p:nvGrpSpPr>
        <p:grpSpPr>
          <a:xfrm>
            <a:off x="2153075" y="2915652"/>
            <a:ext cx="7885850" cy="1881500"/>
            <a:chOff x="2153075" y="3068960"/>
            <a:chExt cx="7885850" cy="1881500"/>
          </a:xfrm>
        </p:grpSpPr>
        <p:sp>
          <p:nvSpPr>
            <p:cNvPr id="10" name="文本框 9"/>
            <p:cNvSpPr txBox="1"/>
            <p:nvPr/>
          </p:nvSpPr>
          <p:spPr>
            <a:xfrm>
              <a:off x="2153075" y="3068960"/>
              <a:ext cx="7885850" cy="1569660"/>
            </a:xfrm>
            <a:prstGeom prst="rect">
              <a:avLst/>
            </a:prstGeom>
            <a:noFill/>
          </p:spPr>
          <p:txBody>
            <a:bodyPr wrap="square" rtlCol="0">
              <a:spAutoFit/>
            </a:bodyPr>
            <a:lstStyle/>
            <a:p>
              <a:pPr algn="dist"/>
              <a:r>
                <a:rPr lang="zh-CN" altLang="en-US" sz="9600" spc="-900" dirty="0">
                  <a:solidFill>
                    <a:schemeClr val="bg1"/>
                  </a:solidFill>
                  <a:effectLst>
                    <a:outerShdw blurRad="38100" dist="38100" dir="2700000" algn="tl">
                      <a:srgbClr val="000000">
                        <a:alpha val="43137"/>
                      </a:srgbClr>
                    </a:outerShdw>
                  </a:effectLst>
                  <a:cs typeface="+mn-ea"/>
                  <a:sym typeface="+mn-lt"/>
                </a:rPr>
                <a:t>包饺子好兆头</a:t>
              </a:r>
            </a:p>
          </p:txBody>
        </p:sp>
        <p:sp>
          <p:nvSpPr>
            <p:cNvPr id="11" name="文本框 10"/>
            <p:cNvSpPr txBox="1"/>
            <p:nvPr/>
          </p:nvSpPr>
          <p:spPr>
            <a:xfrm>
              <a:off x="2153075" y="4581128"/>
              <a:ext cx="7885850" cy="369332"/>
            </a:xfrm>
            <a:prstGeom prst="rect">
              <a:avLst/>
            </a:prstGeom>
            <a:noFill/>
          </p:spPr>
          <p:txBody>
            <a:bodyPr wrap="square" rtlCol="0">
              <a:spAutoFit/>
            </a:bodyPr>
            <a:lstStyle/>
            <a:p>
              <a:pPr algn="dist"/>
              <a:r>
                <a:rPr lang="en-US" altLang="zh-CN" sz="1800" dirty="0">
                  <a:effectLst>
                    <a:outerShdw blurRad="38100" dist="38100" dir="2700000" algn="tl">
                      <a:srgbClr val="000000">
                        <a:alpha val="43137"/>
                      </a:srgbClr>
                    </a:outerShdw>
                  </a:effectLst>
                  <a:cs typeface="+mn-ea"/>
                  <a:sym typeface="+mn-lt"/>
                </a:rPr>
                <a:t>NEW YEAR'S EVE CUSTOM</a:t>
              </a:r>
              <a:endParaRPr lang="zh-CN" altLang="en-US" sz="1800" dirty="0">
                <a:effectLst>
                  <a:outerShdw blurRad="38100" dist="38100" dir="2700000" algn="tl">
                    <a:srgbClr val="000000">
                      <a:alpha val="43137"/>
                    </a:srgbClr>
                  </a:outerShdw>
                </a:effectLst>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包饺子好兆头</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grpSp>
        <p:nvGrpSpPr>
          <p:cNvPr id="8" name="组合 7"/>
          <p:cNvGrpSpPr/>
          <p:nvPr/>
        </p:nvGrpSpPr>
        <p:grpSpPr>
          <a:xfrm>
            <a:off x="1509435" y="2192604"/>
            <a:ext cx="1810846" cy="1251785"/>
            <a:chOff x="1605682" y="4209388"/>
            <a:chExt cx="1810846" cy="1251785"/>
          </a:xfrm>
        </p:grpSpPr>
        <p:sp>
          <p:nvSpPr>
            <p:cNvPr id="9" name="矩形 8"/>
            <p:cNvSpPr/>
            <p:nvPr/>
          </p:nvSpPr>
          <p:spPr>
            <a:xfrm>
              <a:off x="1731115" y="4314163"/>
              <a:ext cx="1569660" cy="369332"/>
            </a:xfrm>
            <a:prstGeom prst="rect">
              <a:avLst/>
            </a:prstGeom>
          </p:spPr>
          <p:txBody>
            <a:bodyPr vert="horz" wrap="square">
              <a:spAutoFit/>
            </a:bodyPr>
            <a:lstStyle/>
            <a:p>
              <a:pPr algn="just"/>
              <a:r>
                <a:rPr lang="zh-CN" altLang="en-US" dirty="0">
                  <a:cs typeface="+mn-ea"/>
                  <a:sym typeface="+mn-lt"/>
                </a:rPr>
                <a:t>输入您的标题</a:t>
              </a:r>
            </a:p>
          </p:txBody>
        </p:sp>
        <p:sp>
          <p:nvSpPr>
            <p:cNvPr id="10" name="文本框 9"/>
            <p:cNvSpPr txBox="1"/>
            <p:nvPr/>
          </p:nvSpPr>
          <p:spPr>
            <a:xfrm>
              <a:off x="1605682" y="4739180"/>
              <a:ext cx="1810846" cy="721993"/>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chemeClr val="tx1"/>
                  </a:solidFill>
                  <a:latin typeface="+mn-lt"/>
                  <a:ea typeface="+mn-ea"/>
                  <a:cs typeface="+mn-ea"/>
                  <a:sym typeface="+mn-lt"/>
                </a:rPr>
                <a:t>桃之夭夭，灼灼其华。之子于归，宜其室家。</a:t>
              </a:r>
            </a:p>
          </p:txBody>
        </p:sp>
        <p:cxnSp>
          <p:nvCxnSpPr>
            <p:cNvPr id="11" name="直接连接符 10"/>
            <p:cNvCxnSpPr/>
            <p:nvPr/>
          </p:nvCxnSpPr>
          <p:spPr>
            <a:xfrm>
              <a:off x="1731115" y="4209388"/>
              <a:ext cx="0" cy="424458"/>
            </a:xfrm>
            <a:prstGeom prst="line">
              <a:avLst/>
            </a:prstGeom>
            <a:ln w="28575">
              <a:solidFill>
                <a:srgbClr val="FDF7BC"/>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913603" y="2192604"/>
            <a:ext cx="1810846" cy="1251785"/>
            <a:chOff x="1605682" y="4209388"/>
            <a:chExt cx="1810846" cy="1251785"/>
          </a:xfrm>
        </p:grpSpPr>
        <p:sp>
          <p:nvSpPr>
            <p:cNvPr id="13" name="矩形 12"/>
            <p:cNvSpPr/>
            <p:nvPr/>
          </p:nvSpPr>
          <p:spPr>
            <a:xfrm>
              <a:off x="1731115" y="4314163"/>
              <a:ext cx="1569660" cy="369332"/>
            </a:xfrm>
            <a:prstGeom prst="rect">
              <a:avLst/>
            </a:prstGeom>
          </p:spPr>
          <p:txBody>
            <a:bodyPr vert="horz" wrap="square">
              <a:spAutoFit/>
            </a:bodyPr>
            <a:lstStyle/>
            <a:p>
              <a:pPr algn="just"/>
              <a:r>
                <a:rPr lang="zh-CN" altLang="en-US" dirty="0">
                  <a:cs typeface="+mn-ea"/>
                  <a:sym typeface="+mn-lt"/>
                </a:rPr>
                <a:t>输入您的标题</a:t>
              </a:r>
            </a:p>
          </p:txBody>
        </p:sp>
        <p:sp>
          <p:nvSpPr>
            <p:cNvPr id="14" name="文本框 13"/>
            <p:cNvSpPr txBox="1"/>
            <p:nvPr/>
          </p:nvSpPr>
          <p:spPr>
            <a:xfrm>
              <a:off x="1605682" y="4739180"/>
              <a:ext cx="1810846" cy="721993"/>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chemeClr val="tx1"/>
                  </a:solidFill>
                  <a:latin typeface="+mn-lt"/>
                  <a:ea typeface="+mn-ea"/>
                  <a:cs typeface="+mn-ea"/>
                  <a:sym typeface="+mn-lt"/>
                </a:rPr>
                <a:t>桃之夭夭，灼灼其华。之子于归，宜其室家。</a:t>
              </a:r>
            </a:p>
          </p:txBody>
        </p:sp>
        <p:cxnSp>
          <p:nvCxnSpPr>
            <p:cNvPr id="15" name="直接连接符 14"/>
            <p:cNvCxnSpPr/>
            <p:nvPr/>
          </p:nvCxnSpPr>
          <p:spPr>
            <a:xfrm>
              <a:off x="1731115" y="4209388"/>
              <a:ext cx="0" cy="42445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6768743" y="2192604"/>
            <a:ext cx="1810846" cy="1251785"/>
            <a:chOff x="1605682" y="4209388"/>
            <a:chExt cx="1810846" cy="1251785"/>
          </a:xfrm>
        </p:grpSpPr>
        <p:sp>
          <p:nvSpPr>
            <p:cNvPr id="17" name="矩形 16"/>
            <p:cNvSpPr/>
            <p:nvPr/>
          </p:nvSpPr>
          <p:spPr>
            <a:xfrm>
              <a:off x="1731115" y="4314163"/>
              <a:ext cx="1569660" cy="369332"/>
            </a:xfrm>
            <a:prstGeom prst="rect">
              <a:avLst/>
            </a:prstGeom>
          </p:spPr>
          <p:txBody>
            <a:bodyPr vert="horz" wrap="square">
              <a:spAutoFit/>
            </a:bodyPr>
            <a:lstStyle/>
            <a:p>
              <a:pPr algn="just"/>
              <a:r>
                <a:rPr lang="zh-CN" altLang="en-US" dirty="0">
                  <a:cs typeface="+mn-ea"/>
                  <a:sym typeface="+mn-lt"/>
                </a:rPr>
                <a:t>输入您的标题</a:t>
              </a:r>
            </a:p>
          </p:txBody>
        </p:sp>
        <p:sp>
          <p:nvSpPr>
            <p:cNvPr id="18" name="文本框 17"/>
            <p:cNvSpPr txBox="1"/>
            <p:nvPr/>
          </p:nvSpPr>
          <p:spPr>
            <a:xfrm>
              <a:off x="1605682" y="4739180"/>
              <a:ext cx="1810846" cy="721993"/>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chemeClr val="tx1"/>
                  </a:solidFill>
                  <a:latin typeface="+mn-lt"/>
                  <a:ea typeface="+mn-ea"/>
                  <a:cs typeface="+mn-ea"/>
                  <a:sym typeface="+mn-lt"/>
                </a:rPr>
                <a:t>桃之夭夭，灼灼其华。之子于归，宜其室家。</a:t>
              </a:r>
            </a:p>
          </p:txBody>
        </p:sp>
        <p:cxnSp>
          <p:nvCxnSpPr>
            <p:cNvPr id="19" name="直接连接符 18"/>
            <p:cNvCxnSpPr/>
            <p:nvPr/>
          </p:nvCxnSpPr>
          <p:spPr>
            <a:xfrm>
              <a:off x="1731115" y="4209388"/>
              <a:ext cx="0" cy="42445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9075401" y="2177465"/>
            <a:ext cx="1810846" cy="1251785"/>
            <a:chOff x="1605682" y="4209388"/>
            <a:chExt cx="1810846" cy="1251785"/>
          </a:xfrm>
        </p:grpSpPr>
        <p:sp>
          <p:nvSpPr>
            <p:cNvPr id="21" name="矩形 20"/>
            <p:cNvSpPr/>
            <p:nvPr/>
          </p:nvSpPr>
          <p:spPr>
            <a:xfrm>
              <a:off x="1731115" y="4314163"/>
              <a:ext cx="1569660" cy="369332"/>
            </a:xfrm>
            <a:prstGeom prst="rect">
              <a:avLst/>
            </a:prstGeom>
          </p:spPr>
          <p:txBody>
            <a:bodyPr vert="horz" wrap="square">
              <a:spAutoFit/>
            </a:bodyPr>
            <a:lstStyle/>
            <a:p>
              <a:pPr algn="just"/>
              <a:r>
                <a:rPr lang="zh-CN" altLang="en-US" dirty="0">
                  <a:cs typeface="+mn-ea"/>
                  <a:sym typeface="+mn-lt"/>
                </a:rPr>
                <a:t>输入您的标题</a:t>
              </a:r>
            </a:p>
          </p:txBody>
        </p:sp>
        <p:sp>
          <p:nvSpPr>
            <p:cNvPr id="22" name="文本框 21"/>
            <p:cNvSpPr txBox="1"/>
            <p:nvPr/>
          </p:nvSpPr>
          <p:spPr>
            <a:xfrm>
              <a:off x="1605682" y="4739180"/>
              <a:ext cx="1810846" cy="721993"/>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chemeClr val="tx1"/>
                  </a:solidFill>
                  <a:latin typeface="+mn-lt"/>
                  <a:ea typeface="+mn-ea"/>
                  <a:cs typeface="+mn-ea"/>
                  <a:sym typeface="+mn-lt"/>
                </a:rPr>
                <a:t>桃之夭夭，灼灼其华。之子于归，宜其室家。</a:t>
              </a:r>
            </a:p>
          </p:txBody>
        </p:sp>
        <p:cxnSp>
          <p:nvCxnSpPr>
            <p:cNvPr id="23" name="直接连接符 22"/>
            <p:cNvCxnSpPr/>
            <p:nvPr/>
          </p:nvCxnSpPr>
          <p:spPr>
            <a:xfrm>
              <a:off x="1731115" y="4209388"/>
              <a:ext cx="0" cy="42445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2383529" y="4037219"/>
            <a:ext cx="7588244" cy="1426031"/>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gn="ctr">
              <a:lnSpc>
                <a:spcPts val="2600"/>
              </a:lnSpc>
            </a:pPr>
            <a:r>
              <a:rPr lang="zh-CN" altLang="en-US" dirty="0">
                <a:solidFill>
                  <a:schemeClr val="tx1"/>
                </a:solidFill>
                <a:latin typeface="+mn-lt"/>
                <a:ea typeface="+mn-ea"/>
                <a:cs typeface="+mn-ea"/>
                <a:sym typeface="+mn-lt"/>
              </a:rPr>
              <a:t>桃之夭夭，灼灼其华。之子于归，宜其室家。桃之夭夭，有蕡其实。之子于归，宜其家室。桃之夭夭，其叶蓁蓁。之子于归，宜其家人。桃之夭夭，灼灼其华。之子于归，宜其室家。桃之夭夭，有蕡其实。之子于归，宜其家室。桃之夭夭，其叶蓁蓁。之子于归，宜其家人。桃之夭夭，灼灼其华。之子于归，宜其室家。桃之夭夭，有蕡其实。之子于归，宜其家室。桃之夭夭，其叶蓁蓁。之子于归，宜其家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50" fill="hold"/>
                                        <p:tgtEl>
                                          <p:spTgt spid="8"/>
                                        </p:tgtEl>
                                        <p:attrNameLst>
                                          <p:attrName>ppt_x</p:attrName>
                                        </p:attrNameLst>
                                      </p:cBhvr>
                                      <p:tavLst>
                                        <p:tav tm="0">
                                          <p:val>
                                            <p:strVal val="0-#ppt_w/2"/>
                                          </p:val>
                                        </p:tav>
                                        <p:tav tm="100000">
                                          <p:val>
                                            <p:strVal val="#ppt_x"/>
                                          </p:val>
                                        </p:tav>
                                      </p:tavLst>
                                    </p:anim>
                                    <p:anim calcmode="lin" valueType="num">
                                      <p:cBhvr additive="base">
                                        <p:cTn id="18" dur="75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0-#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750" fill="hold"/>
                                        <p:tgtEl>
                                          <p:spTgt spid="16"/>
                                        </p:tgtEl>
                                        <p:attrNameLst>
                                          <p:attrName>ppt_x</p:attrName>
                                        </p:attrNameLst>
                                      </p:cBhvr>
                                      <p:tavLst>
                                        <p:tav tm="0">
                                          <p:val>
                                            <p:strVal val="0-#ppt_w/2"/>
                                          </p:val>
                                        </p:tav>
                                        <p:tav tm="100000">
                                          <p:val>
                                            <p:strVal val="#ppt_x"/>
                                          </p:val>
                                        </p:tav>
                                      </p:tavLst>
                                    </p:anim>
                                    <p:anim calcmode="lin" valueType="num">
                                      <p:cBhvr additive="base">
                                        <p:cTn id="26" dur="75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750" fill="hold"/>
                                        <p:tgtEl>
                                          <p:spTgt spid="20"/>
                                        </p:tgtEl>
                                        <p:attrNameLst>
                                          <p:attrName>ppt_x</p:attrName>
                                        </p:attrNameLst>
                                      </p:cBhvr>
                                      <p:tavLst>
                                        <p:tav tm="0">
                                          <p:val>
                                            <p:strVal val="0-#ppt_w/2"/>
                                          </p:val>
                                        </p:tav>
                                        <p:tav tm="100000">
                                          <p:val>
                                            <p:strVal val="#ppt_x"/>
                                          </p:val>
                                        </p:tav>
                                      </p:tavLst>
                                    </p:anim>
                                    <p:anim calcmode="lin" valueType="num">
                                      <p:cBhvr additive="base">
                                        <p:cTn id="30" dur="75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750" fill="hold"/>
                                        <p:tgtEl>
                                          <p:spTgt spid="24"/>
                                        </p:tgtEl>
                                        <p:attrNameLst>
                                          <p:attrName>ppt_x</p:attrName>
                                        </p:attrNameLst>
                                      </p:cBhvr>
                                      <p:tavLst>
                                        <p:tav tm="0">
                                          <p:val>
                                            <p:strVal val="1+#ppt_w/2"/>
                                          </p:val>
                                        </p:tav>
                                        <p:tav tm="100000">
                                          <p:val>
                                            <p:strVal val="#ppt_x"/>
                                          </p:val>
                                        </p:tav>
                                      </p:tavLst>
                                    </p:anim>
                                    <p:anim calcmode="lin" valueType="num">
                                      <p:cBhvr additive="base">
                                        <p:cTn id="34"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包饺子好兆头</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pic>
        <p:nvPicPr>
          <p:cNvPr id="25" name="图片 24"/>
          <p:cNvPicPr>
            <a:picLocks noChangeAspect="1"/>
          </p:cNvPicPr>
          <p:nvPr/>
        </p:nvPicPr>
        <p:blipFill rotWithShape="1">
          <a:blip r:embed="rId5" cstate="screen"/>
          <a:srcRect r="3736" b="13219"/>
          <a:stretch>
            <a:fillRect/>
          </a:stretch>
        </p:blipFill>
        <p:spPr>
          <a:xfrm>
            <a:off x="0" y="1576344"/>
            <a:ext cx="5000495" cy="4507928"/>
          </a:xfrm>
          <a:prstGeom prst="rect">
            <a:avLst/>
          </a:prstGeom>
        </p:spPr>
      </p:pic>
      <p:sp>
        <p:nvSpPr>
          <p:cNvPr id="26" name="矩形 25"/>
          <p:cNvSpPr/>
          <p:nvPr/>
        </p:nvSpPr>
        <p:spPr>
          <a:xfrm>
            <a:off x="5807968" y="2060848"/>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27" name="矩形 26"/>
          <p:cNvSpPr/>
          <p:nvPr/>
        </p:nvSpPr>
        <p:spPr>
          <a:xfrm>
            <a:off x="5798027" y="2504800"/>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28" name="矩形 27"/>
          <p:cNvSpPr/>
          <p:nvPr/>
        </p:nvSpPr>
        <p:spPr>
          <a:xfrm>
            <a:off x="5807968" y="3969882"/>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29" name="矩形 28"/>
          <p:cNvSpPr/>
          <p:nvPr/>
        </p:nvSpPr>
        <p:spPr>
          <a:xfrm>
            <a:off x="5798027" y="4413834"/>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30" name="矩形 29"/>
          <p:cNvSpPr/>
          <p:nvPr/>
        </p:nvSpPr>
        <p:spPr>
          <a:xfrm>
            <a:off x="8453469" y="2060857"/>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31" name="矩形 30"/>
          <p:cNvSpPr/>
          <p:nvPr/>
        </p:nvSpPr>
        <p:spPr>
          <a:xfrm>
            <a:off x="8443528" y="2504809"/>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32" name="矩形 31"/>
          <p:cNvSpPr/>
          <p:nvPr/>
        </p:nvSpPr>
        <p:spPr>
          <a:xfrm>
            <a:off x="8453469" y="3969891"/>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33" name="矩形 32"/>
          <p:cNvSpPr/>
          <p:nvPr/>
        </p:nvSpPr>
        <p:spPr>
          <a:xfrm>
            <a:off x="8443528" y="4413843"/>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750" fill="hold"/>
                                        <p:tgtEl>
                                          <p:spTgt spid="26"/>
                                        </p:tgtEl>
                                        <p:attrNameLst>
                                          <p:attrName>ppt_x</p:attrName>
                                        </p:attrNameLst>
                                      </p:cBhvr>
                                      <p:tavLst>
                                        <p:tav tm="0">
                                          <p:val>
                                            <p:strVal val="0-#ppt_w/2"/>
                                          </p:val>
                                        </p:tav>
                                        <p:tav tm="100000">
                                          <p:val>
                                            <p:strVal val="#ppt_x"/>
                                          </p:val>
                                        </p:tav>
                                      </p:tavLst>
                                    </p:anim>
                                    <p:anim calcmode="lin" valueType="num">
                                      <p:cBhvr additive="base">
                                        <p:cTn id="24" dur="75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750" fill="hold"/>
                                        <p:tgtEl>
                                          <p:spTgt spid="27"/>
                                        </p:tgtEl>
                                        <p:attrNameLst>
                                          <p:attrName>ppt_x</p:attrName>
                                        </p:attrNameLst>
                                      </p:cBhvr>
                                      <p:tavLst>
                                        <p:tav tm="0">
                                          <p:val>
                                            <p:strVal val="0-#ppt_w/2"/>
                                          </p:val>
                                        </p:tav>
                                        <p:tav tm="100000">
                                          <p:val>
                                            <p:strVal val="#ppt_x"/>
                                          </p:val>
                                        </p:tav>
                                      </p:tavLst>
                                    </p:anim>
                                    <p:anim calcmode="lin" valueType="num">
                                      <p:cBhvr additive="base">
                                        <p:cTn id="28" dur="75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750" fill="hold"/>
                                        <p:tgtEl>
                                          <p:spTgt spid="28"/>
                                        </p:tgtEl>
                                        <p:attrNameLst>
                                          <p:attrName>ppt_x</p:attrName>
                                        </p:attrNameLst>
                                      </p:cBhvr>
                                      <p:tavLst>
                                        <p:tav tm="0">
                                          <p:val>
                                            <p:strVal val="0-#ppt_w/2"/>
                                          </p:val>
                                        </p:tav>
                                        <p:tav tm="100000">
                                          <p:val>
                                            <p:strVal val="#ppt_x"/>
                                          </p:val>
                                        </p:tav>
                                      </p:tavLst>
                                    </p:anim>
                                    <p:anim calcmode="lin" valueType="num">
                                      <p:cBhvr additive="base">
                                        <p:cTn id="32" dur="750" fill="hold"/>
                                        <p:tgtEl>
                                          <p:spTgt spid="2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750" fill="hold"/>
                                        <p:tgtEl>
                                          <p:spTgt spid="29"/>
                                        </p:tgtEl>
                                        <p:attrNameLst>
                                          <p:attrName>ppt_x</p:attrName>
                                        </p:attrNameLst>
                                      </p:cBhvr>
                                      <p:tavLst>
                                        <p:tav tm="0">
                                          <p:val>
                                            <p:strVal val="0-#ppt_w/2"/>
                                          </p:val>
                                        </p:tav>
                                        <p:tav tm="100000">
                                          <p:val>
                                            <p:strVal val="#ppt_x"/>
                                          </p:val>
                                        </p:tav>
                                      </p:tavLst>
                                    </p:anim>
                                    <p:anim calcmode="lin" valueType="num">
                                      <p:cBhvr additive="base">
                                        <p:cTn id="36" dur="75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0-#ppt_w/2"/>
                                          </p:val>
                                        </p:tav>
                                        <p:tav tm="100000">
                                          <p:val>
                                            <p:strVal val="#ppt_x"/>
                                          </p:val>
                                        </p:tav>
                                      </p:tavLst>
                                    </p:anim>
                                    <p:anim calcmode="lin" valueType="num">
                                      <p:cBhvr additive="base">
                                        <p:cTn id="40" dur="750" fill="hold"/>
                                        <p:tgtEl>
                                          <p:spTgt spid="3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750" fill="hold"/>
                                        <p:tgtEl>
                                          <p:spTgt spid="31"/>
                                        </p:tgtEl>
                                        <p:attrNameLst>
                                          <p:attrName>ppt_x</p:attrName>
                                        </p:attrNameLst>
                                      </p:cBhvr>
                                      <p:tavLst>
                                        <p:tav tm="0">
                                          <p:val>
                                            <p:strVal val="0-#ppt_w/2"/>
                                          </p:val>
                                        </p:tav>
                                        <p:tav tm="100000">
                                          <p:val>
                                            <p:strVal val="#ppt_x"/>
                                          </p:val>
                                        </p:tav>
                                      </p:tavLst>
                                    </p:anim>
                                    <p:anim calcmode="lin" valueType="num">
                                      <p:cBhvr additive="base">
                                        <p:cTn id="44" dur="75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750" fill="hold"/>
                                        <p:tgtEl>
                                          <p:spTgt spid="32"/>
                                        </p:tgtEl>
                                        <p:attrNameLst>
                                          <p:attrName>ppt_x</p:attrName>
                                        </p:attrNameLst>
                                      </p:cBhvr>
                                      <p:tavLst>
                                        <p:tav tm="0">
                                          <p:val>
                                            <p:strVal val="0-#ppt_w/2"/>
                                          </p:val>
                                        </p:tav>
                                        <p:tav tm="100000">
                                          <p:val>
                                            <p:strVal val="#ppt_x"/>
                                          </p:val>
                                        </p:tav>
                                      </p:tavLst>
                                    </p:anim>
                                    <p:anim calcmode="lin" valueType="num">
                                      <p:cBhvr additive="base">
                                        <p:cTn id="48" dur="750" fill="hold"/>
                                        <p:tgtEl>
                                          <p:spTgt spid="3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750" fill="hold"/>
                                        <p:tgtEl>
                                          <p:spTgt spid="33"/>
                                        </p:tgtEl>
                                        <p:attrNameLst>
                                          <p:attrName>ppt_x</p:attrName>
                                        </p:attrNameLst>
                                      </p:cBhvr>
                                      <p:tavLst>
                                        <p:tav tm="0">
                                          <p:val>
                                            <p:strVal val="0-#ppt_w/2"/>
                                          </p:val>
                                        </p:tav>
                                        <p:tav tm="100000">
                                          <p:val>
                                            <p:strVal val="#ppt_x"/>
                                          </p:val>
                                        </p:tav>
                                      </p:tavLst>
                                    </p:anim>
                                    <p:anim calcmode="lin" valueType="num">
                                      <p:cBhvr additive="base">
                                        <p:cTn id="52" dur="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包饺子好兆头</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pic>
        <p:nvPicPr>
          <p:cNvPr id="8" name="图片 7"/>
          <p:cNvPicPr>
            <a:picLocks noChangeAspect="1"/>
          </p:cNvPicPr>
          <p:nvPr/>
        </p:nvPicPr>
        <p:blipFill>
          <a:blip r:embed="rId5"/>
          <a:stretch>
            <a:fillRect/>
          </a:stretch>
        </p:blipFill>
        <p:spPr>
          <a:xfrm>
            <a:off x="4355864" y="1916832"/>
            <a:ext cx="3480272" cy="3606367"/>
          </a:xfrm>
          <a:prstGeom prst="rect">
            <a:avLst/>
          </a:prstGeom>
        </p:spPr>
      </p:pic>
      <p:sp>
        <p:nvSpPr>
          <p:cNvPr id="9" name="矩形 8"/>
          <p:cNvSpPr/>
          <p:nvPr/>
        </p:nvSpPr>
        <p:spPr>
          <a:xfrm>
            <a:off x="1281405" y="2080166"/>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10" name="矩形 9"/>
          <p:cNvSpPr/>
          <p:nvPr/>
        </p:nvSpPr>
        <p:spPr>
          <a:xfrm>
            <a:off x="1271464" y="2524118"/>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11" name="矩形 10"/>
          <p:cNvSpPr/>
          <p:nvPr/>
        </p:nvSpPr>
        <p:spPr>
          <a:xfrm>
            <a:off x="1281405" y="3989200"/>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12" name="矩形 11"/>
          <p:cNvSpPr/>
          <p:nvPr/>
        </p:nvSpPr>
        <p:spPr>
          <a:xfrm>
            <a:off x="1271464" y="4433152"/>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13" name="矩形 12"/>
          <p:cNvSpPr/>
          <p:nvPr/>
        </p:nvSpPr>
        <p:spPr>
          <a:xfrm>
            <a:off x="8713734" y="2080166"/>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14" name="矩形 13"/>
          <p:cNvSpPr/>
          <p:nvPr/>
        </p:nvSpPr>
        <p:spPr>
          <a:xfrm>
            <a:off x="8703793" y="2524118"/>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15" name="矩形 14"/>
          <p:cNvSpPr/>
          <p:nvPr/>
        </p:nvSpPr>
        <p:spPr>
          <a:xfrm>
            <a:off x="8713734" y="3989200"/>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16" name="矩形 15"/>
          <p:cNvSpPr/>
          <p:nvPr/>
        </p:nvSpPr>
        <p:spPr>
          <a:xfrm>
            <a:off x="8703793" y="4433152"/>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0-#ppt_w/2"/>
                                          </p:val>
                                        </p:tav>
                                        <p:tav tm="100000">
                                          <p:val>
                                            <p:strVal val="#ppt_x"/>
                                          </p:val>
                                        </p:tav>
                                      </p:tavLst>
                                    </p:anim>
                                    <p:anim calcmode="lin" valueType="num">
                                      <p:cBhvr additive="base">
                                        <p:cTn id="26" dur="75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750" fill="hold"/>
                                        <p:tgtEl>
                                          <p:spTgt spid="10"/>
                                        </p:tgtEl>
                                        <p:attrNameLst>
                                          <p:attrName>ppt_x</p:attrName>
                                        </p:attrNameLst>
                                      </p:cBhvr>
                                      <p:tavLst>
                                        <p:tav tm="0">
                                          <p:val>
                                            <p:strVal val="0-#ppt_w/2"/>
                                          </p:val>
                                        </p:tav>
                                        <p:tav tm="100000">
                                          <p:val>
                                            <p:strVal val="#ppt_x"/>
                                          </p:val>
                                        </p:tav>
                                      </p:tavLst>
                                    </p:anim>
                                    <p:anim calcmode="lin" valueType="num">
                                      <p:cBhvr additive="base">
                                        <p:cTn id="30" dur="75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750" fill="hold"/>
                                        <p:tgtEl>
                                          <p:spTgt spid="11"/>
                                        </p:tgtEl>
                                        <p:attrNameLst>
                                          <p:attrName>ppt_x</p:attrName>
                                        </p:attrNameLst>
                                      </p:cBhvr>
                                      <p:tavLst>
                                        <p:tav tm="0">
                                          <p:val>
                                            <p:strVal val="0-#ppt_w/2"/>
                                          </p:val>
                                        </p:tav>
                                        <p:tav tm="100000">
                                          <p:val>
                                            <p:strVal val="#ppt_x"/>
                                          </p:val>
                                        </p:tav>
                                      </p:tavLst>
                                    </p:anim>
                                    <p:anim calcmode="lin" valueType="num">
                                      <p:cBhvr additive="base">
                                        <p:cTn id="34" dur="75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750" fill="hold"/>
                                        <p:tgtEl>
                                          <p:spTgt spid="12"/>
                                        </p:tgtEl>
                                        <p:attrNameLst>
                                          <p:attrName>ppt_x</p:attrName>
                                        </p:attrNameLst>
                                      </p:cBhvr>
                                      <p:tavLst>
                                        <p:tav tm="0">
                                          <p:val>
                                            <p:strVal val="0-#ppt_w/2"/>
                                          </p:val>
                                        </p:tav>
                                        <p:tav tm="100000">
                                          <p:val>
                                            <p:strVal val="#ppt_x"/>
                                          </p:val>
                                        </p:tav>
                                      </p:tavLst>
                                    </p:anim>
                                    <p:anim calcmode="lin" valueType="num">
                                      <p:cBhvr additive="base">
                                        <p:cTn id="38" dur="75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750" fill="hold"/>
                                        <p:tgtEl>
                                          <p:spTgt spid="13"/>
                                        </p:tgtEl>
                                        <p:attrNameLst>
                                          <p:attrName>ppt_x</p:attrName>
                                        </p:attrNameLst>
                                      </p:cBhvr>
                                      <p:tavLst>
                                        <p:tav tm="0">
                                          <p:val>
                                            <p:strVal val="0-#ppt_w/2"/>
                                          </p:val>
                                        </p:tav>
                                        <p:tav tm="100000">
                                          <p:val>
                                            <p:strVal val="#ppt_x"/>
                                          </p:val>
                                        </p:tav>
                                      </p:tavLst>
                                    </p:anim>
                                    <p:anim calcmode="lin" valueType="num">
                                      <p:cBhvr additive="base">
                                        <p:cTn id="43" dur="75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750" fill="hold"/>
                                        <p:tgtEl>
                                          <p:spTgt spid="14"/>
                                        </p:tgtEl>
                                        <p:attrNameLst>
                                          <p:attrName>ppt_x</p:attrName>
                                        </p:attrNameLst>
                                      </p:cBhvr>
                                      <p:tavLst>
                                        <p:tav tm="0">
                                          <p:val>
                                            <p:strVal val="0-#ppt_w/2"/>
                                          </p:val>
                                        </p:tav>
                                        <p:tav tm="100000">
                                          <p:val>
                                            <p:strVal val="#ppt_x"/>
                                          </p:val>
                                        </p:tav>
                                      </p:tavLst>
                                    </p:anim>
                                    <p:anim calcmode="lin" valueType="num">
                                      <p:cBhvr additive="base">
                                        <p:cTn id="47" dur="750" fill="hold"/>
                                        <p:tgtEl>
                                          <p:spTgt spid="14"/>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50" fill="hold"/>
                                        <p:tgtEl>
                                          <p:spTgt spid="15"/>
                                        </p:tgtEl>
                                        <p:attrNameLst>
                                          <p:attrName>ppt_x</p:attrName>
                                        </p:attrNameLst>
                                      </p:cBhvr>
                                      <p:tavLst>
                                        <p:tav tm="0">
                                          <p:val>
                                            <p:strVal val="0-#ppt_w/2"/>
                                          </p:val>
                                        </p:tav>
                                        <p:tav tm="100000">
                                          <p:val>
                                            <p:strVal val="#ppt_x"/>
                                          </p:val>
                                        </p:tav>
                                      </p:tavLst>
                                    </p:anim>
                                    <p:anim calcmode="lin" valueType="num">
                                      <p:cBhvr additive="base">
                                        <p:cTn id="51" dur="750" fill="hold"/>
                                        <p:tgtEl>
                                          <p:spTgt spid="15"/>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750" fill="hold"/>
                                        <p:tgtEl>
                                          <p:spTgt spid="16"/>
                                        </p:tgtEl>
                                        <p:attrNameLst>
                                          <p:attrName>ppt_x</p:attrName>
                                        </p:attrNameLst>
                                      </p:cBhvr>
                                      <p:tavLst>
                                        <p:tav tm="0">
                                          <p:val>
                                            <p:strVal val="0-#ppt_w/2"/>
                                          </p:val>
                                        </p:tav>
                                        <p:tav tm="100000">
                                          <p:val>
                                            <p:strVal val="#ppt_x"/>
                                          </p:val>
                                        </p:tav>
                                      </p:tavLst>
                                    </p:anim>
                                    <p:anim calcmode="lin" valueType="num">
                                      <p:cBhvr additive="base">
                                        <p:cTn id="55"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包饺子好兆头</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pic>
        <p:nvPicPr>
          <p:cNvPr id="8" name="图片 7"/>
          <p:cNvPicPr>
            <a:picLocks noChangeAspect="1"/>
          </p:cNvPicPr>
          <p:nvPr/>
        </p:nvPicPr>
        <p:blipFill rotWithShape="1">
          <a:blip r:embed="rId5" cstate="screen">
            <a:duotone>
              <a:prstClr val="black"/>
              <a:srgbClr val="FF0000">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Lst>
          </a:blip>
          <a:srcRect/>
          <a:stretch>
            <a:fillRect/>
          </a:stretch>
        </p:blipFill>
        <p:spPr>
          <a:xfrm>
            <a:off x="7180668" y="714259"/>
            <a:ext cx="3168352" cy="5701500"/>
          </a:xfrm>
          <a:prstGeom prst="rect">
            <a:avLst/>
          </a:prstGeom>
        </p:spPr>
      </p:pic>
      <p:sp>
        <p:nvSpPr>
          <p:cNvPr id="9" name="矩形 8"/>
          <p:cNvSpPr/>
          <p:nvPr/>
        </p:nvSpPr>
        <p:spPr>
          <a:xfrm>
            <a:off x="1608254" y="2037324"/>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10" name="矩形 9"/>
          <p:cNvSpPr/>
          <p:nvPr/>
        </p:nvSpPr>
        <p:spPr>
          <a:xfrm>
            <a:off x="1598313" y="2481276"/>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11" name="矩形 10"/>
          <p:cNvSpPr/>
          <p:nvPr/>
        </p:nvSpPr>
        <p:spPr>
          <a:xfrm>
            <a:off x="1608254" y="3946358"/>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12" name="矩形 11"/>
          <p:cNvSpPr/>
          <p:nvPr/>
        </p:nvSpPr>
        <p:spPr>
          <a:xfrm>
            <a:off x="1598313" y="4390310"/>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13" name="矩形 12"/>
          <p:cNvSpPr/>
          <p:nvPr/>
        </p:nvSpPr>
        <p:spPr>
          <a:xfrm>
            <a:off x="4253755" y="2037333"/>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14" name="矩形 13"/>
          <p:cNvSpPr/>
          <p:nvPr/>
        </p:nvSpPr>
        <p:spPr>
          <a:xfrm>
            <a:off x="4243814" y="2481285"/>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15" name="矩形 14"/>
          <p:cNvSpPr/>
          <p:nvPr/>
        </p:nvSpPr>
        <p:spPr>
          <a:xfrm>
            <a:off x="4253755" y="3946367"/>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16" name="矩形 15"/>
          <p:cNvSpPr/>
          <p:nvPr/>
        </p:nvSpPr>
        <p:spPr>
          <a:xfrm>
            <a:off x="4243814" y="4390319"/>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0-#ppt_w/2"/>
                                          </p:val>
                                        </p:tav>
                                        <p:tav tm="100000">
                                          <p:val>
                                            <p:strVal val="#ppt_x"/>
                                          </p:val>
                                        </p:tav>
                                      </p:tavLst>
                                    </p:anim>
                                    <p:anim calcmode="lin" valueType="num">
                                      <p:cBhvr additive="base">
                                        <p:cTn id="26" dur="75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750" fill="hold"/>
                                        <p:tgtEl>
                                          <p:spTgt spid="10"/>
                                        </p:tgtEl>
                                        <p:attrNameLst>
                                          <p:attrName>ppt_x</p:attrName>
                                        </p:attrNameLst>
                                      </p:cBhvr>
                                      <p:tavLst>
                                        <p:tav tm="0">
                                          <p:val>
                                            <p:strVal val="0-#ppt_w/2"/>
                                          </p:val>
                                        </p:tav>
                                        <p:tav tm="100000">
                                          <p:val>
                                            <p:strVal val="#ppt_x"/>
                                          </p:val>
                                        </p:tav>
                                      </p:tavLst>
                                    </p:anim>
                                    <p:anim calcmode="lin" valueType="num">
                                      <p:cBhvr additive="base">
                                        <p:cTn id="30" dur="75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750" fill="hold"/>
                                        <p:tgtEl>
                                          <p:spTgt spid="11"/>
                                        </p:tgtEl>
                                        <p:attrNameLst>
                                          <p:attrName>ppt_x</p:attrName>
                                        </p:attrNameLst>
                                      </p:cBhvr>
                                      <p:tavLst>
                                        <p:tav tm="0">
                                          <p:val>
                                            <p:strVal val="0-#ppt_w/2"/>
                                          </p:val>
                                        </p:tav>
                                        <p:tav tm="100000">
                                          <p:val>
                                            <p:strVal val="#ppt_x"/>
                                          </p:val>
                                        </p:tav>
                                      </p:tavLst>
                                    </p:anim>
                                    <p:anim calcmode="lin" valueType="num">
                                      <p:cBhvr additive="base">
                                        <p:cTn id="34" dur="75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750" fill="hold"/>
                                        <p:tgtEl>
                                          <p:spTgt spid="12"/>
                                        </p:tgtEl>
                                        <p:attrNameLst>
                                          <p:attrName>ppt_x</p:attrName>
                                        </p:attrNameLst>
                                      </p:cBhvr>
                                      <p:tavLst>
                                        <p:tav tm="0">
                                          <p:val>
                                            <p:strVal val="0-#ppt_w/2"/>
                                          </p:val>
                                        </p:tav>
                                        <p:tav tm="100000">
                                          <p:val>
                                            <p:strVal val="#ppt_x"/>
                                          </p:val>
                                        </p:tav>
                                      </p:tavLst>
                                    </p:anim>
                                    <p:anim calcmode="lin" valueType="num">
                                      <p:cBhvr additive="base">
                                        <p:cTn id="38" dur="75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750" fill="hold"/>
                                        <p:tgtEl>
                                          <p:spTgt spid="13"/>
                                        </p:tgtEl>
                                        <p:attrNameLst>
                                          <p:attrName>ppt_x</p:attrName>
                                        </p:attrNameLst>
                                      </p:cBhvr>
                                      <p:tavLst>
                                        <p:tav tm="0">
                                          <p:val>
                                            <p:strVal val="0-#ppt_w/2"/>
                                          </p:val>
                                        </p:tav>
                                        <p:tav tm="100000">
                                          <p:val>
                                            <p:strVal val="#ppt_x"/>
                                          </p:val>
                                        </p:tav>
                                      </p:tavLst>
                                    </p:anim>
                                    <p:anim calcmode="lin" valueType="num">
                                      <p:cBhvr additive="base">
                                        <p:cTn id="42" dur="75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750" fill="hold"/>
                                        <p:tgtEl>
                                          <p:spTgt spid="14"/>
                                        </p:tgtEl>
                                        <p:attrNameLst>
                                          <p:attrName>ppt_x</p:attrName>
                                        </p:attrNameLst>
                                      </p:cBhvr>
                                      <p:tavLst>
                                        <p:tav tm="0">
                                          <p:val>
                                            <p:strVal val="0-#ppt_w/2"/>
                                          </p:val>
                                        </p:tav>
                                        <p:tav tm="100000">
                                          <p:val>
                                            <p:strVal val="#ppt_x"/>
                                          </p:val>
                                        </p:tav>
                                      </p:tavLst>
                                    </p:anim>
                                    <p:anim calcmode="lin" valueType="num">
                                      <p:cBhvr additive="base">
                                        <p:cTn id="46" dur="75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0-#ppt_w/2"/>
                                          </p:val>
                                        </p:tav>
                                        <p:tav tm="100000">
                                          <p:val>
                                            <p:strVal val="#ppt_x"/>
                                          </p:val>
                                        </p:tav>
                                      </p:tavLst>
                                    </p:anim>
                                    <p:anim calcmode="lin" valueType="num">
                                      <p:cBhvr additive="base">
                                        <p:cTn id="50" dur="75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750" fill="hold"/>
                                        <p:tgtEl>
                                          <p:spTgt spid="16"/>
                                        </p:tgtEl>
                                        <p:attrNameLst>
                                          <p:attrName>ppt_x</p:attrName>
                                        </p:attrNameLst>
                                      </p:cBhvr>
                                      <p:tavLst>
                                        <p:tav tm="0">
                                          <p:val>
                                            <p:strVal val="0-#ppt_w/2"/>
                                          </p:val>
                                        </p:tav>
                                        <p:tav tm="100000">
                                          <p:val>
                                            <p:strVal val="#ppt_x"/>
                                          </p:val>
                                        </p:tav>
                                      </p:tavLst>
                                    </p:anim>
                                    <p:anim calcmode="lin" valueType="num">
                                      <p:cBhvr additive="base">
                                        <p:cTn id="54"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srcRect/>
          <a:stretch>
            <a:fillRect/>
          </a:stretch>
        </p:blipFill>
        <p:spPr>
          <a:xfrm>
            <a:off x="10183428" y="-7712"/>
            <a:ext cx="2008572" cy="3220688"/>
          </a:xfrm>
          <a:prstGeom prst="rect">
            <a:avLst/>
          </a:prstGeom>
        </p:spPr>
      </p:pic>
      <p:pic>
        <p:nvPicPr>
          <p:cNvPr id="4" name="图片 3"/>
          <p:cNvPicPr>
            <a:picLocks noChangeAspect="1"/>
          </p:cNvPicPr>
          <p:nvPr/>
        </p:nvPicPr>
        <p:blipFill rotWithShape="1">
          <a:blip r:embed="rId3" cstate="screen"/>
          <a:srcRect/>
          <a:stretch>
            <a:fillRect/>
          </a:stretch>
        </p:blipFill>
        <p:spPr>
          <a:xfrm>
            <a:off x="227347" y="271608"/>
            <a:ext cx="1512168" cy="882098"/>
          </a:xfrm>
          <a:prstGeom prst="rect">
            <a:avLst/>
          </a:prstGeom>
        </p:spPr>
      </p:pic>
      <p:pic>
        <p:nvPicPr>
          <p:cNvPr id="5" name="图片 4"/>
          <p:cNvPicPr>
            <a:picLocks noChangeAspect="1"/>
          </p:cNvPicPr>
          <p:nvPr/>
        </p:nvPicPr>
        <p:blipFill rotWithShape="1">
          <a:blip r:embed="rId4" cstate="screen"/>
          <a:srcRect/>
          <a:stretch>
            <a:fillRect/>
          </a:stretch>
        </p:blipFill>
        <p:spPr>
          <a:xfrm>
            <a:off x="13251" y="5209239"/>
            <a:ext cx="3130421" cy="1631644"/>
          </a:xfrm>
          <a:prstGeom prst="rect">
            <a:avLst/>
          </a:prstGeom>
          <a:effectLst>
            <a:outerShdw blurRad="50800" dist="38100" dir="18900000" algn="bl" rotWithShape="0">
              <a:prstClr val="black">
                <a:alpha val="40000"/>
              </a:prstClr>
            </a:outerShdw>
          </a:effectLst>
        </p:spPr>
      </p:pic>
      <p:pic>
        <p:nvPicPr>
          <p:cNvPr id="6" name="图片 5"/>
          <p:cNvPicPr>
            <a:picLocks noChangeAspect="1"/>
          </p:cNvPicPr>
          <p:nvPr/>
        </p:nvPicPr>
        <p:blipFill rotWithShape="1">
          <a:blip r:embed="rId5" cstate="screen"/>
          <a:srcRect/>
          <a:stretch>
            <a:fillRect/>
          </a:stretch>
        </p:blipFill>
        <p:spPr>
          <a:xfrm>
            <a:off x="11461509" y="3288260"/>
            <a:ext cx="743742" cy="3331685"/>
          </a:xfrm>
          <a:prstGeom prst="rect">
            <a:avLst/>
          </a:prstGeom>
        </p:spPr>
      </p:pic>
      <p:grpSp>
        <p:nvGrpSpPr>
          <p:cNvPr id="13" name="组合 12"/>
          <p:cNvGrpSpPr/>
          <p:nvPr/>
        </p:nvGrpSpPr>
        <p:grpSpPr>
          <a:xfrm>
            <a:off x="1064380" y="832344"/>
            <a:ext cx="3480174" cy="4698258"/>
            <a:chOff x="1172530" y="805332"/>
            <a:chExt cx="3480174" cy="4698258"/>
          </a:xfrm>
        </p:grpSpPr>
        <p:sp>
          <p:nvSpPr>
            <p:cNvPr id="9" name="文本框 8"/>
            <p:cNvSpPr txBox="1"/>
            <p:nvPr/>
          </p:nvSpPr>
          <p:spPr>
            <a:xfrm>
              <a:off x="1172530" y="805332"/>
              <a:ext cx="1296144" cy="3154710"/>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zh-CN" altLang="en-US" sz="19900" dirty="0">
                  <a:effectLst>
                    <a:outerShdw blurRad="63500" sx="102000" sy="102000" algn="ctr" rotWithShape="0">
                      <a:prstClr val="black">
                        <a:alpha val="40000"/>
                      </a:prstClr>
                    </a:outerShdw>
                  </a:effectLst>
                  <a:cs typeface="+mn-ea"/>
                  <a:sym typeface="+mn-lt"/>
                </a:rPr>
                <a:t>目</a:t>
              </a:r>
            </a:p>
          </p:txBody>
        </p:sp>
        <p:sp>
          <p:nvSpPr>
            <p:cNvPr id="10" name="文本框 9"/>
            <p:cNvSpPr txBox="1"/>
            <p:nvPr/>
          </p:nvSpPr>
          <p:spPr>
            <a:xfrm>
              <a:off x="2711624" y="2348880"/>
              <a:ext cx="1296144" cy="3154710"/>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zh-CN" altLang="en-US" sz="19900" dirty="0">
                  <a:effectLst>
                    <a:outerShdw blurRad="63500" sx="102000" sy="102000" algn="ctr" rotWithShape="0">
                      <a:prstClr val="black">
                        <a:alpha val="40000"/>
                      </a:prstClr>
                    </a:outerShdw>
                  </a:effectLst>
                  <a:cs typeface="+mn-ea"/>
                  <a:sym typeface="+mn-lt"/>
                </a:rPr>
                <a:t>录</a:t>
              </a:r>
            </a:p>
          </p:txBody>
        </p:sp>
        <p:pic>
          <p:nvPicPr>
            <p:cNvPr id="8" name="图片 7"/>
            <p:cNvPicPr>
              <a:picLocks noChangeAspect="1"/>
            </p:cNvPicPr>
            <p:nvPr/>
          </p:nvPicPr>
          <p:blipFill rotWithShape="1">
            <a:blip r:embed="rId6" cstate="screen"/>
            <a:srcRect/>
            <a:stretch>
              <a:fillRect/>
            </a:stretch>
          </p:blipFill>
          <p:spPr>
            <a:xfrm>
              <a:off x="1922674" y="1401662"/>
              <a:ext cx="2730030" cy="2410587"/>
            </a:xfrm>
            <a:prstGeom prst="rect">
              <a:avLst/>
            </a:prstGeom>
          </p:spPr>
        </p:pic>
        <p:pic>
          <p:nvPicPr>
            <p:cNvPr id="12" name="图片 11"/>
            <p:cNvPicPr>
              <a:picLocks noChangeAspect="1"/>
            </p:cNvPicPr>
            <p:nvPr/>
          </p:nvPicPr>
          <p:blipFill rotWithShape="1">
            <a:blip r:embed="rId7" cstate="screen"/>
            <a:srcRect/>
            <a:stretch>
              <a:fillRect/>
            </a:stretch>
          </p:blipFill>
          <p:spPr>
            <a:xfrm>
              <a:off x="1173309" y="3288260"/>
              <a:ext cx="1512168" cy="1941047"/>
            </a:xfrm>
            <a:prstGeom prst="rect">
              <a:avLst/>
            </a:prstGeom>
          </p:spPr>
        </p:pic>
      </p:grpSp>
      <p:grpSp>
        <p:nvGrpSpPr>
          <p:cNvPr id="38" name="组合 37"/>
          <p:cNvGrpSpPr/>
          <p:nvPr/>
        </p:nvGrpSpPr>
        <p:grpSpPr>
          <a:xfrm>
            <a:off x="5309702" y="1480027"/>
            <a:ext cx="829602" cy="4037205"/>
            <a:chOff x="5309702" y="1480027"/>
            <a:chExt cx="829602" cy="4037205"/>
          </a:xfrm>
        </p:grpSpPr>
        <p:grpSp>
          <p:nvGrpSpPr>
            <p:cNvPr id="16" name="组合 15"/>
            <p:cNvGrpSpPr/>
            <p:nvPr/>
          </p:nvGrpSpPr>
          <p:grpSpPr>
            <a:xfrm>
              <a:off x="5436472" y="1480027"/>
              <a:ext cx="576064" cy="584775"/>
              <a:chOff x="5519936" y="1693222"/>
              <a:chExt cx="576064" cy="584775"/>
            </a:xfrm>
          </p:grpSpPr>
          <p:sp>
            <p:nvSpPr>
              <p:cNvPr id="14" name="椭圆 13"/>
              <p:cNvSpPr/>
              <p:nvPr/>
            </p:nvSpPr>
            <p:spPr>
              <a:xfrm>
                <a:off x="5519936" y="1700808"/>
                <a:ext cx="576064" cy="57606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cs typeface="+mn-ea"/>
                  <a:sym typeface="+mn-lt"/>
                </a:endParaRPr>
              </a:p>
            </p:txBody>
          </p:sp>
          <p:sp>
            <p:nvSpPr>
              <p:cNvPr id="15" name="文本框 14"/>
              <p:cNvSpPr txBox="1"/>
              <p:nvPr/>
            </p:nvSpPr>
            <p:spPr>
              <a:xfrm>
                <a:off x="5519936" y="1693222"/>
                <a:ext cx="576064" cy="584775"/>
              </a:xfrm>
              <a:prstGeom prst="rect">
                <a:avLst/>
              </a:prstGeom>
              <a:noFill/>
            </p:spPr>
            <p:txBody>
              <a:bodyPr wrap="square" rtlCol="0">
                <a:spAutoFit/>
              </a:bodyPr>
              <a:lstStyle/>
              <a:p>
                <a:pPr algn="ctr"/>
                <a:r>
                  <a:rPr lang="zh-CN" altLang="en-US" sz="3200" dirty="0">
                    <a:solidFill>
                      <a:schemeClr val="bg1"/>
                    </a:solidFill>
                    <a:effectLst>
                      <a:outerShdw blurRad="38100" dist="38100" dir="2700000" algn="tl">
                        <a:srgbClr val="000000">
                          <a:alpha val="43137"/>
                        </a:srgbClr>
                      </a:outerShdw>
                    </a:effectLst>
                    <a:cs typeface="+mn-ea"/>
                    <a:sym typeface="+mn-lt"/>
                  </a:rPr>
                  <a:t>壹</a:t>
                </a:r>
              </a:p>
            </p:txBody>
          </p:sp>
        </p:grpSp>
        <p:grpSp>
          <p:nvGrpSpPr>
            <p:cNvPr id="28" name="组合 27"/>
            <p:cNvGrpSpPr/>
            <p:nvPr/>
          </p:nvGrpSpPr>
          <p:grpSpPr>
            <a:xfrm>
              <a:off x="5309702" y="2253371"/>
              <a:ext cx="829602" cy="3263861"/>
              <a:chOff x="5407473" y="2199148"/>
              <a:chExt cx="829602" cy="3263861"/>
            </a:xfrm>
          </p:grpSpPr>
          <p:sp>
            <p:nvSpPr>
              <p:cNvPr id="26" name="文本框 25"/>
              <p:cNvSpPr txBox="1"/>
              <p:nvPr/>
            </p:nvSpPr>
            <p:spPr>
              <a:xfrm>
                <a:off x="5407473" y="2199148"/>
                <a:ext cx="553998" cy="2814028"/>
              </a:xfrm>
              <a:prstGeom prst="rect">
                <a:avLst/>
              </a:prstGeom>
              <a:noFill/>
            </p:spPr>
            <p:txBody>
              <a:bodyPr vert="eaVert" wrap="square" rtlCol="0">
                <a:spAutoFit/>
              </a:bodyPr>
              <a:lstStyle/>
              <a:p>
                <a:pPr algn="dist"/>
                <a:r>
                  <a:rPr lang="zh-CN" altLang="en-US" sz="2400" dirty="0">
                    <a:solidFill>
                      <a:schemeClr val="bg1"/>
                    </a:solidFill>
                    <a:effectLst>
                      <a:outerShdw blurRad="38100" dist="38100" dir="2700000" algn="tl">
                        <a:srgbClr val="000000">
                          <a:alpha val="43137"/>
                        </a:srgbClr>
                      </a:outerShdw>
                    </a:effectLst>
                    <a:cs typeface="+mn-ea"/>
                    <a:sym typeface="+mn-lt"/>
                  </a:rPr>
                  <a:t>除夕夜年习俗</a:t>
                </a:r>
              </a:p>
            </p:txBody>
          </p:sp>
          <p:sp>
            <p:nvSpPr>
              <p:cNvPr id="27" name="文本框 26"/>
              <p:cNvSpPr txBox="1"/>
              <p:nvPr/>
            </p:nvSpPr>
            <p:spPr>
              <a:xfrm>
                <a:off x="5867743" y="2242321"/>
                <a:ext cx="369332" cy="3220688"/>
              </a:xfrm>
              <a:prstGeom prst="rect">
                <a:avLst/>
              </a:prstGeom>
              <a:noFill/>
            </p:spPr>
            <p:txBody>
              <a:bodyPr vert="eaVert" wrap="square" rtlCol="0">
                <a:spAutoFit/>
              </a:bodyPr>
              <a:lstStyle/>
              <a:p>
                <a:pPr algn="dist"/>
                <a:r>
                  <a:rPr lang="en-US" altLang="zh-CN" sz="1200" dirty="0">
                    <a:solidFill>
                      <a:schemeClr val="bg1"/>
                    </a:solidFill>
                    <a:effectLst>
                      <a:outerShdw blurRad="38100" dist="38100" dir="2700000" algn="tl">
                        <a:srgbClr val="000000">
                          <a:alpha val="43137"/>
                        </a:srgbClr>
                      </a:outerShdw>
                    </a:effectLst>
                    <a:cs typeface="+mn-ea"/>
                    <a:sym typeface="+mn-lt"/>
                  </a:rPr>
                  <a:t>NEW YEAR'S EVE CUSTOM</a:t>
                </a:r>
                <a:endParaRPr lang="zh-CN" altLang="en-US" sz="12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39" name="组合 38"/>
          <p:cNvGrpSpPr/>
          <p:nvPr/>
        </p:nvGrpSpPr>
        <p:grpSpPr>
          <a:xfrm>
            <a:off x="6778544" y="1480027"/>
            <a:ext cx="829602" cy="4037205"/>
            <a:chOff x="6778544" y="1480027"/>
            <a:chExt cx="829602" cy="4037205"/>
          </a:xfrm>
        </p:grpSpPr>
        <p:grpSp>
          <p:nvGrpSpPr>
            <p:cNvPr id="17" name="组合 16"/>
            <p:cNvGrpSpPr/>
            <p:nvPr/>
          </p:nvGrpSpPr>
          <p:grpSpPr>
            <a:xfrm>
              <a:off x="6904453" y="1480027"/>
              <a:ext cx="576064" cy="584775"/>
              <a:chOff x="5519936" y="1693222"/>
              <a:chExt cx="576064" cy="584775"/>
            </a:xfrm>
          </p:grpSpPr>
          <p:sp>
            <p:nvSpPr>
              <p:cNvPr id="18" name="椭圆 17"/>
              <p:cNvSpPr/>
              <p:nvPr/>
            </p:nvSpPr>
            <p:spPr>
              <a:xfrm>
                <a:off x="5519936" y="1700808"/>
                <a:ext cx="576064" cy="57606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cs typeface="+mn-ea"/>
                  <a:sym typeface="+mn-lt"/>
                </a:endParaRPr>
              </a:p>
            </p:txBody>
          </p:sp>
          <p:sp>
            <p:nvSpPr>
              <p:cNvPr id="19" name="文本框 18"/>
              <p:cNvSpPr txBox="1"/>
              <p:nvPr/>
            </p:nvSpPr>
            <p:spPr>
              <a:xfrm>
                <a:off x="5519936" y="1693222"/>
                <a:ext cx="576064" cy="584775"/>
              </a:xfrm>
              <a:prstGeom prst="rect">
                <a:avLst/>
              </a:prstGeom>
              <a:noFill/>
            </p:spPr>
            <p:txBody>
              <a:bodyPr wrap="square" rtlCol="0">
                <a:spAutoFit/>
              </a:bodyPr>
              <a:lstStyle/>
              <a:p>
                <a:pPr algn="ctr"/>
                <a:r>
                  <a:rPr lang="zh-CN" altLang="en-US" sz="3200" dirty="0">
                    <a:solidFill>
                      <a:schemeClr val="bg1"/>
                    </a:solidFill>
                    <a:effectLst>
                      <a:outerShdw blurRad="38100" dist="38100" dir="2700000" algn="tl">
                        <a:srgbClr val="000000">
                          <a:alpha val="43137"/>
                        </a:srgbClr>
                      </a:outerShdw>
                    </a:effectLst>
                    <a:cs typeface="+mn-ea"/>
                    <a:sym typeface="+mn-lt"/>
                  </a:rPr>
                  <a:t>贰</a:t>
                </a:r>
              </a:p>
            </p:txBody>
          </p:sp>
        </p:grpSp>
        <p:grpSp>
          <p:nvGrpSpPr>
            <p:cNvPr id="29" name="组合 28"/>
            <p:cNvGrpSpPr/>
            <p:nvPr/>
          </p:nvGrpSpPr>
          <p:grpSpPr>
            <a:xfrm>
              <a:off x="6778544" y="2253371"/>
              <a:ext cx="829602" cy="3263861"/>
              <a:chOff x="5407473" y="2199148"/>
              <a:chExt cx="829602" cy="3263861"/>
            </a:xfrm>
          </p:grpSpPr>
          <p:sp>
            <p:nvSpPr>
              <p:cNvPr id="30" name="文本框 29"/>
              <p:cNvSpPr txBox="1"/>
              <p:nvPr/>
            </p:nvSpPr>
            <p:spPr>
              <a:xfrm>
                <a:off x="5407473" y="2199148"/>
                <a:ext cx="553998" cy="2814028"/>
              </a:xfrm>
              <a:prstGeom prst="rect">
                <a:avLst/>
              </a:prstGeom>
              <a:noFill/>
            </p:spPr>
            <p:txBody>
              <a:bodyPr vert="eaVert" wrap="square" rtlCol="0">
                <a:spAutoFit/>
              </a:bodyPr>
              <a:lstStyle/>
              <a:p>
                <a:pPr algn="dist"/>
                <a:r>
                  <a:rPr lang="zh-CN" altLang="en-US" sz="2400" dirty="0">
                    <a:solidFill>
                      <a:schemeClr val="bg1"/>
                    </a:solidFill>
                    <a:effectLst>
                      <a:outerShdw blurRad="38100" dist="38100" dir="2700000" algn="tl">
                        <a:srgbClr val="000000">
                          <a:alpha val="43137"/>
                        </a:srgbClr>
                      </a:outerShdw>
                    </a:effectLst>
                    <a:cs typeface="+mn-ea"/>
                    <a:sym typeface="+mn-lt"/>
                  </a:rPr>
                  <a:t>新年团拜会</a:t>
                </a:r>
              </a:p>
            </p:txBody>
          </p:sp>
          <p:sp>
            <p:nvSpPr>
              <p:cNvPr id="31" name="文本框 30"/>
              <p:cNvSpPr txBox="1"/>
              <p:nvPr/>
            </p:nvSpPr>
            <p:spPr>
              <a:xfrm>
                <a:off x="5867743" y="2242321"/>
                <a:ext cx="369332" cy="3220688"/>
              </a:xfrm>
              <a:prstGeom prst="rect">
                <a:avLst/>
              </a:prstGeom>
              <a:noFill/>
            </p:spPr>
            <p:txBody>
              <a:bodyPr vert="eaVert" wrap="square" rtlCol="0">
                <a:spAutoFit/>
              </a:bodyPr>
              <a:lstStyle/>
              <a:p>
                <a:pPr algn="dist"/>
                <a:r>
                  <a:rPr lang="en-US" altLang="zh-CN" sz="1200" dirty="0">
                    <a:solidFill>
                      <a:schemeClr val="bg1"/>
                    </a:solidFill>
                    <a:effectLst>
                      <a:outerShdw blurRad="38100" dist="38100" dir="2700000" algn="tl">
                        <a:srgbClr val="000000">
                          <a:alpha val="43137"/>
                        </a:srgbClr>
                      </a:outerShdw>
                    </a:effectLst>
                    <a:cs typeface="+mn-ea"/>
                    <a:sym typeface="+mn-lt"/>
                  </a:rPr>
                  <a:t>NEW YEAR'S EVE CUSTOM</a:t>
                </a:r>
                <a:endParaRPr lang="zh-CN" altLang="en-US" sz="12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40" name="组合 39"/>
          <p:cNvGrpSpPr/>
          <p:nvPr/>
        </p:nvGrpSpPr>
        <p:grpSpPr>
          <a:xfrm>
            <a:off x="8205549" y="1480027"/>
            <a:ext cx="829602" cy="4037205"/>
            <a:chOff x="8205549" y="1480027"/>
            <a:chExt cx="829602" cy="4037205"/>
          </a:xfrm>
        </p:grpSpPr>
        <p:grpSp>
          <p:nvGrpSpPr>
            <p:cNvPr id="20" name="组合 19"/>
            <p:cNvGrpSpPr/>
            <p:nvPr/>
          </p:nvGrpSpPr>
          <p:grpSpPr>
            <a:xfrm>
              <a:off x="8372434" y="1480027"/>
              <a:ext cx="576064" cy="584775"/>
              <a:chOff x="5519936" y="1693222"/>
              <a:chExt cx="576064" cy="584775"/>
            </a:xfrm>
          </p:grpSpPr>
          <p:sp>
            <p:nvSpPr>
              <p:cNvPr id="21" name="椭圆 20"/>
              <p:cNvSpPr/>
              <p:nvPr/>
            </p:nvSpPr>
            <p:spPr>
              <a:xfrm>
                <a:off x="5519936" y="1700808"/>
                <a:ext cx="576064" cy="57606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cs typeface="+mn-ea"/>
                  <a:sym typeface="+mn-lt"/>
                </a:endParaRPr>
              </a:p>
            </p:txBody>
          </p:sp>
          <p:sp>
            <p:nvSpPr>
              <p:cNvPr id="22" name="文本框 21"/>
              <p:cNvSpPr txBox="1"/>
              <p:nvPr/>
            </p:nvSpPr>
            <p:spPr>
              <a:xfrm>
                <a:off x="5519936" y="1693222"/>
                <a:ext cx="576064" cy="584775"/>
              </a:xfrm>
              <a:prstGeom prst="rect">
                <a:avLst/>
              </a:prstGeom>
              <a:noFill/>
            </p:spPr>
            <p:txBody>
              <a:bodyPr wrap="square" rtlCol="0">
                <a:spAutoFit/>
              </a:bodyPr>
              <a:lstStyle/>
              <a:p>
                <a:pPr algn="ctr"/>
                <a:r>
                  <a:rPr lang="zh-CN" altLang="en-US" sz="3200" dirty="0">
                    <a:solidFill>
                      <a:schemeClr val="bg1"/>
                    </a:solidFill>
                    <a:effectLst>
                      <a:outerShdw blurRad="38100" dist="38100" dir="2700000" algn="tl">
                        <a:srgbClr val="000000">
                          <a:alpha val="43137"/>
                        </a:srgbClr>
                      </a:outerShdw>
                    </a:effectLst>
                    <a:cs typeface="+mn-ea"/>
                    <a:sym typeface="+mn-lt"/>
                  </a:rPr>
                  <a:t>叁</a:t>
                </a:r>
              </a:p>
            </p:txBody>
          </p:sp>
        </p:grpSp>
        <p:grpSp>
          <p:nvGrpSpPr>
            <p:cNvPr id="32" name="组合 31"/>
            <p:cNvGrpSpPr/>
            <p:nvPr/>
          </p:nvGrpSpPr>
          <p:grpSpPr>
            <a:xfrm>
              <a:off x="8205549" y="2253371"/>
              <a:ext cx="829602" cy="3263861"/>
              <a:chOff x="5407473" y="2199148"/>
              <a:chExt cx="829602" cy="3263861"/>
            </a:xfrm>
          </p:grpSpPr>
          <p:sp>
            <p:nvSpPr>
              <p:cNvPr id="33" name="文本框 32"/>
              <p:cNvSpPr txBox="1"/>
              <p:nvPr/>
            </p:nvSpPr>
            <p:spPr>
              <a:xfrm>
                <a:off x="5407473" y="2199148"/>
                <a:ext cx="553998" cy="2814028"/>
              </a:xfrm>
              <a:prstGeom prst="rect">
                <a:avLst/>
              </a:prstGeom>
              <a:noFill/>
            </p:spPr>
            <p:txBody>
              <a:bodyPr vert="eaVert" wrap="square" rtlCol="0">
                <a:spAutoFit/>
              </a:bodyPr>
              <a:lstStyle/>
              <a:p>
                <a:pPr algn="dist"/>
                <a:r>
                  <a:rPr lang="zh-CN" altLang="en-US" sz="2400" dirty="0">
                    <a:solidFill>
                      <a:schemeClr val="bg1"/>
                    </a:solidFill>
                    <a:effectLst>
                      <a:outerShdw blurRad="38100" dist="38100" dir="2700000" algn="tl">
                        <a:srgbClr val="000000">
                          <a:alpha val="43137"/>
                        </a:srgbClr>
                      </a:outerShdw>
                    </a:effectLst>
                    <a:cs typeface="+mn-ea"/>
                    <a:sym typeface="+mn-lt"/>
                  </a:rPr>
                  <a:t>包饺子好兆头</a:t>
                </a:r>
              </a:p>
            </p:txBody>
          </p:sp>
          <p:sp>
            <p:nvSpPr>
              <p:cNvPr id="34" name="文本框 33"/>
              <p:cNvSpPr txBox="1"/>
              <p:nvPr/>
            </p:nvSpPr>
            <p:spPr>
              <a:xfrm>
                <a:off x="5867743" y="2242321"/>
                <a:ext cx="369332" cy="3220688"/>
              </a:xfrm>
              <a:prstGeom prst="rect">
                <a:avLst/>
              </a:prstGeom>
              <a:noFill/>
            </p:spPr>
            <p:txBody>
              <a:bodyPr vert="eaVert" wrap="square" rtlCol="0">
                <a:spAutoFit/>
              </a:bodyPr>
              <a:lstStyle/>
              <a:p>
                <a:pPr algn="dist"/>
                <a:r>
                  <a:rPr lang="en-US" altLang="zh-CN" sz="1200" dirty="0">
                    <a:solidFill>
                      <a:schemeClr val="bg1"/>
                    </a:solidFill>
                    <a:effectLst>
                      <a:outerShdw blurRad="38100" dist="38100" dir="2700000" algn="tl">
                        <a:srgbClr val="000000">
                          <a:alpha val="43137"/>
                        </a:srgbClr>
                      </a:outerShdw>
                    </a:effectLst>
                    <a:cs typeface="+mn-ea"/>
                    <a:sym typeface="+mn-lt"/>
                  </a:rPr>
                  <a:t>NEW YEAR'S EVE CUSTOM</a:t>
                </a:r>
                <a:endParaRPr lang="zh-CN" altLang="en-US" sz="1200" dirty="0">
                  <a:solidFill>
                    <a:schemeClr val="bg1"/>
                  </a:solidFill>
                  <a:effectLst>
                    <a:outerShdw blurRad="38100" dist="38100" dir="2700000" algn="tl">
                      <a:srgbClr val="000000">
                        <a:alpha val="43137"/>
                      </a:srgbClr>
                    </a:outerShdw>
                  </a:effectLst>
                  <a:cs typeface="+mn-ea"/>
                  <a:sym typeface="+mn-lt"/>
                </a:endParaRPr>
              </a:p>
            </p:txBody>
          </p:sp>
        </p:grpSp>
      </p:grpSp>
      <p:grpSp>
        <p:nvGrpSpPr>
          <p:cNvPr id="41" name="组合 40"/>
          <p:cNvGrpSpPr/>
          <p:nvPr/>
        </p:nvGrpSpPr>
        <p:grpSpPr>
          <a:xfrm>
            <a:off x="9724417" y="1480027"/>
            <a:ext cx="829602" cy="4037205"/>
            <a:chOff x="9724417" y="1480027"/>
            <a:chExt cx="829602" cy="4037205"/>
          </a:xfrm>
        </p:grpSpPr>
        <p:grpSp>
          <p:nvGrpSpPr>
            <p:cNvPr id="23" name="组合 22"/>
            <p:cNvGrpSpPr/>
            <p:nvPr/>
          </p:nvGrpSpPr>
          <p:grpSpPr>
            <a:xfrm>
              <a:off x="9840416" y="1480027"/>
              <a:ext cx="576064" cy="584775"/>
              <a:chOff x="5519936" y="1693222"/>
              <a:chExt cx="576064" cy="584775"/>
            </a:xfrm>
          </p:grpSpPr>
          <p:sp>
            <p:nvSpPr>
              <p:cNvPr id="24" name="椭圆 23"/>
              <p:cNvSpPr/>
              <p:nvPr/>
            </p:nvSpPr>
            <p:spPr>
              <a:xfrm>
                <a:off x="5519936" y="1700808"/>
                <a:ext cx="576064" cy="57606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outerShdw blurRad="38100" dist="38100" dir="2700000" algn="tl">
                      <a:srgbClr val="000000">
                        <a:alpha val="43137"/>
                      </a:srgbClr>
                    </a:outerShdw>
                  </a:effectLst>
                  <a:cs typeface="+mn-ea"/>
                  <a:sym typeface="+mn-lt"/>
                </a:endParaRPr>
              </a:p>
            </p:txBody>
          </p:sp>
          <p:sp>
            <p:nvSpPr>
              <p:cNvPr id="25" name="文本框 24"/>
              <p:cNvSpPr txBox="1"/>
              <p:nvPr/>
            </p:nvSpPr>
            <p:spPr>
              <a:xfrm>
                <a:off x="5519936" y="1693222"/>
                <a:ext cx="576064" cy="584775"/>
              </a:xfrm>
              <a:prstGeom prst="rect">
                <a:avLst/>
              </a:prstGeom>
              <a:noFill/>
            </p:spPr>
            <p:txBody>
              <a:bodyPr wrap="square" rtlCol="0">
                <a:spAutoFit/>
              </a:bodyPr>
              <a:lstStyle/>
              <a:p>
                <a:pPr algn="ctr"/>
                <a:r>
                  <a:rPr lang="zh-CN" altLang="en-US" sz="3200" dirty="0">
                    <a:solidFill>
                      <a:schemeClr val="bg1"/>
                    </a:solidFill>
                    <a:effectLst>
                      <a:outerShdw blurRad="38100" dist="38100" dir="2700000" algn="tl">
                        <a:srgbClr val="000000">
                          <a:alpha val="43137"/>
                        </a:srgbClr>
                      </a:outerShdw>
                    </a:effectLst>
                    <a:cs typeface="+mn-ea"/>
                    <a:sym typeface="+mn-lt"/>
                  </a:rPr>
                  <a:t>肆</a:t>
                </a:r>
              </a:p>
            </p:txBody>
          </p:sp>
        </p:grpSp>
        <p:grpSp>
          <p:nvGrpSpPr>
            <p:cNvPr id="35" name="组合 34"/>
            <p:cNvGrpSpPr/>
            <p:nvPr/>
          </p:nvGrpSpPr>
          <p:grpSpPr>
            <a:xfrm>
              <a:off x="9724417" y="2253371"/>
              <a:ext cx="829602" cy="3263861"/>
              <a:chOff x="5407473" y="2199148"/>
              <a:chExt cx="829602" cy="3263861"/>
            </a:xfrm>
          </p:grpSpPr>
          <p:sp>
            <p:nvSpPr>
              <p:cNvPr id="36" name="文本框 35"/>
              <p:cNvSpPr txBox="1"/>
              <p:nvPr/>
            </p:nvSpPr>
            <p:spPr>
              <a:xfrm>
                <a:off x="5407473" y="2199148"/>
                <a:ext cx="553998" cy="2814028"/>
              </a:xfrm>
              <a:prstGeom prst="rect">
                <a:avLst/>
              </a:prstGeom>
              <a:noFill/>
            </p:spPr>
            <p:txBody>
              <a:bodyPr vert="eaVert" wrap="square" rtlCol="0">
                <a:spAutoFit/>
              </a:bodyPr>
              <a:lstStyle/>
              <a:p>
                <a:pPr algn="dist"/>
                <a:r>
                  <a:rPr lang="zh-CN" altLang="en-US" sz="2400" dirty="0">
                    <a:solidFill>
                      <a:schemeClr val="bg1"/>
                    </a:solidFill>
                    <a:effectLst>
                      <a:outerShdw blurRad="38100" dist="38100" dir="2700000" algn="tl">
                        <a:srgbClr val="000000">
                          <a:alpha val="43137"/>
                        </a:srgbClr>
                      </a:outerShdw>
                    </a:effectLst>
                    <a:cs typeface="+mn-ea"/>
                    <a:sym typeface="+mn-lt"/>
                  </a:rPr>
                  <a:t>爆竹声欢快响</a:t>
                </a:r>
              </a:p>
            </p:txBody>
          </p:sp>
          <p:sp>
            <p:nvSpPr>
              <p:cNvPr id="37" name="文本框 36"/>
              <p:cNvSpPr txBox="1"/>
              <p:nvPr/>
            </p:nvSpPr>
            <p:spPr>
              <a:xfrm>
                <a:off x="5867743" y="2242321"/>
                <a:ext cx="369332" cy="3220688"/>
              </a:xfrm>
              <a:prstGeom prst="rect">
                <a:avLst/>
              </a:prstGeom>
              <a:noFill/>
            </p:spPr>
            <p:txBody>
              <a:bodyPr vert="eaVert" wrap="square" rtlCol="0">
                <a:spAutoFit/>
              </a:bodyPr>
              <a:lstStyle/>
              <a:p>
                <a:pPr algn="dist"/>
                <a:r>
                  <a:rPr lang="en-US" altLang="zh-CN" sz="1200" dirty="0">
                    <a:solidFill>
                      <a:schemeClr val="bg1"/>
                    </a:solidFill>
                    <a:effectLst>
                      <a:outerShdw blurRad="38100" dist="38100" dir="2700000" algn="tl">
                        <a:srgbClr val="000000">
                          <a:alpha val="43137"/>
                        </a:srgbClr>
                      </a:outerShdw>
                    </a:effectLst>
                    <a:cs typeface="+mn-ea"/>
                    <a:sym typeface="+mn-lt"/>
                  </a:rPr>
                  <a:t>NEW YEAR'S EVE CUSTOM</a:t>
                </a:r>
                <a:endParaRPr lang="zh-CN" altLang="en-US" sz="1200" dirty="0">
                  <a:solidFill>
                    <a:schemeClr val="bg1"/>
                  </a:solidFill>
                  <a:effectLst>
                    <a:outerShdw blurRad="38100" dist="38100" dir="2700000" algn="tl">
                      <a:srgbClr val="000000">
                        <a:alpha val="43137"/>
                      </a:srgbClr>
                    </a:outerShdw>
                  </a:effectLst>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anim calcmode="lin" valueType="num">
                                      <p:cBhvr>
                                        <p:cTn id="27" dur="1000" fill="hold"/>
                                        <p:tgtEl>
                                          <p:spTgt spid="41"/>
                                        </p:tgtEl>
                                        <p:attrNameLst>
                                          <p:attrName>ppt_x</p:attrName>
                                        </p:attrNameLst>
                                      </p:cBhvr>
                                      <p:tavLst>
                                        <p:tav tm="0">
                                          <p:val>
                                            <p:strVal val="#ppt_x"/>
                                          </p:val>
                                        </p:tav>
                                        <p:tav tm="100000">
                                          <p:val>
                                            <p:strVal val="#ppt_x"/>
                                          </p:val>
                                        </p:tav>
                                      </p:tavLst>
                                    </p:anim>
                                    <p:anim calcmode="lin" valueType="num">
                                      <p:cBhvr>
                                        <p:cTn id="28" dur="1000" fill="hold"/>
                                        <p:tgtEl>
                                          <p:spTgt spid="4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ppt_x</p:attrName>
                                        </p:attrNameLst>
                                      </p:cBhvr>
                                      <p:tavLst>
                                        <p:tav tm="0">
                                          <p:val>
                                            <p:strVal val="#ppt_x"/>
                                          </p:val>
                                        </p:tav>
                                        <p:tav tm="100000">
                                          <p:val>
                                            <p:strVal val="#ppt_x"/>
                                          </p:val>
                                        </p:tav>
                                      </p:tavLst>
                                    </p:anim>
                                    <p:anim calcmode="lin" valueType="num">
                                      <p:cBhvr>
                                        <p:cTn id="38" dur="1000" fill="hold"/>
                                        <p:tgtEl>
                                          <p:spTgt spid="3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9768408" y="-7713"/>
            <a:ext cx="2423592" cy="3886161"/>
          </a:xfrm>
          <a:prstGeom prst="rect">
            <a:avLst/>
          </a:prstGeom>
        </p:spPr>
      </p:pic>
      <p:pic>
        <p:nvPicPr>
          <p:cNvPr id="5" name="图片 4"/>
          <p:cNvPicPr>
            <a:picLocks noChangeAspect="1"/>
          </p:cNvPicPr>
          <p:nvPr/>
        </p:nvPicPr>
        <p:blipFill rotWithShape="1">
          <a:blip r:embed="rId3" cstate="screen"/>
          <a:srcRect/>
          <a:stretch>
            <a:fillRect/>
          </a:stretch>
        </p:blipFill>
        <p:spPr>
          <a:xfrm>
            <a:off x="227347" y="271608"/>
            <a:ext cx="1512168" cy="882098"/>
          </a:xfrm>
          <a:prstGeom prst="rect">
            <a:avLst/>
          </a:prstGeom>
        </p:spPr>
      </p:pic>
      <p:pic>
        <p:nvPicPr>
          <p:cNvPr id="6" name="图片 5"/>
          <p:cNvPicPr>
            <a:picLocks noChangeAspect="1"/>
          </p:cNvPicPr>
          <p:nvPr/>
        </p:nvPicPr>
        <p:blipFill rotWithShape="1">
          <a:blip r:embed="rId4" cstate="screen"/>
          <a:srcRect/>
          <a:stretch>
            <a:fillRect/>
          </a:stretch>
        </p:blipFill>
        <p:spPr>
          <a:xfrm>
            <a:off x="5033881" y="5290861"/>
            <a:ext cx="2124236" cy="1046172"/>
          </a:xfrm>
          <a:prstGeom prst="rect">
            <a:avLst/>
          </a:prstGeom>
        </p:spPr>
      </p:pic>
      <p:pic>
        <p:nvPicPr>
          <p:cNvPr id="7" name="图片 6"/>
          <p:cNvPicPr>
            <a:picLocks noChangeAspect="1"/>
          </p:cNvPicPr>
          <p:nvPr/>
        </p:nvPicPr>
        <p:blipFill rotWithShape="1">
          <a:blip r:embed="rId5" cstate="screen"/>
          <a:srcRect/>
          <a:stretch>
            <a:fillRect/>
          </a:stretch>
        </p:blipFill>
        <p:spPr>
          <a:xfrm>
            <a:off x="13251" y="5209239"/>
            <a:ext cx="3130421" cy="1631644"/>
          </a:xfrm>
          <a:prstGeom prst="rect">
            <a:avLst/>
          </a:prstGeom>
          <a:effectLst>
            <a:outerShdw blurRad="50800" dist="38100" dir="18900000" algn="bl" rotWithShape="0">
              <a:prstClr val="black">
                <a:alpha val="40000"/>
              </a:prstClr>
            </a:outerShdw>
          </a:effectLst>
        </p:spPr>
      </p:pic>
      <p:pic>
        <p:nvPicPr>
          <p:cNvPr id="8" name="图片 7"/>
          <p:cNvPicPr>
            <a:picLocks noChangeAspect="1"/>
          </p:cNvPicPr>
          <p:nvPr/>
        </p:nvPicPr>
        <p:blipFill rotWithShape="1">
          <a:blip r:embed="rId6" cstate="screen"/>
          <a:srcRect/>
          <a:stretch>
            <a:fillRect/>
          </a:stretch>
        </p:blipFill>
        <p:spPr>
          <a:xfrm>
            <a:off x="11461509" y="3288260"/>
            <a:ext cx="743742" cy="3331685"/>
          </a:xfrm>
          <a:prstGeom prst="rect">
            <a:avLst/>
          </a:prstGeom>
        </p:spPr>
      </p:pic>
      <p:pic>
        <p:nvPicPr>
          <p:cNvPr id="9" name="图片 8"/>
          <p:cNvPicPr>
            <a:picLocks noChangeAspect="1"/>
          </p:cNvPicPr>
          <p:nvPr/>
        </p:nvPicPr>
        <p:blipFill rotWithShape="1">
          <a:blip r:embed="rId7" cstate="screen"/>
          <a:srcRect/>
          <a:stretch>
            <a:fillRect/>
          </a:stretch>
        </p:blipFill>
        <p:spPr>
          <a:xfrm>
            <a:off x="4513392" y="827420"/>
            <a:ext cx="3165215" cy="2794851"/>
          </a:xfrm>
          <a:prstGeom prst="rect">
            <a:avLst/>
          </a:prstGeom>
        </p:spPr>
      </p:pic>
      <p:grpSp>
        <p:nvGrpSpPr>
          <p:cNvPr id="12" name="组合 11"/>
          <p:cNvGrpSpPr/>
          <p:nvPr/>
        </p:nvGrpSpPr>
        <p:grpSpPr>
          <a:xfrm>
            <a:off x="2153075" y="2915652"/>
            <a:ext cx="7885850" cy="1881500"/>
            <a:chOff x="2153075" y="3068960"/>
            <a:chExt cx="7885850" cy="1881500"/>
          </a:xfrm>
        </p:grpSpPr>
        <p:sp>
          <p:nvSpPr>
            <p:cNvPr id="10" name="文本框 9"/>
            <p:cNvSpPr txBox="1"/>
            <p:nvPr/>
          </p:nvSpPr>
          <p:spPr>
            <a:xfrm>
              <a:off x="2153075" y="3068960"/>
              <a:ext cx="7885850" cy="1569660"/>
            </a:xfrm>
            <a:prstGeom prst="rect">
              <a:avLst/>
            </a:prstGeom>
            <a:noFill/>
          </p:spPr>
          <p:txBody>
            <a:bodyPr wrap="square" rtlCol="0">
              <a:spAutoFit/>
            </a:bodyPr>
            <a:lstStyle/>
            <a:p>
              <a:pPr algn="dist"/>
              <a:r>
                <a:rPr lang="zh-CN" altLang="en-US" sz="9600" spc="-900" dirty="0">
                  <a:solidFill>
                    <a:schemeClr val="bg1"/>
                  </a:solidFill>
                  <a:effectLst>
                    <a:outerShdw blurRad="38100" dist="38100" dir="2700000" algn="tl">
                      <a:srgbClr val="000000">
                        <a:alpha val="43137"/>
                      </a:srgbClr>
                    </a:outerShdw>
                  </a:effectLst>
                  <a:cs typeface="+mn-ea"/>
                  <a:sym typeface="+mn-lt"/>
                </a:rPr>
                <a:t>爆竹声欢快响</a:t>
              </a:r>
            </a:p>
          </p:txBody>
        </p:sp>
        <p:sp>
          <p:nvSpPr>
            <p:cNvPr id="11" name="文本框 10"/>
            <p:cNvSpPr txBox="1"/>
            <p:nvPr/>
          </p:nvSpPr>
          <p:spPr>
            <a:xfrm>
              <a:off x="2153075" y="4581128"/>
              <a:ext cx="7885850" cy="369332"/>
            </a:xfrm>
            <a:prstGeom prst="rect">
              <a:avLst/>
            </a:prstGeom>
            <a:noFill/>
          </p:spPr>
          <p:txBody>
            <a:bodyPr wrap="square" rtlCol="0">
              <a:spAutoFit/>
            </a:bodyPr>
            <a:lstStyle/>
            <a:p>
              <a:pPr algn="dist"/>
              <a:r>
                <a:rPr lang="en-US" altLang="zh-CN" sz="1800" dirty="0">
                  <a:effectLst>
                    <a:outerShdw blurRad="38100" dist="38100" dir="2700000" algn="tl">
                      <a:srgbClr val="000000">
                        <a:alpha val="43137"/>
                      </a:srgbClr>
                    </a:outerShdw>
                  </a:effectLst>
                  <a:cs typeface="+mn-ea"/>
                  <a:sym typeface="+mn-lt"/>
                </a:rPr>
                <a:t>NEW YEAR'S EVE CUSTOM</a:t>
              </a:r>
              <a:endParaRPr lang="zh-CN" altLang="en-US" sz="1800" dirty="0">
                <a:effectLst>
                  <a:outerShdw blurRad="38100" dist="38100" dir="2700000" algn="tl">
                    <a:srgbClr val="000000">
                      <a:alpha val="43137"/>
                    </a:srgbClr>
                  </a:outerShdw>
                </a:effectLst>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爆竹声欢快响</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grpSp>
        <p:nvGrpSpPr>
          <p:cNvPr id="9" name="组合 8"/>
          <p:cNvGrpSpPr/>
          <p:nvPr/>
        </p:nvGrpSpPr>
        <p:grpSpPr>
          <a:xfrm>
            <a:off x="5364787" y="1556792"/>
            <a:ext cx="2039627" cy="4645174"/>
            <a:chOff x="4897904" y="1321585"/>
            <a:chExt cx="2039627" cy="4645174"/>
          </a:xfrm>
        </p:grpSpPr>
        <p:pic>
          <p:nvPicPr>
            <p:cNvPr id="10" name="图片 9"/>
            <p:cNvPicPr>
              <a:picLocks noChangeAspect="1"/>
            </p:cNvPicPr>
            <p:nvPr/>
          </p:nvPicPr>
          <p:blipFill rotWithShape="1">
            <a:blip r:embed="rId5" cstate="screen"/>
            <a:srcRect/>
            <a:stretch>
              <a:fillRect/>
            </a:stretch>
          </p:blipFill>
          <p:spPr>
            <a:xfrm rot="3791787">
              <a:off x="3706263" y="2735491"/>
              <a:ext cx="4422909" cy="2039627"/>
            </a:xfrm>
            <a:prstGeom prst="rect">
              <a:avLst/>
            </a:prstGeom>
            <a:ln>
              <a:noFill/>
            </a:ln>
            <a:effectLst>
              <a:outerShdw blurRad="292100" dist="139700" dir="2700000" algn="tl" rotWithShape="0">
                <a:srgbClr val="333333">
                  <a:alpha val="65000"/>
                </a:srgbClr>
              </a:outerShdw>
            </a:effectLst>
          </p:spPr>
        </p:pic>
        <p:sp>
          <p:nvSpPr>
            <p:cNvPr id="11" name="任意多边形: 形状 10"/>
            <p:cNvSpPr/>
            <p:nvPr/>
          </p:nvSpPr>
          <p:spPr>
            <a:xfrm>
              <a:off x="5171099" y="1321585"/>
              <a:ext cx="80351" cy="482600"/>
            </a:xfrm>
            <a:custGeom>
              <a:avLst/>
              <a:gdLst>
                <a:gd name="connsiteX0" fmla="*/ 16851 w 80351"/>
                <a:gd name="connsiteY0" fmla="*/ 482600 h 482600"/>
                <a:gd name="connsiteX1" fmla="*/ 4151 w 80351"/>
                <a:gd name="connsiteY1" fmla="*/ 165100 h 482600"/>
                <a:gd name="connsiteX2" fmla="*/ 80351 w 80351"/>
                <a:gd name="connsiteY2" fmla="*/ 0 h 482600"/>
              </a:gdLst>
              <a:ahLst/>
              <a:cxnLst>
                <a:cxn ang="0">
                  <a:pos x="connsiteX0" y="connsiteY0"/>
                </a:cxn>
                <a:cxn ang="0">
                  <a:pos x="connsiteX1" y="connsiteY1"/>
                </a:cxn>
                <a:cxn ang="0">
                  <a:pos x="connsiteX2" y="connsiteY2"/>
                </a:cxn>
              </a:cxnLst>
              <a:rect l="l" t="t" r="r" b="b"/>
              <a:pathLst>
                <a:path w="80351" h="482600">
                  <a:moveTo>
                    <a:pt x="16851" y="482600"/>
                  </a:moveTo>
                  <a:cubicBezTo>
                    <a:pt x="5209" y="364066"/>
                    <a:pt x="-6432" y="245533"/>
                    <a:pt x="4151" y="165100"/>
                  </a:cubicBezTo>
                  <a:cubicBezTo>
                    <a:pt x="14734" y="84667"/>
                    <a:pt x="47542" y="42333"/>
                    <a:pt x="80351" y="0"/>
                  </a:cubicBezTo>
                </a:path>
              </a:pathLst>
            </a:custGeom>
            <a:noFill/>
            <a:ln w="31750">
              <a:solidFill>
                <a:srgbClr val="F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矩形 11"/>
          <p:cNvSpPr/>
          <p:nvPr/>
        </p:nvSpPr>
        <p:spPr>
          <a:xfrm>
            <a:off x="1353497" y="2031411"/>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13" name="矩形 12"/>
          <p:cNvSpPr/>
          <p:nvPr/>
        </p:nvSpPr>
        <p:spPr>
          <a:xfrm>
            <a:off x="1343556" y="2475363"/>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14" name="矩形 13"/>
          <p:cNvSpPr/>
          <p:nvPr/>
        </p:nvSpPr>
        <p:spPr>
          <a:xfrm>
            <a:off x="2795185" y="4369266"/>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15" name="矩形 14"/>
          <p:cNvSpPr/>
          <p:nvPr/>
        </p:nvSpPr>
        <p:spPr>
          <a:xfrm>
            <a:off x="2785244" y="4813218"/>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
        <p:nvSpPr>
          <p:cNvPr id="16" name="矩形 15"/>
          <p:cNvSpPr/>
          <p:nvPr/>
        </p:nvSpPr>
        <p:spPr>
          <a:xfrm>
            <a:off x="7919379" y="2625008"/>
            <a:ext cx="1467171" cy="400110"/>
          </a:xfrm>
          <a:prstGeom prst="rect">
            <a:avLst/>
          </a:prstGeom>
        </p:spPr>
        <p:txBody>
          <a:bodyPr wrap="square">
            <a:spAutoFit/>
          </a:bodyPr>
          <a:lstStyle/>
          <a:p>
            <a:pPr algn="just"/>
            <a:r>
              <a:rPr lang="zh-CN" altLang="en-US" sz="2000" dirty="0">
                <a:cs typeface="+mn-ea"/>
                <a:sym typeface="+mn-lt"/>
              </a:rPr>
              <a:t>请输入标题</a:t>
            </a:r>
          </a:p>
        </p:txBody>
      </p:sp>
      <p:sp>
        <p:nvSpPr>
          <p:cNvPr id="17" name="矩形 16"/>
          <p:cNvSpPr/>
          <p:nvPr/>
        </p:nvSpPr>
        <p:spPr>
          <a:xfrm>
            <a:off x="7909438" y="3068960"/>
            <a:ext cx="2185214" cy="1083733"/>
          </a:xfrm>
          <a:prstGeom prst="rect">
            <a:avLst/>
          </a:prstGeom>
        </p:spPr>
        <p:txBody>
          <a:bodyPr vert="eaVert" wrap="square">
            <a:spAutoFit/>
          </a:bodyPr>
          <a:lstStyle/>
          <a:p>
            <a:pPr algn="just">
              <a:lnSpc>
                <a:spcPts val="2600"/>
              </a:lnSpc>
            </a:pPr>
            <a:r>
              <a:rPr lang="zh-CN" altLang="en-US" sz="1400" spc="100" dirty="0">
                <a:cs typeface="+mn-ea"/>
                <a:sym typeface="+mn-lt"/>
              </a:rPr>
              <a:t>桃之夭夭，灼灼其华。之子于归，宜其室家。</a:t>
            </a:r>
          </a:p>
          <a:p>
            <a:pPr algn="just">
              <a:lnSpc>
                <a:spcPts val="2600"/>
              </a:lnSpc>
            </a:pPr>
            <a:r>
              <a:rPr lang="zh-CN" altLang="en-US" sz="1400" spc="100" dirty="0">
                <a:cs typeface="+mn-ea"/>
                <a:sym typeface="+mn-lt"/>
              </a:rPr>
              <a:t>桃之夭夭，有蕡其实。</a:t>
            </a:r>
            <a:endParaRPr lang="en-US" altLang="zh-CN" sz="1400" spc="1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0-#ppt_w/2"/>
                                          </p:val>
                                        </p:tav>
                                        <p:tav tm="100000">
                                          <p:val>
                                            <p:strVal val="#ppt_x"/>
                                          </p:val>
                                        </p:tav>
                                      </p:tavLst>
                                    </p:anim>
                                    <p:anim calcmode="lin" valueType="num">
                                      <p:cBhvr additive="base">
                                        <p:cTn id="33" dur="75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750" fill="hold"/>
                                        <p:tgtEl>
                                          <p:spTgt spid="15"/>
                                        </p:tgtEl>
                                        <p:attrNameLst>
                                          <p:attrName>ppt_x</p:attrName>
                                        </p:attrNameLst>
                                      </p:cBhvr>
                                      <p:tavLst>
                                        <p:tav tm="0">
                                          <p:val>
                                            <p:strVal val="0-#ppt_w/2"/>
                                          </p:val>
                                        </p:tav>
                                        <p:tav tm="100000">
                                          <p:val>
                                            <p:strVal val="#ppt_x"/>
                                          </p:val>
                                        </p:tav>
                                      </p:tavLst>
                                    </p:anim>
                                    <p:anim calcmode="lin" valueType="num">
                                      <p:cBhvr additive="base">
                                        <p:cTn id="37" dur="75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750" fill="hold"/>
                                        <p:tgtEl>
                                          <p:spTgt spid="16"/>
                                        </p:tgtEl>
                                        <p:attrNameLst>
                                          <p:attrName>ppt_x</p:attrName>
                                        </p:attrNameLst>
                                      </p:cBhvr>
                                      <p:tavLst>
                                        <p:tav tm="0">
                                          <p:val>
                                            <p:strVal val="0-#ppt_w/2"/>
                                          </p:val>
                                        </p:tav>
                                        <p:tav tm="100000">
                                          <p:val>
                                            <p:strVal val="#ppt_x"/>
                                          </p:val>
                                        </p:tav>
                                      </p:tavLst>
                                    </p:anim>
                                    <p:anim calcmode="lin" valueType="num">
                                      <p:cBhvr additive="base">
                                        <p:cTn id="42" dur="750" fill="hold"/>
                                        <p:tgtEl>
                                          <p:spTgt spid="1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750" fill="hold"/>
                                        <p:tgtEl>
                                          <p:spTgt spid="17"/>
                                        </p:tgtEl>
                                        <p:attrNameLst>
                                          <p:attrName>ppt_x</p:attrName>
                                        </p:attrNameLst>
                                      </p:cBhvr>
                                      <p:tavLst>
                                        <p:tav tm="0">
                                          <p:val>
                                            <p:strVal val="0-#ppt_w/2"/>
                                          </p:val>
                                        </p:tav>
                                        <p:tav tm="100000">
                                          <p:val>
                                            <p:strVal val="#ppt_x"/>
                                          </p:val>
                                        </p:tav>
                                      </p:tavLst>
                                    </p:anim>
                                    <p:anim calcmode="lin" valueType="num">
                                      <p:cBhvr additive="base">
                                        <p:cTn id="46"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爆竹声欢快响</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pic>
        <p:nvPicPr>
          <p:cNvPr id="8" name="图片 7"/>
          <p:cNvPicPr>
            <a:picLocks noChangeAspect="1"/>
          </p:cNvPicPr>
          <p:nvPr/>
        </p:nvPicPr>
        <p:blipFill rotWithShape="1">
          <a:blip r:embed="rId5" cstate="screen"/>
          <a:srcRect/>
          <a:stretch>
            <a:fillRect/>
          </a:stretch>
        </p:blipFill>
        <p:spPr>
          <a:xfrm>
            <a:off x="7104112" y="1772816"/>
            <a:ext cx="3454400" cy="3562502"/>
          </a:xfrm>
          <a:prstGeom prst="rect">
            <a:avLst/>
          </a:prstGeom>
        </p:spPr>
      </p:pic>
      <p:grpSp>
        <p:nvGrpSpPr>
          <p:cNvPr id="9" name="组合 8"/>
          <p:cNvGrpSpPr/>
          <p:nvPr/>
        </p:nvGrpSpPr>
        <p:grpSpPr>
          <a:xfrm>
            <a:off x="1982390" y="2204864"/>
            <a:ext cx="3427694" cy="3334602"/>
            <a:chOff x="6278754" y="2066794"/>
            <a:chExt cx="3427694" cy="3334602"/>
          </a:xfrm>
        </p:grpSpPr>
        <p:grpSp>
          <p:nvGrpSpPr>
            <p:cNvPr id="10" name="组合 9"/>
            <p:cNvGrpSpPr/>
            <p:nvPr/>
          </p:nvGrpSpPr>
          <p:grpSpPr>
            <a:xfrm>
              <a:off x="8212063" y="2066794"/>
              <a:ext cx="1494385" cy="3334602"/>
              <a:chOff x="2719914" y="1991638"/>
              <a:chExt cx="1494385" cy="3334602"/>
            </a:xfrm>
          </p:grpSpPr>
          <p:sp>
            <p:nvSpPr>
              <p:cNvPr id="15" name="文本框 14"/>
              <p:cNvSpPr txBox="1"/>
              <p:nvPr/>
            </p:nvSpPr>
            <p:spPr>
              <a:xfrm>
                <a:off x="3721856" y="1991638"/>
                <a:ext cx="492443" cy="27432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300" normalizeH="0" baseline="0" noProof="0" dirty="0">
                    <a:ln>
                      <a:noFill/>
                    </a:ln>
                    <a:solidFill>
                      <a:srgbClr val="000000">
                        <a:lumMod val="85000"/>
                        <a:lumOff val="15000"/>
                      </a:srgbClr>
                    </a:solidFill>
                    <a:effectLst/>
                    <a:uLnTx/>
                    <a:uFillTx/>
                    <a:cs typeface="+mn-ea"/>
                    <a:sym typeface="+mn-lt"/>
                  </a:rPr>
                  <a:t>点击输入标题</a:t>
                </a:r>
              </a:p>
            </p:txBody>
          </p:sp>
          <p:sp>
            <p:nvSpPr>
              <p:cNvPr id="16" name="文本框 15"/>
              <p:cNvSpPr txBox="1"/>
              <p:nvPr/>
            </p:nvSpPr>
            <p:spPr>
              <a:xfrm>
                <a:off x="2719914" y="1991638"/>
                <a:ext cx="830997" cy="3334602"/>
              </a:xfrm>
              <a:prstGeom prst="rect">
                <a:avLst/>
              </a:prstGeom>
              <a:noFill/>
            </p:spPr>
            <p:txBody>
              <a:bodyPr vert="eaVert"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lumMod val="85000"/>
                        <a:lumOff val="15000"/>
                      </a:srgbClr>
                    </a:solidFill>
                    <a:effectLst/>
                    <a:uLnTx/>
                    <a:uFillTx/>
                    <a:cs typeface="+mn-ea"/>
                    <a:sym typeface="+mn-lt"/>
                  </a:rPr>
                  <a:t>点击输入您的文字内容，点击输入您的文字内容</a:t>
                </a:r>
              </a:p>
            </p:txBody>
          </p:sp>
          <p:cxnSp>
            <p:nvCxnSpPr>
              <p:cNvPr id="17" name="直接连接符 16"/>
              <p:cNvCxnSpPr/>
              <p:nvPr/>
            </p:nvCxnSpPr>
            <p:spPr>
              <a:xfrm>
                <a:off x="3598740" y="1991638"/>
                <a:ext cx="0" cy="3006247"/>
              </a:xfrm>
              <a:prstGeom prst="line">
                <a:avLst/>
              </a:prstGeom>
              <a:noFill/>
              <a:ln w="6350" cap="flat" cmpd="sng" algn="ctr">
                <a:solidFill>
                  <a:srgbClr val="E7E6E6">
                    <a:lumMod val="75000"/>
                  </a:srgbClr>
                </a:solidFill>
                <a:prstDash val="solid"/>
                <a:miter lim="800000"/>
              </a:ln>
              <a:effectLst/>
            </p:spPr>
          </p:cxnSp>
        </p:grpSp>
        <p:grpSp>
          <p:nvGrpSpPr>
            <p:cNvPr id="11" name="组合 10"/>
            <p:cNvGrpSpPr/>
            <p:nvPr/>
          </p:nvGrpSpPr>
          <p:grpSpPr>
            <a:xfrm>
              <a:off x="6278754" y="2066794"/>
              <a:ext cx="1494385" cy="3334602"/>
              <a:chOff x="2719914" y="1991638"/>
              <a:chExt cx="1494385" cy="3334602"/>
            </a:xfrm>
          </p:grpSpPr>
          <p:sp>
            <p:nvSpPr>
              <p:cNvPr id="12" name="文本框 11"/>
              <p:cNvSpPr txBox="1"/>
              <p:nvPr/>
            </p:nvSpPr>
            <p:spPr>
              <a:xfrm>
                <a:off x="3721856" y="1991638"/>
                <a:ext cx="492443" cy="2743200"/>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300" normalizeH="0" baseline="0" noProof="0" dirty="0">
                    <a:ln>
                      <a:noFill/>
                    </a:ln>
                    <a:solidFill>
                      <a:srgbClr val="000000">
                        <a:lumMod val="85000"/>
                        <a:lumOff val="15000"/>
                      </a:srgbClr>
                    </a:solidFill>
                    <a:effectLst/>
                    <a:uLnTx/>
                    <a:uFillTx/>
                    <a:cs typeface="+mn-ea"/>
                    <a:sym typeface="+mn-lt"/>
                  </a:rPr>
                  <a:t>点击输入标题</a:t>
                </a:r>
              </a:p>
            </p:txBody>
          </p:sp>
          <p:sp>
            <p:nvSpPr>
              <p:cNvPr id="13" name="文本框 12"/>
              <p:cNvSpPr txBox="1"/>
              <p:nvPr/>
            </p:nvSpPr>
            <p:spPr>
              <a:xfrm>
                <a:off x="2719914" y="1991638"/>
                <a:ext cx="830997" cy="3334602"/>
              </a:xfrm>
              <a:prstGeom prst="rect">
                <a:avLst/>
              </a:prstGeom>
              <a:noFill/>
            </p:spPr>
            <p:txBody>
              <a:bodyPr vert="eaVert"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lumMod val="85000"/>
                        <a:lumOff val="15000"/>
                      </a:srgbClr>
                    </a:solidFill>
                    <a:effectLst/>
                    <a:uLnTx/>
                    <a:uFillTx/>
                    <a:cs typeface="+mn-ea"/>
                    <a:sym typeface="+mn-lt"/>
                  </a:rPr>
                  <a:t>点击输入您的文字内容，点击输入您的文字内容</a:t>
                </a:r>
              </a:p>
            </p:txBody>
          </p:sp>
          <p:cxnSp>
            <p:nvCxnSpPr>
              <p:cNvPr id="14" name="直接连接符 13"/>
              <p:cNvCxnSpPr/>
              <p:nvPr/>
            </p:nvCxnSpPr>
            <p:spPr>
              <a:xfrm>
                <a:off x="3598740" y="1991638"/>
                <a:ext cx="0" cy="3006247"/>
              </a:xfrm>
              <a:prstGeom prst="line">
                <a:avLst/>
              </a:prstGeom>
              <a:noFill/>
              <a:ln w="6350" cap="flat" cmpd="sng" algn="ctr">
                <a:solidFill>
                  <a:srgbClr val="E7E6E6">
                    <a:lumMod val="75000"/>
                  </a:srgbClr>
                </a:solidFill>
                <a:prstDash val="solid"/>
                <a:miter lim="800000"/>
              </a:ln>
              <a:effec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爆竹声欢快响</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sp>
        <p:nvSpPr>
          <p:cNvPr id="8" name="矩形 7"/>
          <p:cNvSpPr/>
          <p:nvPr/>
        </p:nvSpPr>
        <p:spPr>
          <a:xfrm>
            <a:off x="1273011" y="2587084"/>
            <a:ext cx="4801314" cy="1018659"/>
          </a:xfrm>
          <a:prstGeom prst="rect">
            <a:avLst/>
          </a:prstGeom>
        </p:spPr>
        <p:txBody>
          <a:bodyPr vert="eaVert" wrap="square">
            <a:spAutoFit/>
          </a:bodyPr>
          <a:lstStyle/>
          <a:p>
            <a:pPr algn="just">
              <a:lnSpc>
                <a:spcPts val="3000"/>
              </a:lnSpc>
            </a:pPr>
            <a:r>
              <a:rPr lang="zh-CN" altLang="en-US" sz="1400" spc="100" dirty="0">
                <a:cs typeface="+mn-ea"/>
                <a:sym typeface="+mn-lt"/>
              </a:rPr>
              <a:t>桃之夭夭，灼灼其华。之子于归，宜其室家。</a:t>
            </a:r>
          </a:p>
          <a:p>
            <a:pPr algn="just">
              <a:lnSpc>
                <a:spcPts val="3000"/>
              </a:lnSpc>
            </a:pPr>
            <a:r>
              <a:rPr lang="zh-CN" altLang="en-US" sz="1400" spc="100" dirty="0">
                <a:cs typeface="+mn-ea"/>
                <a:sym typeface="+mn-lt"/>
              </a:rPr>
              <a:t>桃之夭夭，有蕡其实。之子于归，宜其家室。</a:t>
            </a:r>
          </a:p>
          <a:p>
            <a:pPr algn="just">
              <a:lnSpc>
                <a:spcPts val="3000"/>
              </a:lnSpc>
            </a:pPr>
            <a:r>
              <a:rPr lang="zh-CN" altLang="en-US" sz="1400" spc="100" dirty="0">
                <a:cs typeface="+mn-ea"/>
                <a:sym typeface="+mn-lt"/>
              </a:rPr>
              <a:t>桃之夭夭，其叶蓁蓁。之子于归，宜其家人。</a:t>
            </a:r>
            <a:endParaRPr lang="en-US" altLang="zh-CN" sz="1400" spc="100" dirty="0">
              <a:cs typeface="+mn-ea"/>
              <a:sym typeface="+mn-lt"/>
            </a:endParaRPr>
          </a:p>
        </p:txBody>
      </p:sp>
      <p:sp>
        <p:nvSpPr>
          <p:cNvPr id="9" name="矩形 8"/>
          <p:cNvSpPr/>
          <p:nvPr/>
        </p:nvSpPr>
        <p:spPr>
          <a:xfrm>
            <a:off x="1273011" y="4005064"/>
            <a:ext cx="4801314" cy="1018659"/>
          </a:xfrm>
          <a:prstGeom prst="rect">
            <a:avLst/>
          </a:prstGeom>
        </p:spPr>
        <p:txBody>
          <a:bodyPr vert="eaVert" wrap="square">
            <a:spAutoFit/>
          </a:bodyPr>
          <a:lstStyle/>
          <a:p>
            <a:pPr algn="just">
              <a:lnSpc>
                <a:spcPts val="3000"/>
              </a:lnSpc>
            </a:pPr>
            <a:r>
              <a:rPr lang="zh-CN" altLang="en-US" sz="1400" spc="100" dirty="0">
                <a:cs typeface="+mn-ea"/>
                <a:sym typeface="+mn-lt"/>
              </a:rPr>
              <a:t>桃之夭夭，灼灼其华。之子于归，宜其室家。</a:t>
            </a:r>
          </a:p>
          <a:p>
            <a:pPr algn="just">
              <a:lnSpc>
                <a:spcPts val="3000"/>
              </a:lnSpc>
            </a:pPr>
            <a:r>
              <a:rPr lang="zh-CN" altLang="en-US" sz="1400" spc="100" dirty="0">
                <a:cs typeface="+mn-ea"/>
                <a:sym typeface="+mn-lt"/>
              </a:rPr>
              <a:t>桃之夭夭，有蕡其实。之子于归，宜其家室。</a:t>
            </a:r>
          </a:p>
          <a:p>
            <a:pPr algn="just">
              <a:lnSpc>
                <a:spcPts val="3000"/>
              </a:lnSpc>
            </a:pPr>
            <a:r>
              <a:rPr lang="zh-CN" altLang="en-US" sz="1400" spc="100" dirty="0">
                <a:cs typeface="+mn-ea"/>
                <a:sym typeface="+mn-lt"/>
              </a:rPr>
              <a:t>桃之夭夭，其叶蓁蓁。之子于归，宜其家人。</a:t>
            </a:r>
            <a:endParaRPr lang="en-US" altLang="zh-CN" sz="1400" spc="100" dirty="0">
              <a:cs typeface="+mn-ea"/>
              <a:sym typeface="+mn-lt"/>
            </a:endParaRPr>
          </a:p>
        </p:txBody>
      </p:sp>
      <p:pic>
        <p:nvPicPr>
          <p:cNvPr id="10" name="图片 9"/>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Lst>
          </a:blip>
          <a:srcRect/>
          <a:stretch>
            <a:fillRect/>
          </a:stretch>
        </p:blipFill>
        <p:spPr>
          <a:xfrm rot="5400000">
            <a:off x="4980097" y="3865172"/>
            <a:ext cx="7538054" cy="2977157"/>
          </a:xfrm>
          <a:prstGeom prst="rect">
            <a:avLst/>
          </a:prstGeom>
        </p:spPr>
      </p:pic>
      <p:sp>
        <p:nvSpPr>
          <p:cNvPr id="11" name="文本框 10"/>
          <p:cNvSpPr txBox="1"/>
          <p:nvPr/>
        </p:nvSpPr>
        <p:spPr>
          <a:xfrm>
            <a:off x="7268201" y="1864285"/>
            <a:ext cx="430887" cy="1742896"/>
          </a:xfrm>
          <a:prstGeom prst="rect">
            <a:avLst/>
          </a:prstGeom>
          <a:noFill/>
        </p:spPr>
        <p:txBody>
          <a:bodyPr vert="eaVert" wrap="square" rtlCol="0">
            <a:spAutoFit/>
          </a:bodyPr>
          <a:lstStyle/>
          <a:p>
            <a:pPr algn="dist"/>
            <a:r>
              <a:rPr lang="zh-CN" altLang="en-US" sz="1600" dirty="0">
                <a:cs typeface="+mn-ea"/>
                <a:sym typeface="+mn-lt"/>
              </a:rPr>
              <a:t>新春快乐</a:t>
            </a:r>
          </a:p>
        </p:txBody>
      </p:sp>
      <p:sp>
        <p:nvSpPr>
          <p:cNvPr id="12" name="文本框 11"/>
          <p:cNvSpPr txBox="1"/>
          <p:nvPr/>
        </p:nvSpPr>
        <p:spPr>
          <a:xfrm>
            <a:off x="6840414" y="1884492"/>
            <a:ext cx="595035" cy="1568585"/>
          </a:xfrm>
          <a:prstGeom prst="rect">
            <a:avLst/>
          </a:prstGeom>
          <a:noFill/>
        </p:spPr>
        <p:txBody>
          <a:bodyPr vert="eaVert" wrap="square" rtlCol="0">
            <a:spAutoFit/>
          </a:bodyPr>
          <a:lstStyle/>
          <a:p>
            <a:pPr>
              <a:lnSpc>
                <a:spcPts val="1600"/>
              </a:lnSpc>
            </a:pPr>
            <a:r>
              <a:rPr lang="en-US" altLang="zh-CN" sz="1100" spc="100" dirty="0">
                <a:cs typeface="+mn-ea"/>
                <a:sym typeface="+mn-lt"/>
              </a:rPr>
              <a:t>HAPPY NEW YEAR</a:t>
            </a:r>
          </a:p>
          <a:p>
            <a:pPr>
              <a:lnSpc>
                <a:spcPts val="1600"/>
              </a:lnSpc>
            </a:pPr>
            <a:r>
              <a:rPr lang="en-US" altLang="zh-CN" sz="1100" spc="100" dirty="0">
                <a:cs typeface="+mn-ea"/>
                <a:sym typeface="+mn-lt"/>
              </a:rPr>
              <a:t>CHAINESE</a:t>
            </a:r>
            <a:endParaRPr lang="zh-CN" altLang="en-US" sz="1100" spc="1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爆竹声欢快响</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grpSp>
        <p:nvGrpSpPr>
          <p:cNvPr id="8" name="组合 7"/>
          <p:cNvGrpSpPr/>
          <p:nvPr/>
        </p:nvGrpSpPr>
        <p:grpSpPr>
          <a:xfrm>
            <a:off x="1642168" y="2091852"/>
            <a:ext cx="1885925" cy="2297945"/>
            <a:chOff x="809624" y="3355657"/>
            <a:chExt cx="2895654" cy="2563946"/>
          </a:xfrm>
        </p:grpSpPr>
        <p:sp>
          <p:nvSpPr>
            <p:cNvPr id="9" name="矩形 8"/>
            <p:cNvSpPr/>
            <p:nvPr/>
          </p:nvSpPr>
          <p:spPr>
            <a:xfrm>
              <a:off x="988053" y="3567327"/>
              <a:ext cx="2717225" cy="2352276"/>
            </a:xfrm>
            <a:prstGeom prst="rect">
              <a:avLst/>
            </a:prstGeom>
          </p:spPr>
          <p:txBody>
            <a:bodyPr vert="eaVert" wrap="square">
              <a:spAutoFit/>
            </a:bodyPr>
            <a:lstStyle/>
            <a:p>
              <a:pPr algn="just">
                <a:lnSpc>
                  <a:spcPts val="3200"/>
                </a:lnSpc>
              </a:pPr>
              <a:r>
                <a:rPr lang="zh-CN" altLang="en-US" sz="1200" spc="100" dirty="0">
                  <a:cs typeface="+mn-ea"/>
                  <a:sym typeface="+mn-lt"/>
                </a:rPr>
                <a:t>桃之夭夭，灼灼其华</a:t>
              </a:r>
              <a:endParaRPr lang="en-US" altLang="zh-CN" sz="1200" spc="100" dirty="0">
                <a:cs typeface="+mn-ea"/>
                <a:sym typeface="+mn-lt"/>
              </a:endParaRPr>
            </a:p>
            <a:p>
              <a:pPr algn="just">
                <a:lnSpc>
                  <a:spcPts val="3200"/>
                </a:lnSpc>
              </a:pPr>
              <a:r>
                <a:rPr lang="zh-CN" altLang="en-US" sz="1200" spc="100" dirty="0">
                  <a:cs typeface="+mn-ea"/>
                  <a:sym typeface="+mn-lt"/>
                </a:rPr>
                <a:t>之子于归，宜其室家</a:t>
              </a:r>
            </a:p>
            <a:p>
              <a:pPr algn="just">
                <a:lnSpc>
                  <a:spcPts val="3200"/>
                </a:lnSpc>
              </a:pPr>
              <a:r>
                <a:rPr lang="zh-CN" altLang="en-US" sz="1200" spc="100" dirty="0">
                  <a:cs typeface="+mn-ea"/>
                  <a:sym typeface="+mn-lt"/>
                </a:rPr>
                <a:t>桃之夭夭，有蕡其实</a:t>
              </a:r>
              <a:endParaRPr lang="en-US" altLang="zh-CN" sz="1200" spc="100" dirty="0">
                <a:cs typeface="+mn-ea"/>
                <a:sym typeface="+mn-lt"/>
              </a:endParaRPr>
            </a:p>
            <a:p>
              <a:pPr algn="just">
                <a:lnSpc>
                  <a:spcPts val="3200"/>
                </a:lnSpc>
              </a:pPr>
              <a:r>
                <a:rPr lang="zh-CN" altLang="en-US" sz="1200" spc="100" dirty="0">
                  <a:cs typeface="+mn-ea"/>
                  <a:sym typeface="+mn-lt"/>
                </a:rPr>
                <a:t>之子于归，宜其家室</a:t>
              </a:r>
            </a:p>
          </p:txBody>
        </p:sp>
        <p:sp>
          <p:nvSpPr>
            <p:cNvPr id="10" name="矩形 9"/>
            <p:cNvSpPr/>
            <p:nvPr/>
          </p:nvSpPr>
          <p:spPr>
            <a:xfrm>
              <a:off x="809624" y="3355657"/>
              <a:ext cx="2771775" cy="20926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1" name="组合 10"/>
          <p:cNvGrpSpPr/>
          <p:nvPr/>
        </p:nvGrpSpPr>
        <p:grpSpPr>
          <a:xfrm>
            <a:off x="4022541" y="2087315"/>
            <a:ext cx="1885925" cy="2297945"/>
            <a:chOff x="809624" y="3355657"/>
            <a:chExt cx="2895654" cy="2563946"/>
          </a:xfrm>
        </p:grpSpPr>
        <p:sp>
          <p:nvSpPr>
            <p:cNvPr id="12" name="矩形 11"/>
            <p:cNvSpPr/>
            <p:nvPr/>
          </p:nvSpPr>
          <p:spPr>
            <a:xfrm>
              <a:off x="988053" y="3567327"/>
              <a:ext cx="2717225" cy="2352276"/>
            </a:xfrm>
            <a:prstGeom prst="rect">
              <a:avLst/>
            </a:prstGeom>
          </p:spPr>
          <p:txBody>
            <a:bodyPr vert="eaVert" wrap="square">
              <a:spAutoFit/>
            </a:bodyPr>
            <a:lstStyle/>
            <a:p>
              <a:pPr algn="just">
                <a:lnSpc>
                  <a:spcPts val="3200"/>
                </a:lnSpc>
              </a:pPr>
              <a:r>
                <a:rPr lang="zh-CN" altLang="en-US" sz="1200" spc="100" dirty="0">
                  <a:cs typeface="+mn-ea"/>
                  <a:sym typeface="+mn-lt"/>
                </a:rPr>
                <a:t>桃之夭夭，灼灼其华</a:t>
              </a:r>
              <a:endParaRPr lang="en-US" altLang="zh-CN" sz="1200" spc="100" dirty="0">
                <a:cs typeface="+mn-ea"/>
                <a:sym typeface="+mn-lt"/>
              </a:endParaRPr>
            </a:p>
            <a:p>
              <a:pPr algn="just">
                <a:lnSpc>
                  <a:spcPts val="3200"/>
                </a:lnSpc>
              </a:pPr>
              <a:r>
                <a:rPr lang="zh-CN" altLang="en-US" sz="1200" spc="100" dirty="0">
                  <a:cs typeface="+mn-ea"/>
                  <a:sym typeface="+mn-lt"/>
                </a:rPr>
                <a:t>之子于归，宜其室家</a:t>
              </a:r>
            </a:p>
            <a:p>
              <a:pPr algn="just">
                <a:lnSpc>
                  <a:spcPts val="3200"/>
                </a:lnSpc>
              </a:pPr>
              <a:r>
                <a:rPr lang="zh-CN" altLang="en-US" sz="1200" spc="100" dirty="0">
                  <a:cs typeface="+mn-ea"/>
                  <a:sym typeface="+mn-lt"/>
                </a:rPr>
                <a:t>桃之夭夭，有蕡其实</a:t>
              </a:r>
              <a:endParaRPr lang="en-US" altLang="zh-CN" sz="1200" spc="100" dirty="0">
                <a:cs typeface="+mn-ea"/>
                <a:sym typeface="+mn-lt"/>
              </a:endParaRPr>
            </a:p>
            <a:p>
              <a:pPr algn="just">
                <a:lnSpc>
                  <a:spcPts val="3200"/>
                </a:lnSpc>
              </a:pPr>
              <a:r>
                <a:rPr lang="zh-CN" altLang="en-US" sz="1200" spc="100" dirty="0">
                  <a:cs typeface="+mn-ea"/>
                  <a:sym typeface="+mn-lt"/>
                </a:rPr>
                <a:t>之子于归，宜其家室</a:t>
              </a:r>
            </a:p>
          </p:txBody>
        </p:sp>
        <p:sp>
          <p:nvSpPr>
            <p:cNvPr id="13" name="矩形 12"/>
            <p:cNvSpPr/>
            <p:nvPr/>
          </p:nvSpPr>
          <p:spPr>
            <a:xfrm>
              <a:off x="809624" y="3355657"/>
              <a:ext cx="2771775" cy="20926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grpSp>
        <p:nvGrpSpPr>
          <p:cNvPr id="14" name="组合 13"/>
          <p:cNvGrpSpPr/>
          <p:nvPr/>
        </p:nvGrpSpPr>
        <p:grpSpPr>
          <a:xfrm>
            <a:off x="6292342" y="2087315"/>
            <a:ext cx="1885925" cy="2297945"/>
            <a:chOff x="809624" y="3355657"/>
            <a:chExt cx="2895654" cy="2563946"/>
          </a:xfrm>
        </p:grpSpPr>
        <p:sp>
          <p:nvSpPr>
            <p:cNvPr id="15" name="矩形 14"/>
            <p:cNvSpPr/>
            <p:nvPr/>
          </p:nvSpPr>
          <p:spPr>
            <a:xfrm>
              <a:off x="988053" y="3567327"/>
              <a:ext cx="2717225" cy="2352276"/>
            </a:xfrm>
            <a:prstGeom prst="rect">
              <a:avLst/>
            </a:prstGeom>
            <a:ln>
              <a:noFill/>
            </a:ln>
          </p:spPr>
          <p:txBody>
            <a:bodyPr vert="eaVert" wrap="square">
              <a:spAutoFit/>
            </a:bodyPr>
            <a:lstStyle/>
            <a:p>
              <a:pPr algn="just">
                <a:lnSpc>
                  <a:spcPts val="3200"/>
                </a:lnSpc>
              </a:pPr>
              <a:r>
                <a:rPr lang="zh-CN" altLang="en-US" sz="1200" spc="100" dirty="0">
                  <a:cs typeface="+mn-ea"/>
                  <a:sym typeface="+mn-lt"/>
                </a:rPr>
                <a:t>桃之夭夭，灼灼其华</a:t>
              </a:r>
              <a:endParaRPr lang="en-US" altLang="zh-CN" sz="1200" spc="100" dirty="0">
                <a:cs typeface="+mn-ea"/>
                <a:sym typeface="+mn-lt"/>
              </a:endParaRPr>
            </a:p>
            <a:p>
              <a:pPr algn="just">
                <a:lnSpc>
                  <a:spcPts val="3200"/>
                </a:lnSpc>
              </a:pPr>
              <a:r>
                <a:rPr lang="zh-CN" altLang="en-US" sz="1200" spc="100" dirty="0">
                  <a:cs typeface="+mn-ea"/>
                  <a:sym typeface="+mn-lt"/>
                </a:rPr>
                <a:t>之子于归，宜其室家</a:t>
              </a:r>
            </a:p>
            <a:p>
              <a:pPr algn="just">
                <a:lnSpc>
                  <a:spcPts val="3200"/>
                </a:lnSpc>
              </a:pPr>
              <a:r>
                <a:rPr lang="zh-CN" altLang="en-US" sz="1200" spc="100" dirty="0">
                  <a:cs typeface="+mn-ea"/>
                  <a:sym typeface="+mn-lt"/>
                </a:rPr>
                <a:t>桃之夭夭，有蕡其实</a:t>
              </a:r>
              <a:endParaRPr lang="en-US" altLang="zh-CN" sz="1200" spc="100" dirty="0">
                <a:cs typeface="+mn-ea"/>
                <a:sym typeface="+mn-lt"/>
              </a:endParaRPr>
            </a:p>
            <a:p>
              <a:pPr algn="just">
                <a:lnSpc>
                  <a:spcPts val="3200"/>
                </a:lnSpc>
              </a:pPr>
              <a:r>
                <a:rPr lang="zh-CN" altLang="en-US" sz="1200" spc="100" dirty="0">
                  <a:cs typeface="+mn-ea"/>
                  <a:sym typeface="+mn-lt"/>
                </a:rPr>
                <a:t>之子于归，宜其家室</a:t>
              </a:r>
            </a:p>
          </p:txBody>
        </p:sp>
        <p:sp>
          <p:nvSpPr>
            <p:cNvPr id="16" name="矩形 15"/>
            <p:cNvSpPr/>
            <p:nvPr/>
          </p:nvSpPr>
          <p:spPr>
            <a:xfrm>
              <a:off x="809624" y="3355657"/>
              <a:ext cx="2771775" cy="20926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7" name="组合 16"/>
          <p:cNvGrpSpPr/>
          <p:nvPr/>
        </p:nvGrpSpPr>
        <p:grpSpPr>
          <a:xfrm>
            <a:off x="8678353" y="2081475"/>
            <a:ext cx="1885925" cy="2297945"/>
            <a:chOff x="809624" y="3355657"/>
            <a:chExt cx="2895654" cy="2563946"/>
          </a:xfrm>
        </p:grpSpPr>
        <p:sp>
          <p:nvSpPr>
            <p:cNvPr id="18" name="矩形 17"/>
            <p:cNvSpPr/>
            <p:nvPr/>
          </p:nvSpPr>
          <p:spPr>
            <a:xfrm>
              <a:off x="988053" y="3567327"/>
              <a:ext cx="2717225" cy="2352276"/>
            </a:xfrm>
            <a:prstGeom prst="rect">
              <a:avLst/>
            </a:prstGeom>
          </p:spPr>
          <p:txBody>
            <a:bodyPr vert="eaVert" wrap="square">
              <a:spAutoFit/>
            </a:bodyPr>
            <a:lstStyle/>
            <a:p>
              <a:pPr algn="just">
                <a:lnSpc>
                  <a:spcPts val="3200"/>
                </a:lnSpc>
              </a:pPr>
              <a:r>
                <a:rPr lang="zh-CN" altLang="en-US" sz="1200" spc="100" dirty="0">
                  <a:cs typeface="+mn-ea"/>
                  <a:sym typeface="+mn-lt"/>
                </a:rPr>
                <a:t>桃之夭夭，灼灼其华</a:t>
              </a:r>
              <a:endParaRPr lang="en-US" altLang="zh-CN" sz="1200" spc="100" dirty="0">
                <a:cs typeface="+mn-ea"/>
                <a:sym typeface="+mn-lt"/>
              </a:endParaRPr>
            </a:p>
            <a:p>
              <a:pPr algn="just">
                <a:lnSpc>
                  <a:spcPts val="3200"/>
                </a:lnSpc>
              </a:pPr>
              <a:r>
                <a:rPr lang="zh-CN" altLang="en-US" sz="1200" spc="100" dirty="0">
                  <a:cs typeface="+mn-ea"/>
                  <a:sym typeface="+mn-lt"/>
                </a:rPr>
                <a:t>之子于归，宜其室家</a:t>
              </a:r>
            </a:p>
            <a:p>
              <a:pPr algn="just">
                <a:lnSpc>
                  <a:spcPts val="3200"/>
                </a:lnSpc>
              </a:pPr>
              <a:r>
                <a:rPr lang="zh-CN" altLang="en-US" sz="1200" spc="100" dirty="0">
                  <a:cs typeface="+mn-ea"/>
                  <a:sym typeface="+mn-lt"/>
                </a:rPr>
                <a:t>桃之夭夭，有蕡其实</a:t>
              </a:r>
              <a:endParaRPr lang="en-US" altLang="zh-CN" sz="1200" spc="100" dirty="0">
                <a:cs typeface="+mn-ea"/>
                <a:sym typeface="+mn-lt"/>
              </a:endParaRPr>
            </a:p>
            <a:p>
              <a:pPr algn="just">
                <a:lnSpc>
                  <a:spcPts val="3200"/>
                </a:lnSpc>
              </a:pPr>
              <a:r>
                <a:rPr lang="zh-CN" altLang="en-US" sz="1200" spc="100" dirty="0">
                  <a:cs typeface="+mn-ea"/>
                  <a:sym typeface="+mn-lt"/>
                </a:rPr>
                <a:t>之子于归，宜其家室</a:t>
              </a:r>
            </a:p>
          </p:txBody>
        </p:sp>
        <p:sp>
          <p:nvSpPr>
            <p:cNvPr id="19" name="矩形 18"/>
            <p:cNvSpPr/>
            <p:nvPr/>
          </p:nvSpPr>
          <p:spPr>
            <a:xfrm>
              <a:off x="809624" y="3355657"/>
              <a:ext cx="2771775" cy="20926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20" name="图片 19"/>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Layer>
                </a14:imgProps>
              </a:ext>
            </a:extLst>
          </a:blip>
          <a:srcRect/>
          <a:stretch>
            <a:fillRect/>
          </a:stretch>
        </p:blipFill>
        <p:spPr>
          <a:xfrm>
            <a:off x="4246651" y="4689562"/>
            <a:ext cx="3827542" cy="1152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750" fill="hold"/>
                                        <p:tgtEl>
                                          <p:spTgt spid="8"/>
                                        </p:tgtEl>
                                        <p:attrNameLst>
                                          <p:attrName>ppt_x</p:attrName>
                                        </p:attrNameLst>
                                      </p:cBhvr>
                                      <p:tavLst>
                                        <p:tav tm="0">
                                          <p:val>
                                            <p:strVal val="1+#ppt_w/2"/>
                                          </p:val>
                                        </p:tav>
                                        <p:tav tm="100000">
                                          <p:val>
                                            <p:strVal val="#ppt_x"/>
                                          </p:val>
                                        </p:tav>
                                      </p:tavLst>
                                    </p:anim>
                                    <p:anim calcmode="lin" valueType="num">
                                      <p:cBhvr additive="base">
                                        <p:cTn id="19" dur="75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1+#ppt_w/2"/>
                                          </p:val>
                                        </p:tav>
                                        <p:tav tm="100000">
                                          <p:val>
                                            <p:strVal val="#ppt_x"/>
                                          </p:val>
                                        </p:tav>
                                      </p:tavLst>
                                    </p:anim>
                                    <p:anim calcmode="lin" valueType="num">
                                      <p:cBhvr additive="base">
                                        <p:cTn id="23" dur="75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1+#ppt_w/2"/>
                                          </p:val>
                                        </p:tav>
                                        <p:tav tm="100000">
                                          <p:val>
                                            <p:strVal val="#ppt_x"/>
                                          </p:val>
                                        </p:tav>
                                      </p:tavLst>
                                    </p:anim>
                                    <p:anim calcmode="lin" valueType="num">
                                      <p:cBhvr additive="base">
                                        <p:cTn id="27" dur="750" fill="hold"/>
                                        <p:tgtEl>
                                          <p:spTgt spid="14"/>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750" fill="hold"/>
                                        <p:tgtEl>
                                          <p:spTgt spid="17"/>
                                        </p:tgtEl>
                                        <p:attrNameLst>
                                          <p:attrName>ppt_x</p:attrName>
                                        </p:attrNameLst>
                                      </p:cBhvr>
                                      <p:tavLst>
                                        <p:tav tm="0">
                                          <p:val>
                                            <p:strVal val="1+#ppt_w/2"/>
                                          </p:val>
                                        </p:tav>
                                        <p:tav tm="100000">
                                          <p:val>
                                            <p:strVal val="#ppt_x"/>
                                          </p:val>
                                        </p:tav>
                                      </p:tavLst>
                                    </p:anim>
                                    <p:anim calcmode="lin" valueType="num">
                                      <p:cBhvr additive="base">
                                        <p:cTn id="31" dur="75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1000" fill="hold"/>
                                        <p:tgtEl>
                                          <p:spTgt spid="20"/>
                                        </p:tgtEl>
                                        <p:attrNameLst>
                                          <p:attrName>ppt_x</p:attrName>
                                        </p:attrNameLst>
                                      </p:cBhvr>
                                      <p:tavLst>
                                        <p:tav tm="0">
                                          <p:val>
                                            <p:strVal val="#ppt_x"/>
                                          </p:val>
                                        </p:tav>
                                        <p:tav tm="100000">
                                          <p:val>
                                            <p:strVal val="#ppt_x"/>
                                          </p:val>
                                        </p:tav>
                                      </p:tavLst>
                                    </p:anim>
                                    <p:anim calcmode="lin" valueType="num">
                                      <p:cBhvr additive="base">
                                        <p:cTn id="35"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screen"/>
          <a:srcRect/>
          <a:stretch>
            <a:fillRect/>
          </a:stretch>
        </p:blipFill>
        <p:spPr>
          <a:xfrm>
            <a:off x="10183428" y="-7712"/>
            <a:ext cx="2008572" cy="3220688"/>
          </a:xfrm>
          <a:prstGeom prst="rect">
            <a:avLst/>
          </a:prstGeom>
        </p:spPr>
      </p:pic>
      <p:pic>
        <p:nvPicPr>
          <p:cNvPr id="18" name="图片 17"/>
          <p:cNvPicPr>
            <a:picLocks noChangeAspect="1"/>
          </p:cNvPicPr>
          <p:nvPr/>
        </p:nvPicPr>
        <p:blipFill rotWithShape="1">
          <a:blip r:embed="rId3" cstate="screen"/>
          <a:srcRect/>
          <a:stretch>
            <a:fillRect/>
          </a:stretch>
        </p:blipFill>
        <p:spPr>
          <a:xfrm>
            <a:off x="227347" y="271608"/>
            <a:ext cx="1512168" cy="882098"/>
          </a:xfrm>
          <a:prstGeom prst="rect">
            <a:avLst/>
          </a:prstGeom>
        </p:spPr>
      </p:pic>
      <p:pic>
        <p:nvPicPr>
          <p:cNvPr id="26" name="图片 25"/>
          <p:cNvPicPr>
            <a:picLocks noChangeAspect="1"/>
          </p:cNvPicPr>
          <p:nvPr/>
        </p:nvPicPr>
        <p:blipFill rotWithShape="1">
          <a:blip r:embed="rId4" cstate="screen"/>
          <a:srcRect/>
          <a:stretch>
            <a:fillRect/>
          </a:stretch>
        </p:blipFill>
        <p:spPr>
          <a:xfrm>
            <a:off x="5019903" y="5197302"/>
            <a:ext cx="2124236" cy="1046172"/>
          </a:xfrm>
          <a:prstGeom prst="rect">
            <a:avLst/>
          </a:prstGeom>
        </p:spPr>
      </p:pic>
      <p:pic>
        <p:nvPicPr>
          <p:cNvPr id="28" name="图片 27"/>
          <p:cNvPicPr>
            <a:picLocks noChangeAspect="1"/>
          </p:cNvPicPr>
          <p:nvPr/>
        </p:nvPicPr>
        <p:blipFill rotWithShape="1">
          <a:blip r:embed="rId5" cstate="screen"/>
          <a:srcRect/>
          <a:stretch>
            <a:fillRect/>
          </a:stretch>
        </p:blipFill>
        <p:spPr>
          <a:xfrm>
            <a:off x="13251" y="5209239"/>
            <a:ext cx="3130421" cy="1631644"/>
          </a:xfrm>
          <a:prstGeom prst="rect">
            <a:avLst/>
          </a:prstGeom>
          <a:effectLst>
            <a:outerShdw blurRad="50800" dist="38100" dir="18900000" algn="bl" rotWithShape="0">
              <a:prstClr val="black">
                <a:alpha val="40000"/>
              </a:prstClr>
            </a:outerShdw>
          </a:effectLst>
        </p:spPr>
      </p:pic>
      <p:pic>
        <p:nvPicPr>
          <p:cNvPr id="30" name="图片 29"/>
          <p:cNvPicPr>
            <a:picLocks noChangeAspect="1"/>
          </p:cNvPicPr>
          <p:nvPr/>
        </p:nvPicPr>
        <p:blipFill rotWithShape="1">
          <a:blip r:embed="rId6" cstate="screen"/>
          <a:srcRect/>
          <a:stretch>
            <a:fillRect/>
          </a:stretch>
        </p:blipFill>
        <p:spPr>
          <a:xfrm>
            <a:off x="11461509" y="3288260"/>
            <a:ext cx="743742" cy="3331685"/>
          </a:xfrm>
          <a:prstGeom prst="rect">
            <a:avLst/>
          </a:prstGeom>
        </p:spPr>
      </p:pic>
      <p:sp>
        <p:nvSpPr>
          <p:cNvPr id="32" name="文本框 31"/>
          <p:cNvSpPr txBox="1"/>
          <p:nvPr/>
        </p:nvSpPr>
        <p:spPr>
          <a:xfrm>
            <a:off x="3035660" y="4816021"/>
            <a:ext cx="6120680" cy="369332"/>
          </a:xfrm>
          <a:prstGeom prst="rect">
            <a:avLst/>
          </a:prstGeom>
          <a:noFill/>
        </p:spPr>
        <p:txBody>
          <a:bodyPr wrap="square" rtlCol="0">
            <a:spAutoFit/>
          </a:bodyPr>
          <a:lstStyle/>
          <a:p>
            <a:pPr algn="dist"/>
            <a:r>
              <a:rPr lang="zh-CN" altLang="en-US" dirty="0">
                <a:solidFill>
                  <a:schemeClr val="bg1"/>
                </a:solidFill>
                <a:cs typeface="+mn-ea"/>
                <a:sym typeface="+mn-lt"/>
              </a:rPr>
              <a:t>除</a:t>
            </a:r>
            <a:r>
              <a:rPr lang="en-US" altLang="zh-CN" dirty="0">
                <a:solidFill>
                  <a:schemeClr val="bg1"/>
                </a:solidFill>
                <a:cs typeface="+mn-ea"/>
                <a:sym typeface="+mn-lt"/>
              </a:rPr>
              <a:t>/</a:t>
            </a:r>
            <a:r>
              <a:rPr lang="zh-CN" altLang="en-US" dirty="0">
                <a:solidFill>
                  <a:schemeClr val="bg1"/>
                </a:solidFill>
                <a:cs typeface="+mn-ea"/>
                <a:sym typeface="+mn-lt"/>
              </a:rPr>
              <a:t>夕</a:t>
            </a:r>
            <a:r>
              <a:rPr lang="en-US" altLang="zh-CN" dirty="0">
                <a:solidFill>
                  <a:schemeClr val="bg1"/>
                </a:solidFill>
                <a:cs typeface="+mn-ea"/>
                <a:sym typeface="+mn-lt"/>
              </a:rPr>
              <a:t>/</a:t>
            </a:r>
            <a:r>
              <a:rPr lang="zh-CN" altLang="en-US" dirty="0">
                <a:solidFill>
                  <a:schemeClr val="bg1"/>
                </a:solidFill>
                <a:cs typeface="+mn-ea"/>
                <a:sym typeface="+mn-lt"/>
              </a:rPr>
              <a:t>夜</a:t>
            </a:r>
            <a:r>
              <a:rPr lang="en-US" altLang="zh-CN" dirty="0">
                <a:solidFill>
                  <a:schemeClr val="bg1"/>
                </a:solidFill>
                <a:cs typeface="+mn-ea"/>
                <a:sym typeface="+mn-lt"/>
              </a:rPr>
              <a:t>/</a:t>
            </a:r>
            <a:r>
              <a:rPr lang="zh-CN" altLang="en-US" dirty="0">
                <a:solidFill>
                  <a:schemeClr val="bg1"/>
                </a:solidFill>
                <a:cs typeface="+mn-ea"/>
                <a:sym typeface="+mn-lt"/>
              </a:rPr>
              <a:t> 中</a:t>
            </a:r>
            <a:r>
              <a:rPr lang="en-US" altLang="zh-CN" dirty="0">
                <a:solidFill>
                  <a:schemeClr val="bg1"/>
                </a:solidFill>
                <a:cs typeface="+mn-ea"/>
                <a:sym typeface="+mn-lt"/>
              </a:rPr>
              <a:t>/</a:t>
            </a:r>
            <a:r>
              <a:rPr lang="zh-CN" altLang="en-US" dirty="0">
                <a:solidFill>
                  <a:schemeClr val="bg1"/>
                </a:solidFill>
                <a:cs typeface="+mn-ea"/>
                <a:sym typeface="+mn-lt"/>
              </a:rPr>
              <a:t>国</a:t>
            </a:r>
            <a:r>
              <a:rPr lang="en-US" altLang="zh-CN" dirty="0">
                <a:solidFill>
                  <a:schemeClr val="bg1"/>
                </a:solidFill>
                <a:cs typeface="+mn-ea"/>
                <a:sym typeface="+mn-lt"/>
              </a:rPr>
              <a:t>/</a:t>
            </a:r>
            <a:r>
              <a:rPr lang="zh-CN" altLang="en-US" dirty="0">
                <a:solidFill>
                  <a:schemeClr val="bg1"/>
                </a:solidFill>
                <a:cs typeface="+mn-ea"/>
                <a:sym typeface="+mn-lt"/>
              </a:rPr>
              <a:t>年</a:t>
            </a:r>
          </a:p>
        </p:txBody>
      </p:sp>
      <p:grpSp>
        <p:nvGrpSpPr>
          <p:cNvPr id="4" name="组合 3"/>
          <p:cNvGrpSpPr/>
          <p:nvPr/>
        </p:nvGrpSpPr>
        <p:grpSpPr>
          <a:xfrm>
            <a:off x="966746" y="1241630"/>
            <a:ext cx="9635143" cy="3093250"/>
            <a:chOff x="983431" y="1276399"/>
            <a:chExt cx="9635143" cy="3093250"/>
          </a:xfrm>
        </p:grpSpPr>
        <p:grpSp>
          <p:nvGrpSpPr>
            <p:cNvPr id="3" name="组合 2"/>
            <p:cNvGrpSpPr/>
            <p:nvPr/>
          </p:nvGrpSpPr>
          <p:grpSpPr>
            <a:xfrm>
              <a:off x="983431" y="1276399"/>
              <a:ext cx="9635143" cy="3093250"/>
              <a:chOff x="983431" y="1276399"/>
              <a:chExt cx="9635143" cy="3093250"/>
            </a:xfrm>
          </p:grpSpPr>
          <p:sp>
            <p:nvSpPr>
              <p:cNvPr id="2" name="文本框 1"/>
              <p:cNvSpPr txBox="1"/>
              <p:nvPr/>
            </p:nvSpPr>
            <p:spPr>
              <a:xfrm>
                <a:off x="1582088" y="1722771"/>
                <a:ext cx="9036486" cy="2646878"/>
              </a:xfrm>
              <a:prstGeom prst="rect">
                <a:avLst/>
              </a:prstGeom>
              <a:noFill/>
            </p:spPr>
            <p:txBody>
              <a:bodyPr wrap="square" rtlCol="0">
                <a:spAutoFit/>
              </a:bodyPr>
              <a:lstStyle/>
              <a:p>
                <a:pPr algn="dist"/>
                <a:r>
                  <a:rPr lang="zh-CN" altLang="en-US" sz="16600" dirty="0">
                    <a:cs typeface="+mn-ea"/>
                    <a:sym typeface="+mn-lt"/>
                  </a:rPr>
                  <a:t>谢谢观看</a:t>
                </a:r>
              </a:p>
            </p:txBody>
          </p:sp>
          <p:grpSp>
            <p:nvGrpSpPr>
              <p:cNvPr id="34" name="组合 33"/>
              <p:cNvGrpSpPr/>
              <p:nvPr/>
            </p:nvGrpSpPr>
            <p:grpSpPr>
              <a:xfrm>
                <a:off x="983431" y="1276399"/>
                <a:ext cx="8220679" cy="2914954"/>
                <a:chOff x="983431" y="1137612"/>
                <a:chExt cx="8220679" cy="2914954"/>
              </a:xfrm>
            </p:grpSpPr>
            <p:pic>
              <p:nvPicPr>
                <p:cNvPr id="20" name="图片 19"/>
                <p:cNvPicPr>
                  <a:picLocks noChangeAspect="1"/>
                </p:cNvPicPr>
                <p:nvPr/>
              </p:nvPicPr>
              <p:blipFill rotWithShape="1">
                <a:blip r:embed="rId7" cstate="screen"/>
                <a:srcRect/>
                <a:stretch>
                  <a:fillRect/>
                </a:stretch>
              </p:blipFill>
              <p:spPr>
                <a:xfrm>
                  <a:off x="983431" y="2388810"/>
                  <a:ext cx="1296145" cy="1663756"/>
                </a:xfrm>
                <a:prstGeom prst="rect">
                  <a:avLst/>
                </a:prstGeom>
              </p:spPr>
            </p:pic>
            <p:pic>
              <p:nvPicPr>
                <p:cNvPr id="22" name="图片 21"/>
                <p:cNvPicPr>
                  <a:picLocks noChangeAspect="1"/>
                </p:cNvPicPr>
                <p:nvPr/>
              </p:nvPicPr>
              <p:blipFill rotWithShape="1">
                <a:blip r:embed="rId8" cstate="screen"/>
                <a:srcRect/>
                <a:stretch>
                  <a:fillRect/>
                </a:stretch>
              </p:blipFill>
              <p:spPr>
                <a:xfrm>
                  <a:off x="5186125" y="2446434"/>
                  <a:ext cx="1791793" cy="1281044"/>
                </a:xfrm>
                <a:prstGeom prst="rect">
                  <a:avLst/>
                </a:prstGeom>
              </p:spPr>
            </p:pic>
            <p:pic>
              <p:nvPicPr>
                <p:cNvPr id="24" name="图片 23"/>
                <p:cNvPicPr>
                  <a:picLocks noChangeAspect="1"/>
                </p:cNvPicPr>
                <p:nvPr/>
              </p:nvPicPr>
              <p:blipFill rotWithShape="1">
                <a:blip r:embed="rId9" cstate="screen"/>
                <a:srcRect/>
                <a:stretch>
                  <a:fillRect/>
                </a:stretch>
              </p:blipFill>
              <p:spPr>
                <a:xfrm>
                  <a:off x="6896288" y="1909468"/>
                  <a:ext cx="1036668" cy="1519532"/>
                </a:xfrm>
                <a:prstGeom prst="rect">
                  <a:avLst/>
                </a:prstGeom>
              </p:spPr>
            </p:pic>
            <p:sp>
              <p:nvSpPr>
                <p:cNvPr id="31" name="文本框 30"/>
                <p:cNvSpPr txBox="1"/>
                <p:nvPr/>
              </p:nvSpPr>
              <p:spPr>
                <a:xfrm>
                  <a:off x="2435358" y="1137612"/>
                  <a:ext cx="6768752" cy="276999"/>
                </a:xfrm>
                <a:prstGeom prst="rect">
                  <a:avLst/>
                </a:prstGeom>
                <a:noFill/>
              </p:spPr>
              <p:txBody>
                <a:bodyPr wrap="square" rtlCol="0">
                  <a:spAutoFit/>
                </a:bodyPr>
                <a:lstStyle/>
                <a:p>
                  <a:pPr algn="dist"/>
                  <a:r>
                    <a:rPr lang="en-US" altLang="zh-CN" sz="1200" dirty="0">
                      <a:cs typeface="+mn-ea"/>
                      <a:sym typeface="+mn-lt"/>
                    </a:rPr>
                    <a:t>HAPPY NEW YEAR</a:t>
                  </a:r>
                  <a:endParaRPr lang="zh-CN" altLang="en-US" sz="1200" dirty="0">
                    <a:cs typeface="+mn-ea"/>
                    <a:sym typeface="+mn-lt"/>
                  </a:endParaRPr>
                </a:p>
              </p:txBody>
            </p:sp>
          </p:grpSp>
        </p:grpSp>
        <p:pic>
          <p:nvPicPr>
            <p:cNvPr id="21" name="图片 20"/>
            <p:cNvPicPr>
              <a:picLocks noChangeAspect="1"/>
            </p:cNvPicPr>
            <p:nvPr/>
          </p:nvPicPr>
          <p:blipFill rotWithShape="1">
            <a:blip r:embed="rId10" cstate="screen"/>
            <a:srcRect/>
            <a:stretch>
              <a:fillRect/>
            </a:stretch>
          </p:blipFill>
          <p:spPr>
            <a:xfrm>
              <a:off x="8783779" y="3147433"/>
              <a:ext cx="1239736" cy="109467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9768408" y="-7713"/>
            <a:ext cx="2423592" cy="3886161"/>
          </a:xfrm>
          <a:prstGeom prst="rect">
            <a:avLst/>
          </a:prstGeom>
        </p:spPr>
      </p:pic>
      <p:pic>
        <p:nvPicPr>
          <p:cNvPr id="5" name="图片 4"/>
          <p:cNvPicPr>
            <a:picLocks noChangeAspect="1"/>
          </p:cNvPicPr>
          <p:nvPr/>
        </p:nvPicPr>
        <p:blipFill rotWithShape="1">
          <a:blip r:embed="rId3" cstate="screen"/>
          <a:srcRect/>
          <a:stretch>
            <a:fillRect/>
          </a:stretch>
        </p:blipFill>
        <p:spPr>
          <a:xfrm>
            <a:off x="227347" y="271608"/>
            <a:ext cx="1512168" cy="882098"/>
          </a:xfrm>
          <a:prstGeom prst="rect">
            <a:avLst/>
          </a:prstGeom>
        </p:spPr>
      </p:pic>
      <p:pic>
        <p:nvPicPr>
          <p:cNvPr id="6" name="图片 5"/>
          <p:cNvPicPr>
            <a:picLocks noChangeAspect="1"/>
          </p:cNvPicPr>
          <p:nvPr/>
        </p:nvPicPr>
        <p:blipFill rotWithShape="1">
          <a:blip r:embed="rId4" cstate="screen"/>
          <a:srcRect/>
          <a:stretch>
            <a:fillRect/>
          </a:stretch>
        </p:blipFill>
        <p:spPr>
          <a:xfrm>
            <a:off x="5033881" y="5290861"/>
            <a:ext cx="2124236" cy="1046172"/>
          </a:xfrm>
          <a:prstGeom prst="rect">
            <a:avLst/>
          </a:prstGeom>
        </p:spPr>
      </p:pic>
      <p:pic>
        <p:nvPicPr>
          <p:cNvPr id="7" name="图片 6"/>
          <p:cNvPicPr>
            <a:picLocks noChangeAspect="1"/>
          </p:cNvPicPr>
          <p:nvPr/>
        </p:nvPicPr>
        <p:blipFill rotWithShape="1">
          <a:blip r:embed="rId5" cstate="screen"/>
          <a:srcRect/>
          <a:stretch>
            <a:fillRect/>
          </a:stretch>
        </p:blipFill>
        <p:spPr>
          <a:xfrm>
            <a:off x="13251" y="5209239"/>
            <a:ext cx="3130421" cy="1631644"/>
          </a:xfrm>
          <a:prstGeom prst="rect">
            <a:avLst/>
          </a:prstGeom>
          <a:effectLst>
            <a:outerShdw blurRad="50800" dist="38100" dir="18900000" algn="bl" rotWithShape="0">
              <a:prstClr val="black">
                <a:alpha val="40000"/>
              </a:prstClr>
            </a:outerShdw>
          </a:effectLst>
        </p:spPr>
      </p:pic>
      <p:pic>
        <p:nvPicPr>
          <p:cNvPr id="8" name="图片 7"/>
          <p:cNvPicPr>
            <a:picLocks noChangeAspect="1"/>
          </p:cNvPicPr>
          <p:nvPr/>
        </p:nvPicPr>
        <p:blipFill rotWithShape="1">
          <a:blip r:embed="rId6" cstate="screen"/>
          <a:srcRect/>
          <a:stretch>
            <a:fillRect/>
          </a:stretch>
        </p:blipFill>
        <p:spPr>
          <a:xfrm>
            <a:off x="11461509" y="3288260"/>
            <a:ext cx="743742" cy="3331685"/>
          </a:xfrm>
          <a:prstGeom prst="rect">
            <a:avLst/>
          </a:prstGeom>
        </p:spPr>
      </p:pic>
      <p:pic>
        <p:nvPicPr>
          <p:cNvPr id="9" name="图片 8"/>
          <p:cNvPicPr>
            <a:picLocks noChangeAspect="1"/>
          </p:cNvPicPr>
          <p:nvPr/>
        </p:nvPicPr>
        <p:blipFill rotWithShape="1">
          <a:blip r:embed="rId7" cstate="screen"/>
          <a:srcRect/>
          <a:stretch>
            <a:fillRect/>
          </a:stretch>
        </p:blipFill>
        <p:spPr>
          <a:xfrm>
            <a:off x="4513392" y="827420"/>
            <a:ext cx="3165215" cy="2794851"/>
          </a:xfrm>
          <a:prstGeom prst="rect">
            <a:avLst/>
          </a:prstGeom>
        </p:spPr>
      </p:pic>
      <p:grpSp>
        <p:nvGrpSpPr>
          <p:cNvPr id="12" name="组合 11"/>
          <p:cNvGrpSpPr/>
          <p:nvPr/>
        </p:nvGrpSpPr>
        <p:grpSpPr>
          <a:xfrm>
            <a:off x="2153075" y="2915652"/>
            <a:ext cx="7885850" cy="1881500"/>
            <a:chOff x="2153075" y="3068960"/>
            <a:chExt cx="7885850" cy="1881500"/>
          </a:xfrm>
        </p:grpSpPr>
        <p:sp>
          <p:nvSpPr>
            <p:cNvPr id="10" name="文本框 9"/>
            <p:cNvSpPr txBox="1"/>
            <p:nvPr/>
          </p:nvSpPr>
          <p:spPr>
            <a:xfrm>
              <a:off x="2153075" y="3068960"/>
              <a:ext cx="7885850" cy="1569660"/>
            </a:xfrm>
            <a:prstGeom prst="rect">
              <a:avLst/>
            </a:prstGeom>
            <a:noFill/>
          </p:spPr>
          <p:txBody>
            <a:bodyPr wrap="square" rtlCol="0">
              <a:spAutoFit/>
            </a:bodyPr>
            <a:lstStyle/>
            <a:p>
              <a:pPr algn="dist"/>
              <a:r>
                <a:rPr lang="zh-CN" altLang="en-US" sz="9600" spc="-900" dirty="0">
                  <a:solidFill>
                    <a:schemeClr val="bg1"/>
                  </a:solidFill>
                  <a:effectLst>
                    <a:outerShdw blurRad="38100" dist="38100" dir="2700000" algn="tl">
                      <a:srgbClr val="000000">
                        <a:alpha val="43137"/>
                      </a:srgbClr>
                    </a:outerShdw>
                  </a:effectLst>
                  <a:cs typeface="+mn-ea"/>
                  <a:sym typeface="+mn-lt"/>
                </a:rPr>
                <a:t>除夕夜年习俗</a:t>
              </a:r>
            </a:p>
          </p:txBody>
        </p:sp>
        <p:sp>
          <p:nvSpPr>
            <p:cNvPr id="11" name="文本框 10"/>
            <p:cNvSpPr txBox="1"/>
            <p:nvPr/>
          </p:nvSpPr>
          <p:spPr>
            <a:xfrm>
              <a:off x="2153075" y="4581128"/>
              <a:ext cx="7885850" cy="369332"/>
            </a:xfrm>
            <a:prstGeom prst="rect">
              <a:avLst/>
            </a:prstGeom>
            <a:noFill/>
          </p:spPr>
          <p:txBody>
            <a:bodyPr wrap="square" rtlCol="0">
              <a:spAutoFit/>
            </a:bodyPr>
            <a:lstStyle/>
            <a:p>
              <a:pPr algn="dist"/>
              <a:r>
                <a:rPr lang="en-US" altLang="zh-CN" sz="1800" dirty="0">
                  <a:effectLst>
                    <a:outerShdw blurRad="38100" dist="38100" dir="2700000" algn="tl">
                      <a:srgbClr val="000000">
                        <a:alpha val="43137"/>
                      </a:srgbClr>
                    </a:outerShdw>
                  </a:effectLst>
                  <a:cs typeface="+mn-ea"/>
                  <a:sym typeface="+mn-lt"/>
                </a:rPr>
                <a:t>NEW YEAR'S EVE CUSTOM</a:t>
              </a:r>
              <a:endParaRPr lang="zh-CN" altLang="en-US" sz="1800" dirty="0">
                <a:effectLst>
                  <a:outerShdw blurRad="38100" dist="38100" dir="2700000" algn="tl">
                    <a:srgbClr val="000000">
                      <a:alpha val="43137"/>
                    </a:srgbClr>
                  </a:outerShdw>
                </a:effectLst>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除夕夜年习俗</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sp>
        <p:nvSpPr>
          <p:cNvPr id="8" name="文本框 7"/>
          <p:cNvSpPr txBox="1"/>
          <p:nvPr/>
        </p:nvSpPr>
        <p:spPr>
          <a:xfrm>
            <a:off x="3387253" y="1556792"/>
            <a:ext cx="5417494" cy="1107996"/>
          </a:xfrm>
          <a:prstGeom prst="rect">
            <a:avLst/>
          </a:prstGeom>
          <a:noFill/>
        </p:spPr>
        <p:txBody>
          <a:bodyPr wrap="square" rtlCol="0">
            <a:spAutoFit/>
          </a:bodyPr>
          <a:lstStyle/>
          <a:p>
            <a:pPr algn="dist"/>
            <a:r>
              <a:rPr lang="zh-CN" altLang="en-US" sz="6600" dirty="0">
                <a:cs typeface="+mn-ea"/>
                <a:sym typeface="+mn-lt"/>
              </a:rPr>
              <a:t>除夕快乐</a:t>
            </a:r>
          </a:p>
        </p:txBody>
      </p:sp>
      <p:sp>
        <p:nvSpPr>
          <p:cNvPr id="9" name="文本框 8"/>
          <p:cNvSpPr txBox="1"/>
          <p:nvPr/>
        </p:nvSpPr>
        <p:spPr>
          <a:xfrm>
            <a:off x="3387253" y="3568416"/>
            <a:ext cx="5417494" cy="1107996"/>
          </a:xfrm>
          <a:prstGeom prst="rect">
            <a:avLst/>
          </a:prstGeom>
          <a:noFill/>
        </p:spPr>
        <p:txBody>
          <a:bodyPr wrap="square" rtlCol="0">
            <a:spAutoFit/>
          </a:bodyPr>
          <a:lstStyle/>
          <a:p>
            <a:pPr algn="dist"/>
            <a:r>
              <a:rPr lang="zh-CN" altLang="en-US" sz="6600" dirty="0">
                <a:cs typeface="+mn-ea"/>
                <a:sym typeface="+mn-lt"/>
              </a:rPr>
              <a:t>恭迎新春</a:t>
            </a:r>
          </a:p>
        </p:txBody>
      </p:sp>
      <p:sp>
        <p:nvSpPr>
          <p:cNvPr id="10" name="文本框 9"/>
          <p:cNvSpPr txBox="1"/>
          <p:nvPr/>
        </p:nvSpPr>
        <p:spPr>
          <a:xfrm>
            <a:off x="3273236" y="2996766"/>
            <a:ext cx="5645528" cy="307777"/>
          </a:xfrm>
          <a:prstGeom prst="rect">
            <a:avLst/>
          </a:prstGeom>
          <a:noFill/>
        </p:spPr>
        <p:txBody>
          <a:bodyPr vert="horz" wrap="square" rtlCol="0">
            <a:spAutoFit/>
          </a:bodyPr>
          <a:lstStyle/>
          <a:p>
            <a:pPr algn="dist"/>
            <a:r>
              <a:rPr lang="zh-CN" altLang="en-US" sz="1400" dirty="0">
                <a:cs typeface="+mn-ea"/>
                <a:sym typeface="+mn-lt"/>
              </a:rPr>
              <a:t>合家欢乐 万事大吉</a:t>
            </a:r>
          </a:p>
        </p:txBody>
      </p:sp>
      <p:sp>
        <p:nvSpPr>
          <p:cNvPr id="11" name="椭圆 10"/>
          <p:cNvSpPr/>
          <p:nvPr/>
        </p:nvSpPr>
        <p:spPr>
          <a:xfrm>
            <a:off x="6067648" y="3131340"/>
            <a:ext cx="63183" cy="631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文本框 11"/>
          <p:cNvSpPr txBox="1"/>
          <p:nvPr/>
        </p:nvSpPr>
        <p:spPr>
          <a:xfrm>
            <a:off x="4481057" y="3301885"/>
            <a:ext cx="3229887" cy="246221"/>
          </a:xfrm>
          <a:prstGeom prst="rect">
            <a:avLst/>
          </a:prstGeom>
          <a:noFill/>
        </p:spPr>
        <p:txBody>
          <a:bodyPr wrap="square" rtlCol="0">
            <a:spAutoFit/>
          </a:bodyPr>
          <a:lstStyle/>
          <a:p>
            <a:pPr algn="dist"/>
            <a:r>
              <a:rPr lang="en-US" altLang="zh-CN" sz="1000" dirty="0">
                <a:cs typeface="+mn-ea"/>
                <a:sym typeface="+mn-lt"/>
              </a:rPr>
              <a:t>HAPPY NEW YEAR CHAINESE</a:t>
            </a:r>
            <a:endParaRPr lang="zh-CN" altLang="en-US" sz="1000" dirty="0">
              <a:cs typeface="+mn-ea"/>
              <a:sym typeface="+mn-lt"/>
            </a:endParaRPr>
          </a:p>
        </p:txBody>
      </p:sp>
      <p:pic>
        <p:nvPicPr>
          <p:cNvPr id="13" name="图片 12"/>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200"/>
                    </a14:imgEffect>
                  </a14:imgLayer>
                </a14:imgProps>
              </a:ext>
            </a:extLst>
          </a:blip>
          <a:srcRect/>
          <a:stretch>
            <a:fillRect/>
          </a:stretch>
        </p:blipFill>
        <p:spPr>
          <a:xfrm>
            <a:off x="4246651" y="4862266"/>
            <a:ext cx="3827542" cy="1152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8" de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0-#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0-#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0-#ppt_w/2"/>
                                          </p:val>
                                        </p:tav>
                                        <p:tav tm="100000">
                                          <p:val>
                                            <p:strVal val="#ppt_x"/>
                                          </p:val>
                                        </p:tav>
                                      </p:tavLst>
                                    </p:anim>
                                    <p:anim calcmode="lin" valueType="num">
                                      <p:cBhvr additive="base">
                                        <p:cTn id="34" dur="10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ppt_x"/>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除夕夜年习俗</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grpSp>
        <p:nvGrpSpPr>
          <p:cNvPr id="8" name="组合 7"/>
          <p:cNvGrpSpPr/>
          <p:nvPr/>
        </p:nvGrpSpPr>
        <p:grpSpPr>
          <a:xfrm>
            <a:off x="1673963" y="2034424"/>
            <a:ext cx="3111032" cy="3328372"/>
            <a:chOff x="623353" y="2147441"/>
            <a:chExt cx="2450369" cy="2621554"/>
          </a:xfrm>
        </p:grpSpPr>
        <p:pic>
          <p:nvPicPr>
            <p:cNvPr id="9" name="图片 8"/>
            <p:cNvPicPr>
              <a:picLocks noChangeAspect="1"/>
            </p:cNvPicPr>
            <p:nvPr/>
          </p:nvPicPr>
          <p:blipFill rotWithShape="1">
            <a:blip r:embed="rId5" cstate="screen">
              <a:duotone>
                <a:prstClr val="black"/>
                <a:srgbClr val="C00000">
                  <a:tint val="45000"/>
                  <a:satMod val="400000"/>
                </a:srgbClr>
              </a:duotone>
            </a:blip>
            <a:srcRect/>
            <a:stretch>
              <a:fillRect/>
            </a:stretch>
          </p:blipFill>
          <p:spPr>
            <a:xfrm>
              <a:off x="623353" y="2147441"/>
              <a:ext cx="2196438" cy="2621554"/>
            </a:xfrm>
            <a:prstGeom prst="rect">
              <a:avLst/>
            </a:prstGeom>
          </p:spPr>
        </p:pic>
        <p:sp>
          <p:nvSpPr>
            <p:cNvPr id="10" name="文本框 9"/>
            <p:cNvSpPr txBox="1"/>
            <p:nvPr/>
          </p:nvSpPr>
          <p:spPr>
            <a:xfrm>
              <a:off x="1041550" y="3219451"/>
              <a:ext cx="339383" cy="882454"/>
            </a:xfrm>
            <a:prstGeom prst="rect">
              <a:avLst/>
            </a:prstGeom>
            <a:noFill/>
          </p:spPr>
          <p:txBody>
            <a:bodyPr vert="eaVert" wrap="square" rtlCol="0">
              <a:spAutoFit/>
            </a:bodyPr>
            <a:lstStyle/>
            <a:p>
              <a:pPr algn="dist"/>
              <a:r>
                <a:rPr lang="zh-CN" altLang="en-US" sz="1600" dirty="0">
                  <a:cs typeface="+mn-ea"/>
                  <a:sym typeface="+mn-lt"/>
                </a:rPr>
                <a:t>新春快乐</a:t>
              </a:r>
            </a:p>
          </p:txBody>
        </p:sp>
        <p:sp>
          <p:nvSpPr>
            <p:cNvPr id="11" name="文本框 10"/>
            <p:cNvSpPr txBox="1"/>
            <p:nvPr/>
          </p:nvSpPr>
          <p:spPr>
            <a:xfrm>
              <a:off x="2138510" y="3047806"/>
              <a:ext cx="935212" cy="406048"/>
            </a:xfrm>
            <a:prstGeom prst="rect">
              <a:avLst/>
            </a:prstGeom>
            <a:noFill/>
          </p:spPr>
          <p:txBody>
            <a:bodyPr vert="horz" wrap="square" rtlCol="0">
              <a:spAutoFit/>
            </a:bodyPr>
            <a:lstStyle/>
            <a:p>
              <a:pPr>
                <a:lnSpc>
                  <a:spcPts val="1100"/>
                </a:lnSpc>
              </a:pPr>
              <a:r>
                <a:rPr lang="en-US" altLang="zh-CN" sz="900" spc="100" dirty="0">
                  <a:cs typeface="+mn-ea"/>
                  <a:sym typeface="+mn-lt"/>
                </a:rPr>
                <a:t>HAPPY NEW YEAR</a:t>
              </a:r>
            </a:p>
            <a:p>
              <a:pPr>
                <a:lnSpc>
                  <a:spcPts val="1100"/>
                </a:lnSpc>
              </a:pPr>
              <a:r>
                <a:rPr lang="en-US" altLang="zh-CN" sz="900" spc="100" dirty="0">
                  <a:cs typeface="+mn-ea"/>
                  <a:sym typeface="+mn-lt"/>
                </a:rPr>
                <a:t>CHAINESE</a:t>
              </a:r>
              <a:endParaRPr lang="zh-CN" altLang="en-US" sz="900" spc="100" dirty="0">
                <a:cs typeface="+mn-ea"/>
                <a:sym typeface="+mn-lt"/>
              </a:endParaRPr>
            </a:p>
          </p:txBody>
        </p:sp>
      </p:grpSp>
      <p:sp>
        <p:nvSpPr>
          <p:cNvPr id="12" name="矩形 11"/>
          <p:cNvSpPr/>
          <p:nvPr/>
        </p:nvSpPr>
        <p:spPr>
          <a:xfrm>
            <a:off x="5807968" y="2026171"/>
            <a:ext cx="2601445" cy="523220"/>
          </a:xfrm>
          <a:prstGeom prst="rect">
            <a:avLst/>
          </a:prstGeom>
        </p:spPr>
        <p:txBody>
          <a:bodyPr wrap="square">
            <a:spAutoFit/>
          </a:bodyPr>
          <a:lstStyle/>
          <a:p>
            <a:pPr algn="dist"/>
            <a:r>
              <a:rPr lang="zh-CN" altLang="en-US" sz="2800" dirty="0">
                <a:cs typeface="+mn-ea"/>
                <a:sym typeface="+mn-lt"/>
              </a:rPr>
              <a:t>新年快乐</a:t>
            </a:r>
          </a:p>
        </p:txBody>
      </p:sp>
      <p:sp>
        <p:nvSpPr>
          <p:cNvPr id="13" name="矩形 12"/>
          <p:cNvSpPr/>
          <p:nvPr/>
        </p:nvSpPr>
        <p:spPr>
          <a:xfrm>
            <a:off x="5788528" y="3000726"/>
            <a:ext cx="4801314" cy="1018659"/>
          </a:xfrm>
          <a:prstGeom prst="rect">
            <a:avLst/>
          </a:prstGeom>
        </p:spPr>
        <p:txBody>
          <a:bodyPr vert="eaVert" wrap="square">
            <a:spAutoFit/>
          </a:bodyPr>
          <a:lstStyle/>
          <a:p>
            <a:pPr algn="just">
              <a:lnSpc>
                <a:spcPts val="3000"/>
              </a:lnSpc>
            </a:pPr>
            <a:r>
              <a:rPr lang="zh-CN" altLang="en-US" sz="1400" spc="100" dirty="0">
                <a:cs typeface="+mn-ea"/>
                <a:sym typeface="+mn-lt"/>
              </a:rPr>
              <a:t>桃之夭夭，灼灼其华。之子于归，宜其室家。</a:t>
            </a:r>
          </a:p>
          <a:p>
            <a:pPr algn="just">
              <a:lnSpc>
                <a:spcPts val="3000"/>
              </a:lnSpc>
            </a:pPr>
            <a:r>
              <a:rPr lang="zh-CN" altLang="en-US" sz="1400" spc="100" dirty="0">
                <a:cs typeface="+mn-ea"/>
                <a:sym typeface="+mn-lt"/>
              </a:rPr>
              <a:t>桃之夭夭，有蕡其实。之子于归，宜其家室。</a:t>
            </a:r>
          </a:p>
          <a:p>
            <a:pPr algn="just">
              <a:lnSpc>
                <a:spcPts val="3000"/>
              </a:lnSpc>
            </a:pPr>
            <a:r>
              <a:rPr lang="zh-CN" altLang="en-US" sz="1400" spc="100" dirty="0">
                <a:cs typeface="+mn-ea"/>
                <a:sym typeface="+mn-lt"/>
              </a:rPr>
              <a:t>桃之夭夭，其叶蓁蓁。之子于归，宜其家人。</a:t>
            </a:r>
            <a:endParaRPr lang="en-US" altLang="zh-CN" sz="1400" spc="100" dirty="0">
              <a:cs typeface="+mn-ea"/>
              <a:sym typeface="+mn-lt"/>
            </a:endParaRPr>
          </a:p>
        </p:txBody>
      </p:sp>
      <p:sp>
        <p:nvSpPr>
          <p:cNvPr id="14" name="文本框 13"/>
          <p:cNvSpPr txBox="1"/>
          <p:nvPr/>
        </p:nvSpPr>
        <p:spPr>
          <a:xfrm>
            <a:off x="5827409" y="2479887"/>
            <a:ext cx="2126460" cy="233615"/>
          </a:xfrm>
          <a:prstGeom prst="rect">
            <a:avLst/>
          </a:prstGeom>
          <a:noFill/>
        </p:spPr>
        <p:txBody>
          <a:bodyPr wrap="square" rtlCol="0">
            <a:spAutoFit/>
          </a:bodyPr>
          <a:lstStyle/>
          <a:p>
            <a:pPr algn="dist"/>
            <a:r>
              <a:rPr lang="en-US" altLang="zh-CN" sz="900" dirty="0">
                <a:cs typeface="+mn-ea"/>
                <a:sym typeface="+mn-lt"/>
              </a:rPr>
              <a:t>HAPPY NEW YEAR CHAINESE</a:t>
            </a:r>
            <a:endParaRPr lang="zh-CN" altLang="en-US" sz="900" dirty="0">
              <a:cs typeface="+mn-ea"/>
              <a:sym typeface="+mn-lt"/>
            </a:endParaRPr>
          </a:p>
        </p:txBody>
      </p:sp>
      <p:sp>
        <p:nvSpPr>
          <p:cNvPr id="15" name="矩形 14"/>
          <p:cNvSpPr/>
          <p:nvPr/>
        </p:nvSpPr>
        <p:spPr>
          <a:xfrm>
            <a:off x="5788528" y="4418706"/>
            <a:ext cx="4801314" cy="1018659"/>
          </a:xfrm>
          <a:prstGeom prst="rect">
            <a:avLst/>
          </a:prstGeom>
        </p:spPr>
        <p:txBody>
          <a:bodyPr vert="eaVert" wrap="square">
            <a:spAutoFit/>
          </a:bodyPr>
          <a:lstStyle/>
          <a:p>
            <a:pPr algn="just">
              <a:lnSpc>
                <a:spcPts val="3000"/>
              </a:lnSpc>
            </a:pPr>
            <a:r>
              <a:rPr lang="zh-CN" altLang="en-US" sz="1400" spc="100" dirty="0">
                <a:cs typeface="+mn-ea"/>
                <a:sym typeface="+mn-lt"/>
              </a:rPr>
              <a:t>桃之夭夭，灼灼其华。之子于归，宜其室家。</a:t>
            </a:r>
          </a:p>
          <a:p>
            <a:pPr algn="just">
              <a:lnSpc>
                <a:spcPts val="3000"/>
              </a:lnSpc>
            </a:pPr>
            <a:r>
              <a:rPr lang="zh-CN" altLang="en-US" sz="1400" spc="100" dirty="0">
                <a:cs typeface="+mn-ea"/>
                <a:sym typeface="+mn-lt"/>
              </a:rPr>
              <a:t>桃之夭夭，有蕡其实。之子于归，宜其家室。</a:t>
            </a:r>
          </a:p>
          <a:p>
            <a:pPr algn="just">
              <a:lnSpc>
                <a:spcPts val="3000"/>
              </a:lnSpc>
            </a:pPr>
            <a:r>
              <a:rPr lang="zh-CN" altLang="en-US" sz="1400" spc="100" dirty="0">
                <a:cs typeface="+mn-ea"/>
                <a:sym typeface="+mn-lt"/>
              </a:rPr>
              <a:t>桃之夭夭，其叶蓁蓁。之子于归，宜其家人。</a:t>
            </a:r>
            <a:endParaRPr lang="en-US" altLang="zh-CN" sz="1400" spc="1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 presetClass="entr" presetSubtype="4" decel="10000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ppt_x"/>
                                          </p:val>
                                        </p:tav>
                                        <p:tav tm="100000">
                                          <p:val>
                                            <p:strVal val="#ppt_x"/>
                                          </p:val>
                                        </p:tav>
                                      </p:tavLst>
                                    </p:anim>
                                    <p:anim calcmode="lin" valueType="num">
                                      <p:cBhvr additive="base">
                                        <p:cTn id="22" dur="10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ppt_x"/>
                                          </p:val>
                                        </p:tav>
                                        <p:tav tm="100000">
                                          <p:val>
                                            <p:strVal val="#ppt_x"/>
                                          </p:val>
                                        </p:tav>
                                      </p:tavLst>
                                    </p:anim>
                                    <p:anim calcmode="lin" valueType="num">
                                      <p:cBhvr additive="base">
                                        <p:cTn id="30" dur="10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ppt_x"/>
                                          </p:val>
                                        </p:tav>
                                        <p:tav tm="100000">
                                          <p:val>
                                            <p:strVal val="#ppt_x"/>
                                          </p:val>
                                        </p:tav>
                                      </p:tavLst>
                                    </p:anim>
                                    <p:anim calcmode="lin" valueType="num">
                                      <p:cBhvr additive="base">
                                        <p:cTn id="3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除夕夜年习俗</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sp>
        <p:nvSpPr>
          <p:cNvPr id="11" name="矩形 10"/>
          <p:cNvSpPr/>
          <p:nvPr/>
        </p:nvSpPr>
        <p:spPr>
          <a:xfrm>
            <a:off x="2036912" y="4124234"/>
            <a:ext cx="1800493" cy="369332"/>
          </a:xfrm>
          <a:prstGeom prst="rect">
            <a:avLst/>
          </a:prstGeom>
          <a:noFill/>
        </p:spPr>
        <p:txBody>
          <a:bodyPr vert="horz" wrap="none">
            <a:spAutoFit/>
          </a:bodyPr>
          <a:lstStyle/>
          <a:p>
            <a:pPr algn="just"/>
            <a:r>
              <a:rPr lang="zh-CN" altLang="en-US" dirty="0">
                <a:cs typeface="+mn-ea"/>
                <a:sym typeface="+mn-lt"/>
              </a:rPr>
              <a:t>请输入您的标题</a:t>
            </a:r>
          </a:p>
        </p:txBody>
      </p:sp>
      <p:sp>
        <p:nvSpPr>
          <p:cNvPr id="12" name="矩形 11"/>
          <p:cNvSpPr/>
          <p:nvPr/>
        </p:nvSpPr>
        <p:spPr>
          <a:xfrm>
            <a:off x="5252903" y="4124234"/>
            <a:ext cx="1800493" cy="369332"/>
          </a:xfrm>
          <a:prstGeom prst="rect">
            <a:avLst/>
          </a:prstGeom>
          <a:noFill/>
        </p:spPr>
        <p:txBody>
          <a:bodyPr vert="horz" wrap="none">
            <a:spAutoFit/>
          </a:bodyPr>
          <a:lstStyle/>
          <a:p>
            <a:pPr algn="just"/>
            <a:r>
              <a:rPr lang="zh-CN" altLang="en-US" dirty="0">
                <a:cs typeface="+mn-ea"/>
                <a:sym typeface="+mn-lt"/>
              </a:rPr>
              <a:t>请输入您的标题</a:t>
            </a:r>
          </a:p>
        </p:txBody>
      </p:sp>
      <p:sp>
        <p:nvSpPr>
          <p:cNvPr id="13" name="矩形 12"/>
          <p:cNvSpPr/>
          <p:nvPr/>
        </p:nvSpPr>
        <p:spPr>
          <a:xfrm>
            <a:off x="8468894" y="4124234"/>
            <a:ext cx="1800493" cy="369332"/>
          </a:xfrm>
          <a:prstGeom prst="rect">
            <a:avLst/>
          </a:prstGeom>
          <a:noFill/>
        </p:spPr>
        <p:txBody>
          <a:bodyPr vert="horz" wrap="none">
            <a:spAutoFit/>
          </a:bodyPr>
          <a:lstStyle/>
          <a:p>
            <a:pPr algn="just"/>
            <a:r>
              <a:rPr lang="zh-CN" altLang="en-US" dirty="0">
                <a:cs typeface="+mn-ea"/>
                <a:sym typeface="+mn-lt"/>
              </a:rPr>
              <a:t>请输入您的标题</a:t>
            </a:r>
          </a:p>
        </p:txBody>
      </p:sp>
      <p:sp>
        <p:nvSpPr>
          <p:cNvPr id="14" name="文本框 13"/>
          <p:cNvSpPr txBox="1"/>
          <p:nvPr/>
        </p:nvSpPr>
        <p:spPr>
          <a:xfrm>
            <a:off x="1975767" y="4576366"/>
            <a:ext cx="1810846" cy="721993"/>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chemeClr val="tx1"/>
                </a:solidFill>
                <a:latin typeface="+mn-lt"/>
                <a:ea typeface="+mn-ea"/>
                <a:cs typeface="+mn-ea"/>
                <a:sym typeface="+mn-lt"/>
              </a:rPr>
              <a:t>桃之夭夭，灼灼其华。之子于归，宜其室家。</a:t>
            </a:r>
          </a:p>
        </p:txBody>
      </p:sp>
      <p:sp>
        <p:nvSpPr>
          <p:cNvPr id="15" name="文本框 14"/>
          <p:cNvSpPr txBox="1"/>
          <p:nvPr/>
        </p:nvSpPr>
        <p:spPr>
          <a:xfrm>
            <a:off x="5190577" y="4574610"/>
            <a:ext cx="1810846" cy="721993"/>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chemeClr val="tx1"/>
                </a:solidFill>
                <a:latin typeface="+mn-lt"/>
                <a:ea typeface="+mn-ea"/>
                <a:cs typeface="+mn-ea"/>
                <a:sym typeface="+mn-lt"/>
              </a:rPr>
              <a:t>桃之夭夭，灼灼其华。之子于归，宜其室家。</a:t>
            </a:r>
          </a:p>
        </p:txBody>
      </p:sp>
      <p:sp>
        <p:nvSpPr>
          <p:cNvPr id="16" name="文本框 15"/>
          <p:cNvSpPr txBox="1"/>
          <p:nvPr/>
        </p:nvSpPr>
        <p:spPr>
          <a:xfrm>
            <a:off x="8458541" y="4572854"/>
            <a:ext cx="1810846" cy="721993"/>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chemeClr val="tx1"/>
                </a:solidFill>
                <a:latin typeface="+mn-lt"/>
                <a:ea typeface="+mn-ea"/>
                <a:cs typeface="+mn-ea"/>
                <a:sym typeface="+mn-lt"/>
              </a:rPr>
              <a:t>桃之夭夭，灼灼其华。之子于归，宜其室家。</a:t>
            </a:r>
          </a:p>
        </p:txBody>
      </p:sp>
      <p:pic>
        <p:nvPicPr>
          <p:cNvPr id="17" name="图片 16"/>
          <p:cNvPicPr>
            <a:picLocks noChangeAspect="1"/>
          </p:cNvPicPr>
          <p:nvPr/>
        </p:nvPicPr>
        <p:blipFill>
          <a:blip r:embed="rId5"/>
          <a:stretch>
            <a:fillRect/>
          </a:stretch>
        </p:blipFill>
        <p:spPr>
          <a:xfrm>
            <a:off x="1526652" y="2281634"/>
            <a:ext cx="9138696" cy="1511939"/>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outVertical)">
                                      <p:cBhvr>
                                        <p:cTn id="19" dur="500"/>
                                        <p:tgtEl>
                                          <p:spTgt spid="17"/>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0-#ppt_w/2"/>
                                          </p:val>
                                        </p:tav>
                                        <p:tav tm="100000">
                                          <p:val>
                                            <p:strVal val="#ppt_x"/>
                                          </p:val>
                                        </p:tav>
                                      </p:tavLst>
                                    </p:anim>
                                    <p:anim calcmode="lin" valueType="num">
                                      <p:cBhvr additive="base">
                                        <p:cTn id="23" dur="75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0-#ppt_w/2"/>
                                          </p:val>
                                        </p:tav>
                                        <p:tav tm="100000">
                                          <p:val>
                                            <p:strVal val="#ppt_x"/>
                                          </p:val>
                                        </p:tav>
                                      </p:tavLst>
                                    </p:anim>
                                    <p:anim calcmode="lin" valueType="num">
                                      <p:cBhvr additive="base">
                                        <p:cTn id="27" dur="75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750" fill="hold"/>
                                        <p:tgtEl>
                                          <p:spTgt spid="13"/>
                                        </p:tgtEl>
                                        <p:attrNameLst>
                                          <p:attrName>ppt_x</p:attrName>
                                        </p:attrNameLst>
                                      </p:cBhvr>
                                      <p:tavLst>
                                        <p:tav tm="0">
                                          <p:val>
                                            <p:strVal val="0-#ppt_w/2"/>
                                          </p:val>
                                        </p:tav>
                                        <p:tav tm="100000">
                                          <p:val>
                                            <p:strVal val="#ppt_x"/>
                                          </p:val>
                                        </p:tav>
                                      </p:tavLst>
                                    </p:anim>
                                    <p:anim calcmode="lin" valueType="num">
                                      <p:cBhvr additive="base">
                                        <p:cTn id="31" dur="75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750" fill="hold"/>
                                        <p:tgtEl>
                                          <p:spTgt spid="16"/>
                                        </p:tgtEl>
                                        <p:attrNameLst>
                                          <p:attrName>ppt_x</p:attrName>
                                        </p:attrNameLst>
                                      </p:cBhvr>
                                      <p:tavLst>
                                        <p:tav tm="0">
                                          <p:val>
                                            <p:strVal val="0-#ppt_w/2"/>
                                          </p:val>
                                        </p:tav>
                                        <p:tav tm="100000">
                                          <p:val>
                                            <p:strVal val="#ppt_x"/>
                                          </p:val>
                                        </p:tav>
                                      </p:tavLst>
                                    </p:anim>
                                    <p:anim calcmode="lin" valueType="num">
                                      <p:cBhvr additive="base">
                                        <p:cTn id="35" dur="750" fill="hold"/>
                                        <p:tgtEl>
                                          <p:spTgt spid="1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750" fill="hold"/>
                                        <p:tgtEl>
                                          <p:spTgt spid="15"/>
                                        </p:tgtEl>
                                        <p:attrNameLst>
                                          <p:attrName>ppt_x</p:attrName>
                                        </p:attrNameLst>
                                      </p:cBhvr>
                                      <p:tavLst>
                                        <p:tav tm="0">
                                          <p:val>
                                            <p:strVal val="0-#ppt_w/2"/>
                                          </p:val>
                                        </p:tav>
                                        <p:tav tm="100000">
                                          <p:val>
                                            <p:strVal val="#ppt_x"/>
                                          </p:val>
                                        </p:tav>
                                      </p:tavLst>
                                    </p:anim>
                                    <p:anim calcmode="lin" valueType="num">
                                      <p:cBhvr additive="base">
                                        <p:cTn id="39" dur="750" fill="hold"/>
                                        <p:tgtEl>
                                          <p:spTgt spid="15"/>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0-#ppt_w/2"/>
                                          </p:val>
                                        </p:tav>
                                        <p:tav tm="100000">
                                          <p:val>
                                            <p:strVal val="#ppt_x"/>
                                          </p:val>
                                        </p:tav>
                                      </p:tavLst>
                                    </p:anim>
                                    <p:anim calcmode="lin" valueType="num">
                                      <p:cBhvr additive="base">
                                        <p:cTn id="43"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除夕夜年习俗</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sp>
        <p:nvSpPr>
          <p:cNvPr id="9" name="矩形 8"/>
          <p:cNvSpPr/>
          <p:nvPr/>
        </p:nvSpPr>
        <p:spPr>
          <a:xfrm>
            <a:off x="2099294" y="2488549"/>
            <a:ext cx="1119121" cy="340799"/>
          </a:xfrm>
          <a:prstGeom prst="rect">
            <a:avLst/>
          </a:prstGeom>
        </p:spPr>
        <p:txBody>
          <a:bodyPr vert="horz" wrap="square">
            <a:spAutoFit/>
          </a:bodyPr>
          <a:lstStyle/>
          <a:p>
            <a:pPr algn="dist">
              <a:lnSpc>
                <a:spcPts val="1900"/>
              </a:lnSpc>
            </a:pPr>
            <a:r>
              <a:rPr lang="zh-CN" altLang="en-US" sz="2000" spc="100" dirty="0">
                <a:cs typeface="+mn-ea"/>
                <a:sym typeface="+mn-lt"/>
              </a:rPr>
              <a:t>年夜饭</a:t>
            </a:r>
            <a:endParaRPr lang="en-US" altLang="zh-CN" sz="2000" spc="100" dirty="0">
              <a:cs typeface="+mn-ea"/>
              <a:sym typeface="+mn-lt"/>
            </a:endParaRPr>
          </a:p>
        </p:txBody>
      </p:sp>
      <p:cxnSp>
        <p:nvCxnSpPr>
          <p:cNvPr id="10" name="直接连接符 9"/>
          <p:cNvCxnSpPr/>
          <p:nvPr/>
        </p:nvCxnSpPr>
        <p:spPr>
          <a:xfrm>
            <a:off x="2504866" y="2405474"/>
            <a:ext cx="2947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008884" y="2751016"/>
            <a:ext cx="1286672" cy="233615"/>
          </a:xfrm>
          <a:prstGeom prst="rect">
            <a:avLst/>
          </a:prstGeom>
          <a:noFill/>
        </p:spPr>
        <p:txBody>
          <a:bodyPr wrap="square" rtlCol="0">
            <a:spAutoFit/>
          </a:bodyPr>
          <a:lstStyle/>
          <a:p>
            <a:pPr algn="dist"/>
            <a:r>
              <a:rPr lang="en-US" altLang="zh-CN" sz="900" dirty="0">
                <a:cs typeface="+mn-ea"/>
                <a:sym typeface="+mn-lt"/>
              </a:rPr>
              <a:t>HAPPY NEW YEAR</a:t>
            </a:r>
            <a:endParaRPr lang="zh-CN" altLang="en-US" sz="900" dirty="0">
              <a:cs typeface="+mn-ea"/>
              <a:sym typeface="+mn-lt"/>
            </a:endParaRPr>
          </a:p>
        </p:txBody>
      </p:sp>
      <p:sp>
        <p:nvSpPr>
          <p:cNvPr id="12" name="矩形 11"/>
          <p:cNvSpPr/>
          <p:nvPr/>
        </p:nvSpPr>
        <p:spPr>
          <a:xfrm>
            <a:off x="2104721" y="4411872"/>
            <a:ext cx="1119121" cy="340799"/>
          </a:xfrm>
          <a:prstGeom prst="rect">
            <a:avLst/>
          </a:prstGeom>
        </p:spPr>
        <p:txBody>
          <a:bodyPr vert="horz" wrap="square">
            <a:spAutoFit/>
          </a:bodyPr>
          <a:lstStyle/>
          <a:p>
            <a:pPr algn="dist">
              <a:lnSpc>
                <a:spcPts val="1900"/>
              </a:lnSpc>
            </a:pPr>
            <a:r>
              <a:rPr lang="zh-CN" altLang="en-US" sz="2000" spc="100" dirty="0">
                <a:cs typeface="+mn-ea"/>
                <a:sym typeface="+mn-lt"/>
              </a:rPr>
              <a:t>压岁钱</a:t>
            </a:r>
            <a:endParaRPr lang="en-US" altLang="zh-CN" sz="2000" spc="100" dirty="0">
              <a:cs typeface="+mn-ea"/>
              <a:sym typeface="+mn-lt"/>
            </a:endParaRPr>
          </a:p>
        </p:txBody>
      </p:sp>
      <p:cxnSp>
        <p:nvCxnSpPr>
          <p:cNvPr id="13" name="直接连接符 12"/>
          <p:cNvCxnSpPr/>
          <p:nvPr/>
        </p:nvCxnSpPr>
        <p:spPr>
          <a:xfrm>
            <a:off x="2510293" y="4328797"/>
            <a:ext cx="2947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014311" y="4674339"/>
            <a:ext cx="1286672" cy="233615"/>
          </a:xfrm>
          <a:prstGeom prst="rect">
            <a:avLst/>
          </a:prstGeom>
          <a:noFill/>
        </p:spPr>
        <p:txBody>
          <a:bodyPr wrap="square" rtlCol="0">
            <a:spAutoFit/>
          </a:bodyPr>
          <a:lstStyle/>
          <a:p>
            <a:pPr algn="dist"/>
            <a:r>
              <a:rPr lang="en-US" altLang="zh-CN" sz="900" dirty="0">
                <a:cs typeface="+mn-ea"/>
                <a:sym typeface="+mn-lt"/>
              </a:rPr>
              <a:t>HAPPY NEW YEAR</a:t>
            </a:r>
            <a:endParaRPr lang="zh-CN" altLang="en-US" sz="900" dirty="0">
              <a:cs typeface="+mn-ea"/>
              <a:sym typeface="+mn-lt"/>
            </a:endParaRPr>
          </a:p>
        </p:txBody>
      </p:sp>
      <p:sp>
        <p:nvSpPr>
          <p:cNvPr id="15" name="矩形 14"/>
          <p:cNvSpPr/>
          <p:nvPr/>
        </p:nvSpPr>
        <p:spPr>
          <a:xfrm>
            <a:off x="4379937" y="2488549"/>
            <a:ext cx="1119121" cy="340799"/>
          </a:xfrm>
          <a:prstGeom prst="rect">
            <a:avLst/>
          </a:prstGeom>
        </p:spPr>
        <p:txBody>
          <a:bodyPr vert="horz" wrap="square">
            <a:spAutoFit/>
          </a:bodyPr>
          <a:lstStyle/>
          <a:p>
            <a:pPr algn="dist">
              <a:lnSpc>
                <a:spcPts val="1900"/>
              </a:lnSpc>
            </a:pPr>
            <a:r>
              <a:rPr lang="zh-CN" altLang="en-US" sz="2000" spc="100" dirty="0">
                <a:cs typeface="+mn-ea"/>
                <a:sym typeface="+mn-lt"/>
              </a:rPr>
              <a:t>放鞭炮</a:t>
            </a:r>
            <a:endParaRPr lang="en-US" altLang="zh-CN" sz="2000" spc="100" dirty="0">
              <a:cs typeface="+mn-ea"/>
              <a:sym typeface="+mn-lt"/>
            </a:endParaRPr>
          </a:p>
        </p:txBody>
      </p:sp>
      <p:cxnSp>
        <p:nvCxnSpPr>
          <p:cNvPr id="16" name="直接连接符 15"/>
          <p:cNvCxnSpPr/>
          <p:nvPr/>
        </p:nvCxnSpPr>
        <p:spPr>
          <a:xfrm>
            <a:off x="4785509" y="2405474"/>
            <a:ext cx="2947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289527" y="2751016"/>
            <a:ext cx="1286672" cy="233615"/>
          </a:xfrm>
          <a:prstGeom prst="rect">
            <a:avLst/>
          </a:prstGeom>
          <a:noFill/>
        </p:spPr>
        <p:txBody>
          <a:bodyPr wrap="square" rtlCol="0">
            <a:spAutoFit/>
          </a:bodyPr>
          <a:lstStyle/>
          <a:p>
            <a:pPr algn="dist"/>
            <a:r>
              <a:rPr lang="en-US" altLang="zh-CN" sz="900" dirty="0">
                <a:cs typeface="+mn-ea"/>
                <a:sym typeface="+mn-lt"/>
              </a:rPr>
              <a:t>HAPPY NEW YEAR</a:t>
            </a:r>
            <a:endParaRPr lang="zh-CN" altLang="en-US" sz="900" dirty="0">
              <a:cs typeface="+mn-ea"/>
              <a:sym typeface="+mn-lt"/>
            </a:endParaRPr>
          </a:p>
        </p:txBody>
      </p:sp>
      <p:sp>
        <p:nvSpPr>
          <p:cNvPr id="18" name="矩形 17"/>
          <p:cNvSpPr/>
          <p:nvPr/>
        </p:nvSpPr>
        <p:spPr>
          <a:xfrm>
            <a:off x="4385364" y="4411872"/>
            <a:ext cx="1119121" cy="340799"/>
          </a:xfrm>
          <a:prstGeom prst="rect">
            <a:avLst/>
          </a:prstGeom>
        </p:spPr>
        <p:txBody>
          <a:bodyPr vert="horz" wrap="square">
            <a:spAutoFit/>
          </a:bodyPr>
          <a:lstStyle/>
          <a:p>
            <a:pPr algn="dist">
              <a:lnSpc>
                <a:spcPts val="1900"/>
              </a:lnSpc>
            </a:pPr>
            <a:r>
              <a:rPr lang="zh-CN" altLang="en-US" sz="2000" spc="100" dirty="0">
                <a:cs typeface="+mn-ea"/>
                <a:sym typeface="+mn-lt"/>
              </a:rPr>
              <a:t>点灯花</a:t>
            </a:r>
            <a:endParaRPr lang="en-US" altLang="zh-CN" sz="2000" spc="100" dirty="0">
              <a:cs typeface="+mn-ea"/>
              <a:sym typeface="+mn-lt"/>
            </a:endParaRPr>
          </a:p>
        </p:txBody>
      </p:sp>
      <p:cxnSp>
        <p:nvCxnSpPr>
          <p:cNvPr id="19" name="直接连接符 18"/>
          <p:cNvCxnSpPr/>
          <p:nvPr/>
        </p:nvCxnSpPr>
        <p:spPr>
          <a:xfrm>
            <a:off x="4790936" y="4328797"/>
            <a:ext cx="2947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294954" y="4674339"/>
            <a:ext cx="1286672" cy="233615"/>
          </a:xfrm>
          <a:prstGeom prst="rect">
            <a:avLst/>
          </a:prstGeom>
          <a:noFill/>
        </p:spPr>
        <p:txBody>
          <a:bodyPr wrap="square" rtlCol="0">
            <a:spAutoFit/>
          </a:bodyPr>
          <a:lstStyle/>
          <a:p>
            <a:pPr algn="dist"/>
            <a:r>
              <a:rPr lang="en-US" altLang="zh-CN" sz="900" dirty="0">
                <a:cs typeface="+mn-ea"/>
                <a:sym typeface="+mn-lt"/>
              </a:rPr>
              <a:t>HAPPY NEW YEAR</a:t>
            </a:r>
            <a:endParaRPr lang="zh-CN" altLang="en-US" sz="900" dirty="0">
              <a:cs typeface="+mn-ea"/>
              <a:sym typeface="+mn-lt"/>
            </a:endParaRPr>
          </a:p>
        </p:txBody>
      </p:sp>
      <p:sp>
        <p:nvSpPr>
          <p:cNvPr id="21" name="矩形 20"/>
          <p:cNvSpPr/>
          <p:nvPr/>
        </p:nvSpPr>
        <p:spPr>
          <a:xfrm>
            <a:off x="8787543" y="2494570"/>
            <a:ext cx="1119121" cy="340799"/>
          </a:xfrm>
          <a:prstGeom prst="rect">
            <a:avLst/>
          </a:prstGeom>
        </p:spPr>
        <p:txBody>
          <a:bodyPr vert="horz" wrap="square">
            <a:spAutoFit/>
          </a:bodyPr>
          <a:lstStyle/>
          <a:p>
            <a:pPr algn="dist">
              <a:lnSpc>
                <a:spcPts val="1900"/>
              </a:lnSpc>
            </a:pPr>
            <a:r>
              <a:rPr lang="zh-CN" altLang="en-US" sz="2000" spc="100" dirty="0">
                <a:cs typeface="+mn-ea"/>
                <a:sym typeface="+mn-lt"/>
              </a:rPr>
              <a:t>年夜饭</a:t>
            </a:r>
            <a:endParaRPr lang="en-US" altLang="zh-CN" sz="2000" spc="100" dirty="0">
              <a:cs typeface="+mn-ea"/>
              <a:sym typeface="+mn-lt"/>
            </a:endParaRPr>
          </a:p>
        </p:txBody>
      </p:sp>
      <p:cxnSp>
        <p:nvCxnSpPr>
          <p:cNvPr id="22" name="直接连接符 21"/>
          <p:cNvCxnSpPr/>
          <p:nvPr/>
        </p:nvCxnSpPr>
        <p:spPr>
          <a:xfrm>
            <a:off x="9193115" y="2411495"/>
            <a:ext cx="2947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697133" y="2757037"/>
            <a:ext cx="1286672" cy="233615"/>
          </a:xfrm>
          <a:prstGeom prst="rect">
            <a:avLst/>
          </a:prstGeom>
          <a:noFill/>
        </p:spPr>
        <p:txBody>
          <a:bodyPr wrap="square" rtlCol="0">
            <a:spAutoFit/>
          </a:bodyPr>
          <a:lstStyle/>
          <a:p>
            <a:pPr algn="dist"/>
            <a:r>
              <a:rPr lang="en-US" altLang="zh-CN" sz="900" dirty="0">
                <a:cs typeface="+mn-ea"/>
                <a:sym typeface="+mn-lt"/>
              </a:rPr>
              <a:t>HAPPY NEW YEAR</a:t>
            </a:r>
            <a:endParaRPr lang="zh-CN" altLang="en-US" sz="900" dirty="0">
              <a:cs typeface="+mn-ea"/>
              <a:sym typeface="+mn-lt"/>
            </a:endParaRPr>
          </a:p>
        </p:txBody>
      </p:sp>
      <p:sp>
        <p:nvSpPr>
          <p:cNvPr id="24" name="矩形 23"/>
          <p:cNvSpPr/>
          <p:nvPr/>
        </p:nvSpPr>
        <p:spPr>
          <a:xfrm>
            <a:off x="8792970" y="4417893"/>
            <a:ext cx="1119121" cy="340799"/>
          </a:xfrm>
          <a:prstGeom prst="rect">
            <a:avLst/>
          </a:prstGeom>
        </p:spPr>
        <p:txBody>
          <a:bodyPr vert="horz" wrap="square">
            <a:spAutoFit/>
          </a:bodyPr>
          <a:lstStyle/>
          <a:p>
            <a:pPr algn="dist">
              <a:lnSpc>
                <a:spcPts val="1900"/>
              </a:lnSpc>
            </a:pPr>
            <a:r>
              <a:rPr lang="zh-CN" altLang="en-US" sz="2000" spc="100" dirty="0">
                <a:cs typeface="+mn-ea"/>
                <a:sym typeface="+mn-lt"/>
              </a:rPr>
              <a:t>压岁钱</a:t>
            </a:r>
            <a:endParaRPr lang="en-US" altLang="zh-CN" sz="2000" spc="100" dirty="0">
              <a:cs typeface="+mn-ea"/>
              <a:sym typeface="+mn-lt"/>
            </a:endParaRPr>
          </a:p>
        </p:txBody>
      </p:sp>
      <p:cxnSp>
        <p:nvCxnSpPr>
          <p:cNvPr id="25" name="直接连接符 24"/>
          <p:cNvCxnSpPr/>
          <p:nvPr/>
        </p:nvCxnSpPr>
        <p:spPr>
          <a:xfrm>
            <a:off x="9198542" y="4334818"/>
            <a:ext cx="2947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8702560" y="4680360"/>
            <a:ext cx="1286672" cy="233615"/>
          </a:xfrm>
          <a:prstGeom prst="rect">
            <a:avLst/>
          </a:prstGeom>
          <a:noFill/>
        </p:spPr>
        <p:txBody>
          <a:bodyPr wrap="square" rtlCol="0">
            <a:spAutoFit/>
          </a:bodyPr>
          <a:lstStyle/>
          <a:p>
            <a:pPr algn="dist"/>
            <a:r>
              <a:rPr lang="en-US" altLang="zh-CN" sz="900" dirty="0">
                <a:cs typeface="+mn-ea"/>
                <a:sym typeface="+mn-lt"/>
              </a:rPr>
              <a:t>HAPPY NEW YEAR</a:t>
            </a:r>
            <a:endParaRPr lang="zh-CN" altLang="en-US" sz="900" dirty="0">
              <a:cs typeface="+mn-ea"/>
              <a:sym typeface="+mn-lt"/>
            </a:endParaRPr>
          </a:p>
        </p:txBody>
      </p:sp>
      <p:sp>
        <p:nvSpPr>
          <p:cNvPr id="27" name="矩形 26"/>
          <p:cNvSpPr/>
          <p:nvPr/>
        </p:nvSpPr>
        <p:spPr>
          <a:xfrm>
            <a:off x="6635753" y="2488549"/>
            <a:ext cx="1119121" cy="340799"/>
          </a:xfrm>
          <a:prstGeom prst="rect">
            <a:avLst/>
          </a:prstGeom>
        </p:spPr>
        <p:txBody>
          <a:bodyPr vert="horz" wrap="square">
            <a:spAutoFit/>
          </a:bodyPr>
          <a:lstStyle/>
          <a:p>
            <a:pPr algn="dist">
              <a:lnSpc>
                <a:spcPts val="1900"/>
              </a:lnSpc>
            </a:pPr>
            <a:r>
              <a:rPr lang="zh-CN" altLang="en-US" sz="2000" spc="100" dirty="0">
                <a:cs typeface="+mn-ea"/>
                <a:sym typeface="+mn-lt"/>
              </a:rPr>
              <a:t>放鞭炮</a:t>
            </a:r>
            <a:endParaRPr lang="en-US" altLang="zh-CN" sz="2000" spc="100" dirty="0">
              <a:cs typeface="+mn-ea"/>
              <a:sym typeface="+mn-lt"/>
            </a:endParaRPr>
          </a:p>
        </p:txBody>
      </p:sp>
      <p:cxnSp>
        <p:nvCxnSpPr>
          <p:cNvPr id="28" name="直接连接符 27"/>
          <p:cNvCxnSpPr/>
          <p:nvPr/>
        </p:nvCxnSpPr>
        <p:spPr>
          <a:xfrm>
            <a:off x="7041325" y="2405474"/>
            <a:ext cx="2947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545343" y="2751016"/>
            <a:ext cx="1286672" cy="233615"/>
          </a:xfrm>
          <a:prstGeom prst="rect">
            <a:avLst/>
          </a:prstGeom>
          <a:noFill/>
        </p:spPr>
        <p:txBody>
          <a:bodyPr wrap="square" rtlCol="0">
            <a:spAutoFit/>
          </a:bodyPr>
          <a:lstStyle/>
          <a:p>
            <a:pPr algn="dist"/>
            <a:r>
              <a:rPr lang="en-US" altLang="zh-CN" sz="900" dirty="0">
                <a:cs typeface="+mn-ea"/>
                <a:sym typeface="+mn-lt"/>
              </a:rPr>
              <a:t>HAPPY NEW YEAR</a:t>
            </a:r>
            <a:endParaRPr lang="zh-CN" altLang="en-US" sz="900" dirty="0">
              <a:cs typeface="+mn-ea"/>
              <a:sym typeface="+mn-lt"/>
            </a:endParaRPr>
          </a:p>
        </p:txBody>
      </p:sp>
      <p:sp>
        <p:nvSpPr>
          <p:cNvPr id="30" name="矩形 29"/>
          <p:cNvSpPr/>
          <p:nvPr/>
        </p:nvSpPr>
        <p:spPr>
          <a:xfrm>
            <a:off x="6641180" y="4411872"/>
            <a:ext cx="1119121" cy="340799"/>
          </a:xfrm>
          <a:prstGeom prst="rect">
            <a:avLst/>
          </a:prstGeom>
        </p:spPr>
        <p:txBody>
          <a:bodyPr vert="horz" wrap="square">
            <a:spAutoFit/>
          </a:bodyPr>
          <a:lstStyle/>
          <a:p>
            <a:pPr algn="dist">
              <a:lnSpc>
                <a:spcPts val="1900"/>
              </a:lnSpc>
            </a:pPr>
            <a:r>
              <a:rPr lang="zh-CN" altLang="en-US" sz="2000" spc="100" dirty="0">
                <a:cs typeface="+mn-ea"/>
                <a:sym typeface="+mn-lt"/>
              </a:rPr>
              <a:t>点灯花</a:t>
            </a:r>
            <a:endParaRPr lang="en-US" altLang="zh-CN" sz="2000" spc="100" dirty="0">
              <a:cs typeface="+mn-ea"/>
              <a:sym typeface="+mn-lt"/>
            </a:endParaRPr>
          </a:p>
        </p:txBody>
      </p:sp>
      <p:cxnSp>
        <p:nvCxnSpPr>
          <p:cNvPr id="31" name="直接连接符 30"/>
          <p:cNvCxnSpPr/>
          <p:nvPr/>
        </p:nvCxnSpPr>
        <p:spPr>
          <a:xfrm>
            <a:off x="7046752" y="4328797"/>
            <a:ext cx="2947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6550770" y="4674339"/>
            <a:ext cx="1286672" cy="233615"/>
          </a:xfrm>
          <a:prstGeom prst="rect">
            <a:avLst/>
          </a:prstGeom>
          <a:noFill/>
        </p:spPr>
        <p:txBody>
          <a:bodyPr wrap="square" rtlCol="0">
            <a:spAutoFit/>
          </a:bodyPr>
          <a:lstStyle/>
          <a:p>
            <a:pPr algn="dist"/>
            <a:r>
              <a:rPr lang="en-US" altLang="zh-CN" sz="900" dirty="0">
                <a:cs typeface="+mn-ea"/>
                <a:sym typeface="+mn-lt"/>
              </a:rPr>
              <a:t>HAPPY NEW YEAR</a:t>
            </a:r>
            <a:endParaRPr lang="zh-CN" altLang="en-US" sz="900" dirty="0">
              <a:cs typeface="+mn-ea"/>
              <a:sym typeface="+mn-lt"/>
            </a:endParaRPr>
          </a:p>
        </p:txBody>
      </p:sp>
      <p:sp>
        <p:nvSpPr>
          <p:cNvPr id="33" name="文本框 32"/>
          <p:cNvSpPr txBox="1"/>
          <p:nvPr/>
        </p:nvSpPr>
        <p:spPr>
          <a:xfrm>
            <a:off x="3692315" y="3412397"/>
            <a:ext cx="4469909" cy="230832"/>
          </a:xfrm>
          <a:prstGeom prst="rect">
            <a:avLst/>
          </a:prstGeom>
          <a:noFill/>
        </p:spPr>
        <p:txBody>
          <a:bodyPr vert="horz" wrap="square" rtlCol="0">
            <a:spAutoFit/>
          </a:bodyPr>
          <a:lstStyle/>
          <a:p>
            <a:pPr algn="dist"/>
            <a:r>
              <a:rPr lang="en-US" altLang="zh-CN" sz="900" dirty="0">
                <a:cs typeface="+mn-ea"/>
                <a:sym typeface="+mn-lt"/>
              </a:rPr>
              <a:t>HAPPY NEW YEAR CHAINESE</a:t>
            </a:r>
            <a:endParaRPr lang="zh-CN" altLang="en-US" sz="9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ppt_x"/>
                                          </p:val>
                                        </p:tav>
                                        <p:tav tm="100000">
                                          <p:val>
                                            <p:strVal val="#ppt_x"/>
                                          </p:val>
                                        </p:tav>
                                      </p:tavLst>
                                    </p:anim>
                                    <p:anim calcmode="lin" valueType="num">
                                      <p:cBhvr additive="base">
                                        <p:cTn id="22" dur="10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ppt_x"/>
                                          </p:val>
                                        </p:tav>
                                        <p:tav tm="100000">
                                          <p:val>
                                            <p:strVal val="#ppt_x"/>
                                          </p:val>
                                        </p:tav>
                                      </p:tavLst>
                                    </p:anim>
                                    <p:anim calcmode="lin" valueType="num">
                                      <p:cBhvr additive="base">
                                        <p:cTn id="30" dur="10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1000" fill="hold"/>
                                        <p:tgtEl>
                                          <p:spTgt spid="21"/>
                                        </p:tgtEl>
                                        <p:attrNameLst>
                                          <p:attrName>ppt_x</p:attrName>
                                        </p:attrNameLst>
                                      </p:cBhvr>
                                      <p:tavLst>
                                        <p:tav tm="0">
                                          <p:val>
                                            <p:strVal val="#ppt_x"/>
                                          </p:val>
                                        </p:tav>
                                        <p:tav tm="100000">
                                          <p:val>
                                            <p:strVal val="#ppt_x"/>
                                          </p:val>
                                        </p:tav>
                                      </p:tavLst>
                                    </p:anim>
                                    <p:anim calcmode="lin" valueType="num">
                                      <p:cBhvr additive="base">
                                        <p:cTn id="34" dur="10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ppt_x"/>
                                          </p:val>
                                        </p:tav>
                                        <p:tav tm="100000">
                                          <p:val>
                                            <p:strVal val="#ppt_x"/>
                                          </p:val>
                                        </p:tav>
                                      </p:tavLst>
                                    </p:anim>
                                    <p:anim calcmode="lin" valueType="num">
                                      <p:cBhvr additive="base">
                                        <p:cTn id="38" dur="10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1000" fill="hold"/>
                                        <p:tgtEl>
                                          <p:spTgt spid="27"/>
                                        </p:tgtEl>
                                        <p:attrNameLst>
                                          <p:attrName>ppt_x</p:attrName>
                                        </p:attrNameLst>
                                      </p:cBhvr>
                                      <p:tavLst>
                                        <p:tav tm="0">
                                          <p:val>
                                            <p:strVal val="#ppt_x"/>
                                          </p:val>
                                        </p:tav>
                                        <p:tav tm="100000">
                                          <p:val>
                                            <p:strVal val="#ppt_x"/>
                                          </p:val>
                                        </p:tav>
                                      </p:tavLst>
                                    </p:anim>
                                    <p:anim calcmode="lin" valueType="num">
                                      <p:cBhvr additive="base">
                                        <p:cTn id="42" dur="10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1000" fill="hold"/>
                                        <p:tgtEl>
                                          <p:spTgt spid="30"/>
                                        </p:tgtEl>
                                        <p:attrNameLst>
                                          <p:attrName>ppt_x</p:attrName>
                                        </p:attrNameLst>
                                      </p:cBhvr>
                                      <p:tavLst>
                                        <p:tav tm="0">
                                          <p:val>
                                            <p:strVal val="#ppt_x"/>
                                          </p:val>
                                        </p:tav>
                                        <p:tav tm="100000">
                                          <p:val>
                                            <p:strVal val="#ppt_x"/>
                                          </p:val>
                                        </p:tav>
                                      </p:tavLst>
                                    </p:anim>
                                    <p:anim calcmode="lin" valueType="num">
                                      <p:cBhvr additive="base">
                                        <p:cTn id="46" dur="10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1000" fill="hold"/>
                                        <p:tgtEl>
                                          <p:spTgt spid="10"/>
                                        </p:tgtEl>
                                        <p:attrNameLst>
                                          <p:attrName>ppt_x</p:attrName>
                                        </p:attrNameLst>
                                      </p:cBhvr>
                                      <p:tavLst>
                                        <p:tav tm="0">
                                          <p:val>
                                            <p:strVal val="#ppt_x"/>
                                          </p:val>
                                        </p:tav>
                                        <p:tav tm="100000">
                                          <p:val>
                                            <p:strVal val="#ppt_x"/>
                                          </p:val>
                                        </p:tav>
                                      </p:tavLst>
                                    </p:anim>
                                    <p:anim calcmode="lin" valueType="num">
                                      <p:cBhvr additive="base">
                                        <p:cTn id="50" dur="10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1000" fill="hold"/>
                                        <p:tgtEl>
                                          <p:spTgt spid="11"/>
                                        </p:tgtEl>
                                        <p:attrNameLst>
                                          <p:attrName>ppt_x</p:attrName>
                                        </p:attrNameLst>
                                      </p:cBhvr>
                                      <p:tavLst>
                                        <p:tav tm="0">
                                          <p:val>
                                            <p:strVal val="#ppt_x"/>
                                          </p:val>
                                        </p:tav>
                                        <p:tav tm="100000">
                                          <p:val>
                                            <p:strVal val="#ppt_x"/>
                                          </p:val>
                                        </p:tav>
                                      </p:tavLst>
                                    </p:anim>
                                    <p:anim calcmode="lin" valueType="num">
                                      <p:cBhvr additive="base">
                                        <p:cTn id="54" dur="10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ppt_x"/>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1000" fill="hold"/>
                                        <p:tgtEl>
                                          <p:spTgt spid="14"/>
                                        </p:tgtEl>
                                        <p:attrNameLst>
                                          <p:attrName>ppt_x</p:attrName>
                                        </p:attrNameLst>
                                      </p:cBhvr>
                                      <p:tavLst>
                                        <p:tav tm="0">
                                          <p:val>
                                            <p:strVal val="#ppt_x"/>
                                          </p:val>
                                        </p:tav>
                                        <p:tav tm="100000">
                                          <p:val>
                                            <p:strVal val="#ppt_x"/>
                                          </p:val>
                                        </p:tav>
                                      </p:tavLst>
                                    </p:anim>
                                    <p:anim calcmode="lin" valueType="num">
                                      <p:cBhvr additive="base">
                                        <p:cTn id="62" dur="10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1000" fill="hold"/>
                                        <p:tgtEl>
                                          <p:spTgt spid="17"/>
                                        </p:tgtEl>
                                        <p:attrNameLst>
                                          <p:attrName>ppt_x</p:attrName>
                                        </p:attrNameLst>
                                      </p:cBhvr>
                                      <p:tavLst>
                                        <p:tav tm="0">
                                          <p:val>
                                            <p:strVal val="#ppt_x"/>
                                          </p:val>
                                        </p:tav>
                                        <p:tav tm="100000">
                                          <p:val>
                                            <p:strVal val="#ppt_x"/>
                                          </p:val>
                                        </p:tav>
                                      </p:tavLst>
                                    </p:anim>
                                    <p:anim calcmode="lin" valueType="num">
                                      <p:cBhvr additive="base">
                                        <p:cTn id="70" dur="1000" fill="hold"/>
                                        <p:tgtEl>
                                          <p:spTgt spid="1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1000" fill="hold"/>
                                        <p:tgtEl>
                                          <p:spTgt spid="19"/>
                                        </p:tgtEl>
                                        <p:attrNameLst>
                                          <p:attrName>ppt_x</p:attrName>
                                        </p:attrNameLst>
                                      </p:cBhvr>
                                      <p:tavLst>
                                        <p:tav tm="0">
                                          <p:val>
                                            <p:strVal val="#ppt_x"/>
                                          </p:val>
                                        </p:tav>
                                        <p:tav tm="100000">
                                          <p:val>
                                            <p:strVal val="#ppt_x"/>
                                          </p:val>
                                        </p:tav>
                                      </p:tavLst>
                                    </p:anim>
                                    <p:anim calcmode="lin" valueType="num">
                                      <p:cBhvr additive="base">
                                        <p:cTn id="74" dur="1000" fill="hold"/>
                                        <p:tgtEl>
                                          <p:spTgt spid="1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1000" fill="hold"/>
                                        <p:tgtEl>
                                          <p:spTgt spid="20"/>
                                        </p:tgtEl>
                                        <p:attrNameLst>
                                          <p:attrName>ppt_x</p:attrName>
                                        </p:attrNameLst>
                                      </p:cBhvr>
                                      <p:tavLst>
                                        <p:tav tm="0">
                                          <p:val>
                                            <p:strVal val="#ppt_x"/>
                                          </p:val>
                                        </p:tav>
                                        <p:tav tm="100000">
                                          <p:val>
                                            <p:strVal val="#ppt_x"/>
                                          </p:val>
                                        </p:tav>
                                      </p:tavLst>
                                    </p:anim>
                                    <p:anim calcmode="lin" valueType="num">
                                      <p:cBhvr additive="base">
                                        <p:cTn id="78" dur="100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1000" fill="hold"/>
                                        <p:tgtEl>
                                          <p:spTgt spid="22"/>
                                        </p:tgtEl>
                                        <p:attrNameLst>
                                          <p:attrName>ppt_x</p:attrName>
                                        </p:attrNameLst>
                                      </p:cBhvr>
                                      <p:tavLst>
                                        <p:tav tm="0">
                                          <p:val>
                                            <p:strVal val="#ppt_x"/>
                                          </p:val>
                                        </p:tav>
                                        <p:tav tm="100000">
                                          <p:val>
                                            <p:strVal val="#ppt_x"/>
                                          </p:val>
                                        </p:tav>
                                      </p:tavLst>
                                    </p:anim>
                                    <p:anim calcmode="lin" valueType="num">
                                      <p:cBhvr additive="base">
                                        <p:cTn id="82" dur="1000" fill="hold"/>
                                        <p:tgtEl>
                                          <p:spTgt spid="2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1000" fill="hold"/>
                                        <p:tgtEl>
                                          <p:spTgt spid="23"/>
                                        </p:tgtEl>
                                        <p:attrNameLst>
                                          <p:attrName>ppt_x</p:attrName>
                                        </p:attrNameLst>
                                      </p:cBhvr>
                                      <p:tavLst>
                                        <p:tav tm="0">
                                          <p:val>
                                            <p:strVal val="#ppt_x"/>
                                          </p:val>
                                        </p:tav>
                                        <p:tav tm="100000">
                                          <p:val>
                                            <p:strVal val="#ppt_x"/>
                                          </p:val>
                                        </p:tav>
                                      </p:tavLst>
                                    </p:anim>
                                    <p:anim calcmode="lin" valueType="num">
                                      <p:cBhvr additive="base">
                                        <p:cTn id="86" dur="1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1000" fill="hold"/>
                                        <p:tgtEl>
                                          <p:spTgt spid="25"/>
                                        </p:tgtEl>
                                        <p:attrNameLst>
                                          <p:attrName>ppt_x</p:attrName>
                                        </p:attrNameLst>
                                      </p:cBhvr>
                                      <p:tavLst>
                                        <p:tav tm="0">
                                          <p:val>
                                            <p:strVal val="#ppt_x"/>
                                          </p:val>
                                        </p:tav>
                                        <p:tav tm="100000">
                                          <p:val>
                                            <p:strVal val="#ppt_x"/>
                                          </p:val>
                                        </p:tav>
                                      </p:tavLst>
                                    </p:anim>
                                    <p:anim calcmode="lin" valueType="num">
                                      <p:cBhvr additive="base">
                                        <p:cTn id="90" dur="1000" fill="hold"/>
                                        <p:tgtEl>
                                          <p:spTgt spid="2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1000" fill="hold"/>
                                        <p:tgtEl>
                                          <p:spTgt spid="26"/>
                                        </p:tgtEl>
                                        <p:attrNameLst>
                                          <p:attrName>ppt_x</p:attrName>
                                        </p:attrNameLst>
                                      </p:cBhvr>
                                      <p:tavLst>
                                        <p:tav tm="0">
                                          <p:val>
                                            <p:strVal val="#ppt_x"/>
                                          </p:val>
                                        </p:tav>
                                        <p:tav tm="100000">
                                          <p:val>
                                            <p:strVal val="#ppt_x"/>
                                          </p:val>
                                        </p:tav>
                                      </p:tavLst>
                                    </p:anim>
                                    <p:anim calcmode="lin" valueType="num">
                                      <p:cBhvr additive="base">
                                        <p:cTn id="94" dur="1000" fill="hold"/>
                                        <p:tgtEl>
                                          <p:spTgt spid="26"/>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1000" fill="hold"/>
                                        <p:tgtEl>
                                          <p:spTgt spid="28"/>
                                        </p:tgtEl>
                                        <p:attrNameLst>
                                          <p:attrName>ppt_x</p:attrName>
                                        </p:attrNameLst>
                                      </p:cBhvr>
                                      <p:tavLst>
                                        <p:tav tm="0">
                                          <p:val>
                                            <p:strVal val="#ppt_x"/>
                                          </p:val>
                                        </p:tav>
                                        <p:tav tm="100000">
                                          <p:val>
                                            <p:strVal val="#ppt_x"/>
                                          </p:val>
                                        </p:tav>
                                      </p:tavLst>
                                    </p:anim>
                                    <p:anim calcmode="lin" valueType="num">
                                      <p:cBhvr additive="base">
                                        <p:cTn id="98" dur="1000" fill="hold"/>
                                        <p:tgtEl>
                                          <p:spTgt spid="2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1000" fill="hold"/>
                                        <p:tgtEl>
                                          <p:spTgt spid="29"/>
                                        </p:tgtEl>
                                        <p:attrNameLst>
                                          <p:attrName>ppt_x</p:attrName>
                                        </p:attrNameLst>
                                      </p:cBhvr>
                                      <p:tavLst>
                                        <p:tav tm="0">
                                          <p:val>
                                            <p:strVal val="#ppt_x"/>
                                          </p:val>
                                        </p:tav>
                                        <p:tav tm="100000">
                                          <p:val>
                                            <p:strVal val="#ppt_x"/>
                                          </p:val>
                                        </p:tav>
                                      </p:tavLst>
                                    </p:anim>
                                    <p:anim calcmode="lin" valueType="num">
                                      <p:cBhvr additive="base">
                                        <p:cTn id="102" dur="1000" fill="hold"/>
                                        <p:tgtEl>
                                          <p:spTgt spid="29"/>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1000" fill="hold"/>
                                        <p:tgtEl>
                                          <p:spTgt spid="31"/>
                                        </p:tgtEl>
                                        <p:attrNameLst>
                                          <p:attrName>ppt_x</p:attrName>
                                        </p:attrNameLst>
                                      </p:cBhvr>
                                      <p:tavLst>
                                        <p:tav tm="0">
                                          <p:val>
                                            <p:strVal val="#ppt_x"/>
                                          </p:val>
                                        </p:tav>
                                        <p:tav tm="100000">
                                          <p:val>
                                            <p:strVal val="#ppt_x"/>
                                          </p:val>
                                        </p:tav>
                                      </p:tavLst>
                                    </p:anim>
                                    <p:anim calcmode="lin" valueType="num">
                                      <p:cBhvr additive="base">
                                        <p:cTn id="106" dur="1000" fill="hold"/>
                                        <p:tgtEl>
                                          <p:spTgt spid="3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1000" fill="hold"/>
                                        <p:tgtEl>
                                          <p:spTgt spid="32"/>
                                        </p:tgtEl>
                                        <p:attrNameLst>
                                          <p:attrName>ppt_x</p:attrName>
                                        </p:attrNameLst>
                                      </p:cBhvr>
                                      <p:tavLst>
                                        <p:tav tm="0">
                                          <p:val>
                                            <p:strVal val="#ppt_x"/>
                                          </p:val>
                                        </p:tav>
                                        <p:tav tm="100000">
                                          <p:val>
                                            <p:strVal val="#ppt_x"/>
                                          </p:val>
                                        </p:tav>
                                      </p:tavLst>
                                    </p:anim>
                                    <p:anim calcmode="lin" valueType="num">
                                      <p:cBhvr additive="base">
                                        <p:cTn id="110" dur="1000" fill="hold"/>
                                        <p:tgtEl>
                                          <p:spTgt spid="32"/>
                                        </p:tgtEl>
                                        <p:attrNameLst>
                                          <p:attrName>ppt_y</p:attrName>
                                        </p:attrNameLst>
                                      </p:cBhvr>
                                      <p:tavLst>
                                        <p:tav tm="0">
                                          <p:val>
                                            <p:strVal val="1+#ppt_h/2"/>
                                          </p:val>
                                        </p:tav>
                                        <p:tav tm="100000">
                                          <p:val>
                                            <p:strVal val="#ppt_y"/>
                                          </p:val>
                                        </p:tav>
                                      </p:tavLst>
                                    </p:anim>
                                  </p:childTnLst>
                                </p:cTn>
                              </p:par>
                              <p:par>
                                <p:cTn id="111" presetID="2" presetClass="entr" presetSubtype="8" decel="10000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additive="base">
                                        <p:cTn id="113" dur="1000" fill="hold"/>
                                        <p:tgtEl>
                                          <p:spTgt spid="33"/>
                                        </p:tgtEl>
                                        <p:attrNameLst>
                                          <p:attrName>ppt_x</p:attrName>
                                        </p:attrNameLst>
                                      </p:cBhvr>
                                      <p:tavLst>
                                        <p:tav tm="0">
                                          <p:val>
                                            <p:strVal val="0-#ppt_w/2"/>
                                          </p:val>
                                        </p:tav>
                                        <p:tav tm="100000">
                                          <p:val>
                                            <p:strVal val="#ppt_x"/>
                                          </p:val>
                                        </p:tav>
                                      </p:tavLst>
                                    </p:anim>
                                    <p:anim calcmode="lin" valueType="num">
                                      <p:cBhvr additive="base">
                                        <p:cTn id="114"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15" grpId="0"/>
      <p:bldP spid="17" grpId="0"/>
      <p:bldP spid="18" grpId="0"/>
      <p:bldP spid="20" grpId="0"/>
      <p:bldP spid="21" grpId="0"/>
      <p:bldP spid="23" grpId="0"/>
      <p:bldP spid="24" grpId="0"/>
      <p:bldP spid="26" grpId="0"/>
      <p:bldP spid="27" grpId="0"/>
      <p:bldP spid="29" grpId="0"/>
      <p:bldP spid="30"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13252" y="5445223"/>
            <a:ext cx="2677668" cy="1395659"/>
          </a:xfrm>
          <a:prstGeom prst="rect">
            <a:avLst/>
          </a:prstGeom>
          <a:effectLst>
            <a:outerShdw blurRad="50800" dist="38100" dir="18900000" algn="bl" rotWithShape="0">
              <a:prstClr val="black">
                <a:alpha val="40000"/>
              </a:prstClr>
            </a:outerShdw>
          </a:effectLst>
        </p:spPr>
      </p:pic>
      <p:pic>
        <p:nvPicPr>
          <p:cNvPr id="3" name="图片 2"/>
          <p:cNvPicPr>
            <a:picLocks noChangeAspect="1"/>
          </p:cNvPicPr>
          <p:nvPr/>
        </p:nvPicPr>
        <p:blipFill rotWithShape="1">
          <a:blip r:embed="rId3" cstate="screen"/>
          <a:srcRect/>
          <a:stretch>
            <a:fillRect/>
          </a:stretch>
        </p:blipFill>
        <p:spPr>
          <a:xfrm>
            <a:off x="10416480" y="-7712"/>
            <a:ext cx="1775520" cy="2846996"/>
          </a:xfrm>
          <a:prstGeom prst="rect">
            <a:avLst/>
          </a:prstGeom>
        </p:spPr>
      </p:pic>
      <p:pic>
        <p:nvPicPr>
          <p:cNvPr id="4" name="图片 3"/>
          <p:cNvPicPr>
            <a:picLocks noChangeAspect="1"/>
          </p:cNvPicPr>
          <p:nvPr/>
        </p:nvPicPr>
        <p:blipFill rotWithShape="1">
          <a:blip r:embed="rId4" cstate="screen"/>
          <a:srcRect/>
          <a:stretch>
            <a:fillRect/>
          </a:stretch>
        </p:blipFill>
        <p:spPr>
          <a:xfrm>
            <a:off x="479376" y="404664"/>
            <a:ext cx="1032056" cy="911295"/>
          </a:xfrm>
          <a:prstGeom prst="rect">
            <a:avLst/>
          </a:prstGeom>
        </p:spPr>
      </p:pic>
      <p:grpSp>
        <p:nvGrpSpPr>
          <p:cNvPr id="7" name="组合 6"/>
          <p:cNvGrpSpPr/>
          <p:nvPr/>
        </p:nvGrpSpPr>
        <p:grpSpPr>
          <a:xfrm>
            <a:off x="1511432" y="476735"/>
            <a:ext cx="3870917" cy="767152"/>
            <a:chOff x="1578461" y="567923"/>
            <a:chExt cx="3870917" cy="767152"/>
          </a:xfrm>
        </p:grpSpPr>
        <p:sp>
          <p:nvSpPr>
            <p:cNvPr id="5" name="文本框 4"/>
            <p:cNvSpPr txBox="1"/>
            <p:nvPr/>
          </p:nvSpPr>
          <p:spPr>
            <a:xfrm>
              <a:off x="1578461" y="567923"/>
              <a:ext cx="3582885" cy="584775"/>
            </a:xfrm>
            <a:prstGeom prst="rect">
              <a:avLst/>
            </a:prstGeom>
            <a:noFill/>
          </p:spPr>
          <p:txBody>
            <a:bodyPr wrap="square" rtlCol="0">
              <a:spAutoFit/>
            </a:bodyPr>
            <a:lstStyle/>
            <a:p>
              <a:pPr algn="dist"/>
              <a:r>
                <a:rPr lang="zh-CN" altLang="en-US" sz="3200" spc="-900" dirty="0">
                  <a:effectLst>
                    <a:outerShdw blurRad="38100" dist="38100" dir="2700000" algn="tl">
                      <a:srgbClr val="000000">
                        <a:alpha val="43137"/>
                      </a:srgbClr>
                    </a:outerShdw>
                  </a:effectLst>
                  <a:cs typeface="+mn-ea"/>
                  <a:sym typeface="+mn-lt"/>
                </a:rPr>
                <a:t>除夕夜年习俗</a:t>
              </a:r>
            </a:p>
          </p:txBody>
        </p:sp>
        <p:sp>
          <p:nvSpPr>
            <p:cNvPr id="6" name="文本框 5"/>
            <p:cNvSpPr txBox="1"/>
            <p:nvPr/>
          </p:nvSpPr>
          <p:spPr>
            <a:xfrm>
              <a:off x="1578461" y="1082757"/>
              <a:ext cx="3870917" cy="252318"/>
            </a:xfrm>
            <a:prstGeom prst="rect">
              <a:avLst/>
            </a:prstGeom>
            <a:noFill/>
          </p:spPr>
          <p:txBody>
            <a:bodyPr wrap="square" rtlCol="0">
              <a:spAutoFit/>
            </a:bodyPr>
            <a:lstStyle/>
            <a:p>
              <a:pPr algn="dist"/>
              <a:r>
                <a:rPr lang="en-US" altLang="zh-CN" sz="1050" dirty="0">
                  <a:effectLst>
                    <a:outerShdw blurRad="38100" dist="38100" dir="2700000" algn="tl">
                      <a:srgbClr val="000000">
                        <a:alpha val="43137"/>
                      </a:srgbClr>
                    </a:outerShdw>
                  </a:effectLst>
                  <a:cs typeface="+mn-ea"/>
                  <a:sym typeface="+mn-lt"/>
                </a:rPr>
                <a:t>NEW YEAR'S EVE CUSTOM</a:t>
              </a:r>
              <a:endParaRPr lang="zh-CN" altLang="en-US" sz="1050" dirty="0">
                <a:effectLst>
                  <a:outerShdw blurRad="38100" dist="38100" dir="2700000" algn="tl">
                    <a:srgbClr val="000000">
                      <a:alpha val="43137"/>
                    </a:srgbClr>
                  </a:outerShdw>
                </a:effectLst>
                <a:cs typeface="+mn-ea"/>
                <a:sym typeface="+mn-lt"/>
              </a:endParaRPr>
            </a:p>
          </p:txBody>
        </p:sp>
      </p:grpSp>
      <p:grpSp>
        <p:nvGrpSpPr>
          <p:cNvPr id="8" name="组合 7"/>
          <p:cNvGrpSpPr/>
          <p:nvPr/>
        </p:nvGrpSpPr>
        <p:grpSpPr>
          <a:xfrm>
            <a:off x="1320071" y="2677633"/>
            <a:ext cx="2176608" cy="2092984"/>
            <a:chOff x="1842499" y="3429000"/>
            <a:chExt cx="2176608" cy="2092984"/>
          </a:xfrm>
        </p:grpSpPr>
        <p:sp>
          <p:nvSpPr>
            <p:cNvPr id="9" name="文本框 8"/>
            <p:cNvSpPr txBox="1"/>
            <p:nvPr/>
          </p:nvSpPr>
          <p:spPr>
            <a:xfrm>
              <a:off x="2260851" y="3429000"/>
              <a:ext cx="1210588" cy="1794599"/>
            </a:xfrm>
            <a:prstGeom prst="rect">
              <a:avLst/>
            </a:prstGeom>
          </p:spPr>
          <p:txBody>
            <a:bodyPr vert="eaVert"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000"/>
                </a:lnSpc>
              </a:pPr>
              <a:r>
                <a:rPr lang="zh-CN" altLang="en-US" dirty="0">
                  <a:solidFill>
                    <a:schemeClr val="tx1"/>
                  </a:solidFill>
                  <a:latin typeface="+mn-lt"/>
                  <a:ea typeface="+mn-ea"/>
                  <a:cs typeface="+mn-ea"/>
                  <a:sym typeface="+mn-lt"/>
                </a:rPr>
                <a:t>桃之夭夭，灼灼其华</a:t>
              </a:r>
              <a:endParaRPr lang="en-US" altLang="zh-CN" dirty="0">
                <a:solidFill>
                  <a:schemeClr val="tx1"/>
                </a:solidFill>
                <a:latin typeface="+mn-lt"/>
                <a:ea typeface="+mn-ea"/>
                <a:cs typeface="+mn-ea"/>
                <a:sym typeface="+mn-lt"/>
              </a:endParaRPr>
            </a:p>
            <a:p>
              <a:pPr>
                <a:lnSpc>
                  <a:spcPts val="2000"/>
                </a:lnSpc>
              </a:pPr>
              <a:r>
                <a:rPr lang="zh-CN" altLang="en-US" dirty="0">
                  <a:solidFill>
                    <a:schemeClr val="tx1"/>
                  </a:solidFill>
                  <a:latin typeface="+mn-lt"/>
                  <a:ea typeface="+mn-ea"/>
                  <a:cs typeface="+mn-ea"/>
                  <a:sym typeface="+mn-lt"/>
                </a:rPr>
                <a:t>之子于归，宜其室家</a:t>
              </a:r>
              <a:endParaRPr lang="en-US" altLang="zh-CN" dirty="0">
                <a:solidFill>
                  <a:schemeClr val="tx1"/>
                </a:solidFill>
                <a:latin typeface="+mn-lt"/>
                <a:ea typeface="+mn-ea"/>
                <a:cs typeface="+mn-ea"/>
                <a:sym typeface="+mn-lt"/>
              </a:endParaRPr>
            </a:p>
            <a:p>
              <a:pPr>
                <a:lnSpc>
                  <a:spcPts val="2000"/>
                </a:lnSpc>
              </a:pPr>
              <a:r>
                <a:rPr lang="zh-CN" altLang="en-US" dirty="0">
                  <a:solidFill>
                    <a:schemeClr val="tx1"/>
                  </a:solidFill>
                  <a:latin typeface="+mn-lt"/>
                  <a:ea typeface="+mn-ea"/>
                  <a:cs typeface="+mn-ea"/>
                  <a:sym typeface="+mn-lt"/>
                </a:rPr>
                <a:t>桃之夭夭，有蕡其实</a:t>
              </a:r>
              <a:endParaRPr lang="en-US" altLang="zh-CN" dirty="0">
                <a:solidFill>
                  <a:schemeClr val="tx1"/>
                </a:solidFill>
                <a:latin typeface="+mn-lt"/>
                <a:ea typeface="+mn-ea"/>
                <a:cs typeface="+mn-ea"/>
                <a:sym typeface="+mn-lt"/>
              </a:endParaRPr>
            </a:p>
            <a:p>
              <a:pPr>
                <a:lnSpc>
                  <a:spcPts val="2000"/>
                </a:lnSpc>
              </a:pPr>
              <a:r>
                <a:rPr lang="zh-CN" altLang="en-US" dirty="0">
                  <a:solidFill>
                    <a:schemeClr val="tx1"/>
                  </a:solidFill>
                  <a:latin typeface="+mn-lt"/>
                  <a:ea typeface="+mn-ea"/>
                  <a:cs typeface="+mn-ea"/>
                  <a:sym typeface="+mn-lt"/>
                </a:rPr>
                <a:t>之子于归，宜其家室</a:t>
              </a:r>
            </a:p>
          </p:txBody>
        </p:sp>
        <p:pic>
          <p:nvPicPr>
            <p:cNvPr id="10" name="图片 9"/>
            <p:cNvPicPr>
              <a:picLocks noChangeAspect="1"/>
            </p:cNvPicPr>
            <p:nvPr/>
          </p:nvPicPr>
          <p:blipFill rotWithShape="1">
            <a:blip r:embed="rId5" cstate="screen">
              <a:duotone>
                <a:prstClr val="black"/>
                <a:srgbClr val="C00000">
                  <a:tint val="45000"/>
                  <a:satMod val="400000"/>
                </a:srgbClr>
              </a:duotone>
            </a:blip>
            <a:srcRect/>
            <a:stretch>
              <a:fillRect/>
            </a:stretch>
          </p:blipFill>
          <p:spPr>
            <a:xfrm>
              <a:off x="1842499" y="4643515"/>
              <a:ext cx="2176608" cy="878469"/>
            </a:xfrm>
            <a:prstGeom prst="rect">
              <a:avLst/>
            </a:prstGeom>
          </p:spPr>
        </p:pic>
      </p:grpSp>
      <p:grpSp>
        <p:nvGrpSpPr>
          <p:cNvPr id="11" name="组合 10"/>
          <p:cNvGrpSpPr/>
          <p:nvPr/>
        </p:nvGrpSpPr>
        <p:grpSpPr>
          <a:xfrm>
            <a:off x="3772648" y="2677633"/>
            <a:ext cx="2176608" cy="2092984"/>
            <a:chOff x="1842499" y="3429000"/>
            <a:chExt cx="2176608" cy="2092984"/>
          </a:xfrm>
        </p:grpSpPr>
        <p:sp>
          <p:nvSpPr>
            <p:cNvPr id="12" name="文本框 11"/>
            <p:cNvSpPr txBox="1"/>
            <p:nvPr/>
          </p:nvSpPr>
          <p:spPr>
            <a:xfrm>
              <a:off x="2260851" y="3429000"/>
              <a:ext cx="1210588" cy="1794599"/>
            </a:xfrm>
            <a:prstGeom prst="rect">
              <a:avLst/>
            </a:prstGeom>
          </p:spPr>
          <p:txBody>
            <a:bodyPr vert="eaVert"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000"/>
                </a:lnSpc>
              </a:pPr>
              <a:r>
                <a:rPr lang="zh-CN" altLang="en-US" dirty="0">
                  <a:solidFill>
                    <a:schemeClr val="tx1"/>
                  </a:solidFill>
                  <a:latin typeface="+mn-lt"/>
                  <a:ea typeface="+mn-ea"/>
                  <a:cs typeface="+mn-ea"/>
                  <a:sym typeface="+mn-lt"/>
                </a:rPr>
                <a:t>桃之夭夭，灼灼其华</a:t>
              </a:r>
              <a:endParaRPr lang="en-US" altLang="zh-CN" dirty="0">
                <a:solidFill>
                  <a:schemeClr val="tx1"/>
                </a:solidFill>
                <a:latin typeface="+mn-lt"/>
                <a:ea typeface="+mn-ea"/>
                <a:cs typeface="+mn-ea"/>
                <a:sym typeface="+mn-lt"/>
              </a:endParaRPr>
            </a:p>
            <a:p>
              <a:pPr>
                <a:lnSpc>
                  <a:spcPts val="2000"/>
                </a:lnSpc>
              </a:pPr>
              <a:r>
                <a:rPr lang="zh-CN" altLang="en-US" dirty="0">
                  <a:solidFill>
                    <a:schemeClr val="tx1"/>
                  </a:solidFill>
                  <a:latin typeface="+mn-lt"/>
                  <a:ea typeface="+mn-ea"/>
                  <a:cs typeface="+mn-ea"/>
                  <a:sym typeface="+mn-lt"/>
                </a:rPr>
                <a:t>之子于归，宜其室家</a:t>
              </a:r>
              <a:endParaRPr lang="en-US" altLang="zh-CN" dirty="0">
                <a:solidFill>
                  <a:schemeClr val="tx1"/>
                </a:solidFill>
                <a:latin typeface="+mn-lt"/>
                <a:ea typeface="+mn-ea"/>
                <a:cs typeface="+mn-ea"/>
                <a:sym typeface="+mn-lt"/>
              </a:endParaRPr>
            </a:p>
            <a:p>
              <a:pPr>
                <a:lnSpc>
                  <a:spcPts val="2000"/>
                </a:lnSpc>
              </a:pPr>
              <a:r>
                <a:rPr lang="zh-CN" altLang="en-US" dirty="0">
                  <a:solidFill>
                    <a:schemeClr val="tx1"/>
                  </a:solidFill>
                  <a:latin typeface="+mn-lt"/>
                  <a:ea typeface="+mn-ea"/>
                  <a:cs typeface="+mn-ea"/>
                  <a:sym typeface="+mn-lt"/>
                </a:rPr>
                <a:t>桃之夭夭，有蕡其实</a:t>
              </a:r>
              <a:endParaRPr lang="en-US" altLang="zh-CN" dirty="0">
                <a:solidFill>
                  <a:schemeClr val="tx1"/>
                </a:solidFill>
                <a:latin typeface="+mn-lt"/>
                <a:ea typeface="+mn-ea"/>
                <a:cs typeface="+mn-ea"/>
                <a:sym typeface="+mn-lt"/>
              </a:endParaRPr>
            </a:p>
            <a:p>
              <a:pPr>
                <a:lnSpc>
                  <a:spcPts val="2000"/>
                </a:lnSpc>
              </a:pPr>
              <a:r>
                <a:rPr lang="zh-CN" altLang="en-US" dirty="0">
                  <a:solidFill>
                    <a:schemeClr val="tx1"/>
                  </a:solidFill>
                  <a:latin typeface="+mn-lt"/>
                  <a:ea typeface="+mn-ea"/>
                  <a:cs typeface="+mn-ea"/>
                  <a:sym typeface="+mn-lt"/>
                </a:rPr>
                <a:t>之子于归，宜其家室</a:t>
              </a:r>
            </a:p>
          </p:txBody>
        </p:sp>
        <p:pic>
          <p:nvPicPr>
            <p:cNvPr id="13" name="图片 12"/>
            <p:cNvPicPr>
              <a:picLocks noChangeAspect="1"/>
            </p:cNvPicPr>
            <p:nvPr/>
          </p:nvPicPr>
          <p:blipFill rotWithShape="1">
            <a:blip r:embed="rId5" cstate="screen">
              <a:duotone>
                <a:prstClr val="black"/>
                <a:srgbClr val="C00000">
                  <a:tint val="45000"/>
                  <a:satMod val="400000"/>
                </a:srgbClr>
              </a:duotone>
            </a:blip>
            <a:srcRect/>
            <a:stretch>
              <a:fillRect/>
            </a:stretch>
          </p:blipFill>
          <p:spPr>
            <a:xfrm>
              <a:off x="1842499" y="4643515"/>
              <a:ext cx="2176608" cy="878469"/>
            </a:xfrm>
            <a:prstGeom prst="rect">
              <a:avLst/>
            </a:prstGeom>
          </p:spPr>
        </p:pic>
      </p:grpSp>
      <p:grpSp>
        <p:nvGrpSpPr>
          <p:cNvPr id="14" name="组合 13"/>
          <p:cNvGrpSpPr/>
          <p:nvPr/>
        </p:nvGrpSpPr>
        <p:grpSpPr>
          <a:xfrm>
            <a:off x="6225225" y="2677633"/>
            <a:ext cx="2176608" cy="2092984"/>
            <a:chOff x="1842499" y="3429000"/>
            <a:chExt cx="2176608" cy="2092984"/>
          </a:xfrm>
        </p:grpSpPr>
        <p:sp>
          <p:nvSpPr>
            <p:cNvPr id="15" name="文本框 14"/>
            <p:cNvSpPr txBox="1"/>
            <p:nvPr/>
          </p:nvSpPr>
          <p:spPr>
            <a:xfrm>
              <a:off x="2260851" y="3429000"/>
              <a:ext cx="1210588" cy="1794599"/>
            </a:xfrm>
            <a:prstGeom prst="rect">
              <a:avLst/>
            </a:prstGeom>
          </p:spPr>
          <p:txBody>
            <a:bodyPr vert="eaVert"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000"/>
                </a:lnSpc>
              </a:pPr>
              <a:r>
                <a:rPr lang="zh-CN" altLang="en-US" dirty="0">
                  <a:solidFill>
                    <a:schemeClr val="tx1"/>
                  </a:solidFill>
                  <a:latin typeface="+mn-lt"/>
                  <a:ea typeface="+mn-ea"/>
                  <a:cs typeface="+mn-ea"/>
                  <a:sym typeface="+mn-lt"/>
                </a:rPr>
                <a:t>桃之夭夭，灼灼其华</a:t>
              </a:r>
              <a:endParaRPr lang="en-US" altLang="zh-CN" dirty="0">
                <a:solidFill>
                  <a:schemeClr val="tx1"/>
                </a:solidFill>
                <a:latin typeface="+mn-lt"/>
                <a:ea typeface="+mn-ea"/>
                <a:cs typeface="+mn-ea"/>
                <a:sym typeface="+mn-lt"/>
              </a:endParaRPr>
            </a:p>
            <a:p>
              <a:pPr>
                <a:lnSpc>
                  <a:spcPts val="2000"/>
                </a:lnSpc>
              </a:pPr>
              <a:r>
                <a:rPr lang="zh-CN" altLang="en-US" dirty="0">
                  <a:solidFill>
                    <a:schemeClr val="tx1"/>
                  </a:solidFill>
                  <a:latin typeface="+mn-lt"/>
                  <a:ea typeface="+mn-ea"/>
                  <a:cs typeface="+mn-ea"/>
                  <a:sym typeface="+mn-lt"/>
                </a:rPr>
                <a:t>之子于归，宜其室家</a:t>
              </a:r>
              <a:endParaRPr lang="en-US" altLang="zh-CN" dirty="0">
                <a:solidFill>
                  <a:schemeClr val="tx1"/>
                </a:solidFill>
                <a:latin typeface="+mn-lt"/>
                <a:ea typeface="+mn-ea"/>
                <a:cs typeface="+mn-ea"/>
                <a:sym typeface="+mn-lt"/>
              </a:endParaRPr>
            </a:p>
            <a:p>
              <a:pPr>
                <a:lnSpc>
                  <a:spcPts val="2000"/>
                </a:lnSpc>
              </a:pPr>
              <a:r>
                <a:rPr lang="zh-CN" altLang="en-US" dirty="0">
                  <a:solidFill>
                    <a:schemeClr val="tx1"/>
                  </a:solidFill>
                  <a:latin typeface="+mn-lt"/>
                  <a:ea typeface="+mn-ea"/>
                  <a:cs typeface="+mn-ea"/>
                  <a:sym typeface="+mn-lt"/>
                </a:rPr>
                <a:t>桃之夭夭，有蕡其实</a:t>
              </a:r>
              <a:endParaRPr lang="en-US" altLang="zh-CN" dirty="0">
                <a:solidFill>
                  <a:schemeClr val="tx1"/>
                </a:solidFill>
                <a:latin typeface="+mn-lt"/>
                <a:ea typeface="+mn-ea"/>
                <a:cs typeface="+mn-ea"/>
                <a:sym typeface="+mn-lt"/>
              </a:endParaRPr>
            </a:p>
            <a:p>
              <a:pPr>
                <a:lnSpc>
                  <a:spcPts val="2000"/>
                </a:lnSpc>
              </a:pPr>
              <a:r>
                <a:rPr lang="zh-CN" altLang="en-US" dirty="0">
                  <a:solidFill>
                    <a:schemeClr val="tx1"/>
                  </a:solidFill>
                  <a:latin typeface="+mn-lt"/>
                  <a:ea typeface="+mn-ea"/>
                  <a:cs typeface="+mn-ea"/>
                  <a:sym typeface="+mn-lt"/>
                </a:rPr>
                <a:t>之子于归，宜其家室</a:t>
              </a:r>
            </a:p>
          </p:txBody>
        </p:sp>
        <p:pic>
          <p:nvPicPr>
            <p:cNvPr id="16" name="图片 15"/>
            <p:cNvPicPr>
              <a:picLocks noChangeAspect="1"/>
            </p:cNvPicPr>
            <p:nvPr/>
          </p:nvPicPr>
          <p:blipFill rotWithShape="1">
            <a:blip r:embed="rId5" cstate="screen">
              <a:duotone>
                <a:prstClr val="black"/>
                <a:srgbClr val="C00000">
                  <a:tint val="45000"/>
                  <a:satMod val="400000"/>
                </a:srgbClr>
              </a:duotone>
            </a:blip>
            <a:srcRect/>
            <a:stretch>
              <a:fillRect/>
            </a:stretch>
          </p:blipFill>
          <p:spPr>
            <a:xfrm>
              <a:off x="1842499" y="4643515"/>
              <a:ext cx="2176608" cy="878469"/>
            </a:xfrm>
            <a:prstGeom prst="rect">
              <a:avLst/>
            </a:prstGeom>
          </p:spPr>
        </p:pic>
      </p:grpSp>
      <p:grpSp>
        <p:nvGrpSpPr>
          <p:cNvPr id="17" name="组合 16"/>
          <p:cNvGrpSpPr/>
          <p:nvPr/>
        </p:nvGrpSpPr>
        <p:grpSpPr>
          <a:xfrm>
            <a:off x="8677802" y="2677633"/>
            <a:ext cx="2176608" cy="2092984"/>
            <a:chOff x="1842499" y="3429000"/>
            <a:chExt cx="2176608" cy="2092984"/>
          </a:xfrm>
        </p:grpSpPr>
        <p:sp>
          <p:nvSpPr>
            <p:cNvPr id="18" name="文本框 17"/>
            <p:cNvSpPr txBox="1"/>
            <p:nvPr/>
          </p:nvSpPr>
          <p:spPr>
            <a:xfrm>
              <a:off x="2260851" y="3429000"/>
              <a:ext cx="1210588" cy="1794599"/>
            </a:xfrm>
            <a:prstGeom prst="rect">
              <a:avLst/>
            </a:prstGeom>
          </p:spPr>
          <p:txBody>
            <a:bodyPr vert="eaVert"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000"/>
                </a:lnSpc>
              </a:pPr>
              <a:r>
                <a:rPr lang="zh-CN" altLang="en-US" dirty="0">
                  <a:solidFill>
                    <a:schemeClr val="tx1"/>
                  </a:solidFill>
                  <a:latin typeface="+mn-lt"/>
                  <a:ea typeface="+mn-ea"/>
                  <a:cs typeface="+mn-ea"/>
                  <a:sym typeface="+mn-lt"/>
                </a:rPr>
                <a:t>桃之夭夭，灼灼其华</a:t>
              </a:r>
              <a:endParaRPr lang="en-US" altLang="zh-CN" dirty="0">
                <a:solidFill>
                  <a:schemeClr val="tx1"/>
                </a:solidFill>
                <a:latin typeface="+mn-lt"/>
                <a:ea typeface="+mn-ea"/>
                <a:cs typeface="+mn-ea"/>
                <a:sym typeface="+mn-lt"/>
              </a:endParaRPr>
            </a:p>
            <a:p>
              <a:pPr>
                <a:lnSpc>
                  <a:spcPts val="2000"/>
                </a:lnSpc>
              </a:pPr>
              <a:r>
                <a:rPr lang="zh-CN" altLang="en-US" dirty="0">
                  <a:solidFill>
                    <a:schemeClr val="tx1"/>
                  </a:solidFill>
                  <a:latin typeface="+mn-lt"/>
                  <a:ea typeface="+mn-ea"/>
                  <a:cs typeface="+mn-ea"/>
                  <a:sym typeface="+mn-lt"/>
                </a:rPr>
                <a:t>之子于归，宜其室家</a:t>
              </a:r>
              <a:endParaRPr lang="en-US" altLang="zh-CN" dirty="0">
                <a:solidFill>
                  <a:schemeClr val="tx1"/>
                </a:solidFill>
                <a:latin typeface="+mn-lt"/>
                <a:ea typeface="+mn-ea"/>
                <a:cs typeface="+mn-ea"/>
                <a:sym typeface="+mn-lt"/>
              </a:endParaRPr>
            </a:p>
            <a:p>
              <a:pPr>
                <a:lnSpc>
                  <a:spcPts val="2000"/>
                </a:lnSpc>
              </a:pPr>
              <a:r>
                <a:rPr lang="zh-CN" altLang="en-US" dirty="0">
                  <a:solidFill>
                    <a:schemeClr val="tx1"/>
                  </a:solidFill>
                  <a:latin typeface="+mn-lt"/>
                  <a:ea typeface="+mn-ea"/>
                  <a:cs typeface="+mn-ea"/>
                  <a:sym typeface="+mn-lt"/>
                </a:rPr>
                <a:t>桃之夭夭，有蕡其实</a:t>
              </a:r>
              <a:endParaRPr lang="en-US" altLang="zh-CN" dirty="0">
                <a:solidFill>
                  <a:schemeClr val="tx1"/>
                </a:solidFill>
                <a:latin typeface="+mn-lt"/>
                <a:ea typeface="+mn-ea"/>
                <a:cs typeface="+mn-ea"/>
                <a:sym typeface="+mn-lt"/>
              </a:endParaRPr>
            </a:p>
            <a:p>
              <a:pPr>
                <a:lnSpc>
                  <a:spcPts val="2000"/>
                </a:lnSpc>
              </a:pPr>
              <a:r>
                <a:rPr lang="zh-CN" altLang="en-US" dirty="0">
                  <a:solidFill>
                    <a:schemeClr val="tx1"/>
                  </a:solidFill>
                  <a:latin typeface="+mn-lt"/>
                  <a:ea typeface="+mn-ea"/>
                  <a:cs typeface="+mn-ea"/>
                  <a:sym typeface="+mn-lt"/>
                </a:rPr>
                <a:t>之子于归，宜其家室</a:t>
              </a:r>
            </a:p>
          </p:txBody>
        </p:sp>
        <p:pic>
          <p:nvPicPr>
            <p:cNvPr id="19" name="图片 18"/>
            <p:cNvPicPr>
              <a:picLocks noChangeAspect="1"/>
            </p:cNvPicPr>
            <p:nvPr/>
          </p:nvPicPr>
          <p:blipFill rotWithShape="1">
            <a:blip r:embed="rId5" cstate="screen">
              <a:duotone>
                <a:prstClr val="black"/>
                <a:srgbClr val="C00000">
                  <a:tint val="45000"/>
                  <a:satMod val="400000"/>
                </a:srgbClr>
              </a:duotone>
            </a:blip>
            <a:srcRect/>
            <a:stretch>
              <a:fillRect/>
            </a:stretch>
          </p:blipFill>
          <p:spPr>
            <a:xfrm>
              <a:off x="1842499" y="4643515"/>
              <a:ext cx="2176608" cy="878469"/>
            </a:xfrm>
            <a:prstGeom prst="rect">
              <a:avLst/>
            </a:prstGeom>
          </p:spPr>
        </p:pic>
      </p:grpSp>
      <p:sp>
        <p:nvSpPr>
          <p:cNvPr id="21" name="TextBox 20"/>
          <p:cNvSpPr txBox="1"/>
          <p:nvPr/>
        </p:nvSpPr>
        <p:spPr>
          <a:xfrm>
            <a:off x="2949011" y="6309320"/>
            <a:ext cx="1440159" cy="121920"/>
          </a:xfrm>
          <a:prstGeom prst="rect">
            <a:avLst/>
          </a:prstGeom>
          <a:noFill/>
        </p:spPr>
        <p:txBody>
          <a:bodyPr wrap="square" rtlCol="0">
            <a:spAutoFit/>
          </a:bodyPr>
          <a:lstStyle/>
          <a:p>
            <a:pPr>
              <a:lnSpc>
                <a:spcPct val="200000"/>
              </a:lnSpc>
            </a:pPr>
            <a:r>
              <a:rPr lang="zh-CN" altLang="en-US" sz="100" smtClean="0">
                <a:solidFill>
                  <a:schemeClr val="bg1"/>
                </a:solidFill>
                <a:ea typeface="微软雅黑" panose="020B0503020204020204" pitchFamily="34" charset="-122"/>
              </a:rPr>
              <a:t>节日</a:t>
            </a: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  www.PPT818.com/jieri/</a:t>
            </a:r>
            <a:endParaRPr lang="en-US" altLang="zh-CN" sz="100" dirty="0" smtClean="0">
              <a:solidFill>
                <a:schemeClr val="bg1"/>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0-#ppt_w/2"/>
                                          </p:val>
                                        </p:tav>
                                        <p:tav tm="100000">
                                          <p:val>
                                            <p:strVal val="#ppt_x"/>
                                          </p:val>
                                        </p:tav>
                                      </p:tavLst>
                                    </p:anim>
                                    <p:anim calcmode="lin" valueType="num">
                                      <p:cBhvr additive="base">
                                        <p:cTn id="26" dur="10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1000" fill="hold"/>
                                        <p:tgtEl>
                                          <p:spTgt spid="17"/>
                                        </p:tgtEl>
                                        <p:attrNameLst>
                                          <p:attrName>ppt_x</p:attrName>
                                        </p:attrNameLst>
                                      </p:cBhvr>
                                      <p:tavLst>
                                        <p:tav tm="0">
                                          <p:val>
                                            <p:strVal val="0-#ppt_w/2"/>
                                          </p:val>
                                        </p:tav>
                                        <p:tav tm="100000">
                                          <p:val>
                                            <p:strVal val="#ppt_x"/>
                                          </p:val>
                                        </p:tav>
                                      </p:tavLst>
                                    </p:anim>
                                    <p:anim calcmode="lin" valueType="num">
                                      <p:cBhvr additive="base">
                                        <p:cTn id="3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9768408" y="-7713"/>
            <a:ext cx="2423592" cy="3886161"/>
          </a:xfrm>
          <a:prstGeom prst="rect">
            <a:avLst/>
          </a:prstGeom>
        </p:spPr>
      </p:pic>
      <p:pic>
        <p:nvPicPr>
          <p:cNvPr id="5" name="图片 4"/>
          <p:cNvPicPr>
            <a:picLocks noChangeAspect="1"/>
          </p:cNvPicPr>
          <p:nvPr/>
        </p:nvPicPr>
        <p:blipFill rotWithShape="1">
          <a:blip r:embed="rId3" cstate="screen"/>
          <a:srcRect/>
          <a:stretch>
            <a:fillRect/>
          </a:stretch>
        </p:blipFill>
        <p:spPr>
          <a:xfrm>
            <a:off x="227347" y="271608"/>
            <a:ext cx="1512168" cy="882098"/>
          </a:xfrm>
          <a:prstGeom prst="rect">
            <a:avLst/>
          </a:prstGeom>
        </p:spPr>
      </p:pic>
      <p:pic>
        <p:nvPicPr>
          <p:cNvPr id="6" name="图片 5"/>
          <p:cNvPicPr>
            <a:picLocks noChangeAspect="1"/>
          </p:cNvPicPr>
          <p:nvPr/>
        </p:nvPicPr>
        <p:blipFill rotWithShape="1">
          <a:blip r:embed="rId4" cstate="screen"/>
          <a:srcRect/>
          <a:stretch>
            <a:fillRect/>
          </a:stretch>
        </p:blipFill>
        <p:spPr>
          <a:xfrm>
            <a:off x="5033881" y="5290861"/>
            <a:ext cx="2124236" cy="1046172"/>
          </a:xfrm>
          <a:prstGeom prst="rect">
            <a:avLst/>
          </a:prstGeom>
        </p:spPr>
      </p:pic>
      <p:pic>
        <p:nvPicPr>
          <p:cNvPr id="7" name="图片 6"/>
          <p:cNvPicPr>
            <a:picLocks noChangeAspect="1"/>
          </p:cNvPicPr>
          <p:nvPr/>
        </p:nvPicPr>
        <p:blipFill rotWithShape="1">
          <a:blip r:embed="rId5" cstate="screen"/>
          <a:srcRect/>
          <a:stretch>
            <a:fillRect/>
          </a:stretch>
        </p:blipFill>
        <p:spPr>
          <a:xfrm>
            <a:off x="13251" y="5209239"/>
            <a:ext cx="3130421" cy="1631644"/>
          </a:xfrm>
          <a:prstGeom prst="rect">
            <a:avLst/>
          </a:prstGeom>
          <a:effectLst>
            <a:outerShdw blurRad="50800" dist="38100" dir="18900000" algn="bl" rotWithShape="0">
              <a:prstClr val="black">
                <a:alpha val="40000"/>
              </a:prstClr>
            </a:outerShdw>
          </a:effectLst>
        </p:spPr>
      </p:pic>
      <p:pic>
        <p:nvPicPr>
          <p:cNvPr id="8" name="图片 7"/>
          <p:cNvPicPr>
            <a:picLocks noChangeAspect="1"/>
          </p:cNvPicPr>
          <p:nvPr/>
        </p:nvPicPr>
        <p:blipFill rotWithShape="1">
          <a:blip r:embed="rId6" cstate="screen"/>
          <a:srcRect/>
          <a:stretch>
            <a:fillRect/>
          </a:stretch>
        </p:blipFill>
        <p:spPr>
          <a:xfrm>
            <a:off x="11461509" y="3288260"/>
            <a:ext cx="743742" cy="3331685"/>
          </a:xfrm>
          <a:prstGeom prst="rect">
            <a:avLst/>
          </a:prstGeom>
        </p:spPr>
      </p:pic>
      <p:pic>
        <p:nvPicPr>
          <p:cNvPr id="9" name="图片 8"/>
          <p:cNvPicPr>
            <a:picLocks noChangeAspect="1"/>
          </p:cNvPicPr>
          <p:nvPr/>
        </p:nvPicPr>
        <p:blipFill rotWithShape="1">
          <a:blip r:embed="rId7" cstate="screen"/>
          <a:srcRect/>
          <a:stretch>
            <a:fillRect/>
          </a:stretch>
        </p:blipFill>
        <p:spPr>
          <a:xfrm>
            <a:off x="4513392" y="827420"/>
            <a:ext cx="3165215" cy="2794851"/>
          </a:xfrm>
          <a:prstGeom prst="rect">
            <a:avLst/>
          </a:prstGeom>
        </p:spPr>
      </p:pic>
      <p:grpSp>
        <p:nvGrpSpPr>
          <p:cNvPr id="12" name="组合 11"/>
          <p:cNvGrpSpPr/>
          <p:nvPr/>
        </p:nvGrpSpPr>
        <p:grpSpPr>
          <a:xfrm>
            <a:off x="2153075" y="2915652"/>
            <a:ext cx="7885850" cy="1881500"/>
            <a:chOff x="2153075" y="3068960"/>
            <a:chExt cx="7885850" cy="1881500"/>
          </a:xfrm>
        </p:grpSpPr>
        <p:sp>
          <p:nvSpPr>
            <p:cNvPr id="10" name="文本框 9"/>
            <p:cNvSpPr txBox="1"/>
            <p:nvPr/>
          </p:nvSpPr>
          <p:spPr>
            <a:xfrm>
              <a:off x="2153075" y="3068960"/>
              <a:ext cx="7885850" cy="1569660"/>
            </a:xfrm>
            <a:prstGeom prst="rect">
              <a:avLst/>
            </a:prstGeom>
            <a:noFill/>
          </p:spPr>
          <p:txBody>
            <a:bodyPr wrap="square" rtlCol="0">
              <a:spAutoFit/>
            </a:bodyPr>
            <a:lstStyle/>
            <a:p>
              <a:pPr algn="dist"/>
              <a:r>
                <a:rPr lang="zh-CN" altLang="en-US" sz="9600" spc="-900" dirty="0">
                  <a:solidFill>
                    <a:schemeClr val="bg1"/>
                  </a:solidFill>
                  <a:effectLst>
                    <a:outerShdw blurRad="38100" dist="38100" dir="2700000" algn="tl">
                      <a:srgbClr val="000000">
                        <a:alpha val="43137"/>
                      </a:srgbClr>
                    </a:outerShdw>
                  </a:effectLst>
                  <a:cs typeface="+mn-ea"/>
                  <a:sym typeface="+mn-lt"/>
                </a:rPr>
                <a:t>新年团拜会</a:t>
              </a:r>
            </a:p>
          </p:txBody>
        </p:sp>
        <p:sp>
          <p:nvSpPr>
            <p:cNvPr id="11" name="文本框 10"/>
            <p:cNvSpPr txBox="1"/>
            <p:nvPr/>
          </p:nvSpPr>
          <p:spPr>
            <a:xfrm>
              <a:off x="2153075" y="4581128"/>
              <a:ext cx="7885850" cy="369332"/>
            </a:xfrm>
            <a:prstGeom prst="rect">
              <a:avLst/>
            </a:prstGeom>
            <a:noFill/>
          </p:spPr>
          <p:txBody>
            <a:bodyPr wrap="square" rtlCol="0">
              <a:spAutoFit/>
            </a:bodyPr>
            <a:lstStyle/>
            <a:p>
              <a:pPr algn="dist"/>
              <a:r>
                <a:rPr lang="en-US" altLang="zh-CN" sz="1800" dirty="0">
                  <a:effectLst>
                    <a:outerShdw blurRad="38100" dist="38100" dir="2700000" algn="tl">
                      <a:srgbClr val="000000">
                        <a:alpha val="43137"/>
                      </a:srgbClr>
                    </a:outerShdw>
                  </a:effectLst>
                  <a:cs typeface="+mn-ea"/>
                  <a:sym typeface="+mn-lt"/>
                </a:rPr>
                <a:t>NEW YEAR'S EVE CUSTOM</a:t>
              </a:r>
              <a:endParaRPr lang="zh-CN" altLang="en-US" sz="1800" dirty="0">
                <a:effectLst>
                  <a:outerShdw blurRad="38100" dist="38100" dir="2700000" algn="tl">
                    <a:srgbClr val="000000">
                      <a:alpha val="43137"/>
                    </a:srgbClr>
                  </a:outerShdw>
                </a:effectLst>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dbbimw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1786</Words>
  <Application>Microsoft Office PowerPoint</Application>
  <PresentationFormat>宽屏</PresentationFormat>
  <Paragraphs>244</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宋体</vt:lpstr>
      <vt:lpstr>微软雅黑</vt:lpstr>
      <vt:lpstr>义启小魏楷</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2022-03-11T05:44:17Z</dcterms:created>
  <dcterms:modified xsi:type="dcterms:W3CDTF">2023-01-10T12:11:18Z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0CAFCE81577D4663B0ADAB5060FD36D5</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