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4" r:id="rId3"/>
    <p:sldId id="263" r:id="rId4"/>
    <p:sldId id="261" r:id="rId5"/>
    <p:sldId id="339" r:id="rId6"/>
    <p:sldId id="340" r:id="rId7"/>
    <p:sldId id="342" r:id="rId8"/>
    <p:sldId id="344" r:id="rId9"/>
    <p:sldId id="295" r:id="rId10"/>
    <p:sldId id="323" r:id="rId11"/>
    <p:sldId id="293" r:id="rId12"/>
    <p:sldId id="331" r:id="rId13"/>
    <p:sldId id="333" r:id="rId14"/>
    <p:sldId id="332" r:id="rId15"/>
    <p:sldId id="334" r:id="rId16"/>
    <p:sldId id="336" r:id="rId17"/>
    <p:sldId id="337" r:id="rId18"/>
    <p:sldId id="338" r:id="rId19"/>
    <p:sldId id="288" r:id="rId20"/>
    <p:sldId id="258" r:id="rId21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思源黑体 CN Bold" panose="02010600030101010101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等线" panose="02010600030101010101" pitchFamily="2" charset="-122"/>
      <p:regular r:id="rId31"/>
      <p:bold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BE3A963A-53D4-42D4-A83C-FD47964B16F2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DC513ADC-69AF-4015-B650-13B7542E571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13ADC-69AF-4015-B650-13B7542E5715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13ADC-69AF-4015-B650-13B7542E5715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13235" y="154029"/>
            <a:ext cx="1744168" cy="874671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  <a:tileRect/>
            </a:gradFill>
          </a:ln>
          <a:effectLst/>
        </p:spPr>
      </p:pic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0" y="391698"/>
            <a:ext cx="104140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Arial" panose="020B0604020202020204" pitchFamily="34" charset="0"/>
              </a:defRPr>
            </a:lvl1pPr>
          </a:lstStyle>
          <a:p>
            <a:pPr marL="0" lvl="0"/>
            <a:r>
              <a:rPr lang="zh-CN" altLang="en-US" dirty="0"/>
              <a:t>单击</a:t>
            </a:r>
          </a:p>
        </p:txBody>
      </p:sp>
      <p:sp>
        <p:nvSpPr>
          <p:cNvPr id="13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2400" b="1" dirty="0" smtClean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10600030101010101" pitchFamily="34" charset="-122"/>
                <a:ea typeface="思源黑体 CN Bold" panose="02010600030101010101" pitchFamily="34" charset="-122"/>
                <a:cs typeface="Arial" panose="020B0604020202020204" pitchFamily="34" charset="0"/>
              </a:defRPr>
            </a:lvl1pPr>
          </a:lstStyle>
          <a:p>
            <a:pPr marL="0"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51308" y="794362"/>
            <a:ext cx="7132776" cy="5220996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  <a:tileRect/>
            </a:gradFill>
          </a:ln>
          <a:effectLst/>
        </p:spPr>
      </p:pic>
      <p:grpSp>
        <p:nvGrpSpPr>
          <p:cNvPr id="34" name="组合 33"/>
          <p:cNvGrpSpPr/>
          <p:nvPr/>
        </p:nvGrpSpPr>
        <p:grpSpPr>
          <a:xfrm>
            <a:off x="6148354" y="3404860"/>
            <a:ext cx="5680584" cy="1931987"/>
            <a:chOff x="6148354" y="3404860"/>
            <a:chExt cx="5680584" cy="1931987"/>
          </a:xfrm>
        </p:grpSpPr>
        <p:sp>
          <p:nvSpPr>
            <p:cNvPr id="9" name="矩形 8"/>
            <p:cNvSpPr/>
            <p:nvPr/>
          </p:nvSpPr>
          <p:spPr>
            <a:xfrm>
              <a:off x="6680440" y="3404860"/>
              <a:ext cx="309224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 b="1" dirty="0">
                  <a:solidFill>
                    <a:schemeClr val="bg2">
                      <a:lumMod val="50000"/>
                    </a:schemeClr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sym typeface="思源黑体 CN Bold" panose="02010600030101010101" pitchFamily="34" charset="-122"/>
                </a:rPr>
                <a:t>二年级下册</a:t>
              </a:r>
              <a:endParaRPr lang="en-US" altLang="zh-CN" sz="4000" b="1" dirty="0">
                <a:solidFill>
                  <a:schemeClr val="bg2">
                    <a:lumMod val="50000"/>
                  </a:schemeClr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294143" y="3404860"/>
              <a:ext cx="253479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4000" b="1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10600030101010101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思源黑体 CN Bold" panose="02010600030101010101" pitchFamily="34" charset="-122"/>
                </a:rPr>
                <a:t>数学课件</a:t>
              </a:r>
              <a:endParaRPr lang="en-US" altLang="zh-CN" sz="4000" b="1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10600030101010101" pitchFamily="34" charset="-122"/>
                <a:ea typeface="微软雅黑" panose="020B0503020204020204" pitchFamily="34" charset="-122"/>
                <a:cs typeface="Arial" panose="020B0604020202020204" pitchFamily="34" charset="0"/>
                <a:sym typeface="思源黑体 CN Bold" panose="02010600030101010101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6148354" y="4166456"/>
              <a:ext cx="5570333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 flipH="1">
              <a:off x="8772615" y="5037663"/>
              <a:ext cx="2946071" cy="299184"/>
              <a:chOff x="1488329" y="5285993"/>
              <a:chExt cx="2424543" cy="246221"/>
            </a:xfrm>
          </p:grpSpPr>
          <p:sp>
            <p:nvSpPr>
              <p:cNvPr id="14" name="矩形: 圆角 13"/>
              <p:cNvSpPr/>
              <p:nvPr/>
            </p:nvSpPr>
            <p:spPr>
              <a:xfrm>
                <a:off x="2712607" y="5285993"/>
                <a:ext cx="1200265" cy="24622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>
                    <a:solidFill>
                      <a:sysClr val="windowText" lastClr="000000"/>
                    </a:solidFill>
                    <a:latin typeface="思源黑体 CN Bold" panose="02010600030101010101" pitchFamily="34" charset="-122"/>
                    <a:ea typeface="微软雅黑" panose="020B0503020204020204" pitchFamily="34" charset="-122"/>
                    <a:cs typeface="+mn-ea"/>
                    <a:sym typeface="思源黑体 CN Bold" panose="02010600030101010101" pitchFamily="34" charset="-122"/>
                  </a:rPr>
                  <a:t>授课时间：</a:t>
                </a:r>
                <a:r>
                  <a:rPr lang="en-US" altLang="zh-CN" sz="1200" dirty="0">
                    <a:solidFill>
                      <a:sysClr val="windowText" lastClr="000000"/>
                    </a:solidFill>
                    <a:latin typeface="思源黑体 CN Bold" panose="02010600030101010101" pitchFamily="34" charset="-122"/>
                    <a:ea typeface="微软雅黑" panose="020B0503020204020204" pitchFamily="34" charset="-122"/>
                    <a:cs typeface="+mn-ea"/>
                    <a:sym typeface="思源黑体 CN Bold" panose="02010600030101010101" pitchFamily="34" charset="-122"/>
                  </a:rPr>
                  <a:t>20XX</a:t>
                </a:r>
                <a:endParaRPr lang="zh-CN" altLang="en-US" sz="1200" dirty="0">
                  <a:solidFill>
                    <a:sysClr val="windowText" lastClr="000000"/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cs typeface="+mn-ea"/>
                  <a:sym typeface="思源黑体 CN Bold" panose="02010600030101010101" pitchFamily="34" charset="-122"/>
                </a:endParaRPr>
              </a:p>
            </p:txBody>
          </p:sp>
          <p:sp>
            <p:nvSpPr>
              <p:cNvPr id="15" name="矩形: 圆角 14"/>
              <p:cNvSpPr/>
              <p:nvPr/>
            </p:nvSpPr>
            <p:spPr>
              <a:xfrm>
                <a:off x="1488329" y="5285993"/>
                <a:ext cx="930411" cy="24622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smtClean="0">
                    <a:solidFill>
                      <a:sysClr val="windowText" lastClr="000000"/>
                    </a:solidFill>
                    <a:latin typeface="思源黑体 CN Bold" panose="02010600030101010101" pitchFamily="34" charset="-122"/>
                    <a:ea typeface="微软雅黑" panose="020B0503020204020204" pitchFamily="34" charset="-122"/>
                    <a:cs typeface="+mn-ea"/>
                    <a:sym typeface="思源黑体 CN Bold" panose="02010600030101010101" pitchFamily="34" charset="-122"/>
                  </a:rPr>
                  <a:t>PPT818</a:t>
                </a:r>
                <a:endParaRPr lang="zh-CN" altLang="en-US" sz="1200" dirty="0">
                  <a:solidFill>
                    <a:sysClr val="windowText" lastClr="000000"/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cs typeface="+mn-ea"/>
                  <a:sym typeface="思源黑体 CN Bold" panose="02010600030101010101" pitchFamily="34" charset="-122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6718540" y="4190424"/>
              <a:ext cx="5098937" cy="299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sym typeface="思源黑体 CN Bold" panose="02010600030101010101" pitchFamily="34" charset="-122"/>
                </a:rPr>
                <a:t>SECOND GRADE MATHEMATICS COURSEWARE VOLUME II</a:t>
              </a: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Bold" panose="02010600030101010101" pitchFamily="34" charset="-122"/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415572" y="1721699"/>
            <a:ext cx="4644488" cy="1497770"/>
            <a:chOff x="8583705" y="1293607"/>
            <a:chExt cx="3541923" cy="114221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583705" y="1293607"/>
              <a:ext cx="3541923" cy="1142210"/>
            </a:xfrm>
            <a:custGeom>
              <a:avLst/>
              <a:gdLst>
                <a:gd name="connsiteX0" fmla="*/ 3286680 w 6358156"/>
                <a:gd name="connsiteY0" fmla="*/ 4338824 h 4713183"/>
                <a:gd name="connsiteX1" fmla="*/ 3382889 w 6358156"/>
                <a:gd name="connsiteY1" fmla="*/ 4346359 h 4713183"/>
                <a:gd name="connsiteX2" fmla="*/ 3712030 w 6358156"/>
                <a:gd name="connsiteY2" fmla="*/ 4470928 h 4713183"/>
                <a:gd name="connsiteX3" fmla="*/ 3796323 w 6358156"/>
                <a:gd name="connsiteY3" fmla="*/ 4523166 h 4713183"/>
                <a:gd name="connsiteX4" fmla="*/ 3832448 w 6358156"/>
                <a:gd name="connsiteY4" fmla="*/ 4571387 h 4713183"/>
                <a:gd name="connsiteX5" fmla="*/ 3776253 w 6358156"/>
                <a:gd name="connsiteY5" fmla="*/ 4579424 h 4713183"/>
                <a:gd name="connsiteX6" fmla="*/ 3419014 w 6358156"/>
                <a:gd name="connsiteY6" fmla="*/ 4491020 h 4713183"/>
                <a:gd name="connsiteX7" fmla="*/ 3073817 w 6358156"/>
                <a:gd name="connsiteY7" fmla="*/ 4515130 h 4713183"/>
                <a:gd name="connsiteX8" fmla="*/ 2865093 w 6358156"/>
                <a:gd name="connsiteY8" fmla="*/ 4487001 h 4713183"/>
                <a:gd name="connsiteX9" fmla="*/ 2873121 w 6358156"/>
                <a:gd name="connsiteY9" fmla="*/ 4438781 h 4713183"/>
                <a:gd name="connsiteX10" fmla="*/ 2881149 w 6358156"/>
                <a:gd name="connsiteY10" fmla="*/ 4430744 h 4713183"/>
                <a:gd name="connsiteX11" fmla="*/ 3005580 w 6358156"/>
                <a:gd name="connsiteY11" fmla="*/ 4370469 h 4713183"/>
                <a:gd name="connsiteX12" fmla="*/ 3286680 w 6358156"/>
                <a:gd name="connsiteY12" fmla="*/ 4338824 h 4713183"/>
                <a:gd name="connsiteX13" fmla="*/ 764959 w 6358156"/>
                <a:gd name="connsiteY13" fmla="*/ 3572298 h 4713183"/>
                <a:gd name="connsiteX14" fmla="*/ 1085874 w 6358156"/>
                <a:gd name="connsiteY14" fmla="*/ 3664594 h 4713183"/>
                <a:gd name="connsiteX15" fmla="*/ 1190171 w 6358156"/>
                <a:gd name="connsiteY15" fmla="*/ 3712748 h 4713183"/>
                <a:gd name="connsiteX16" fmla="*/ 1254353 w 6358156"/>
                <a:gd name="connsiteY16" fmla="*/ 3760902 h 4713183"/>
                <a:gd name="connsiteX17" fmla="*/ 1226273 w 6358156"/>
                <a:gd name="connsiteY17" fmla="*/ 3780966 h 4713183"/>
                <a:gd name="connsiteX18" fmla="*/ 917394 w 6358156"/>
                <a:gd name="connsiteY18" fmla="*/ 3728799 h 4713183"/>
                <a:gd name="connsiteX19" fmla="*/ 716822 w 6358156"/>
                <a:gd name="connsiteY19" fmla="*/ 3813069 h 4713183"/>
                <a:gd name="connsiteX20" fmla="*/ 560376 w 6358156"/>
                <a:gd name="connsiteY20" fmla="*/ 3813069 h 4713183"/>
                <a:gd name="connsiteX21" fmla="*/ 520262 w 6358156"/>
                <a:gd name="connsiteY21" fmla="*/ 3756889 h 4713183"/>
                <a:gd name="connsiteX22" fmla="*/ 520262 w 6358156"/>
                <a:gd name="connsiteY22" fmla="*/ 3748863 h 4713183"/>
                <a:gd name="connsiteX23" fmla="*/ 544331 w 6358156"/>
                <a:gd name="connsiteY23" fmla="*/ 3656568 h 4713183"/>
                <a:gd name="connsiteX24" fmla="*/ 764959 w 6358156"/>
                <a:gd name="connsiteY24" fmla="*/ 3572298 h 4713183"/>
                <a:gd name="connsiteX25" fmla="*/ 6122732 w 6358156"/>
                <a:gd name="connsiteY25" fmla="*/ 2175575 h 4713183"/>
                <a:gd name="connsiteX26" fmla="*/ 6148399 w 6358156"/>
                <a:gd name="connsiteY26" fmla="*/ 2176139 h 4713183"/>
                <a:gd name="connsiteX27" fmla="*/ 6164425 w 6358156"/>
                <a:gd name="connsiteY27" fmla="*/ 2232345 h 4713183"/>
                <a:gd name="connsiteX28" fmla="*/ 5988137 w 6358156"/>
                <a:gd name="connsiteY28" fmla="*/ 2581621 h 4713183"/>
                <a:gd name="connsiteX29" fmla="*/ 6040222 w 6358156"/>
                <a:gd name="connsiteY29" fmla="*/ 2922868 h 4713183"/>
                <a:gd name="connsiteX30" fmla="*/ 5988137 w 6358156"/>
                <a:gd name="connsiteY30" fmla="*/ 3127616 h 4713183"/>
                <a:gd name="connsiteX31" fmla="*/ 5891980 w 6358156"/>
                <a:gd name="connsiteY31" fmla="*/ 3123602 h 4713183"/>
                <a:gd name="connsiteX32" fmla="*/ 5879960 w 6358156"/>
                <a:gd name="connsiteY32" fmla="*/ 3115572 h 4713183"/>
                <a:gd name="connsiteX33" fmla="*/ 5755757 w 6358156"/>
                <a:gd name="connsiteY33" fmla="*/ 2995132 h 4713183"/>
                <a:gd name="connsiteX34" fmla="*/ 5711685 w 6358156"/>
                <a:gd name="connsiteY34" fmla="*/ 2625782 h 4713183"/>
                <a:gd name="connsiteX35" fmla="*/ 5948071 w 6358156"/>
                <a:gd name="connsiteY35" fmla="*/ 2296580 h 4713183"/>
                <a:gd name="connsiteX36" fmla="*/ 6056248 w 6358156"/>
                <a:gd name="connsiteY36" fmla="*/ 2212271 h 4713183"/>
                <a:gd name="connsiteX37" fmla="*/ 6122732 w 6358156"/>
                <a:gd name="connsiteY37" fmla="*/ 2175575 h 4713183"/>
                <a:gd name="connsiteX38" fmla="*/ 1266938 w 6358156"/>
                <a:gd name="connsiteY38" fmla="*/ 171789 h 4713183"/>
                <a:gd name="connsiteX39" fmla="*/ 1326147 w 6358156"/>
                <a:gd name="connsiteY39" fmla="*/ 194358 h 4713183"/>
                <a:gd name="connsiteX40" fmla="*/ 1338177 w 6358156"/>
                <a:gd name="connsiteY40" fmla="*/ 202382 h 4713183"/>
                <a:gd name="connsiteX41" fmla="*/ 1418375 w 6358156"/>
                <a:gd name="connsiteY41" fmla="*/ 330772 h 4713183"/>
                <a:gd name="connsiteX42" fmla="*/ 1390306 w 6358156"/>
                <a:gd name="connsiteY42" fmla="*/ 655759 h 4713183"/>
                <a:gd name="connsiteX43" fmla="*/ 1125652 w 6358156"/>
                <a:gd name="connsiteY43" fmla="*/ 892478 h 4713183"/>
                <a:gd name="connsiteX44" fmla="*/ 1021394 w 6358156"/>
                <a:gd name="connsiteY44" fmla="*/ 944637 h 4713183"/>
                <a:gd name="connsiteX45" fmla="*/ 933176 w 6358156"/>
                <a:gd name="connsiteY45" fmla="*/ 960686 h 4713183"/>
                <a:gd name="connsiteX46" fmla="*/ 929166 w 6358156"/>
                <a:gd name="connsiteY46" fmla="*/ 908527 h 4713183"/>
                <a:gd name="connsiteX47" fmla="*/ 1145701 w 6358156"/>
                <a:gd name="connsiteY47" fmla="*/ 639711 h 4713183"/>
                <a:gd name="connsiteX48" fmla="*/ 1161741 w 6358156"/>
                <a:gd name="connsiteY48" fmla="*/ 338796 h 4713183"/>
                <a:gd name="connsiteX49" fmla="*/ 1245949 w 6358156"/>
                <a:gd name="connsiteY49" fmla="*/ 174297 h 4713183"/>
                <a:gd name="connsiteX50" fmla="*/ 1266938 w 6358156"/>
                <a:gd name="connsiteY50" fmla="*/ 171789 h 4713183"/>
                <a:gd name="connsiteX51" fmla="*/ 2060202 w 6358156"/>
                <a:gd name="connsiteY51" fmla="*/ 2301 h 4713183"/>
                <a:gd name="connsiteX52" fmla="*/ 2655825 w 6358156"/>
                <a:gd name="connsiteY52" fmla="*/ 271361 h 4713183"/>
                <a:gd name="connsiteX53" fmla="*/ 3057299 w 6358156"/>
                <a:gd name="connsiteY53" fmla="*/ 359606 h 4713183"/>
                <a:gd name="connsiteX54" fmla="*/ 3466802 w 6358156"/>
                <a:gd name="connsiteY54" fmla="*/ 143004 h 4713183"/>
                <a:gd name="connsiteX55" fmla="*/ 3972658 w 6358156"/>
                <a:gd name="connsiteY55" fmla="*/ 215205 h 4713183"/>
                <a:gd name="connsiteX56" fmla="*/ 4121204 w 6358156"/>
                <a:gd name="connsiteY56" fmla="*/ 363617 h 4713183"/>
                <a:gd name="connsiteX57" fmla="*/ 4635090 w 6358156"/>
                <a:gd name="connsiteY57" fmla="*/ 367628 h 4713183"/>
                <a:gd name="connsiteX58" fmla="*/ 4803708 w 6358156"/>
                <a:gd name="connsiteY58" fmla="*/ 175093 h 4713183"/>
                <a:gd name="connsiteX59" fmla="*/ 5911776 w 6358156"/>
                <a:gd name="connsiteY59" fmla="*/ 343561 h 4713183"/>
                <a:gd name="connsiteX60" fmla="*/ 6357412 w 6358156"/>
                <a:gd name="connsiteY60" fmla="*/ 1274147 h 4713183"/>
                <a:gd name="connsiteX61" fmla="*/ 6317264 w 6358156"/>
                <a:gd name="connsiteY61" fmla="*/ 1599050 h 4713183"/>
                <a:gd name="connsiteX62" fmla="*/ 6305220 w 6358156"/>
                <a:gd name="connsiteY62" fmla="*/ 1647183 h 4713183"/>
                <a:gd name="connsiteX63" fmla="*/ 6301205 w 6358156"/>
                <a:gd name="connsiteY63" fmla="*/ 1655206 h 4713183"/>
                <a:gd name="connsiteX64" fmla="*/ 6285146 w 6358156"/>
                <a:gd name="connsiteY64" fmla="*/ 1691306 h 4713183"/>
                <a:gd name="connsiteX65" fmla="*/ 6281132 w 6358156"/>
                <a:gd name="connsiteY65" fmla="*/ 1703339 h 4713183"/>
                <a:gd name="connsiteX66" fmla="*/ 6269087 w 6358156"/>
                <a:gd name="connsiteY66" fmla="*/ 1735429 h 4713183"/>
                <a:gd name="connsiteX67" fmla="*/ 6261058 w 6358156"/>
                <a:gd name="connsiteY67" fmla="*/ 1751473 h 4713183"/>
                <a:gd name="connsiteX68" fmla="*/ 6244998 w 6358156"/>
                <a:gd name="connsiteY68" fmla="*/ 1779551 h 4713183"/>
                <a:gd name="connsiteX69" fmla="*/ 6236969 w 6358156"/>
                <a:gd name="connsiteY69" fmla="*/ 1795596 h 4713183"/>
                <a:gd name="connsiteX70" fmla="*/ 6224925 w 6358156"/>
                <a:gd name="connsiteY70" fmla="*/ 1823674 h 4713183"/>
                <a:gd name="connsiteX71" fmla="*/ 6212881 w 6358156"/>
                <a:gd name="connsiteY71" fmla="*/ 1839718 h 4713183"/>
                <a:gd name="connsiteX72" fmla="*/ 6196822 w 6358156"/>
                <a:gd name="connsiteY72" fmla="*/ 1863785 h 4713183"/>
                <a:gd name="connsiteX73" fmla="*/ 6188792 w 6358156"/>
                <a:gd name="connsiteY73" fmla="*/ 1879830 h 4713183"/>
                <a:gd name="connsiteX74" fmla="*/ 6168718 w 6358156"/>
                <a:gd name="connsiteY74" fmla="*/ 1907908 h 4713183"/>
                <a:gd name="connsiteX75" fmla="*/ 6156674 w 6358156"/>
                <a:gd name="connsiteY75" fmla="*/ 1919941 h 4713183"/>
                <a:gd name="connsiteX76" fmla="*/ 6128572 w 6358156"/>
                <a:gd name="connsiteY76" fmla="*/ 1956042 h 4713183"/>
                <a:gd name="connsiteX77" fmla="*/ 6048276 w 6358156"/>
                <a:gd name="connsiteY77" fmla="*/ 2036264 h 4713183"/>
                <a:gd name="connsiteX78" fmla="*/ 6020174 w 6358156"/>
                <a:gd name="connsiteY78" fmla="*/ 2060331 h 4713183"/>
                <a:gd name="connsiteX79" fmla="*/ 5988056 w 6358156"/>
                <a:gd name="connsiteY79" fmla="*/ 2084398 h 4713183"/>
                <a:gd name="connsiteX80" fmla="*/ 5831481 w 6358156"/>
                <a:gd name="connsiteY80" fmla="*/ 2212755 h 4713183"/>
                <a:gd name="connsiteX81" fmla="*/ 5771260 w 6358156"/>
                <a:gd name="connsiteY81" fmla="*/ 2264900 h 4713183"/>
                <a:gd name="connsiteX82" fmla="*/ 5598626 w 6358156"/>
                <a:gd name="connsiteY82" fmla="*/ 2517602 h 4713183"/>
                <a:gd name="connsiteX83" fmla="*/ 5586582 w 6358156"/>
                <a:gd name="connsiteY83" fmla="*/ 2561724 h 4713183"/>
                <a:gd name="connsiteX84" fmla="*/ 5582568 w 6358156"/>
                <a:gd name="connsiteY84" fmla="*/ 2581780 h 4713183"/>
                <a:gd name="connsiteX85" fmla="*/ 5578552 w 6358156"/>
                <a:gd name="connsiteY85" fmla="*/ 2621891 h 4713183"/>
                <a:gd name="connsiteX86" fmla="*/ 5574538 w 6358156"/>
                <a:gd name="connsiteY86" fmla="*/ 2645958 h 4713183"/>
                <a:gd name="connsiteX87" fmla="*/ 5574538 w 6358156"/>
                <a:gd name="connsiteY87" fmla="*/ 2666014 h 4713183"/>
                <a:gd name="connsiteX88" fmla="*/ 5574538 w 6358156"/>
                <a:gd name="connsiteY88" fmla="*/ 2686070 h 4713183"/>
                <a:gd name="connsiteX89" fmla="*/ 5578552 w 6358156"/>
                <a:gd name="connsiteY89" fmla="*/ 2706126 h 4713183"/>
                <a:gd name="connsiteX90" fmla="*/ 5582568 w 6358156"/>
                <a:gd name="connsiteY90" fmla="*/ 2750248 h 4713183"/>
                <a:gd name="connsiteX91" fmla="*/ 5586582 w 6358156"/>
                <a:gd name="connsiteY91" fmla="*/ 2770304 h 4713183"/>
                <a:gd name="connsiteX92" fmla="*/ 5594612 w 6358156"/>
                <a:gd name="connsiteY92" fmla="*/ 2810415 h 4713183"/>
                <a:gd name="connsiteX93" fmla="*/ 5602641 w 6358156"/>
                <a:gd name="connsiteY93" fmla="*/ 2830471 h 4713183"/>
                <a:gd name="connsiteX94" fmla="*/ 5678921 w 6358156"/>
                <a:gd name="connsiteY94" fmla="*/ 3018995 h 4713183"/>
                <a:gd name="connsiteX95" fmla="*/ 5723083 w 6358156"/>
                <a:gd name="connsiteY95" fmla="*/ 3099218 h 4713183"/>
                <a:gd name="connsiteX96" fmla="*/ 5803378 w 6358156"/>
                <a:gd name="connsiteY96" fmla="*/ 3247630 h 4713183"/>
                <a:gd name="connsiteX97" fmla="*/ 5827466 w 6358156"/>
                <a:gd name="connsiteY97" fmla="*/ 3287741 h 4713183"/>
                <a:gd name="connsiteX98" fmla="*/ 5851554 w 6358156"/>
                <a:gd name="connsiteY98" fmla="*/ 3331864 h 4713183"/>
                <a:gd name="connsiteX99" fmla="*/ 5875643 w 6358156"/>
                <a:gd name="connsiteY99" fmla="*/ 3371976 h 4713183"/>
                <a:gd name="connsiteX100" fmla="*/ 5899732 w 6358156"/>
                <a:gd name="connsiteY100" fmla="*/ 3416098 h 4713183"/>
                <a:gd name="connsiteX101" fmla="*/ 5980026 w 6358156"/>
                <a:gd name="connsiteY101" fmla="*/ 3608633 h 4713183"/>
                <a:gd name="connsiteX102" fmla="*/ 6024188 w 6358156"/>
                <a:gd name="connsiteY102" fmla="*/ 3981670 h 4713183"/>
                <a:gd name="connsiteX103" fmla="*/ 6012144 w 6358156"/>
                <a:gd name="connsiteY103" fmla="*/ 4053870 h 4713183"/>
                <a:gd name="connsiteX104" fmla="*/ 5980026 w 6358156"/>
                <a:gd name="connsiteY104" fmla="*/ 4154149 h 4713183"/>
                <a:gd name="connsiteX105" fmla="*/ 5935864 w 6358156"/>
                <a:gd name="connsiteY105" fmla="*/ 4246405 h 4713183"/>
                <a:gd name="connsiteX106" fmla="*/ 5919805 w 6358156"/>
                <a:gd name="connsiteY106" fmla="*/ 4274483 h 4713183"/>
                <a:gd name="connsiteX107" fmla="*/ 5879658 w 6358156"/>
                <a:gd name="connsiteY107" fmla="*/ 4330639 h 4713183"/>
                <a:gd name="connsiteX108" fmla="*/ 5855570 w 6358156"/>
                <a:gd name="connsiteY108" fmla="*/ 4354706 h 4713183"/>
                <a:gd name="connsiteX109" fmla="*/ 4683266 w 6358156"/>
                <a:gd name="connsiteY109" fmla="*/ 4703676 h 4713183"/>
                <a:gd name="connsiteX110" fmla="*/ 4570854 w 6358156"/>
                <a:gd name="connsiteY110" fmla="*/ 4691642 h 4713183"/>
                <a:gd name="connsiteX111" fmla="*/ 4502604 w 6358156"/>
                <a:gd name="connsiteY111" fmla="*/ 4675598 h 4713183"/>
                <a:gd name="connsiteX112" fmla="*/ 4466471 w 6358156"/>
                <a:gd name="connsiteY112" fmla="*/ 4667575 h 4713183"/>
                <a:gd name="connsiteX113" fmla="*/ 4398220 w 6358156"/>
                <a:gd name="connsiteY113" fmla="*/ 4651531 h 4713183"/>
                <a:gd name="connsiteX114" fmla="*/ 4366102 w 6358156"/>
                <a:gd name="connsiteY114" fmla="*/ 4639497 h 4713183"/>
                <a:gd name="connsiteX115" fmla="*/ 4237631 w 6358156"/>
                <a:gd name="connsiteY115" fmla="*/ 4595375 h 4713183"/>
                <a:gd name="connsiteX116" fmla="*/ 4153322 w 6358156"/>
                <a:gd name="connsiteY116" fmla="*/ 4563286 h 4713183"/>
                <a:gd name="connsiteX117" fmla="*/ 3848202 w 6358156"/>
                <a:gd name="connsiteY117" fmla="*/ 4434929 h 4713183"/>
                <a:gd name="connsiteX118" fmla="*/ 2940871 w 6358156"/>
                <a:gd name="connsiteY118" fmla="*/ 4302561 h 4713183"/>
                <a:gd name="connsiteX119" fmla="*/ 2824444 w 6358156"/>
                <a:gd name="connsiteY119" fmla="*/ 4346684 h 4713183"/>
                <a:gd name="connsiteX120" fmla="*/ 2768238 w 6358156"/>
                <a:gd name="connsiteY120" fmla="*/ 4370751 h 4713183"/>
                <a:gd name="connsiteX121" fmla="*/ 2583560 w 6358156"/>
                <a:gd name="connsiteY121" fmla="*/ 4458996 h 4713183"/>
                <a:gd name="connsiteX122" fmla="*/ 2479177 w 6358156"/>
                <a:gd name="connsiteY122" fmla="*/ 4499107 h 4713183"/>
                <a:gd name="connsiteX123" fmla="*/ 1583891 w 6358156"/>
                <a:gd name="connsiteY123" fmla="*/ 4218327 h 4713183"/>
                <a:gd name="connsiteX124" fmla="*/ 1551773 w 6358156"/>
                <a:gd name="connsiteY124" fmla="*/ 4174205 h 4713183"/>
                <a:gd name="connsiteX125" fmla="*/ 1527685 w 6358156"/>
                <a:gd name="connsiteY125" fmla="*/ 4134093 h 4713183"/>
                <a:gd name="connsiteX126" fmla="*/ 1491552 w 6358156"/>
                <a:gd name="connsiteY126" fmla="*/ 4069915 h 4713183"/>
                <a:gd name="connsiteX127" fmla="*/ 1475493 w 6358156"/>
                <a:gd name="connsiteY127" fmla="*/ 4029803 h 4713183"/>
                <a:gd name="connsiteX128" fmla="*/ 1467464 w 6358156"/>
                <a:gd name="connsiteY128" fmla="*/ 4013759 h 4713183"/>
                <a:gd name="connsiteX129" fmla="*/ 1122196 w 6358156"/>
                <a:gd name="connsiteY129" fmla="*/ 3536432 h 4713183"/>
                <a:gd name="connsiteX130" fmla="*/ 1041902 w 6358156"/>
                <a:gd name="connsiteY130" fmla="*/ 3512366 h 4713183"/>
                <a:gd name="connsiteX131" fmla="*/ 1001754 w 6358156"/>
                <a:gd name="connsiteY131" fmla="*/ 3504343 h 4713183"/>
                <a:gd name="connsiteX132" fmla="*/ 993725 w 6358156"/>
                <a:gd name="connsiteY132" fmla="*/ 3500332 h 4713183"/>
                <a:gd name="connsiteX133" fmla="*/ 792988 w 6358156"/>
                <a:gd name="connsiteY133" fmla="*/ 3484288 h 4713183"/>
                <a:gd name="connsiteX134" fmla="*/ 764884 w 6358156"/>
                <a:gd name="connsiteY134" fmla="*/ 3484288 h 4713183"/>
                <a:gd name="connsiteX135" fmla="*/ 712693 w 6358156"/>
                <a:gd name="connsiteY135" fmla="*/ 3480276 h 4713183"/>
                <a:gd name="connsiteX136" fmla="*/ 584221 w 6358156"/>
                <a:gd name="connsiteY136" fmla="*/ 3472254 h 4713183"/>
                <a:gd name="connsiteX137" fmla="*/ 387499 w 6358156"/>
                <a:gd name="connsiteY137" fmla="*/ 3424120 h 4713183"/>
                <a:gd name="connsiteX138" fmla="*/ 363411 w 6358156"/>
                <a:gd name="connsiteY138" fmla="*/ 3412087 h 4713183"/>
                <a:gd name="connsiteX139" fmla="*/ 315234 w 6358156"/>
                <a:gd name="connsiteY139" fmla="*/ 3384009 h 4713183"/>
                <a:gd name="connsiteX140" fmla="*/ 238954 w 6358156"/>
                <a:gd name="connsiteY140" fmla="*/ 3323842 h 4713183"/>
                <a:gd name="connsiteX141" fmla="*/ 202821 w 6358156"/>
                <a:gd name="connsiteY141" fmla="*/ 3287741 h 4713183"/>
                <a:gd name="connsiteX142" fmla="*/ 182748 w 6358156"/>
                <a:gd name="connsiteY142" fmla="*/ 3271697 h 4713183"/>
                <a:gd name="connsiteX143" fmla="*/ 150630 w 6358156"/>
                <a:gd name="connsiteY143" fmla="*/ 3231585 h 4713183"/>
                <a:gd name="connsiteX144" fmla="*/ 122527 w 6358156"/>
                <a:gd name="connsiteY144" fmla="*/ 3191474 h 4713183"/>
                <a:gd name="connsiteX145" fmla="*/ 90409 w 6358156"/>
                <a:gd name="connsiteY145" fmla="*/ 3143340 h 4713183"/>
                <a:gd name="connsiteX146" fmla="*/ 78365 w 6358156"/>
                <a:gd name="connsiteY146" fmla="*/ 3115262 h 4713183"/>
                <a:gd name="connsiteX147" fmla="*/ 58291 w 6358156"/>
                <a:gd name="connsiteY147" fmla="*/ 3075151 h 4713183"/>
                <a:gd name="connsiteX148" fmla="*/ 10114 w 6358156"/>
                <a:gd name="connsiteY148" fmla="*/ 2698103 h 4713183"/>
                <a:gd name="connsiteX149" fmla="*/ 22158 w 6358156"/>
                <a:gd name="connsiteY149" fmla="*/ 2657992 h 4713183"/>
                <a:gd name="connsiteX150" fmla="*/ 22158 w 6358156"/>
                <a:gd name="connsiteY150" fmla="*/ 2645958 h 4713183"/>
                <a:gd name="connsiteX151" fmla="*/ 34203 w 6358156"/>
                <a:gd name="connsiteY151" fmla="*/ 2617880 h 4713183"/>
                <a:gd name="connsiteX152" fmla="*/ 38217 w 6358156"/>
                <a:gd name="connsiteY152" fmla="*/ 2605847 h 4713183"/>
                <a:gd name="connsiteX153" fmla="*/ 46247 w 6358156"/>
                <a:gd name="connsiteY153" fmla="*/ 2577769 h 4713183"/>
                <a:gd name="connsiteX154" fmla="*/ 54276 w 6358156"/>
                <a:gd name="connsiteY154" fmla="*/ 2565735 h 4713183"/>
                <a:gd name="connsiteX155" fmla="*/ 66320 w 6358156"/>
                <a:gd name="connsiteY155" fmla="*/ 2537657 h 4713183"/>
                <a:gd name="connsiteX156" fmla="*/ 70335 w 6358156"/>
                <a:gd name="connsiteY156" fmla="*/ 2525624 h 4713183"/>
                <a:gd name="connsiteX157" fmla="*/ 90409 w 6358156"/>
                <a:gd name="connsiteY157" fmla="*/ 2489524 h 4713183"/>
                <a:gd name="connsiteX158" fmla="*/ 94424 w 6358156"/>
                <a:gd name="connsiteY158" fmla="*/ 2481501 h 4713183"/>
                <a:gd name="connsiteX159" fmla="*/ 110483 w 6358156"/>
                <a:gd name="connsiteY159" fmla="*/ 2457435 h 4713183"/>
                <a:gd name="connsiteX160" fmla="*/ 122527 w 6358156"/>
                <a:gd name="connsiteY160" fmla="*/ 2441390 h 4713183"/>
                <a:gd name="connsiteX161" fmla="*/ 134571 w 6358156"/>
                <a:gd name="connsiteY161" fmla="*/ 2421334 h 4713183"/>
                <a:gd name="connsiteX162" fmla="*/ 146615 w 6358156"/>
                <a:gd name="connsiteY162" fmla="*/ 2409301 h 4713183"/>
                <a:gd name="connsiteX163" fmla="*/ 162674 w 6358156"/>
                <a:gd name="connsiteY163" fmla="*/ 2389245 h 4713183"/>
                <a:gd name="connsiteX164" fmla="*/ 174718 w 6358156"/>
                <a:gd name="connsiteY164" fmla="*/ 2377212 h 4713183"/>
                <a:gd name="connsiteX165" fmla="*/ 194792 w 6358156"/>
                <a:gd name="connsiteY165" fmla="*/ 2353145 h 4713183"/>
                <a:gd name="connsiteX166" fmla="*/ 210851 w 6358156"/>
                <a:gd name="connsiteY166" fmla="*/ 2337100 h 4713183"/>
                <a:gd name="connsiteX167" fmla="*/ 230925 w 6358156"/>
                <a:gd name="connsiteY167" fmla="*/ 2317044 h 4713183"/>
                <a:gd name="connsiteX168" fmla="*/ 242969 w 6358156"/>
                <a:gd name="connsiteY168" fmla="*/ 2305011 h 4713183"/>
                <a:gd name="connsiteX169" fmla="*/ 259028 w 6358156"/>
                <a:gd name="connsiteY169" fmla="*/ 2292978 h 4713183"/>
                <a:gd name="connsiteX170" fmla="*/ 275087 w 6358156"/>
                <a:gd name="connsiteY170" fmla="*/ 2280944 h 4713183"/>
                <a:gd name="connsiteX171" fmla="*/ 295160 w 6358156"/>
                <a:gd name="connsiteY171" fmla="*/ 2264900 h 4713183"/>
                <a:gd name="connsiteX172" fmla="*/ 311219 w 6358156"/>
                <a:gd name="connsiteY172" fmla="*/ 2252866 h 4713183"/>
                <a:gd name="connsiteX173" fmla="*/ 327278 w 6358156"/>
                <a:gd name="connsiteY173" fmla="*/ 2240833 h 4713183"/>
                <a:gd name="connsiteX174" fmla="*/ 463779 w 6358156"/>
                <a:gd name="connsiteY174" fmla="*/ 2172643 h 4713183"/>
                <a:gd name="connsiteX175" fmla="*/ 644442 w 6358156"/>
                <a:gd name="connsiteY175" fmla="*/ 2108465 h 4713183"/>
                <a:gd name="connsiteX176" fmla="*/ 648457 w 6358156"/>
                <a:gd name="connsiteY176" fmla="*/ 1574983 h 4713183"/>
                <a:gd name="connsiteX177" fmla="*/ 712693 w 6358156"/>
                <a:gd name="connsiteY177" fmla="*/ 1266125 h 4713183"/>
                <a:gd name="connsiteX178" fmla="*/ 1539729 w 6358156"/>
                <a:gd name="connsiteY178" fmla="*/ 692531 h 4713183"/>
                <a:gd name="connsiteX179" fmla="*/ 1848863 w 6358156"/>
                <a:gd name="connsiteY179" fmla="*/ 34703 h 4713183"/>
                <a:gd name="connsiteX180" fmla="*/ 2060202 w 6358156"/>
                <a:gd name="connsiteY180" fmla="*/ 2301 h 471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6358156" h="4713183">
                  <a:moveTo>
                    <a:pt x="3286680" y="4338824"/>
                  </a:moveTo>
                  <a:cubicBezTo>
                    <a:pt x="3319419" y="4339829"/>
                    <a:pt x="3351781" y="4342340"/>
                    <a:pt x="3382889" y="4346359"/>
                  </a:cubicBezTo>
                  <a:cubicBezTo>
                    <a:pt x="3515348" y="4370469"/>
                    <a:pt x="3619710" y="4418689"/>
                    <a:pt x="3712030" y="4470928"/>
                  </a:cubicBezTo>
                  <a:cubicBezTo>
                    <a:pt x="3740128" y="4487001"/>
                    <a:pt x="3772239" y="4507093"/>
                    <a:pt x="3796323" y="4523166"/>
                  </a:cubicBezTo>
                  <a:cubicBezTo>
                    <a:pt x="3816392" y="4539240"/>
                    <a:pt x="3840476" y="4555313"/>
                    <a:pt x="3832448" y="4571387"/>
                  </a:cubicBezTo>
                  <a:cubicBezTo>
                    <a:pt x="3824420" y="4587460"/>
                    <a:pt x="3800337" y="4587460"/>
                    <a:pt x="3776253" y="4579424"/>
                  </a:cubicBezTo>
                  <a:cubicBezTo>
                    <a:pt x="3655836" y="4547277"/>
                    <a:pt x="3559501" y="4499056"/>
                    <a:pt x="3419014" y="4491020"/>
                  </a:cubicBezTo>
                  <a:cubicBezTo>
                    <a:pt x="3302610" y="4482983"/>
                    <a:pt x="3186207" y="4495038"/>
                    <a:pt x="3073817" y="4515130"/>
                  </a:cubicBezTo>
                  <a:cubicBezTo>
                    <a:pt x="3005580" y="4527185"/>
                    <a:pt x="2901218" y="4527185"/>
                    <a:pt x="2865093" y="4487001"/>
                  </a:cubicBezTo>
                  <a:cubicBezTo>
                    <a:pt x="2853051" y="4470928"/>
                    <a:pt x="2857065" y="4454854"/>
                    <a:pt x="2873121" y="4438781"/>
                  </a:cubicBezTo>
                  <a:cubicBezTo>
                    <a:pt x="2873121" y="4434763"/>
                    <a:pt x="2877135" y="4434763"/>
                    <a:pt x="2881149" y="4430744"/>
                  </a:cubicBezTo>
                  <a:cubicBezTo>
                    <a:pt x="2909246" y="4406634"/>
                    <a:pt x="2953399" y="4386542"/>
                    <a:pt x="3005580" y="4370469"/>
                  </a:cubicBezTo>
                  <a:cubicBezTo>
                    <a:pt x="3086862" y="4346358"/>
                    <a:pt x="3188465" y="4335810"/>
                    <a:pt x="3286680" y="4338824"/>
                  </a:cubicBezTo>
                  <a:close/>
                  <a:moveTo>
                    <a:pt x="764959" y="3572298"/>
                  </a:moveTo>
                  <a:cubicBezTo>
                    <a:pt x="873268" y="3576311"/>
                    <a:pt x="985588" y="3616439"/>
                    <a:pt x="1085874" y="3664594"/>
                  </a:cubicBezTo>
                  <a:cubicBezTo>
                    <a:pt x="1121976" y="3680645"/>
                    <a:pt x="1158079" y="3696696"/>
                    <a:pt x="1190171" y="3712748"/>
                  </a:cubicBezTo>
                  <a:cubicBezTo>
                    <a:pt x="1214239" y="3724786"/>
                    <a:pt x="1246331" y="3740838"/>
                    <a:pt x="1254353" y="3760902"/>
                  </a:cubicBezTo>
                  <a:cubicBezTo>
                    <a:pt x="1262376" y="3780966"/>
                    <a:pt x="1250342" y="3784979"/>
                    <a:pt x="1226273" y="3780966"/>
                  </a:cubicBezTo>
                  <a:cubicBezTo>
                    <a:pt x="1121976" y="3760902"/>
                    <a:pt x="1017679" y="3720773"/>
                    <a:pt x="917394" y="3728799"/>
                  </a:cubicBezTo>
                  <a:cubicBezTo>
                    <a:pt x="837165" y="3740838"/>
                    <a:pt x="772982" y="3776953"/>
                    <a:pt x="716822" y="3813069"/>
                  </a:cubicBezTo>
                  <a:cubicBezTo>
                    <a:pt x="684731" y="3837146"/>
                    <a:pt x="616536" y="3857210"/>
                    <a:pt x="560376" y="3813069"/>
                  </a:cubicBezTo>
                  <a:cubicBezTo>
                    <a:pt x="540319" y="3797018"/>
                    <a:pt x="524274" y="3776953"/>
                    <a:pt x="520262" y="3756889"/>
                  </a:cubicBezTo>
                  <a:cubicBezTo>
                    <a:pt x="520262" y="3752876"/>
                    <a:pt x="520262" y="3748863"/>
                    <a:pt x="520262" y="3748863"/>
                  </a:cubicBezTo>
                  <a:cubicBezTo>
                    <a:pt x="516251" y="3712748"/>
                    <a:pt x="524274" y="3680645"/>
                    <a:pt x="544331" y="3656568"/>
                  </a:cubicBezTo>
                  <a:cubicBezTo>
                    <a:pt x="588456" y="3600388"/>
                    <a:pt x="672696" y="3568285"/>
                    <a:pt x="764959" y="3572298"/>
                  </a:cubicBezTo>
                  <a:close/>
                  <a:moveTo>
                    <a:pt x="6122732" y="2175575"/>
                  </a:moveTo>
                  <a:cubicBezTo>
                    <a:pt x="6130870" y="2174132"/>
                    <a:pt x="6139384" y="2174132"/>
                    <a:pt x="6148399" y="2176139"/>
                  </a:cubicBezTo>
                  <a:cubicBezTo>
                    <a:pt x="6176444" y="2184169"/>
                    <a:pt x="6180451" y="2208257"/>
                    <a:pt x="6164425" y="2232345"/>
                  </a:cubicBezTo>
                  <a:cubicBezTo>
                    <a:pt x="6100320" y="2348770"/>
                    <a:pt x="6008169" y="2445122"/>
                    <a:pt x="5988137" y="2581621"/>
                  </a:cubicBezTo>
                  <a:cubicBezTo>
                    <a:pt x="5976117" y="2698047"/>
                    <a:pt x="6004163" y="2814472"/>
                    <a:pt x="6040222" y="2922868"/>
                  </a:cubicBezTo>
                  <a:cubicBezTo>
                    <a:pt x="6064261" y="2991117"/>
                    <a:pt x="6068268" y="3095499"/>
                    <a:pt x="5988137" y="3127616"/>
                  </a:cubicBezTo>
                  <a:cubicBezTo>
                    <a:pt x="5960091" y="3139660"/>
                    <a:pt x="5924032" y="3135646"/>
                    <a:pt x="5891980" y="3123602"/>
                  </a:cubicBezTo>
                  <a:cubicBezTo>
                    <a:pt x="5887973" y="3119587"/>
                    <a:pt x="5883966" y="3119587"/>
                    <a:pt x="5879960" y="3115572"/>
                  </a:cubicBezTo>
                  <a:cubicBezTo>
                    <a:pt x="5827875" y="3087469"/>
                    <a:pt x="5787809" y="3043308"/>
                    <a:pt x="5755757" y="2995132"/>
                  </a:cubicBezTo>
                  <a:cubicBezTo>
                    <a:pt x="5691652" y="2886736"/>
                    <a:pt x="5675626" y="2742208"/>
                    <a:pt x="5711685" y="2625782"/>
                  </a:cubicBezTo>
                  <a:cubicBezTo>
                    <a:pt x="5751750" y="2493298"/>
                    <a:pt x="5847908" y="2388917"/>
                    <a:pt x="5948071" y="2296580"/>
                  </a:cubicBezTo>
                  <a:cubicBezTo>
                    <a:pt x="5984130" y="2268477"/>
                    <a:pt x="6020189" y="2240374"/>
                    <a:pt x="6056248" y="2212271"/>
                  </a:cubicBezTo>
                  <a:cubicBezTo>
                    <a:pt x="6077283" y="2197216"/>
                    <a:pt x="6098317" y="2179903"/>
                    <a:pt x="6122732" y="2175575"/>
                  </a:cubicBezTo>
                  <a:close/>
                  <a:moveTo>
                    <a:pt x="1266938" y="171789"/>
                  </a:moveTo>
                  <a:cubicBezTo>
                    <a:pt x="1287802" y="172541"/>
                    <a:pt x="1308103" y="182321"/>
                    <a:pt x="1326147" y="194358"/>
                  </a:cubicBezTo>
                  <a:cubicBezTo>
                    <a:pt x="1330157" y="198370"/>
                    <a:pt x="1334167" y="198370"/>
                    <a:pt x="1338177" y="202382"/>
                  </a:cubicBezTo>
                  <a:cubicBezTo>
                    <a:pt x="1374266" y="238492"/>
                    <a:pt x="1402335" y="282626"/>
                    <a:pt x="1418375" y="330772"/>
                  </a:cubicBezTo>
                  <a:cubicBezTo>
                    <a:pt x="1454464" y="435089"/>
                    <a:pt x="1442434" y="559467"/>
                    <a:pt x="1390306" y="655759"/>
                  </a:cubicBezTo>
                  <a:cubicBezTo>
                    <a:pt x="1334167" y="760076"/>
                    <a:pt x="1229909" y="832296"/>
                    <a:pt x="1125652" y="892478"/>
                  </a:cubicBezTo>
                  <a:cubicBezTo>
                    <a:pt x="1093572" y="912539"/>
                    <a:pt x="1057483" y="928588"/>
                    <a:pt x="1021394" y="944637"/>
                  </a:cubicBezTo>
                  <a:cubicBezTo>
                    <a:pt x="993324" y="956673"/>
                    <a:pt x="965255" y="972722"/>
                    <a:pt x="933176" y="960686"/>
                  </a:cubicBezTo>
                  <a:cubicBezTo>
                    <a:pt x="913126" y="948649"/>
                    <a:pt x="913126" y="928588"/>
                    <a:pt x="929166" y="908527"/>
                  </a:cubicBezTo>
                  <a:cubicBezTo>
                    <a:pt x="1005354" y="820259"/>
                    <a:pt x="1105602" y="756064"/>
                    <a:pt x="1145701" y="639711"/>
                  </a:cubicBezTo>
                  <a:cubicBezTo>
                    <a:pt x="1177780" y="543418"/>
                    <a:pt x="1173770" y="439101"/>
                    <a:pt x="1161741" y="338796"/>
                  </a:cubicBezTo>
                  <a:cubicBezTo>
                    <a:pt x="1157731" y="274601"/>
                    <a:pt x="1169761" y="186333"/>
                    <a:pt x="1245949" y="174297"/>
                  </a:cubicBezTo>
                  <a:cubicBezTo>
                    <a:pt x="1252966" y="172291"/>
                    <a:pt x="1259984" y="171538"/>
                    <a:pt x="1266938" y="171789"/>
                  </a:cubicBezTo>
                  <a:close/>
                  <a:moveTo>
                    <a:pt x="2060202" y="2301"/>
                  </a:moveTo>
                  <a:cubicBezTo>
                    <a:pt x="2271164" y="23171"/>
                    <a:pt x="2478174" y="181110"/>
                    <a:pt x="2655825" y="271361"/>
                  </a:cubicBezTo>
                  <a:cubicBezTo>
                    <a:pt x="2780282" y="335539"/>
                    <a:pt x="2916783" y="379662"/>
                    <a:pt x="3057299" y="359606"/>
                  </a:cubicBezTo>
                  <a:cubicBezTo>
                    <a:pt x="3221903" y="331528"/>
                    <a:pt x="3318256" y="207182"/>
                    <a:pt x="3466802" y="143004"/>
                  </a:cubicBezTo>
                  <a:cubicBezTo>
                    <a:pt x="3631406" y="74815"/>
                    <a:pt x="3836157" y="94870"/>
                    <a:pt x="3972658" y="215205"/>
                  </a:cubicBezTo>
                  <a:cubicBezTo>
                    <a:pt x="4024850" y="263338"/>
                    <a:pt x="4064997" y="319495"/>
                    <a:pt x="4121204" y="363617"/>
                  </a:cubicBezTo>
                  <a:cubicBezTo>
                    <a:pt x="4261720" y="483951"/>
                    <a:pt x="4494574" y="487963"/>
                    <a:pt x="4635090" y="367628"/>
                  </a:cubicBezTo>
                  <a:cubicBezTo>
                    <a:pt x="4699326" y="315483"/>
                    <a:pt x="4743488" y="239272"/>
                    <a:pt x="4803708" y="175093"/>
                  </a:cubicBezTo>
                  <a:cubicBezTo>
                    <a:pt x="5108828" y="-133765"/>
                    <a:pt x="5642788" y="94870"/>
                    <a:pt x="5911776" y="343561"/>
                  </a:cubicBezTo>
                  <a:cubicBezTo>
                    <a:pt x="6168718" y="580219"/>
                    <a:pt x="6341352" y="925177"/>
                    <a:pt x="6357412" y="1274147"/>
                  </a:cubicBezTo>
                  <a:cubicBezTo>
                    <a:pt x="6361426" y="1382448"/>
                    <a:pt x="6349382" y="1494760"/>
                    <a:pt x="6317264" y="1599050"/>
                  </a:cubicBezTo>
                  <a:cubicBezTo>
                    <a:pt x="6313249" y="1615094"/>
                    <a:pt x="6309234" y="1631139"/>
                    <a:pt x="6305220" y="1647183"/>
                  </a:cubicBezTo>
                  <a:cubicBezTo>
                    <a:pt x="6301205" y="1647183"/>
                    <a:pt x="6301205" y="1651195"/>
                    <a:pt x="6301205" y="1655206"/>
                  </a:cubicBezTo>
                  <a:cubicBezTo>
                    <a:pt x="6297190" y="1667239"/>
                    <a:pt x="6293176" y="1679273"/>
                    <a:pt x="6285146" y="1691306"/>
                  </a:cubicBezTo>
                  <a:cubicBezTo>
                    <a:pt x="6285146" y="1695317"/>
                    <a:pt x="6285146" y="1699328"/>
                    <a:pt x="6281132" y="1703339"/>
                  </a:cubicBezTo>
                  <a:cubicBezTo>
                    <a:pt x="6277116" y="1715373"/>
                    <a:pt x="6273102" y="1727406"/>
                    <a:pt x="6269087" y="1735429"/>
                  </a:cubicBezTo>
                  <a:cubicBezTo>
                    <a:pt x="6265072" y="1739440"/>
                    <a:pt x="6265072" y="1747462"/>
                    <a:pt x="6261058" y="1751473"/>
                  </a:cubicBezTo>
                  <a:cubicBezTo>
                    <a:pt x="6257043" y="1759495"/>
                    <a:pt x="6253028" y="1771529"/>
                    <a:pt x="6244998" y="1779551"/>
                  </a:cubicBezTo>
                  <a:cubicBezTo>
                    <a:pt x="6244998" y="1783562"/>
                    <a:pt x="6240984" y="1791585"/>
                    <a:pt x="6236969" y="1795596"/>
                  </a:cubicBezTo>
                  <a:cubicBezTo>
                    <a:pt x="6232954" y="1803618"/>
                    <a:pt x="6228940" y="1815651"/>
                    <a:pt x="6224925" y="1823674"/>
                  </a:cubicBezTo>
                  <a:cubicBezTo>
                    <a:pt x="6220910" y="1827685"/>
                    <a:pt x="6216896" y="1831696"/>
                    <a:pt x="6212881" y="1839718"/>
                  </a:cubicBezTo>
                  <a:cubicBezTo>
                    <a:pt x="6208866" y="1847741"/>
                    <a:pt x="6200836" y="1855763"/>
                    <a:pt x="6196822" y="1863785"/>
                  </a:cubicBezTo>
                  <a:cubicBezTo>
                    <a:pt x="6192807" y="1867796"/>
                    <a:pt x="6188792" y="1875819"/>
                    <a:pt x="6188792" y="1879830"/>
                  </a:cubicBezTo>
                  <a:cubicBezTo>
                    <a:pt x="6180763" y="1887852"/>
                    <a:pt x="6172734" y="1895874"/>
                    <a:pt x="6168718" y="1907908"/>
                  </a:cubicBezTo>
                  <a:cubicBezTo>
                    <a:pt x="6164704" y="1911919"/>
                    <a:pt x="6160689" y="1915930"/>
                    <a:pt x="6156674" y="1919941"/>
                  </a:cubicBezTo>
                  <a:cubicBezTo>
                    <a:pt x="6148645" y="1931975"/>
                    <a:pt x="6136601" y="1944008"/>
                    <a:pt x="6128572" y="1956042"/>
                  </a:cubicBezTo>
                  <a:cubicBezTo>
                    <a:pt x="6100468" y="1984119"/>
                    <a:pt x="6076380" y="2008186"/>
                    <a:pt x="6048276" y="2036264"/>
                  </a:cubicBezTo>
                  <a:cubicBezTo>
                    <a:pt x="6040247" y="2044287"/>
                    <a:pt x="6028203" y="2052309"/>
                    <a:pt x="6020174" y="2060331"/>
                  </a:cubicBezTo>
                  <a:cubicBezTo>
                    <a:pt x="6008130" y="2068354"/>
                    <a:pt x="6000100" y="2076376"/>
                    <a:pt x="5988056" y="2084398"/>
                  </a:cubicBezTo>
                  <a:cubicBezTo>
                    <a:pt x="5935864" y="2128521"/>
                    <a:pt x="5883672" y="2168632"/>
                    <a:pt x="5831481" y="2212755"/>
                  </a:cubicBezTo>
                  <a:cubicBezTo>
                    <a:pt x="5811407" y="2228799"/>
                    <a:pt x="5791334" y="2248855"/>
                    <a:pt x="5771260" y="2264900"/>
                  </a:cubicBezTo>
                  <a:cubicBezTo>
                    <a:pt x="5682936" y="2349134"/>
                    <a:pt x="5626730" y="2437379"/>
                    <a:pt x="5598626" y="2517602"/>
                  </a:cubicBezTo>
                  <a:cubicBezTo>
                    <a:pt x="5594612" y="2533646"/>
                    <a:pt x="5590597" y="2545680"/>
                    <a:pt x="5586582" y="2561724"/>
                  </a:cubicBezTo>
                  <a:cubicBezTo>
                    <a:pt x="5586582" y="2569747"/>
                    <a:pt x="5582568" y="2573758"/>
                    <a:pt x="5582568" y="2581780"/>
                  </a:cubicBezTo>
                  <a:cubicBezTo>
                    <a:pt x="5578552" y="2597825"/>
                    <a:pt x="5578552" y="2609858"/>
                    <a:pt x="5578552" y="2621891"/>
                  </a:cubicBezTo>
                  <a:cubicBezTo>
                    <a:pt x="5578552" y="2629914"/>
                    <a:pt x="5574538" y="2637936"/>
                    <a:pt x="5574538" y="2645958"/>
                  </a:cubicBezTo>
                  <a:cubicBezTo>
                    <a:pt x="5574538" y="2649969"/>
                    <a:pt x="5574538" y="2657992"/>
                    <a:pt x="5574538" y="2666014"/>
                  </a:cubicBezTo>
                  <a:cubicBezTo>
                    <a:pt x="5574538" y="2674036"/>
                    <a:pt x="5574538" y="2678048"/>
                    <a:pt x="5574538" y="2686070"/>
                  </a:cubicBezTo>
                  <a:cubicBezTo>
                    <a:pt x="5574538" y="2694092"/>
                    <a:pt x="5578552" y="2698103"/>
                    <a:pt x="5578552" y="2706126"/>
                  </a:cubicBezTo>
                  <a:cubicBezTo>
                    <a:pt x="5578552" y="2722170"/>
                    <a:pt x="5578552" y="2734204"/>
                    <a:pt x="5582568" y="2750248"/>
                  </a:cubicBezTo>
                  <a:cubicBezTo>
                    <a:pt x="5582568" y="2754259"/>
                    <a:pt x="5586582" y="2762282"/>
                    <a:pt x="5586582" y="2770304"/>
                  </a:cubicBezTo>
                  <a:cubicBezTo>
                    <a:pt x="5590597" y="2782337"/>
                    <a:pt x="5590597" y="2798382"/>
                    <a:pt x="5594612" y="2810415"/>
                  </a:cubicBezTo>
                  <a:cubicBezTo>
                    <a:pt x="5598626" y="2818438"/>
                    <a:pt x="5598626" y="2826460"/>
                    <a:pt x="5602641" y="2830471"/>
                  </a:cubicBezTo>
                  <a:cubicBezTo>
                    <a:pt x="5618700" y="2894649"/>
                    <a:pt x="5646803" y="2954816"/>
                    <a:pt x="5678921" y="3018995"/>
                  </a:cubicBezTo>
                  <a:cubicBezTo>
                    <a:pt x="5690965" y="3047073"/>
                    <a:pt x="5707024" y="3075151"/>
                    <a:pt x="5723083" y="3099218"/>
                  </a:cubicBezTo>
                  <a:cubicBezTo>
                    <a:pt x="5747172" y="3151363"/>
                    <a:pt x="5775274" y="3199496"/>
                    <a:pt x="5803378" y="3247630"/>
                  </a:cubicBezTo>
                  <a:cubicBezTo>
                    <a:pt x="5811407" y="3259663"/>
                    <a:pt x="5819436" y="3275708"/>
                    <a:pt x="5827466" y="3287741"/>
                  </a:cubicBezTo>
                  <a:cubicBezTo>
                    <a:pt x="5835496" y="3303786"/>
                    <a:pt x="5843525" y="3315819"/>
                    <a:pt x="5851554" y="3331864"/>
                  </a:cubicBezTo>
                  <a:cubicBezTo>
                    <a:pt x="5859584" y="3343898"/>
                    <a:pt x="5867614" y="3359942"/>
                    <a:pt x="5875643" y="3371976"/>
                  </a:cubicBezTo>
                  <a:cubicBezTo>
                    <a:pt x="5883672" y="3388020"/>
                    <a:pt x="5891702" y="3400054"/>
                    <a:pt x="5899732" y="3416098"/>
                  </a:cubicBezTo>
                  <a:cubicBezTo>
                    <a:pt x="5931850" y="3480276"/>
                    <a:pt x="5959952" y="3544455"/>
                    <a:pt x="5980026" y="3608633"/>
                  </a:cubicBezTo>
                  <a:cubicBezTo>
                    <a:pt x="6020174" y="3745012"/>
                    <a:pt x="6036232" y="3873369"/>
                    <a:pt x="6024188" y="3981670"/>
                  </a:cubicBezTo>
                  <a:cubicBezTo>
                    <a:pt x="6020174" y="4005736"/>
                    <a:pt x="6016158" y="4029803"/>
                    <a:pt x="6012144" y="4053870"/>
                  </a:cubicBezTo>
                  <a:cubicBezTo>
                    <a:pt x="6004114" y="4089971"/>
                    <a:pt x="5992070" y="4122060"/>
                    <a:pt x="5980026" y="4154149"/>
                  </a:cubicBezTo>
                  <a:cubicBezTo>
                    <a:pt x="5967982" y="4186238"/>
                    <a:pt x="5951923" y="4218327"/>
                    <a:pt x="5935864" y="4246405"/>
                  </a:cubicBezTo>
                  <a:cubicBezTo>
                    <a:pt x="5931850" y="4254427"/>
                    <a:pt x="5923820" y="4266461"/>
                    <a:pt x="5919805" y="4274483"/>
                  </a:cubicBezTo>
                  <a:cubicBezTo>
                    <a:pt x="5907761" y="4294539"/>
                    <a:pt x="5891702" y="4310583"/>
                    <a:pt x="5879658" y="4330639"/>
                  </a:cubicBezTo>
                  <a:cubicBezTo>
                    <a:pt x="5871628" y="4338661"/>
                    <a:pt x="5863599" y="4346684"/>
                    <a:pt x="5855570" y="4354706"/>
                  </a:cubicBezTo>
                  <a:cubicBezTo>
                    <a:pt x="5602641" y="4639497"/>
                    <a:pt x="5108828" y="4747798"/>
                    <a:pt x="4683266" y="4703676"/>
                  </a:cubicBezTo>
                  <a:cubicBezTo>
                    <a:pt x="4647134" y="4699665"/>
                    <a:pt x="4606986" y="4695653"/>
                    <a:pt x="4570854" y="4691642"/>
                  </a:cubicBezTo>
                  <a:cubicBezTo>
                    <a:pt x="4546766" y="4687631"/>
                    <a:pt x="4522677" y="4679609"/>
                    <a:pt x="4502604" y="4675598"/>
                  </a:cubicBezTo>
                  <a:cubicBezTo>
                    <a:pt x="4490559" y="4675598"/>
                    <a:pt x="4478515" y="4671587"/>
                    <a:pt x="4466471" y="4667575"/>
                  </a:cubicBezTo>
                  <a:cubicBezTo>
                    <a:pt x="4442382" y="4663564"/>
                    <a:pt x="4422308" y="4659553"/>
                    <a:pt x="4398220" y="4651531"/>
                  </a:cubicBezTo>
                  <a:cubicBezTo>
                    <a:pt x="4386176" y="4647520"/>
                    <a:pt x="4378146" y="4643508"/>
                    <a:pt x="4366102" y="4639497"/>
                  </a:cubicBezTo>
                  <a:cubicBezTo>
                    <a:pt x="4321940" y="4627464"/>
                    <a:pt x="4281793" y="4611419"/>
                    <a:pt x="4237631" y="4595375"/>
                  </a:cubicBezTo>
                  <a:cubicBezTo>
                    <a:pt x="4209528" y="4587352"/>
                    <a:pt x="4181424" y="4575319"/>
                    <a:pt x="4153322" y="4563286"/>
                  </a:cubicBezTo>
                  <a:cubicBezTo>
                    <a:pt x="4052953" y="4523174"/>
                    <a:pt x="3948570" y="4479052"/>
                    <a:pt x="3848202" y="4434929"/>
                  </a:cubicBezTo>
                  <a:cubicBezTo>
                    <a:pt x="3555126" y="4318606"/>
                    <a:pt x="3250006" y="4222338"/>
                    <a:pt x="2940871" y="4302561"/>
                  </a:cubicBezTo>
                  <a:cubicBezTo>
                    <a:pt x="2900724" y="4314595"/>
                    <a:pt x="2860577" y="4330639"/>
                    <a:pt x="2824444" y="4346684"/>
                  </a:cubicBezTo>
                  <a:cubicBezTo>
                    <a:pt x="2804370" y="4354706"/>
                    <a:pt x="2784297" y="4362728"/>
                    <a:pt x="2768238" y="4370751"/>
                  </a:cubicBezTo>
                  <a:cubicBezTo>
                    <a:pt x="2704002" y="4402840"/>
                    <a:pt x="2647796" y="4434929"/>
                    <a:pt x="2583560" y="4458996"/>
                  </a:cubicBezTo>
                  <a:cubicBezTo>
                    <a:pt x="2551442" y="4475040"/>
                    <a:pt x="2515310" y="4491085"/>
                    <a:pt x="2479177" y="4499107"/>
                  </a:cubicBezTo>
                  <a:cubicBezTo>
                    <a:pt x="2137924" y="4607408"/>
                    <a:pt x="1788642" y="4479052"/>
                    <a:pt x="1583891" y="4218327"/>
                  </a:cubicBezTo>
                  <a:cubicBezTo>
                    <a:pt x="1571847" y="4202283"/>
                    <a:pt x="1563817" y="4190249"/>
                    <a:pt x="1551773" y="4174205"/>
                  </a:cubicBezTo>
                  <a:cubicBezTo>
                    <a:pt x="1543744" y="4162171"/>
                    <a:pt x="1535714" y="4146127"/>
                    <a:pt x="1527685" y="4134093"/>
                  </a:cubicBezTo>
                  <a:cubicBezTo>
                    <a:pt x="1515640" y="4114037"/>
                    <a:pt x="1503596" y="4089971"/>
                    <a:pt x="1491552" y="4069915"/>
                  </a:cubicBezTo>
                  <a:cubicBezTo>
                    <a:pt x="1487537" y="4057881"/>
                    <a:pt x="1479508" y="4041837"/>
                    <a:pt x="1475493" y="4029803"/>
                  </a:cubicBezTo>
                  <a:cubicBezTo>
                    <a:pt x="1471478" y="4025792"/>
                    <a:pt x="1471478" y="4021781"/>
                    <a:pt x="1467464" y="4013759"/>
                  </a:cubicBezTo>
                  <a:cubicBezTo>
                    <a:pt x="1391184" y="3825235"/>
                    <a:pt x="1326948" y="3620666"/>
                    <a:pt x="1122196" y="3536432"/>
                  </a:cubicBezTo>
                  <a:cubicBezTo>
                    <a:pt x="1094093" y="3528410"/>
                    <a:pt x="1070005" y="3516377"/>
                    <a:pt x="1041902" y="3512366"/>
                  </a:cubicBezTo>
                  <a:cubicBezTo>
                    <a:pt x="1029857" y="3508354"/>
                    <a:pt x="1013799" y="3504343"/>
                    <a:pt x="1001754" y="3504343"/>
                  </a:cubicBezTo>
                  <a:cubicBezTo>
                    <a:pt x="997740" y="3500332"/>
                    <a:pt x="993725" y="3500332"/>
                    <a:pt x="993725" y="3500332"/>
                  </a:cubicBezTo>
                  <a:cubicBezTo>
                    <a:pt x="925474" y="3488299"/>
                    <a:pt x="857223" y="3488299"/>
                    <a:pt x="792988" y="3484288"/>
                  </a:cubicBezTo>
                  <a:cubicBezTo>
                    <a:pt x="780943" y="3484288"/>
                    <a:pt x="772914" y="3484288"/>
                    <a:pt x="764884" y="3484288"/>
                  </a:cubicBezTo>
                  <a:cubicBezTo>
                    <a:pt x="748826" y="3484288"/>
                    <a:pt x="732767" y="3484288"/>
                    <a:pt x="712693" y="3480276"/>
                  </a:cubicBezTo>
                  <a:cubicBezTo>
                    <a:pt x="672546" y="3480276"/>
                    <a:pt x="628383" y="3480276"/>
                    <a:pt x="584221" y="3472254"/>
                  </a:cubicBezTo>
                  <a:cubicBezTo>
                    <a:pt x="519986" y="3464232"/>
                    <a:pt x="451735" y="3452198"/>
                    <a:pt x="387499" y="3424120"/>
                  </a:cubicBezTo>
                  <a:cubicBezTo>
                    <a:pt x="379470" y="3420109"/>
                    <a:pt x="371440" y="3416098"/>
                    <a:pt x="363411" y="3412087"/>
                  </a:cubicBezTo>
                  <a:cubicBezTo>
                    <a:pt x="347352" y="3404065"/>
                    <a:pt x="331293" y="3392031"/>
                    <a:pt x="315234" y="3384009"/>
                  </a:cubicBezTo>
                  <a:cubicBezTo>
                    <a:pt x="287131" y="3363953"/>
                    <a:pt x="263043" y="3343898"/>
                    <a:pt x="238954" y="3323842"/>
                  </a:cubicBezTo>
                  <a:cubicBezTo>
                    <a:pt x="222895" y="3311808"/>
                    <a:pt x="210851" y="3299775"/>
                    <a:pt x="202821" y="3287741"/>
                  </a:cubicBezTo>
                  <a:cubicBezTo>
                    <a:pt x="194792" y="3283730"/>
                    <a:pt x="190777" y="3275708"/>
                    <a:pt x="182748" y="3271697"/>
                  </a:cubicBezTo>
                  <a:cubicBezTo>
                    <a:pt x="174718" y="3259663"/>
                    <a:pt x="162674" y="3243619"/>
                    <a:pt x="150630" y="3231585"/>
                  </a:cubicBezTo>
                  <a:cubicBezTo>
                    <a:pt x="142600" y="3219552"/>
                    <a:pt x="130556" y="3207519"/>
                    <a:pt x="122527" y="3191474"/>
                  </a:cubicBezTo>
                  <a:cubicBezTo>
                    <a:pt x="110483" y="3175429"/>
                    <a:pt x="102453" y="3159385"/>
                    <a:pt x="90409" y="3143340"/>
                  </a:cubicBezTo>
                  <a:cubicBezTo>
                    <a:pt x="86394" y="3135318"/>
                    <a:pt x="82379" y="3123285"/>
                    <a:pt x="78365" y="3115262"/>
                  </a:cubicBezTo>
                  <a:cubicBezTo>
                    <a:pt x="70335" y="3103229"/>
                    <a:pt x="62306" y="3087184"/>
                    <a:pt x="58291" y="3075151"/>
                  </a:cubicBezTo>
                  <a:cubicBezTo>
                    <a:pt x="6099" y="2958828"/>
                    <a:pt x="-13974" y="2826460"/>
                    <a:pt x="10114" y="2698103"/>
                  </a:cubicBezTo>
                  <a:cubicBezTo>
                    <a:pt x="14129" y="2686070"/>
                    <a:pt x="18144" y="2670025"/>
                    <a:pt x="22158" y="2657992"/>
                  </a:cubicBezTo>
                  <a:cubicBezTo>
                    <a:pt x="22158" y="2653981"/>
                    <a:pt x="22158" y="2649969"/>
                    <a:pt x="22158" y="2645958"/>
                  </a:cubicBezTo>
                  <a:cubicBezTo>
                    <a:pt x="26173" y="2637936"/>
                    <a:pt x="30188" y="2625903"/>
                    <a:pt x="34203" y="2617880"/>
                  </a:cubicBezTo>
                  <a:cubicBezTo>
                    <a:pt x="34203" y="2613869"/>
                    <a:pt x="34203" y="2609858"/>
                    <a:pt x="38217" y="2605847"/>
                  </a:cubicBezTo>
                  <a:cubicBezTo>
                    <a:pt x="42232" y="2593813"/>
                    <a:pt x="42232" y="2585791"/>
                    <a:pt x="46247" y="2577769"/>
                  </a:cubicBezTo>
                  <a:cubicBezTo>
                    <a:pt x="50262" y="2573758"/>
                    <a:pt x="50262" y="2569747"/>
                    <a:pt x="54276" y="2565735"/>
                  </a:cubicBezTo>
                  <a:cubicBezTo>
                    <a:pt x="58291" y="2553702"/>
                    <a:pt x="62306" y="2545680"/>
                    <a:pt x="66320" y="2537657"/>
                  </a:cubicBezTo>
                  <a:cubicBezTo>
                    <a:pt x="66320" y="2533646"/>
                    <a:pt x="70335" y="2529635"/>
                    <a:pt x="70335" y="2525624"/>
                  </a:cubicBezTo>
                  <a:cubicBezTo>
                    <a:pt x="74350" y="2513591"/>
                    <a:pt x="82379" y="2501557"/>
                    <a:pt x="90409" y="2489524"/>
                  </a:cubicBezTo>
                  <a:cubicBezTo>
                    <a:pt x="90409" y="2485513"/>
                    <a:pt x="94424" y="2485513"/>
                    <a:pt x="94424" y="2481501"/>
                  </a:cubicBezTo>
                  <a:cubicBezTo>
                    <a:pt x="102453" y="2473479"/>
                    <a:pt x="106468" y="2465457"/>
                    <a:pt x="110483" y="2457435"/>
                  </a:cubicBezTo>
                  <a:cubicBezTo>
                    <a:pt x="114497" y="2449412"/>
                    <a:pt x="118512" y="2445401"/>
                    <a:pt x="122527" y="2441390"/>
                  </a:cubicBezTo>
                  <a:cubicBezTo>
                    <a:pt x="126542" y="2433368"/>
                    <a:pt x="130556" y="2429357"/>
                    <a:pt x="134571" y="2421334"/>
                  </a:cubicBezTo>
                  <a:cubicBezTo>
                    <a:pt x="138586" y="2417323"/>
                    <a:pt x="142600" y="2413312"/>
                    <a:pt x="146615" y="2409301"/>
                  </a:cubicBezTo>
                  <a:cubicBezTo>
                    <a:pt x="150630" y="2401279"/>
                    <a:pt x="154645" y="2397267"/>
                    <a:pt x="162674" y="2389245"/>
                  </a:cubicBezTo>
                  <a:cubicBezTo>
                    <a:pt x="166689" y="2385234"/>
                    <a:pt x="170704" y="2381223"/>
                    <a:pt x="174718" y="2377212"/>
                  </a:cubicBezTo>
                  <a:cubicBezTo>
                    <a:pt x="178733" y="2369189"/>
                    <a:pt x="186763" y="2361167"/>
                    <a:pt x="194792" y="2353145"/>
                  </a:cubicBezTo>
                  <a:cubicBezTo>
                    <a:pt x="198807" y="2349134"/>
                    <a:pt x="202821" y="2341111"/>
                    <a:pt x="210851" y="2337100"/>
                  </a:cubicBezTo>
                  <a:cubicBezTo>
                    <a:pt x="214866" y="2329078"/>
                    <a:pt x="222895" y="2325067"/>
                    <a:pt x="230925" y="2317044"/>
                  </a:cubicBezTo>
                  <a:cubicBezTo>
                    <a:pt x="234939" y="2313033"/>
                    <a:pt x="238954" y="2309022"/>
                    <a:pt x="242969" y="2305011"/>
                  </a:cubicBezTo>
                  <a:cubicBezTo>
                    <a:pt x="250998" y="2301000"/>
                    <a:pt x="255013" y="2296989"/>
                    <a:pt x="259028" y="2292978"/>
                  </a:cubicBezTo>
                  <a:cubicBezTo>
                    <a:pt x="267057" y="2288966"/>
                    <a:pt x="271072" y="2284955"/>
                    <a:pt x="275087" y="2280944"/>
                  </a:cubicBezTo>
                  <a:cubicBezTo>
                    <a:pt x="283116" y="2272922"/>
                    <a:pt x="287131" y="2268911"/>
                    <a:pt x="295160" y="2264900"/>
                  </a:cubicBezTo>
                  <a:cubicBezTo>
                    <a:pt x="299175" y="2260888"/>
                    <a:pt x="303190" y="2256877"/>
                    <a:pt x="311219" y="2252866"/>
                  </a:cubicBezTo>
                  <a:cubicBezTo>
                    <a:pt x="315234" y="2248855"/>
                    <a:pt x="323264" y="2244844"/>
                    <a:pt x="327278" y="2240833"/>
                  </a:cubicBezTo>
                  <a:cubicBezTo>
                    <a:pt x="371440" y="2216766"/>
                    <a:pt x="415602" y="2192699"/>
                    <a:pt x="463779" y="2172643"/>
                  </a:cubicBezTo>
                  <a:cubicBezTo>
                    <a:pt x="524000" y="2152588"/>
                    <a:pt x="588236" y="2136543"/>
                    <a:pt x="644442" y="2108465"/>
                  </a:cubicBezTo>
                  <a:cubicBezTo>
                    <a:pt x="873282" y="1980108"/>
                    <a:pt x="672546" y="1755484"/>
                    <a:pt x="648457" y="1574983"/>
                  </a:cubicBezTo>
                  <a:cubicBezTo>
                    <a:pt x="636413" y="1466682"/>
                    <a:pt x="652472" y="1354370"/>
                    <a:pt x="712693" y="1266125"/>
                  </a:cubicBezTo>
                  <a:cubicBezTo>
                    <a:pt x="909415" y="961278"/>
                    <a:pt x="1395198" y="1053534"/>
                    <a:pt x="1539729" y="692531"/>
                  </a:cubicBezTo>
                  <a:cubicBezTo>
                    <a:pt x="1632068" y="455873"/>
                    <a:pt x="1567832" y="155037"/>
                    <a:pt x="1848863" y="34703"/>
                  </a:cubicBezTo>
                  <a:cubicBezTo>
                    <a:pt x="1919121" y="3617"/>
                    <a:pt x="1989881" y="-4656"/>
                    <a:pt x="2060202" y="2301"/>
                  </a:cubicBezTo>
                  <a:close/>
                </a:path>
              </a:pathLst>
            </a:cu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F5AD14">
                      <a:lumMod val="100000"/>
                    </a:srgbClr>
                  </a:gs>
                  <a:gs pos="100000">
                    <a:srgbClr val="F01D06"/>
                  </a:gs>
                </a:gsLst>
                <a:lin ang="2700000" scaled="1"/>
                <a:tileRect/>
              </a:gradFill>
            </a:ln>
            <a:effectLst/>
          </p:spPr>
        </p:pic>
        <p:sp>
          <p:nvSpPr>
            <p:cNvPr id="11" name="矩形 10"/>
            <p:cNvSpPr/>
            <p:nvPr/>
          </p:nvSpPr>
          <p:spPr>
            <a:xfrm>
              <a:off x="8848602" y="1569613"/>
              <a:ext cx="3012130" cy="633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4800" b="1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10600030101010101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思源黑体 CN Bold" panose="02010600030101010101" pitchFamily="34" charset="-122"/>
                </a:rPr>
                <a:t>乘法口诀求商</a:t>
              </a:r>
              <a:endParaRPr lang="en-US" altLang="zh-CN" sz="4800" b="1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10600030101010101" pitchFamily="34" charset="-122"/>
                <a:ea typeface="微软雅黑" panose="020B0503020204020204" pitchFamily="34" charset="-122"/>
                <a:cs typeface="Arial" panose="020B0604020202020204" pitchFamily="34" charset="0"/>
                <a:sym typeface="思源黑体 CN Bold" panose="02010600030101010101" pitchFamily="34" charset="-122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96165" y="-874671"/>
            <a:ext cx="1744168" cy="1497769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  <a:tileRect/>
            </a:gradFill>
          </a:ln>
          <a:effectLst/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51997" y="6431518"/>
            <a:ext cx="1744168" cy="1497769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  <a:tileRect/>
            </a:gradFill>
          </a:ln>
          <a:effectLst/>
        </p:spPr>
      </p:pic>
      <p:sp>
        <p:nvSpPr>
          <p:cNvPr id="33" name="矩形 32"/>
          <p:cNvSpPr/>
          <p:nvPr/>
        </p:nvSpPr>
        <p:spPr>
          <a:xfrm>
            <a:off x="10214669" y="897371"/>
            <a:ext cx="1326645" cy="46166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Arial" panose="020B0604020202020204" pitchFamily="34" charset="0"/>
                <a:sym typeface="思源黑体 CN Bold" panose="02010600030101010101" pitchFamily="34" charset="-122"/>
              </a:rPr>
              <a:t>课时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Arial" panose="020B0604020202020204" pitchFamily="34" charset="0"/>
                <a:sym typeface="思源黑体 CN Bold" panose="02010600030101010101" pitchFamily="34" charset="-122"/>
              </a:rPr>
              <a:t>2.5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4"/>
          <p:cNvSpPr txBox="1">
            <a:spLocks noChangeArrowheads="1"/>
          </p:cNvSpPr>
          <p:nvPr/>
        </p:nvSpPr>
        <p:spPr bwMode="auto">
          <a:xfrm>
            <a:off x="1170632" y="1105038"/>
            <a:ext cx="9582150" cy="53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例：判断：根据每一道乘法算式都可以写出两道除法算式。（       ）</a:t>
            </a:r>
          </a:p>
        </p:txBody>
      </p:sp>
      <p:sp>
        <p:nvSpPr>
          <p:cNvPr id="19459" name="文本框 9"/>
          <p:cNvSpPr txBox="1">
            <a:spLocks noChangeArrowheads="1"/>
          </p:cNvSpPr>
          <p:nvPr/>
        </p:nvSpPr>
        <p:spPr bwMode="auto">
          <a:xfrm>
            <a:off x="1170633" y="1971848"/>
            <a:ext cx="2459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错误解答：</a:t>
            </a:r>
          </a:p>
        </p:txBody>
      </p:sp>
      <p:sp>
        <p:nvSpPr>
          <p:cNvPr id="19462" name="文本框 10"/>
          <p:cNvSpPr txBox="1">
            <a:spLocks noChangeArrowheads="1"/>
          </p:cNvSpPr>
          <p:nvPr/>
        </p:nvSpPr>
        <p:spPr bwMode="auto">
          <a:xfrm>
            <a:off x="2840682" y="1832700"/>
            <a:ext cx="7889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√</a:t>
            </a:r>
          </a:p>
        </p:txBody>
      </p:sp>
      <p:sp>
        <p:nvSpPr>
          <p:cNvPr id="20483" name="文本框 2"/>
          <p:cNvSpPr txBox="1">
            <a:spLocks noChangeArrowheads="1"/>
          </p:cNvSpPr>
          <p:nvPr/>
        </p:nvSpPr>
        <p:spPr bwMode="auto">
          <a:xfrm>
            <a:off x="1170632" y="2735629"/>
            <a:ext cx="2671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正确解答：</a:t>
            </a:r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2840683" y="2596481"/>
            <a:ext cx="11144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×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05</a:t>
            </a:r>
            <a:endParaRPr lang="zh-CN" altLang="en-US" dirty="0"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易错提醒</a:t>
            </a:r>
          </a:p>
        </p:txBody>
      </p:sp>
      <p:sp>
        <p:nvSpPr>
          <p:cNvPr id="10" name="文本框 10"/>
          <p:cNvSpPr txBox="1">
            <a:spLocks noChangeArrowheads="1"/>
          </p:cNvSpPr>
          <p:nvPr/>
        </p:nvSpPr>
        <p:spPr bwMode="auto">
          <a:xfrm>
            <a:off x="9388844" y="1105038"/>
            <a:ext cx="7889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√</a:t>
            </a:r>
          </a:p>
        </p:txBody>
      </p:sp>
      <p:sp>
        <p:nvSpPr>
          <p:cNvPr id="11" name="文本框 9"/>
          <p:cNvSpPr txBox="1">
            <a:spLocks noChangeArrowheads="1"/>
          </p:cNvSpPr>
          <p:nvPr/>
        </p:nvSpPr>
        <p:spPr bwMode="auto">
          <a:xfrm>
            <a:off x="1141414" y="3747244"/>
            <a:ext cx="2579687" cy="58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错因分析：</a:t>
            </a:r>
          </a:p>
        </p:txBody>
      </p:sp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2757857" y="3757183"/>
            <a:ext cx="8373969" cy="169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此题错在没有正确理解除法的含义。</a:t>
            </a:r>
            <a:endParaRPr lang="en-US" altLang="zh-CN" sz="2400" b="1" dirty="0">
              <a:solidFill>
                <a:srgbClr val="000000"/>
              </a:solidFill>
              <a:latin typeface="思源黑体 CN Bold" panose="02010600030101010101" pitchFamily="34" charset="-122"/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如 2×5＝10，可以写出 10÷2＝5和 10÷5＝2 两道除法算式，</a:t>
            </a:r>
            <a:endParaRPr lang="en-US" altLang="zh-CN" sz="2400" b="1" dirty="0">
              <a:solidFill>
                <a:srgbClr val="000000"/>
              </a:solidFill>
              <a:latin typeface="思源黑体 CN Bold" panose="02010600030101010101" pitchFamily="34" charset="-122"/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而 4×4＝16 就只能写出 16÷4＝4 一道除法算式。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2" grpId="0"/>
      <p:bldP spid="20483" grpId="0"/>
      <p:bldP spid="6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合 11"/>
          <p:cNvGrpSpPr/>
          <p:nvPr/>
        </p:nvGrpSpPr>
        <p:grpSpPr bwMode="auto">
          <a:xfrm>
            <a:off x="1527175" y="2706757"/>
            <a:ext cx="9137650" cy="2622193"/>
            <a:chOff x="1680" y="3840"/>
            <a:chExt cx="14388" cy="4128"/>
          </a:xfrm>
        </p:grpSpPr>
        <p:sp>
          <p:nvSpPr>
            <p:cNvPr id="20482" name="文本框 4"/>
            <p:cNvSpPr txBox="1">
              <a:spLocks noChangeArrowheads="1"/>
            </p:cNvSpPr>
            <p:nvPr/>
          </p:nvSpPr>
          <p:spPr bwMode="auto">
            <a:xfrm>
              <a:off x="1680" y="3840"/>
              <a:ext cx="13980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00"/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sym typeface="思源黑体 CN Bold" panose="02010600030101010101" pitchFamily="34" charset="-122"/>
                </a:rPr>
                <a:t>5×4＝20           6×3＝18          3×5=15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00"/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sym typeface="思源黑体 CN Bold" panose="02010600030101010101" pitchFamily="34" charset="-122"/>
                </a:rPr>
                <a:t>20÷4=              18÷3=              15÷3= 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00"/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sym typeface="思源黑体 CN Bold" panose="02010600030101010101" pitchFamily="34" charset="-122"/>
                </a:rPr>
                <a:t>20÷5=              18÷6=              15÷5=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4485" y="5552"/>
              <a:ext cx="1120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9714" y="5552"/>
              <a:ext cx="1120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948" y="5552"/>
              <a:ext cx="1120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485" y="6984"/>
              <a:ext cx="1120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714" y="6984"/>
              <a:ext cx="1120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4948" y="6984"/>
              <a:ext cx="1120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</p:grpSp>
      <p:sp>
        <p:nvSpPr>
          <p:cNvPr id="20489" name="文本框 1"/>
          <p:cNvSpPr txBox="1">
            <a:spLocks noChangeArrowheads="1"/>
          </p:cNvSpPr>
          <p:nvPr/>
        </p:nvSpPr>
        <p:spPr bwMode="auto">
          <a:xfrm>
            <a:off x="1151801" y="1192214"/>
            <a:ext cx="5561012" cy="60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1.(</a:t>
            </a:r>
            <a:r>
              <a:rPr lang="zh-CN" altLang="en-US" sz="28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选自教材</a:t>
            </a:r>
            <a:r>
              <a:rPr lang="en-US" altLang="zh-CN" sz="28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P19 </a:t>
            </a:r>
            <a:r>
              <a:rPr lang="zh-CN" altLang="en-US" sz="28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做一做</a:t>
            </a:r>
            <a:r>
              <a:rPr lang="en-US" altLang="zh-CN" sz="28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)</a:t>
            </a:r>
            <a:endParaRPr lang="zh-CN" altLang="en-US" sz="2800" b="1">
              <a:solidFill>
                <a:sysClr val="windowText" lastClr="000000"/>
              </a:solidFill>
              <a:latin typeface="思源黑体 CN Bold" panose="02010600030101010101" pitchFamily="34" charset="-122"/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421064" y="3722756"/>
            <a:ext cx="4857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5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721476" y="3722756"/>
            <a:ext cx="5254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6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421063" y="4632395"/>
            <a:ext cx="5588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4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732588" y="4618106"/>
            <a:ext cx="5254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3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0066338" y="3722756"/>
            <a:ext cx="5254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5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0066338" y="4632395"/>
            <a:ext cx="5254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3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06</a:t>
            </a:r>
            <a:endParaRPr lang="zh-CN" altLang="en-US" dirty="0"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巩固练习</a:t>
            </a:r>
          </a:p>
        </p:txBody>
      </p:sp>
      <p:sp>
        <p:nvSpPr>
          <p:cNvPr id="20" name="矩形: 圆角 19"/>
          <p:cNvSpPr/>
          <p:nvPr/>
        </p:nvSpPr>
        <p:spPr>
          <a:xfrm>
            <a:off x="992256" y="2514029"/>
            <a:ext cx="10207488" cy="3123891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1"/>
          <p:cNvSpPr txBox="1">
            <a:spLocks noChangeArrowheads="1"/>
          </p:cNvSpPr>
          <p:nvPr/>
        </p:nvSpPr>
        <p:spPr bwMode="auto">
          <a:xfrm>
            <a:off x="1155563" y="1072120"/>
            <a:ext cx="5561012" cy="60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2.(</a:t>
            </a:r>
            <a:r>
              <a:rPr lang="zh-CN" altLang="en-US" sz="2800" b="1" dirty="0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选自教材</a:t>
            </a:r>
            <a:r>
              <a:rPr lang="en-US" altLang="zh-CN" sz="2800" b="1" dirty="0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P21 T5)</a:t>
            </a:r>
            <a:endParaRPr lang="zh-CN" altLang="en-US" sz="2800" b="1" dirty="0">
              <a:solidFill>
                <a:sysClr val="windowText" lastClr="000000"/>
              </a:solidFill>
              <a:latin typeface="思源黑体 CN Bold" panose="02010600030101010101" pitchFamily="34" charset="-122"/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grpSp>
        <p:nvGrpSpPr>
          <p:cNvPr id="21506" name="组合 3"/>
          <p:cNvGrpSpPr/>
          <p:nvPr/>
        </p:nvGrpSpPr>
        <p:grpSpPr bwMode="auto">
          <a:xfrm>
            <a:off x="2717006" y="2033575"/>
            <a:ext cx="6757988" cy="2462212"/>
            <a:chOff x="2022023" y="874453"/>
            <a:chExt cx="5151566" cy="2110923"/>
          </a:xfrm>
        </p:grpSpPr>
        <p:pic>
          <p:nvPicPr>
            <p:cNvPr id="21507" name="图片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023" y="874453"/>
              <a:ext cx="5151566" cy="2110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2785622" y="2571630"/>
              <a:ext cx="1916862" cy="328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</p:grpSp>
      <p:grpSp>
        <p:nvGrpSpPr>
          <p:cNvPr id="21509" name="组合 7"/>
          <p:cNvGrpSpPr/>
          <p:nvPr/>
        </p:nvGrpSpPr>
        <p:grpSpPr bwMode="auto">
          <a:xfrm>
            <a:off x="3765550" y="4526081"/>
            <a:ext cx="3810000" cy="620674"/>
            <a:chOff x="8618" y="7930"/>
            <a:chExt cx="5997" cy="977"/>
          </a:xfrm>
        </p:grpSpPr>
        <p:sp>
          <p:nvSpPr>
            <p:cNvPr id="6" name="矩形 5"/>
            <p:cNvSpPr/>
            <p:nvPr/>
          </p:nvSpPr>
          <p:spPr>
            <a:xfrm>
              <a:off x="8618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  <p:sp>
          <p:nvSpPr>
            <p:cNvPr id="21511" name="文本框 3"/>
            <p:cNvSpPr txBox="1">
              <a:spLocks noChangeArrowheads="1"/>
            </p:cNvSpPr>
            <p:nvPr/>
          </p:nvSpPr>
          <p:spPr bwMode="auto">
            <a:xfrm>
              <a:off x="9931" y="7930"/>
              <a:ext cx="3693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>
                  <a:solidFill>
                    <a:srgbClr val="000000"/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sym typeface="思源黑体 CN Bold" panose="02010600030101010101" pitchFamily="34" charset="-122"/>
                </a:rPr>
                <a:t>×         </a:t>
              </a:r>
              <a:r>
                <a:rPr lang="en-US" altLang="zh-CN" sz="3200" b="1">
                  <a:solidFill>
                    <a:srgbClr val="000000"/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sym typeface="思源黑体 CN Bold" panose="02010600030101010101" pitchFamily="34" charset="-122"/>
                </a:rPr>
                <a:t>=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1122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3303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</p:grpSp>
      <p:grpSp>
        <p:nvGrpSpPr>
          <p:cNvPr id="21514" name="组合 7"/>
          <p:cNvGrpSpPr/>
          <p:nvPr/>
        </p:nvGrpSpPr>
        <p:grpSpPr bwMode="auto">
          <a:xfrm>
            <a:off x="1824038" y="5524367"/>
            <a:ext cx="3808412" cy="620675"/>
            <a:chOff x="8618" y="7930"/>
            <a:chExt cx="5997" cy="977"/>
          </a:xfrm>
        </p:grpSpPr>
        <p:sp>
          <p:nvSpPr>
            <p:cNvPr id="9" name="矩形 8"/>
            <p:cNvSpPr/>
            <p:nvPr/>
          </p:nvSpPr>
          <p:spPr>
            <a:xfrm>
              <a:off x="8618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  <p:sp>
          <p:nvSpPr>
            <p:cNvPr id="21516" name="文本框 3"/>
            <p:cNvSpPr txBox="1">
              <a:spLocks noChangeArrowheads="1"/>
            </p:cNvSpPr>
            <p:nvPr/>
          </p:nvSpPr>
          <p:spPr bwMode="auto">
            <a:xfrm>
              <a:off x="9931" y="7930"/>
              <a:ext cx="3693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>
                  <a:solidFill>
                    <a:srgbClr val="000000"/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sym typeface="思源黑体 CN Bold" panose="02010600030101010101" pitchFamily="34" charset="-122"/>
                </a:rPr>
                <a:t>÷         </a:t>
              </a:r>
              <a:r>
                <a:rPr lang="en-US" altLang="zh-CN" sz="3200" b="1">
                  <a:solidFill>
                    <a:srgbClr val="000000"/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sym typeface="思源黑体 CN Bold" panose="02010600030101010101" pitchFamily="34" charset="-122"/>
                </a:rPr>
                <a:t>=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1120" y="8020"/>
              <a:ext cx="1315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3303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</p:grpSp>
      <p:grpSp>
        <p:nvGrpSpPr>
          <p:cNvPr id="21519" name="组合 12"/>
          <p:cNvGrpSpPr/>
          <p:nvPr/>
        </p:nvGrpSpPr>
        <p:grpSpPr bwMode="auto">
          <a:xfrm>
            <a:off x="6354763" y="5524367"/>
            <a:ext cx="3810000" cy="620675"/>
            <a:chOff x="8618" y="7930"/>
            <a:chExt cx="5997" cy="977"/>
          </a:xfrm>
        </p:grpSpPr>
        <p:sp>
          <p:nvSpPr>
            <p:cNvPr id="14" name="矩形 13"/>
            <p:cNvSpPr/>
            <p:nvPr/>
          </p:nvSpPr>
          <p:spPr>
            <a:xfrm>
              <a:off x="8618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  <p:sp>
          <p:nvSpPr>
            <p:cNvPr id="21521" name="文本框 3"/>
            <p:cNvSpPr txBox="1">
              <a:spLocks noChangeArrowheads="1"/>
            </p:cNvSpPr>
            <p:nvPr/>
          </p:nvSpPr>
          <p:spPr bwMode="auto">
            <a:xfrm>
              <a:off x="9931" y="7930"/>
              <a:ext cx="3693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>
                  <a:solidFill>
                    <a:srgbClr val="000000"/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sym typeface="思源黑体 CN Bold" panose="02010600030101010101" pitchFamily="34" charset="-122"/>
                </a:rPr>
                <a:t>÷         </a:t>
              </a:r>
              <a:r>
                <a:rPr lang="en-US" altLang="zh-CN" sz="3200" b="1">
                  <a:solidFill>
                    <a:srgbClr val="000000"/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sym typeface="思源黑体 CN Bold" panose="02010600030101010101" pitchFamily="34" charset="-122"/>
                </a:rPr>
                <a:t>=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1122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3303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</p:grpSp>
      <p:sp>
        <p:nvSpPr>
          <p:cNvPr id="18" name="文本框 10"/>
          <p:cNvSpPr txBox="1">
            <a:spLocks noChangeArrowheads="1"/>
          </p:cNvSpPr>
          <p:nvPr/>
        </p:nvSpPr>
        <p:spPr bwMode="auto">
          <a:xfrm>
            <a:off x="5008564" y="5602702"/>
            <a:ext cx="560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5</a:t>
            </a:r>
            <a:r>
              <a:rPr lang="zh-CN" altLang="en-US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   </a:t>
            </a:r>
            <a:r>
              <a:rPr lang="en-US" altLang="zh-CN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   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895475" y="5602702"/>
            <a:ext cx="692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20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616325" y="5602702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4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9513889" y="5602702"/>
            <a:ext cx="560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4</a:t>
            </a:r>
            <a:r>
              <a:rPr lang="zh-CN" altLang="en-US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   </a:t>
            </a:r>
            <a:r>
              <a:rPr lang="en-US" altLang="zh-CN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   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6426201" y="5602702"/>
            <a:ext cx="6687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20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8159750" y="5602702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5</a:t>
            </a:r>
          </a:p>
        </p:txBody>
      </p:sp>
      <p:sp>
        <p:nvSpPr>
          <p:cNvPr id="24" name="文本框 10"/>
          <p:cNvSpPr txBox="1">
            <a:spLocks noChangeArrowheads="1"/>
          </p:cNvSpPr>
          <p:nvPr/>
        </p:nvSpPr>
        <p:spPr bwMode="auto">
          <a:xfrm>
            <a:off x="6797261" y="4589679"/>
            <a:ext cx="76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20</a:t>
            </a:r>
            <a:r>
              <a:rPr lang="zh-CN" altLang="en-US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   </a:t>
            </a:r>
            <a:r>
              <a:rPr lang="en-US" altLang="zh-CN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   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3971511" y="4589679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4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5549486" y="4589679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5</a:t>
            </a:r>
          </a:p>
        </p:txBody>
      </p:sp>
      <p:sp>
        <p:nvSpPr>
          <p:cNvPr id="32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06</a:t>
            </a:r>
            <a:endParaRPr lang="zh-CN" altLang="en-US" dirty="0"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sp>
        <p:nvSpPr>
          <p:cNvPr id="33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4"/>
          <p:cNvSpPr txBox="1">
            <a:spLocks noChangeArrowheads="1"/>
          </p:cNvSpPr>
          <p:nvPr/>
        </p:nvSpPr>
        <p:spPr bwMode="auto">
          <a:xfrm>
            <a:off x="1656556" y="2621998"/>
            <a:ext cx="8878888" cy="274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25÷5=              18÷6=              24÷4=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9÷3=                5÷1=                30÷5=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16÷4=              18÷3= </a:t>
            </a:r>
          </a:p>
        </p:txBody>
      </p:sp>
      <p:sp>
        <p:nvSpPr>
          <p:cNvPr id="22530" name="文本框 1"/>
          <p:cNvSpPr txBox="1">
            <a:spLocks noChangeArrowheads="1"/>
          </p:cNvSpPr>
          <p:nvPr/>
        </p:nvSpPr>
        <p:spPr bwMode="auto">
          <a:xfrm>
            <a:off x="1113633" y="1118906"/>
            <a:ext cx="5561012" cy="60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3.(</a:t>
            </a:r>
            <a:r>
              <a:rPr lang="zh-CN" altLang="en-US" sz="28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选自教材</a:t>
            </a:r>
            <a:r>
              <a:rPr lang="en-US" altLang="zh-CN" sz="28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P21 T6)</a:t>
            </a:r>
            <a:endParaRPr lang="zh-CN" altLang="en-US" sz="2800" b="1">
              <a:solidFill>
                <a:sysClr val="windowText" lastClr="000000"/>
              </a:solidFill>
              <a:latin typeface="思源黑体 CN Bold" panose="02010600030101010101" pitchFamily="34" charset="-122"/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58756" y="4664248"/>
            <a:ext cx="8937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6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474242" y="2811602"/>
            <a:ext cx="895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5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557962" y="2811602"/>
            <a:ext cx="895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3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0025062" y="2811602"/>
            <a:ext cx="895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6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475036" y="3734732"/>
            <a:ext cx="8937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3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557962" y="3734732"/>
            <a:ext cx="895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5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0025062" y="3734733"/>
            <a:ext cx="895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6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475036" y="4664249"/>
            <a:ext cx="8937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4</a:t>
            </a:r>
          </a:p>
        </p:txBody>
      </p:sp>
      <p:sp>
        <p:nvSpPr>
          <p:cNvPr id="1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06</a:t>
            </a:r>
            <a:endParaRPr lang="zh-CN" altLang="en-US" dirty="0"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sp>
        <p:nvSpPr>
          <p:cNvPr id="1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巩固练习</a:t>
            </a:r>
          </a:p>
        </p:txBody>
      </p:sp>
      <p:sp>
        <p:nvSpPr>
          <p:cNvPr id="16" name="矩形: 圆角 15"/>
          <p:cNvSpPr/>
          <p:nvPr/>
        </p:nvSpPr>
        <p:spPr>
          <a:xfrm>
            <a:off x="992256" y="2514029"/>
            <a:ext cx="10207488" cy="3123891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2472290"/>
            <a:ext cx="932815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矩形 84"/>
          <p:cNvSpPr>
            <a:spLocks noChangeArrowheads="1"/>
          </p:cNvSpPr>
          <p:nvPr/>
        </p:nvSpPr>
        <p:spPr bwMode="auto">
          <a:xfrm>
            <a:off x="4708525" y="2967036"/>
            <a:ext cx="48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1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4708525" y="3649661"/>
            <a:ext cx="48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4</a:t>
            </a: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4708525" y="4327523"/>
            <a:ext cx="48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5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4708525" y="5081586"/>
            <a:ext cx="48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2</a:t>
            </a: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9825039" y="2992436"/>
            <a:ext cx="484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6</a:t>
            </a: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9842500" y="3663948"/>
            <a:ext cx="48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5</a:t>
            </a: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9842500" y="4398961"/>
            <a:ext cx="48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4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9842500" y="4978398"/>
            <a:ext cx="48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2</a:t>
            </a:r>
          </a:p>
        </p:txBody>
      </p:sp>
      <p:sp>
        <p:nvSpPr>
          <p:cNvPr id="23562" name="文本框 1"/>
          <p:cNvSpPr txBox="1">
            <a:spLocks noChangeArrowheads="1"/>
          </p:cNvSpPr>
          <p:nvPr/>
        </p:nvSpPr>
        <p:spPr bwMode="auto">
          <a:xfrm>
            <a:off x="1170632" y="1171575"/>
            <a:ext cx="5561012" cy="60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4.(</a:t>
            </a:r>
            <a:r>
              <a:rPr lang="zh-CN" altLang="en-US" sz="28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选自教材</a:t>
            </a:r>
            <a:r>
              <a:rPr lang="en-US" altLang="zh-CN" sz="28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P21 T7)</a:t>
            </a:r>
            <a:endParaRPr lang="zh-CN" altLang="en-US" sz="2800" b="1">
              <a:solidFill>
                <a:sysClr val="windowText" lastClr="000000"/>
              </a:solidFill>
              <a:latin typeface="思源黑体 CN Bold" panose="02010600030101010101" pitchFamily="34" charset="-122"/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sp>
        <p:nvSpPr>
          <p:cNvPr id="1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06</a:t>
            </a:r>
            <a:endParaRPr lang="zh-CN" altLang="en-US" dirty="0"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sp>
        <p:nvSpPr>
          <p:cNvPr id="1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1"/>
          <p:cNvSpPr txBox="1">
            <a:spLocks noChangeArrowheads="1"/>
          </p:cNvSpPr>
          <p:nvPr/>
        </p:nvSpPr>
        <p:spPr bwMode="auto">
          <a:xfrm>
            <a:off x="1143001" y="1068958"/>
            <a:ext cx="5561012" cy="60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5.算一算，填一填。</a:t>
            </a:r>
          </a:p>
        </p:txBody>
      </p:sp>
      <p:sp>
        <p:nvSpPr>
          <p:cNvPr id="24578" name="文本框 1"/>
          <p:cNvSpPr txBox="1">
            <a:spLocks noChangeArrowheads="1"/>
          </p:cNvSpPr>
          <p:nvPr/>
        </p:nvSpPr>
        <p:spPr bwMode="auto">
          <a:xfrm>
            <a:off x="1480931" y="2408929"/>
            <a:ext cx="9599613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2×6＝                            5×3＝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12÷2＝                         15÷5＝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12÷6＝                         15÷3＝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口诀：                          口诀：</a:t>
            </a:r>
          </a:p>
        </p:txBody>
      </p:sp>
      <p:sp>
        <p:nvSpPr>
          <p:cNvPr id="85" name="矩形 84"/>
          <p:cNvSpPr>
            <a:spLocks noChangeArrowheads="1"/>
          </p:cNvSpPr>
          <p:nvPr/>
        </p:nvSpPr>
        <p:spPr bwMode="auto">
          <a:xfrm>
            <a:off x="3439906" y="2532753"/>
            <a:ext cx="866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12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439906" y="3407465"/>
            <a:ext cx="612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6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439906" y="4271065"/>
            <a:ext cx="612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2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831894" y="5089319"/>
            <a:ext cx="2486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二六十二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8139321" y="2532753"/>
            <a:ext cx="866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15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139321" y="3407465"/>
            <a:ext cx="6937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3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8139321" y="4271065"/>
            <a:ext cx="6937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5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699169" y="5089319"/>
            <a:ext cx="2486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三五十五</a:t>
            </a:r>
          </a:p>
        </p:txBody>
      </p:sp>
      <p:sp>
        <p:nvSpPr>
          <p:cNvPr id="1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06</a:t>
            </a:r>
            <a:endParaRPr lang="zh-CN" altLang="en-US" dirty="0"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sp>
        <p:nvSpPr>
          <p:cNvPr id="1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巩固练习</a:t>
            </a:r>
          </a:p>
        </p:txBody>
      </p:sp>
      <p:sp>
        <p:nvSpPr>
          <p:cNvPr id="16" name="矩形: 圆角 15"/>
          <p:cNvSpPr/>
          <p:nvPr/>
        </p:nvSpPr>
        <p:spPr>
          <a:xfrm>
            <a:off x="992256" y="2226365"/>
            <a:ext cx="10207488" cy="3925958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1"/>
          <p:cNvSpPr txBox="1">
            <a:spLocks noChangeArrowheads="1"/>
          </p:cNvSpPr>
          <p:nvPr/>
        </p:nvSpPr>
        <p:spPr bwMode="auto">
          <a:xfrm>
            <a:off x="1170632" y="991480"/>
            <a:ext cx="7172325" cy="60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6.看图填算式，并填写口诀。</a:t>
            </a:r>
          </a:p>
        </p:txBody>
      </p:sp>
      <p:grpSp>
        <p:nvGrpSpPr>
          <p:cNvPr id="25602" name="组合 7"/>
          <p:cNvGrpSpPr/>
          <p:nvPr/>
        </p:nvGrpSpPr>
        <p:grpSpPr bwMode="auto">
          <a:xfrm>
            <a:off x="7035801" y="2602534"/>
            <a:ext cx="3808413" cy="706438"/>
            <a:chOff x="8618" y="7930"/>
            <a:chExt cx="5997" cy="1112"/>
          </a:xfrm>
        </p:grpSpPr>
        <p:sp>
          <p:nvSpPr>
            <p:cNvPr id="6" name="矩形 5"/>
            <p:cNvSpPr/>
            <p:nvPr/>
          </p:nvSpPr>
          <p:spPr>
            <a:xfrm>
              <a:off x="8618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  <p:sp>
          <p:nvSpPr>
            <p:cNvPr id="25604" name="文本框 3"/>
            <p:cNvSpPr txBox="1">
              <a:spLocks noChangeArrowheads="1"/>
            </p:cNvSpPr>
            <p:nvPr/>
          </p:nvSpPr>
          <p:spPr bwMode="auto">
            <a:xfrm>
              <a:off x="9931" y="7930"/>
              <a:ext cx="3693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sym typeface="思源黑体 CN Bold" panose="02010600030101010101" pitchFamily="34" charset="-122"/>
                </a:rPr>
                <a:t>×           </a:t>
              </a: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sym typeface="思源黑体 CN Bold" panose="02010600030101010101" pitchFamily="34" charset="-122"/>
                </a:rPr>
                <a:t>=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1120" y="8020"/>
              <a:ext cx="1315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3303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</p:grpSp>
      <p:grpSp>
        <p:nvGrpSpPr>
          <p:cNvPr id="25607" name="组合 7"/>
          <p:cNvGrpSpPr/>
          <p:nvPr/>
        </p:nvGrpSpPr>
        <p:grpSpPr bwMode="auto">
          <a:xfrm>
            <a:off x="7035801" y="3483294"/>
            <a:ext cx="3808413" cy="707710"/>
            <a:chOff x="8618" y="7942"/>
            <a:chExt cx="5997" cy="1114"/>
          </a:xfrm>
        </p:grpSpPr>
        <p:sp>
          <p:nvSpPr>
            <p:cNvPr id="9" name="矩形 8"/>
            <p:cNvSpPr/>
            <p:nvPr/>
          </p:nvSpPr>
          <p:spPr>
            <a:xfrm>
              <a:off x="8618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  <p:sp>
          <p:nvSpPr>
            <p:cNvPr id="25609" name="文本框 3"/>
            <p:cNvSpPr txBox="1">
              <a:spLocks noChangeArrowheads="1"/>
            </p:cNvSpPr>
            <p:nvPr/>
          </p:nvSpPr>
          <p:spPr bwMode="auto">
            <a:xfrm>
              <a:off x="9922" y="7942"/>
              <a:ext cx="3693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sym typeface="思源黑体 CN Bold" panose="02010600030101010101" pitchFamily="34" charset="-122"/>
                </a:rPr>
                <a:t>÷           </a:t>
              </a: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sym typeface="思源黑体 CN Bold" panose="02010600030101010101" pitchFamily="34" charset="-122"/>
                </a:rPr>
                <a:t>=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1120" y="8020"/>
              <a:ext cx="1315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3303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</p:grpSp>
      <p:sp>
        <p:nvSpPr>
          <p:cNvPr id="25612" name="文本框 15"/>
          <p:cNvSpPr txBox="1">
            <a:spLocks noChangeArrowheads="1"/>
          </p:cNvSpPr>
          <p:nvPr/>
        </p:nvSpPr>
        <p:spPr bwMode="auto">
          <a:xfrm>
            <a:off x="7035801" y="4390059"/>
            <a:ext cx="426499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用的口诀：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____________</a:t>
            </a:r>
            <a:endParaRPr lang="zh-CN" altLang="en-US" sz="4000" b="1">
              <a:solidFill>
                <a:srgbClr val="000000"/>
              </a:solidFill>
              <a:latin typeface="思源黑体 CN Bold" panose="02010600030101010101" pitchFamily="34" charset="-122"/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sp>
        <p:nvSpPr>
          <p:cNvPr id="24" name="文本框 10"/>
          <p:cNvSpPr txBox="1">
            <a:spLocks noChangeArrowheads="1"/>
          </p:cNvSpPr>
          <p:nvPr/>
        </p:nvSpPr>
        <p:spPr bwMode="auto">
          <a:xfrm>
            <a:off x="10082213" y="2659715"/>
            <a:ext cx="76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12</a:t>
            </a:r>
            <a:r>
              <a:rPr lang="zh-CN" altLang="en-US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   </a:t>
            </a:r>
            <a:r>
              <a:rPr lang="en-US" altLang="zh-CN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   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7234238" y="2659714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3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8823325" y="2674001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4</a:t>
            </a:r>
          </a:p>
        </p:txBody>
      </p:sp>
      <p:pic>
        <p:nvPicPr>
          <p:cNvPr id="25616" name="图片 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91" y="2540418"/>
            <a:ext cx="4561024" cy="317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本框 10"/>
          <p:cNvSpPr txBox="1">
            <a:spLocks noChangeArrowheads="1"/>
          </p:cNvSpPr>
          <p:nvPr/>
        </p:nvSpPr>
        <p:spPr bwMode="auto">
          <a:xfrm>
            <a:off x="7107238" y="3532840"/>
            <a:ext cx="76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12</a:t>
            </a:r>
            <a:r>
              <a:rPr lang="zh-CN" altLang="en-US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   </a:t>
            </a:r>
            <a:r>
              <a:rPr lang="en-US" altLang="zh-CN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   </a:t>
            </a:r>
          </a:p>
        </p:txBody>
      </p:sp>
      <p:sp>
        <p:nvSpPr>
          <p:cNvPr id="27" name="文本框 10"/>
          <p:cNvSpPr txBox="1">
            <a:spLocks noChangeArrowheads="1"/>
          </p:cNvSpPr>
          <p:nvPr/>
        </p:nvSpPr>
        <p:spPr bwMode="auto">
          <a:xfrm>
            <a:off x="8823326" y="3532840"/>
            <a:ext cx="519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4</a:t>
            </a:r>
            <a:r>
              <a:rPr lang="zh-CN" altLang="en-US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   </a:t>
            </a:r>
            <a:r>
              <a:rPr lang="en-US" altLang="zh-CN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   </a:t>
            </a:r>
          </a:p>
        </p:txBody>
      </p:sp>
      <p:sp>
        <p:nvSpPr>
          <p:cNvPr id="28" name="文本框 10"/>
          <p:cNvSpPr txBox="1">
            <a:spLocks noChangeArrowheads="1"/>
          </p:cNvSpPr>
          <p:nvPr/>
        </p:nvSpPr>
        <p:spPr bwMode="auto">
          <a:xfrm>
            <a:off x="10237788" y="3558240"/>
            <a:ext cx="450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   </a:t>
            </a:r>
            <a:r>
              <a:rPr lang="en-US" altLang="zh-CN" sz="32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   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7035801" y="4992077"/>
            <a:ext cx="2486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三四十二</a:t>
            </a:r>
          </a:p>
        </p:txBody>
      </p:sp>
      <p:sp>
        <p:nvSpPr>
          <p:cNvPr id="30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06</a:t>
            </a:r>
            <a:endParaRPr lang="zh-CN" altLang="en-US" dirty="0"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sp>
        <p:nvSpPr>
          <p:cNvPr id="3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3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1"/>
          <p:cNvSpPr txBox="1">
            <a:spLocks noChangeArrowheads="1"/>
          </p:cNvSpPr>
          <p:nvPr/>
        </p:nvSpPr>
        <p:spPr bwMode="auto">
          <a:xfrm>
            <a:off x="1170632" y="1150429"/>
            <a:ext cx="8737600" cy="60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7.</a:t>
            </a:r>
            <a:r>
              <a:rPr lang="zh-CN" altLang="en-US" sz="28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把用同一句口诀计算的算式连起来。</a:t>
            </a:r>
          </a:p>
        </p:txBody>
      </p:sp>
      <p:sp>
        <p:nvSpPr>
          <p:cNvPr id="26626" name="文本框 2"/>
          <p:cNvSpPr txBox="1">
            <a:spLocks noChangeArrowheads="1"/>
          </p:cNvSpPr>
          <p:nvPr/>
        </p:nvSpPr>
        <p:spPr bwMode="auto">
          <a:xfrm>
            <a:off x="3465719" y="2515706"/>
            <a:ext cx="56388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8÷4                    20÷5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15÷5                 18÷6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20÷4                 15÷3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18÷3                 12÷4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12÷3                 8÷2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688095" y="3093555"/>
            <a:ext cx="2225675" cy="24701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875419" y="3650769"/>
            <a:ext cx="2109788" cy="61753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4875420" y="2972905"/>
            <a:ext cx="2181225" cy="12954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4875419" y="3620605"/>
            <a:ext cx="2109788" cy="130333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4875419" y="4989031"/>
            <a:ext cx="2038350" cy="57467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06</a:t>
            </a:r>
            <a:endParaRPr lang="zh-CN" altLang="en-US" dirty="0"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巩固练习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2117035" y="2226365"/>
            <a:ext cx="7791197" cy="3925958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1"/>
          <p:cNvSpPr txBox="1">
            <a:spLocks noChangeArrowheads="1"/>
          </p:cNvSpPr>
          <p:nvPr/>
        </p:nvSpPr>
        <p:spPr bwMode="auto">
          <a:xfrm>
            <a:off x="1152525" y="1059650"/>
            <a:ext cx="9886950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8.请你从下面的数中每次选出3个数，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写成一道乘法算式和两道除法算式。</a:t>
            </a:r>
          </a:p>
        </p:txBody>
      </p:sp>
      <p:pic>
        <p:nvPicPr>
          <p:cNvPr id="2765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2695576"/>
            <a:ext cx="8012112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1" name="组合 7"/>
          <p:cNvGrpSpPr/>
          <p:nvPr/>
        </p:nvGrpSpPr>
        <p:grpSpPr bwMode="auto">
          <a:xfrm>
            <a:off x="3765550" y="4297365"/>
            <a:ext cx="3810000" cy="646085"/>
            <a:chOff x="8618" y="7930"/>
            <a:chExt cx="5997" cy="1017"/>
          </a:xfrm>
        </p:grpSpPr>
        <p:sp>
          <p:nvSpPr>
            <p:cNvPr id="6" name="矩形 5"/>
            <p:cNvSpPr/>
            <p:nvPr/>
          </p:nvSpPr>
          <p:spPr>
            <a:xfrm>
              <a:off x="8618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  <p:sp>
          <p:nvSpPr>
            <p:cNvPr id="27653" name="文本框 3"/>
            <p:cNvSpPr txBox="1">
              <a:spLocks noChangeArrowheads="1"/>
            </p:cNvSpPr>
            <p:nvPr/>
          </p:nvSpPr>
          <p:spPr bwMode="auto">
            <a:xfrm>
              <a:off x="9931" y="7930"/>
              <a:ext cx="3693" cy="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>
                  <a:solidFill>
                    <a:srgbClr val="000000"/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sym typeface="思源黑体 CN Bold" panose="02010600030101010101" pitchFamily="34" charset="-122"/>
                </a:rPr>
                <a:t>×         </a:t>
              </a:r>
              <a:r>
                <a:rPr lang="en-US" altLang="zh-CN" sz="3600" b="1">
                  <a:solidFill>
                    <a:srgbClr val="000000"/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sym typeface="思源黑体 CN Bold" panose="02010600030101010101" pitchFamily="34" charset="-122"/>
                </a:rPr>
                <a:t>=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1122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3303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</p:grpSp>
      <p:grpSp>
        <p:nvGrpSpPr>
          <p:cNvPr id="27656" name="组合 7"/>
          <p:cNvGrpSpPr/>
          <p:nvPr/>
        </p:nvGrpSpPr>
        <p:grpSpPr bwMode="auto">
          <a:xfrm>
            <a:off x="1824038" y="5375276"/>
            <a:ext cx="3808412" cy="646086"/>
            <a:chOff x="8618" y="7930"/>
            <a:chExt cx="5997" cy="1017"/>
          </a:xfrm>
        </p:grpSpPr>
        <p:sp>
          <p:nvSpPr>
            <p:cNvPr id="9" name="矩形 8"/>
            <p:cNvSpPr/>
            <p:nvPr/>
          </p:nvSpPr>
          <p:spPr>
            <a:xfrm>
              <a:off x="8618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  <p:sp>
          <p:nvSpPr>
            <p:cNvPr id="27658" name="文本框 3"/>
            <p:cNvSpPr txBox="1">
              <a:spLocks noChangeArrowheads="1"/>
            </p:cNvSpPr>
            <p:nvPr/>
          </p:nvSpPr>
          <p:spPr bwMode="auto">
            <a:xfrm>
              <a:off x="9931" y="7930"/>
              <a:ext cx="3693" cy="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sym typeface="思源黑体 CN Bold" panose="02010600030101010101" pitchFamily="34" charset="-122"/>
                </a:rPr>
                <a:t>÷             </a:t>
              </a:r>
              <a:r>
                <a:rPr lang="en-US" altLang="zh-CN" sz="36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sym typeface="思源黑体 CN Bold" panose="02010600030101010101" pitchFamily="34" charset="-122"/>
                </a:rPr>
                <a:t>=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1120" y="8020"/>
              <a:ext cx="1315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3303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</p:grpSp>
      <p:grpSp>
        <p:nvGrpSpPr>
          <p:cNvPr id="27661" name="组合 12"/>
          <p:cNvGrpSpPr/>
          <p:nvPr/>
        </p:nvGrpSpPr>
        <p:grpSpPr bwMode="auto">
          <a:xfrm>
            <a:off x="6354763" y="5375276"/>
            <a:ext cx="3810000" cy="646086"/>
            <a:chOff x="8618" y="7930"/>
            <a:chExt cx="5997" cy="1017"/>
          </a:xfrm>
        </p:grpSpPr>
        <p:sp>
          <p:nvSpPr>
            <p:cNvPr id="14" name="矩形 13"/>
            <p:cNvSpPr/>
            <p:nvPr/>
          </p:nvSpPr>
          <p:spPr>
            <a:xfrm>
              <a:off x="8618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  <p:sp>
          <p:nvSpPr>
            <p:cNvPr id="27663" name="文本框 3"/>
            <p:cNvSpPr txBox="1">
              <a:spLocks noChangeArrowheads="1"/>
            </p:cNvSpPr>
            <p:nvPr/>
          </p:nvSpPr>
          <p:spPr bwMode="auto">
            <a:xfrm>
              <a:off x="9931" y="7930"/>
              <a:ext cx="3693" cy="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sym typeface="思源黑体 CN Bold" panose="02010600030101010101" pitchFamily="34" charset="-122"/>
                </a:rPr>
                <a:t>÷             </a:t>
              </a:r>
              <a:r>
                <a:rPr lang="en-US" altLang="zh-CN" sz="36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sym typeface="思源黑体 CN Bold" panose="02010600030101010101" pitchFamily="34" charset="-122"/>
                </a:rPr>
                <a:t>=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1122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3303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</p:grpSp>
      <p:sp>
        <p:nvSpPr>
          <p:cNvPr id="18" name="文本框 10"/>
          <p:cNvSpPr txBox="1">
            <a:spLocks noChangeArrowheads="1"/>
          </p:cNvSpPr>
          <p:nvPr/>
        </p:nvSpPr>
        <p:spPr bwMode="auto">
          <a:xfrm>
            <a:off x="5008564" y="5399089"/>
            <a:ext cx="560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3</a:t>
            </a:r>
            <a:r>
              <a:rPr lang="zh-CN" altLang="en-US" sz="36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   </a:t>
            </a:r>
            <a:r>
              <a:rPr lang="en-US" altLang="zh-CN" sz="36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   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920876" y="5384800"/>
            <a:ext cx="729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12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616325" y="5397501"/>
            <a:ext cx="457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4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9498014" y="5329239"/>
            <a:ext cx="560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4</a:t>
            </a:r>
            <a:r>
              <a:rPr lang="zh-CN" altLang="en-US" sz="36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   </a:t>
            </a:r>
            <a:r>
              <a:rPr lang="en-US" altLang="zh-CN" sz="36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   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6426201" y="5360988"/>
            <a:ext cx="729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12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8143875" y="5359400"/>
            <a:ext cx="457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3</a:t>
            </a:r>
          </a:p>
        </p:txBody>
      </p:sp>
      <p:sp>
        <p:nvSpPr>
          <p:cNvPr id="24" name="文本框 10"/>
          <p:cNvSpPr txBox="1">
            <a:spLocks noChangeArrowheads="1"/>
          </p:cNvSpPr>
          <p:nvPr/>
        </p:nvSpPr>
        <p:spPr bwMode="auto">
          <a:xfrm>
            <a:off x="6807200" y="4321176"/>
            <a:ext cx="76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12</a:t>
            </a:r>
            <a:r>
              <a:rPr lang="zh-CN" altLang="en-US" sz="36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   </a:t>
            </a:r>
            <a:r>
              <a:rPr lang="en-US" altLang="zh-CN" sz="36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   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3981450" y="4281488"/>
            <a:ext cx="457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3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5559425" y="4319588"/>
            <a:ext cx="457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4</a:t>
            </a:r>
          </a:p>
        </p:txBody>
      </p:sp>
      <p:sp>
        <p:nvSpPr>
          <p:cNvPr id="4" name="椭圆 3"/>
          <p:cNvSpPr/>
          <p:nvPr/>
        </p:nvSpPr>
        <p:spPr>
          <a:xfrm>
            <a:off x="5848350" y="2603501"/>
            <a:ext cx="1098550" cy="13303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10600030101010101" pitchFamily="34" charset="-122"/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955925" y="2603500"/>
            <a:ext cx="1098550" cy="13287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10600030101010101" pitchFamily="34" charset="-122"/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846888" y="2605089"/>
            <a:ext cx="1098550" cy="132873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10600030101010101" pitchFamily="34" charset="-122"/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sp>
        <p:nvSpPr>
          <p:cNvPr id="33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06</a:t>
            </a:r>
            <a:endParaRPr lang="zh-CN" altLang="en-US" dirty="0"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sp>
        <p:nvSpPr>
          <p:cNvPr id="3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" grpId="0" bldLvl="0" animBg="1"/>
      <p:bldP spid="27" grpId="0" bldLvl="0" animBg="1"/>
      <p:bldP spid="2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052114" y="2138185"/>
            <a:ext cx="5883662" cy="56169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3200" b="1" noProof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思源黑体 CN Bold" panose="02010600030101010101" pitchFamily="34" charset="-122"/>
              </a:rPr>
              <a:t>这节课你们都学会了哪些知识？</a:t>
            </a:r>
          </a:p>
        </p:txBody>
      </p:sp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052514" y="3219635"/>
            <a:ext cx="10055225" cy="16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思源黑体 CN Bold" panose="02010600030101010101" pitchFamily="34" charset="-122"/>
              </a:rPr>
              <a:t>根据一道乘法算式可以写出两道除法算式（两个乘数相同除外），其中乘法算式的积就是除法算式的被除数；乘法算式的乘数就是除法算式的除数和商。求除法算式的商，可以利用乘法口诀直接求出。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07</a:t>
            </a:r>
            <a:endParaRPr lang="zh-CN" altLang="en-US" dirty="0"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课堂小结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45436" y="2943253"/>
            <a:ext cx="10534396" cy="2384121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487017" y="2105129"/>
            <a:ext cx="11121887" cy="2932044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774700" y="2323341"/>
            <a:ext cx="10979150" cy="249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进一步感知乘、除法之间的关系，能用乘法口诀正确地求商。</a:t>
            </a:r>
            <a:r>
              <a:rPr lang="zh-CN" altLang="en-US" sz="3600" b="1" dirty="0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（重点）</a:t>
            </a:r>
            <a:endParaRPr lang="zh-CN" altLang="en-US" sz="3600" b="1" dirty="0">
              <a:solidFill>
                <a:srgbClr val="000000"/>
              </a:solidFill>
              <a:latin typeface="思源黑体 CN Bold" panose="02010600030101010101" pitchFamily="34" charset="-122"/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理解乘、除法之间的关系。</a:t>
            </a:r>
            <a:r>
              <a:rPr lang="zh-CN" altLang="en-US" sz="3600" b="1" dirty="0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（难点）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01</a:t>
            </a:r>
            <a:endParaRPr lang="zh-CN" altLang="en-US" dirty="0"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学习目标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51308" y="794362"/>
            <a:ext cx="7132776" cy="5220996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  <a:tileRect/>
            </a:gradFill>
          </a:ln>
          <a:effectLst/>
        </p:spPr>
      </p:pic>
      <p:grpSp>
        <p:nvGrpSpPr>
          <p:cNvPr id="34" name="组合 33"/>
          <p:cNvGrpSpPr/>
          <p:nvPr/>
        </p:nvGrpSpPr>
        <p:grpSpPr>
          <a:xfrm>
            <a:off x="6148354" y="3404860"/>
            <a:ext cx="5680584" cy="1931987"/>
            <a:chOff x="6148354" y="3404860"/>
            <a:chExt cx="5680584" cy="1931987"/>
          </a:xfrm>
        </p:grpSpPr>
        <p:sp>
          <p:nvSpPr>
            <p:cNvPr id="9" name="矩形 8"/>
            <p:cNvSpPr/>
            <p:nvPr/>
          </p:nvSpPr>
          <p:spPr>
            <a:xfrm>
              <a:off x="6680440" y="3404860"/>
              <a:ext cx="309224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 b="1" dirty="0">
                  <a:solidFill>
                    <a:schemeClr val="bg2">
                      <a:lumMod val="50000"/>
                    </a:schemeClr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sym typeface="思源黑体 CN Bold" panose="02010600030101010101" pitchFamily="34" charset="-122"/>
                </a:rPr>
                <a:t>二年级下册</a:t>
              </a:r>
              <a:endParaRPr lang="en-US" altLang="zh-CN" sz="4000" b="1" dirty="0">
                <a:solidFill>
                  <a:schemeClr val="bg2">
                    <a:lumMod val="50000"/>
                  </a:schemeClr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294143" y="3404860"/>
              <a:ext cx="253479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4000" b="1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10600030101010101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思源黑体 CN Bold" panose="02010600030101010101" pitchFamily="34" charset="-122"/>
                </a:rPr>
                <a:t>数学课件</a:t>
              </a:r>
              <a:endParaRPr lang="en-US" altLang="zh-CN" sz="4000" b="1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10600030101010101" pitchFamily="34" charset="-122"/>
                <a:ea typeface="微软雅黑" panose="020B0503020204020204" pitchFamily="34" charset="-122"/>
                <a:cs typeface="Arial" panose="020B0604020202020204" pitchFamily="34" charset="0"/>
                <a:sym typeface="思源黑体 CN Bold" panose="02010600030101010101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6148354" y="4166456"/>
              <a:ext cx="5570333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 flipH="1">
              <a:off x="8772615" y="5037663"/>
              <a:ext cx="2946071" cy="299184"/>
              <a:chOff x="1488329" y="5285993"/>
              <a:chExt cx="2424543" cy="246221"/>
            </a:xfrm>
          </p:grpSpPr>
          <p:sp>
            <p:nvSpPr>
              <p:cNvPr id="14" name="矩形: 圆角 13"/>
              <p:cNvSpPr/>
              <p:nvPr/>
            </p:nvSpPr>
            <p:spPr>
              <a:xfrm>
                <a:off x="2712607" y="5285993"/>
                <a:ext cx="1200265" cy="24622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>
                    <a:solidFill>
                      <a:sysClr val="windowText" lastClr="000000"/>
                    </a:solidFill>
                    <a:latin typeface="思源黑体 CN Bold" panose="02010600030101010101" pitchFamily="34" charset="-122"/>
                    <a:ea typeface="微软雅黑" panose="020B0503020204020204" pitchFamily="34" charset="-122"/>
                    <a:cs typeface="+mn-ea"/>
                    <a:sym typeface="思源黑体 CN Bold" panose="02010600030101010101" pitchFamily="34" charset="-122"/>
                  </a:rPr>
                  <a:t>授课时间：</a:t>
                </a:r>
                <a:r>
                  <a:rPr lang="en-US" altLang="zh-CN" sz="1200" dirty="0">
                    <a:solidFill>
                      <a:sysClr val="windowText" lastClr="000000"/>
                    </a:solidFill>
                    <a:latin typeface="思源黑体 CN Bold" panose="02010600030101010101" pitchFamily="34" charset="-122"/>
                    <a:ea typeface="微软雅黑" panose="020B0503020204020204" pitchFamily="34" charset="-122"/>
                    <a:cs typeface="+mn-ea"/>
                    <a:sym typeface="思源黑体 CN Bold" panose="02010600030101010101" pitchFamily="34" charset="-122"/>
                  </a:rPr>
                  <a:t>20XX</a:t>
                </a:r>
                <a:endParaRPr lang="zh-CN" altLang="en-US" sz="1200" dirty="0">
                  <a:solidFill>
                    <a:sysClr val="windowText" lastClr="000000"/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cs typeface="+mn-ea"/>
                  <a:sym typeface="思源黑体 CN Bold" panose="02010600030101010101" pitchFamily="34" charset="-122"/>
                </a:endParaRPr>
              </a:p>
            </p:txBody>
          </p:sp>
          <p:sp>
            <p:nvSpPr>
              <p:cNvPr id="15" name="矩形: 圆角 14"/>
              <p:cNvSpPr/>
              <p:nvPr/>
            </p:nvSpPr>
            <p:spPr>
              <a:xfrm>
                <a:off x="1488329" y="5285993"/>
                <a:ext cx="930411" cy="24622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smtClean="0">
                    <a:solidFill>
                      <a:sysClr val="windowText" lastClr="000000"/>
                    </a:solidFill>
                    <a:latin typeface="思源黑体 CN Bold" panose="02010600030101010101" pitchFamily="34" charset="-122"/>
                    <a:ea typeface="微软雅黑" panose="020B0503020204020204" pitchFamily="34" charset="-122"/>
                    <a:cs typeface="+mn-ea"/>
                    <a:sym typeface="思源黑体 CN Bold" panose="02010600030101010101" pitchFamily="34" charset="-122"/>
                  </a:rPr>
                  <a:t>PPT818</a:t>
                </a:r>
                <a:endParaRPr lang="zh-CN" altLang="en-US" sz="1200" dirty="0">
                  <a:solidFill>
                    <a:sysClr val="windowText" lastClr="000000"/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cs typeface="+mn-ea"/>
                  <a:sym typeface="思源黑体 CN Bold" panose="02010600030101010101" pitchFamily="34" charset="-122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6680440" y="4171374"/>
              <a:ext cx="5098937" cy="299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sym typeface="思源黑体 CN Bold" panose="02010600030101010101" pitchFamily="34" charset="-122"/>
                </a:rPr>
                <a:t>SECOND GRADE MATHEMATICS COURSEWARE VOLUME II</a:t>
              </a: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Bold" panose="02010600030101010101" pitchFamily="34" charset="-122"/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239000" y="1746186"/>
            <a:ext cx="4629249" cy="1497769"/>
            <a:chOff x="8967221" y="1312281"/>
            <a:chExt cx="3012130" cy="114221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67221" y="1312281"/>
              <a:ext cx="3012130" cy="1142210"/>
            </a:xfrm>
            <a:custGeom>
              <a:avLst/>
              <a:gdLst>
                <a:gd name="connsiteX0" fmla="*/ 3286680 w 6358156"/>
                <a:gd name="connsiteY0" fmla="*/ 4338824 h 4713183"/>
                <a:gd name="connsiteX1" fmla="*/ 3382889 w 6358156"/>
                <a:gd name="connsiteY1" fmla="*/ 4346359 h 4713183"/>
                <a:gd name="connsiteX2" fmla="*/ 3712030 w 6358156"/>
                <a:gd name="connsiteY2" fmla="*/ 4470928 h 4713183"/>
                <a:gd name="connsiteX3" fmla="*/ 3796323 w 6358156"/>
                <a:gd name="connsiteY3" fmla="*/ 4523166 h 4713183"/>
                <a:gd name="connsiteX4" fmla="*/ 3832448 w 6358156"/>
                <a:gd name="connsiteY4" fmla="*/ 4571387 h 4713183"/>
                <a:gd name="connsiteX5" fmla="*/ 3776253 w 6358156"/>
                <a:gd name="connsiteY5" fmla="*/ 4579424 h 4713183"/>
                <a:gd name="connsiteX6" fmla="*/ 3419014 w 6358156"/>
                <a:gd name="connsiteY6" fmla="*/ 4491020 h 4713183"/>
                <a:gd name="connsiteX7" fmla="*/ 3073817 w 6358156"/>
                <a:gd name="connsiteY7" fmla="*/ 4515130 h 4713183"/>
                <a:gd name="connsiteX8" fmla="*/ 2865093 w 6358156"/>
                <a:gd name="connsiteY8" fmla="*/ 4487001 h 4713183"/>
                <a:gd name="connsiteX9" fmla="*/ 2873121 w 6358156"/>
                <a:gd name="connsiteY9" fmla="*/ 4438781 h 4713183"/>
                <a:gd name="connsiteX10" fmla="*/ 2881149 w 6358156"/>
                <a:gd name="connsiteY10" fmla="*/ 4430744 h 4713183"/>
                <a:gd name="connsiteX11" fmla="*/ 3005580 w 6358156"/>
                <a:gd name="connsiteY11" fmla="*/ 4370469 h 4713183"/>
                <a:gd name="connsiteX12" fmla="*/ 3286680 w 6358156"/>
                <a:gd name="connsiteY12" fmla="*/ 4338824 h 4713183"/>
                <a:gd name="connsiteX13" fmla="*/ 764959 w 6358156"/>
                <a:gd name="connsiteY13" fmla="*/ 3572298 h 4713183"/>
                <a:gd name="connsiteX14" fmla="*/ 1085874 w 6358156"/>
                <a:gd name="connsiteY14" fmla="*/ 3664594 h 4713183"/>
                <a:gd name="connsiteX15" fmla="*/ 1190171 w 6358156"/>
                <a:gd name="connsiteY15" fmla="*/ 3712748 h 4713183"/>
                <a:gd name="connsiteX16" fmla="*/ 1254353 w 6358156"/>
                <a:gd name="connsiteY16" fmla="*/ 3760902 h 4713183"/>
                <a:gd name="connsiteX17" fmla="*/ 1226273 w 6358156"/>
                <a:gd name="connsiteY17" fmla="*/ 3780966 h 4713183"/>
                <a:gd name="connsiteX18" fmla="*/ 917394 w 6358156"/>
                <a:gd name="connsiteY18" fmla="*/ 3728799 h 4713183"/>
                <a:gd name="connsiteX19" fmla="*/ 716822 w 6358156"/>
                <a:gd name="connsiteY19" fmla="*/ 3813069 h 4713183"/>
                <a:gd name="connsiteX20" fmla="*/ 560376 w 6358156"/>
                <a:gd name="connsiteY20" fmla="*/ 3813069 h 4713183"/>
                <a:gd name="connsiteX21" fmla="*/ 520262 w 6358156"/>
                <a:gd name="connsiteY21" fmla="*/ 3756889 h 4713183"/>
                <a:gd name="connsiteX22" fmla="*/ 520262 w 6358156"/>
                <a:gd name="connsiteY22" fmla="*/ 3748863 h 4713183"/>
                <a:gd name="connsiteX23" fmla="*/ 544331 w 6358156"/>
                <a:gd name="connsiteY23" fmla="*/ 3656568 h 4713183"/>
                <a:gd name="connsiteX24" fmla="*/ 764959 w 6358156"/>
                <a:gd name="connsiteY24" fmla="*/ 3572298 h 4713183"/>
                <a:gd name="connsiteX25" fmla="*/ 6122732 w 6358156"/>
                <a:gd name="connsiteY25" fmla="*/ 2175575 h 4713183"/>
                <a:gd name="connsiteX26" fmla="*/ 6148399 w 6358156"/>
                <a:gd name="connsiteY26" fmla="*/ 2176139 h 4713183"/>
                <a:gd name="connsiteX27" fmla="*/ 6164425 w 6358156"/>
                <a:gd name="connsiteY27" fmla="*/ 2232345 h 4713183"/>
                <a:gd name="connsiteX28" fmla="*/ 5988137 w 6358156"/>
                <a:gd name="connsiteY28" fmla="*/ 2581621 h 4713183"/>
                <a:gd name="connsiteX29" fmla="*/ 6040222 w 6358156"/>
                <a:gd name="connsiteY29" fmla="*/ 2922868 h 4713183"/>
                <a:gd name="connsiteX30" fmla="*/ 5988137 w 6358156"/>
                <a:gd name="connsiteY30" fmla="*/ 3127616 h 4713183"/>
                <a:gd name="connsiteX31" fmla="*/ 5891980 w 6358156"/>
                <a:gd name="connsiteY31" fmla="*/ 3123602 h 4713183"/>
                <a:gd name="connsiteX32" fmla="*/ 5879960 w 6358156"/>
                <a:gd name="connsiteY32" fmla="*/ 3115572 h 4713183"/>
                <a:gd name="connsiteX33" fmla="*/ 5755757 w 6358156"/>
                <a:gd name="connsiteY33" fmla="*/ 2995132 h 4713183"/>
                <a:gd name="connsiteX34" fmla="*/ 5711685 w 6358156"/>
                <a:gd name="connsiteY34" fmla="*/ 2625782 h 4713183"/>
                <a:gd name="connsiteX35" fmla="*/ 5948071 w 6358156"/>
                <a:gd name="connsiteY35" fmla="*/ 2296580 h 4713183"/>
                <a:gd name="connsiteX36" fmla="*/ 6056248 w 6358156"/>
                <a:gd name="connsiteY36" fmla="*/ 2212271 h 4713183"/>
                <a:gd name="connsiteX37" fmla="*/ 6122732 w 6358156"/>
                <a:gd name="connsiteY37" fmla="*/ 2175575 h 4713183"/>
                <a:gd name="connsiteX38" fmla="*/ 1266938 w 6358156"/>
                <a:gd name="connsiteY38" fmla="*/ 171789 h 4713183"/>
                <a:gd name="connsiteX39" fmla="*/ 1326147 w 6358156"/>
                <a:gd name="connsiteY39" fmla="*/ 194358 h 4713183"/>
                <a:gd name="connsiteX40" fmla="*/ 1338177 w 6358156"/>
                <a:gd name="connsiteY40" fmla="*/ 202382 h 4713183"/>
                <a:gd name="connsiteX41" fmla="*/ 1418375 w 6358156"/>
                <a:gd name="connsiteY41" fmla="*/ 330772 h 4713183"/>
                <a:gd name="connsiteX42" fmla="*/ 1390306 w 6358156"/>
                <a:gd name="connsiteY42" fmla="*/ 655759 h 4713183"/>
                <a:gd name="connsiteX43" fmla="*/ 1125652 w 6358156"/>
                <a:gd name="connsiteY43" fmla="*/ 892478 h 4713183"/>
                <a:gd name="connsiteX44" fmla="*/ 1021394 w 6358156"/>
                <a:gd name="connsiteY44" fmla="*/ 944637 h 4713183"/>
                <a:gd name="connsiteX45" fmla="*/ 933176 w 6358156"/>
                <a:gd name="connsiteY45" fmla="*/ 960686 h 4713183"/>
                <a:gd name="connsiteX46" fmla="*/ 929166 w 6358156"/>
                <a:gd name="connsiteY46" fmla="*/ 908527 h 4713183"/>
                <a:gd name="connsiteX47" fmla="*/ 1145701 w 6358156"/>
                <a:gd name="connsiteY47" fmla="*/ 639711 h 4713183"/>
                <a:gd name="connsiteX48" fmla="*/ 1161741 w 6358156"/>
                <a:gd name="connsiteY48" fmla="*/ 338796 h 4713183"/>
                <a:gd name="connsiteX49" fmla="*/ 1245949 w 6358156"/>
                <a:gd name="connsiteY49" fmla="*/ 174297 h 4713183"/>
                <a:gd name="connsiteX50" fmla="*/ 1266938 w 6358156"/>
                <a:gd name="connsiteY50" fmla="*/ 171789 h 4713183"/>
                <a:gd name="connsiteX51" fmla="*/ 2060202 w 6358156"/>
                <a:gd name="connsiteY51" fmla="*/ 2301 h 4713183"/>
                <a:gd name="connsiteX52" fmla="*/ 2655825 w 6358156"/>
                <a:gd name="connsiteY52" fmla="*/ 271361 h 4713183"/>
                <a:gd name="connsiteX53" fmla="*/ 3057299 w 6358156"/>
                <a:gd name="connsiteY53" fmla="*/ 359606 h 4713183"/>
                <a:gd name="connsiteX54" fmla="*/ 3466802 w 6358156"/>
                <a:gd name="connsiteY54" fmla="*/ 143004 h 4713183"/>
                <a:gd name="connsiteX55" fmla="*/ 3972658 w 6358156"/>
                <a:gd name="connsiteY55" fmla="*/ 215205 h 4713183"/>
                <a:gd name="connsiteX56" fmla="*/ 4121204 w 6358156"/>
                <a:gd name="connsiteY56" fmla="*/ 363617 h 4713183"/>
                <a:gd name="connsiteX57" fmla="*/ 4635090 w 6358156"/>
                <a:gd name="connsiteY57" fmla="*/ 367628 h 4713183"/>
                <a:gd name="connsiteX58" fmla="*/ 4803708 w 6358156"/>
                <a:gd name="connsiteY58" fmla="*/ 175093 h 4713183"/>
                <a:gd name="connsiteX59" fmla="*/ 5911776 w 6358156"/>
                <a:gd name="connsiteY59" fmla="*/ 343561 h 4713183"/>
                <a:gd name="connsiteX60" fmla="*/ 6357412 w 6358156"/>
                <a:gd name="connsiteY60" fmla="*/ 1274147 h 4713183"/>
                <a:gd name="connsiteX61" fmla="*/ 6317264 w 6358156"/>
                <a:gd name="connsiteY61" fmla="*/ 1599050 h 4713183"/>
                <a:gd name="connsiteX62" fmla="*/ 6305220 w 6358156"/>
                <a:gd name="connsiteY62" fmla="*/ 1647183 h 4713183"/>
                <a:gd name="connsiteX63" fmla="*/ 6301205 w 6358156"/>
                <a:gd name="connsiteY63" fmla="*/ 1655206 h 4713183"/>
                <a:gd name="connsiteX64" fmla="*/ 6285146 w 6358156"/>
                <a:gd name="connsiteY64" fmla="*/ 1691306 h 4713183"/>
                <a:gd name="connsiteX65" fmla="*/ 6281132 w 6358156"/>
                <a:gd name="connsiteY65" fmla="*/ 1703339 h 4713183"/>
                <a:gd name="connsiteX66" fmla="*/ 6269087 w 6358156"/>
                <a:gd name="connsiteY66" fmla="*/ 1735429 h 4713183"/>
                <a:gd name="connsiteX67" fmla="*/ 6261058 w 6358156"/>
                <a:gd name="connsiteY67" fmla="*/ 1751473 h 4713183"/>
                <a:gd name="connsiteX68" fmla="*/ 6244998 w 6358156"/>
                <a:gd name="connsiteY68" fmla="*/ 1779551 h 4713183"/>
                <a:gd name="connsiteX69" fmla="*/ 6236969 w 6358156"/>
                <a:gd name="connsiteY69" fmla="*/ 1795596 h 4713183"/>
                <a:gd name="connsiteX70" fmla="*/ 6224925 w 6358156"/>
                <a:gd name="connsiteY70" fmla="*/ 1823674 h 4713183"/>
                <a:gd name="connsiteX71" fmla="*/ 6212881 w 6358156"/>
                <a:gd name="connsiteY71" fmla="*/ 1839718 h 4713183"/>
                <a:gd name="connsiteX72" fmla="*/ 6196822 w 6358156"/>
                <a:gd name="connsiteY72" fmla="*/ 1863785 h 4713183"/>
                <a:gd name="connsiteX73" fmla="*/ 6188792 w 6358156"/>
                <a:gd name="connsiteY73" fmla="*/ 1879830 h 4713183"/>
                <a:gd name="connsiteX74" fmla="*/ 6168718 w 6358156"/>
                <a:gd name="connsiteY74" fmla="*/ 1907908 h 4713183"/>
                <a:gd name="connsiteX75" fmla="*/ 6156674 w 6358156"/>
                <a:gd name="connsiteY75" fmla="*/ 1919941 h 4713183"/>
                <a:gd name="connsiteX76" fmla="*/ 6128572 w 6358156"/>
                <a:gd name="connsiteY76" fmla="*/ 1956042 h 4713183"/>
                <a:gd name="connsiteX77" fmla="*/ 6048276 w 6358156"/>
                <a:gd name="connsiteY77" fmla="*/ 2036264 h 4713183"/>
                <a:gd name="connsiteX78" fmla="*/ 6020174 w 6358156"/>
                <a:gd name="connsiteY78" fmla="*/ 2060331 h 4713183"/>
                <a:gd name="connsiteX79" fmla="*/ 5988056 w 6358156"/>
                <a:gd name="connsiteY79" fmla="*/ 2084398 h 4713183"/>
                <a:gd name="connsiteX80" fmla="*/ 5831481 w 6358156"/>
                <a:gd name="connsiteY80" fmla="*/ 2212755 h 4713183"/>
                <a:gd name="connsiteX81" fmla="*/ 5771260 w 6358156"/>
                <a:gd name="connsiteY81" fmla="*/ 2264900 h 4713183"/>
                <a:gd name="connsiteX82" fmla="*/ 5598626 w 6358156"/>
                <a:gd name="connsiteY82" fmla="*/ 2517602 h 4713183"/>
                <a:gd name="connsiteX83" fmla="*/ 5586582 w 6358156"/>
                <a:gd name="connsiteY83" fmla="*/ 2561724 h 4713183"/>
                <a:gd name="connsiteX84" fmla="*/ 5582568 w 6358156"/>
                <a:gd name="connsiteY84" fmla="*/ 2581780 h 4713183"/>
                <a:gd name="connsiteX85" fmla="*/ 5578552 w 6358156"/>
                <a:gd name="connsiteY85" fmla="*/ 2621891 h 4713183"/>
                <a:gd name="connsiteX86" fmla="*/ 5574538 w 6358156"/>
                <a:gd name="connsiteY86" fmla="*/ 2645958 h 4713183"/>
                <a:gd name="connsiteX87" fmla="*/ 5574538 w 6358156"/>
                <a:gd name="connsiteY87" fmla="*/ 2666014 h 4713183"/>
                <a:gd name="connsiteX88" fmla="*/ 5574538 w 6358156"/>
                <a:gd name="connsiteY88" fmla="*/ 2686070 h 4713183"/>
                <a:gd name="connsiteX89" fmla="*/ 5578552 w 6358156"/>
                <a:gd name="connsiteY89" fmla="*/ 2706126 h 4713183"/>
                <a:gd name="connsiteX90" fmla="*/ 5582568 w 6358156"/>
                <a:gd name="connsiteY90" fmla="*/ 2750248 h 4713183"/>
                <a:gd name="connsiteX91" fmla="*/ 5586582 w 6358156"/>
                <a:gd name="connsiteY91" fmla="*/ 2770304 h 4713183"/>
                <a:gd name="connsiteX92" fmla="*/ 5594612 w 6358156"/>
                <a:gd name="connsiteY92" fmla="*/ 2810415 h 4713183"/>
                <a:gd name="connsiteX93" fmla="*/ 5602641 w 6358156"/>
                <a:gd name="connsiteY93" fmla="*/ 2830471 h 4713183"/>
                <a:gd name="connsiteX94" fmla="*/ 5678921 w 6358156"/>
                <a:gd name="connsiteY94" fmla="*/ 3018995 h 4713183"/>
                <a:gd name="connsiteX95" fmla="*/ 5723083 w 6358156"/>
                <a:gd name="connsiteY95" fmla="*/ 3099218 h 4713183"/>
                <a:gd name="connsiteX96" fmla="*/ 5803378 w 6358156"/>
                <a:gd name="connsiteY96" fmla="*/ 3247630 h 4713183"/>
                <a:gd name="connsiteX97" fmla="*/ 5827466 w 6358156"/>
                <a:gd name="connsiteY97" fmla="*/ 3287741 h 4713183"/>
                <a:gd name="connsiteX98" fmla="*/ 5851554 w 6358156"/>
                <a:gd name="connsiteY98" fmla="*/ 3331864 h 4713183"/>
                <a:gd name="connsiteX99" fmla="*/ 5875643 w 6358156"/>
                <a:gd name="connsiteY99" fmla="*/ 3371976 h 4713183"/>
                <a:gd name="connsiteX100" fmla="*/ 5899732 w 6358156"/>
                <a:gd name="connsiteY100" fmla="*/ 3416098 h 4713183"/>
                <a:gd name="connsiteX101" fmla="*/ 5980026 w 6358156"/>
                <a:gd name="connsiteY101" fmla="*/ 3608633 h 4713183"/>
                <a:gd name="connsiteX102" fmla="*/ 6024188 w 6358156"/>
                <a:gd name="connsiteY102" fmla="*/ 3981670 h 4713183"/>
                <a:gd name="connsiteX103" fmla="*/ 6012144 w 6358156"/>
                <a:gd name="connsiteY103" fmla="*/ 4053870 h 4713183"/>
                <a:gd name="connsiteX104" fmla="*/ 5980026 w 6358156"/>
                <a:gd name="connsiteY104" fmla="*/ 4154149 h 4713183"/>
                <a:gd name="connsiteX105" fmla="*/ 5935864 w 6358156"/>
                <a:gd name="connsiteY105" fmla="*/ 4246405 h 4713183"/>
                <a:gd name="connsiteX106" fmla="*/ 5919805 w 6358156"/>
                <a:gd name="connsiteY106" fmla="*/ 4274483 h 4713183"/>
                <a:gd name="connsiteX107" fmla="*/ 5879658 w 6358156"/>
                <a:gd name="connsiteY107" fmla="*/ 4330639 h 4713183"/>
                <a:gd name="connsiteX108" fmla="*/ 5855570 w 6358156"/>
                <a:gd name="connsiteY108" fmla="*/ 4354706 h 4713183"/>
                <a:gd name="connsiteX109" fmla="*/ 4683266 w 6358156"/>
                <a:gd name="connsiteY109" fmla="*/ 4703676 h 4713183"/>
                <a:gd name="connsiteX110" fmla="*/ 4570854 w 6358156"/>
                <a:gd name="connsiteY110" fmla="*/ 4691642 h 4713183"/>
                <a:gd name="connsiteX111" fmla="*/ 4502604 w 6358156"/>
                <a:gd name="connsiteY111" fmla="*/ 4675598 h 4713183"/>
                <a:gd name="connsiteX112" fmla="*/ 4466471 w 6358156"/>
                <a:gd name="connsiteY112" fmla="*/ 4667575 h 4713183"/>
                <a:gd name="connsiteX113" fmla="*/ 4398220 w 6358156"/>
                <a:gd name="connsiteY113" fmla="*/ 4651531 h 4713183"/>
                <a:gd name="connsiteX114" fmla="*/ 4366102 w 6358156"/>
                <a:gd name="connsiteY114" fmla="*/ 4639497 h 4713183"/>
                <a:gd name="connsiteX115" fmla="*/ 4237631 w 6358156"/>
                <a:gd name="connsiteY115" fmla="*/ 4595375 h 4713183"/>
                <a:gd name="connsiteX116" fmla="*/ 4153322 w 6358156"/>
                <a:gd name="connsiteY116" fmla="*/ 4563286 h 4713183"/>
                <a:gd name="connsiteX117" fmla="*/ 3848202 w 6358156"/>
                <a:gd name="connsiteY117" fmla="*/ 4434929 h 4713183"/>
                <a:gd name="connsiteX118" fmla="*/ 2940871 w 6358156"/>
                <a:gd name="connsiteY118" fmla="*/ 4302561 h 4713183"/>
                <a:gd name="connsiteX119" fmla="*/ 2824444 w 6358156"/>
                <a:gd name="connsiteY119" fmla="*/ 4346684 h 4713183"/>
                <a:gd name="connsiteX120" fmla="*/ 2768238 w 6358156"/>
                <a:gd name="connsiteY120" fmla="*/ 4370751 h 4713183"/>
                <a:gd name="connsiteX121" fmla="*/ 2583560 w 6358156"/>
                <a:gd name="connsiteY121" fmla="*/ 4458996 h 4713183"/>
                <a:gd name="connsiteX122" fmla="*/ 2479177 w 6358156"/>
                <a:gd name="connsiteY122" fmla="*/ 4499107 h 4713183"/>
                <a:gd name="connsiteX123" fmla="*/ 1583891 w 6358156"/>
                <a:gd name="connsiteY123" fmla="*/ 4218327 h 4713183"/>
                <a:gd name="connsiteX124" fmla="*/ 1551773 w 6358156"/>
                <a:gd name="connsiteY124" fmla="*/ 4174205 h 4713183"/>
                <a:gd name="connsiteX125" fmla="*/ 1527685 w 6358156"/>
                <a:gd name="connsiteY125" fmla="*/ 4134093 h 4713183"/>
                <a:gd name="connsiteX126" fmla="*/ 1491552 w 6358156"/>
                <a:gd name="connsiteY126" fmla="*/ 4069915 h 4713183"/>
                <a:gd name="connsiteX127" fmla="*/ 1475493 w 6358156"/>
                <a:gd name="connsiteY127" fmla="*/ 4029803 h 4713183"/>
                <a:gd name="connsiteX128" fmla="*/ 1467464 w 6358156"/>
                <a:gd name="connsiteY128" fmla="*/ 4013759 h 4713183"/>
                <a:gd name="connsiteX129" fmla="*/ 1122196 w 6358156"/>
                <a:gd name="connsiteY129" fmla="*/ 3536432 h 4713183"/>
                <a:gd name="connsiteX130" fmla="*/ 1041902 w 6358156"/>
                <a:gd name="connsiteY130" fmla="*/ 3512366 h 4713183"/>
                <a:gd name="connsiteX131" fmla="*/ 1001754 w 6358156"/>
                <a:gd name="connsiteY131" fmla="*/ 3504343 h 4713183"/>
                <a:gd name="connsiteX132" fmla="*/ 993725 w 6358156"/>
                <a:gd name="connsiteY132" fmla="*/ 3500332 h 4713183"/>
                <a:gd name="connsiteX133" fmla="*/ 792988 w 6358156"/>
                <a:gd name="connsiteY133" fmla="*/ 3484288 h 4713183"/>
                <a:gd name="connsiteX134" fmla="*/ 764884 w 6358156"/>
                <a:gd name="connsiteY134" fmla="*/ 3484288 h 4713183"/>
                <a:gd name="connsiteX135" fmla="*/ 712693 w 6358156"/>
                <a:gd name="connsiteY135" fmla="*/ 3480276 h 4713183"/>
                <a:gd name="connsiteX136" fmla="*/ 584221 w 6358156"/>
                <a:gd name="connsiteY136" fmla="*/ 3472254 h 4713183"/>
                <a:gd name="connsiteX137" fmla="*/ 387499 w 6358156"/>
                <a:gd name="connsiteY137" fmla="*/ 3424120 h 4713183"/>
                <a:gd name="connsiteX138" fmla="*/ 363411 w 6358156"/>
                <a:gd name="connsiteY138" fmla="*/ 3412087 h 4713183"/>
                <a:gd name="connsiteX139" fmla="*/ 315234 w 6358156"/>
                <a:gd name="connsiteY139" fmla="*/ 3384009 h 4713183"/>
                <a:gd name="connsiteX140" fmla="*/ 238954 w 6358156"/>
                <a:gd name="connsiteY140" fmla="*/ 3323842 h 4713183"/>
                <a:gd name="connsiteX141" fmla="*/ 202821 w 6358156"/>
                <a:gd name="connsiteY141" fmla="*/ 3287741 h 4713183"/>
                <a:gd name="connsiteX142" fmla="*/ 182748 w 6358156"/>
                <a:gd name="connsiteY142" fmla="*/ 3271697 h 4713183"/>
                <a:gd name="connsiteX143" fmla="*/ 150630 w 6358156"/>
                <a:gd name="connsiteY143" fmla="*/ 3231585 h 4713183"/>
                <a:gd name="connsiteX144" fmla="*/ 122527 w 6358156"/>
                <a:gd name="connsiteY144" fmla="*/ 3191474 h 4713183"/>
                <a:gd name="connsiteX145" fmla="*/ 90409 w 6358156"/>
                <a:gd name="connsiteY145" fmla="*/ 3143340 h 4713183"/>
                <a:gd name="connsiteX146" fmla="*/ 78365 w 6358156"/>
                <a:gd name="connsiteY146" fmla="*/ 3115262 h 4713183"/>
                <a:gd name="connsiteX147" fmla="*/ 58291 w 6358156"/>
                <a:gd name="connsiteY147" fmla="*/ 3075151 h 4713183"/>
                <a:gd name="connsiteX148" fmla="*/ 10114 w 6358156"/>
                <a:gd name="connsiteY148" fmla="*/ 2698103 h 4713183"/>
                <a:gd name="connsiteX149" fmla="*/ 22158 w 6358156"/>
                <a:gd name="connsiteY149" fmla="*/ 2657992 h 4713183"/>
                <a:gd name="connsiteX150" fmla="*/ 22158 w 6358156"/>
                <a:gd name="connsiteY150" fmla="*/ 2645958 h 4713183"/>
                <a:gd name="connsiteX151" fmla="*/ 34203 w 6358156"/>
                <a:gd name="connsiteY151" fmla="*/ 2617880 h 4713183"/>
                <a:gd name="connsiteX152" fmla="*/ 38217 w 6358156"/>
                <a:gd name="connsiteY152" fmla="*/ 2605847 h 4713183"/>
                <a:gd name="connsiteX153" fmla="*/ 46247 w 6358156"/>
                <a:gd name="connsiteY153" fmla="*/ 2577769 h 4713183"/>
                <a:gd name="connsiteX154" fmla="*/ 54276 w 6358156"/>
                <a:gd name="connsiteY154" fmla="*/ 2565735 h 4713183"/>
                <a:gd name="connsiteX155" fmla="*/ 66320 w 6358156"/>
                <a:gd name="connsiteY155" fmla="*/ 2537657 h 4713183"/>
                <a:gd name="connsiteX156" fmla="*/ 70335 w 6358156"/>
                <a:gd name="connsiteY156" fmla="*/ 2525624 h 4713183"/>
                <a:gd name="connsiteX157" fmla="*/ 90409 w 6358156"/>
                <a:gd name="connsiteY157" fmla="*/ 2489524 h 4713183"/>
                <a:gd name="connsiteX158" fmla="*/ 94424 w 6358156"/>
                <a:gd name="connsiteY158" fmla="*/ 2481501 h 4713183"/>
                <a:gd name="connsiteX159" fmla="*/ 110483 w 6358156"/>
                <a:gd name="connsiteY159" fmla="*/ 2457435 h 4713183"/>
                <a:gd name="connsiteX160" fmla="*/ 122527 w 6358156"/>
                <a:gd name="connsiteY160" fmla="*/ 2441390 h 4713183"/>
                <a:gd name="connsiteX161" fmla="*/ 134571 w 6358156"/>
                <a:gd name="connsiteY161" fmla="*/ 2421334 h 4713183"/>
                <a:gd name="connsiteX162" fmla="*/ 146615 w 6358156"/>
                <a:gd name="connsiteY162" fmla="*/ 2409301 h 4713183"/>
                <a:gd name="connsiteX163" fmla="*/ 162674 w 6358156"/>
                <a:gd name="connsiteY163" fmla="*/ 2389245 h 4713183"/>
                <a:gd name="connsiteX164" fmla="*/ 174718 w 6358156"/>
                <a:gd name="connsiteY164" fmla="*/ 2377212 h 4713183"/>
                <a:gd name="connsiteX165" fmla="*/ 194792 w 6358156"/>
                <a:gd name="connsiteY165" fmla="*/ 2353145 h 4713183"/>
                <a:gd name="connsiteX166" fmla="*/ 210851 w 6358156"/>
                <a:gd name="connsiteY166" fmla="*/ 2337100 h 4713183"/>
                <a:gd name="connsiteX167" fmla="*/ 230925 w 6358156"/>
                <a:gd name="connsiteY167" fmla="*/ 2317044 h 4713183"/>
                <a:gd name="connsiteX168" fmla="*/ 242969 w 6358156"/>
                <a:gd name="connsiteY168" fmla="*/ 2305011 h 4713183"/>
                <a:gd name="connsiteX169" fmla="*/ 259028 w 6358156"/>
                <a:gd name="connsiteY169" fmla="*/ 2292978 h 4713183"/>
                <a:gd name="connsiteX170" fmla="*/ 275087 w 6358156"/>
                <a:gd name="connsiteY170" fmla="*/ 2280944 h 4713183"/>
                <a:gd name="connsiteX171" fmla="*/ 295160 w 6358156"/>
                <a:gd name="connsiteY171" fmla="*/ 2264900 h 4713183"/>
                <a:gd name="connsiteX172" fmla="*/ 311219 w 6358156"/>
                <a:gd name="connsiteY172" fmla="*/ 2252866 h 4713183"/>
                <a:gd name="connsiteX173" fmla="*/ 327278 w 6358156"/>
                <a:gd name="connsiteY173" fmla="*/ 2240833 h 4713183"/>
                <a:gd name="connsiteX174" fmla="*/ 463779 w 6358156"/>
                <a:gd name="connsiteY174" fmla="*/ 2172643 h 4713183"/>
                <a:gd name="connsiteX175" fmla="*/ 644442 w 6358156"/>
                <a:gd name="connsiteY175" fmla="*/ 2108465 h 4713183"/>
                <a:gd name="connsiteX176" fmla="*/ 648457 w 6358156"/>
                <a:gd name="connsiteY176" fmla="*/ 1574983 h 4713183"/>
                <a:gd name="connsiteX177" fmla="*/ 712693 w 6358156"/>
                <a:gd name="connsiteY177" fmla="*/ 1266125 h 4713183"/>
                <a:gd name="connsiteX178" fmla="*/ 1539729 w 6358156"/>
                <a:gd name="connsiteY178" fmla="*/ 692531 h 4713183"/>
                <a:gd name="connsiteX179" fmla="*/ 1848863 w 6358156"/>
                <a:gd name="connsiteY179" fmla="*/ 34703 h 4713183"/>
                <a:gd name="connsiteX180" fmla="*/ 2060202 w 6358156"/>
                <a:gd name="connsiteY180" fmla="*/ 2301 h 471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6358156" h="4713183">
                  <a:moveTo>
                    <a:pt x="3286680" y="4338824"/>
                  </a:moveTo>
                  <a:cubicBezTo>
                    <a:pt x="3319419" y="4339829"/>
                    <a:pt x="3351781" y="4342340"/>
                    <a:pt x="3382889" y="4346359"/>
                  </a:cubicBezTo>
                  <a:cubicBezTo>
                    <a:pt x="3515348" y="4370469"/>
                    <a:pt x="3619710" y="4418689"/>
                    <a:pt x="3712030" y="4470928"/>
                  </a:cubicBezTo>
                  <a:cubicBezTo>
                    <a:pt x="3740128" y="4487001"/>
                    <a:pt x="3772239" y="4507093"/>
                    <a:pt x="3796323" y="4523166"/>
                  </a:cubicBezTo>
                  <a:cubicBezTo>
                    <a:pt x="3816392" y="4539240"/>
                    <a:pt x="3840476" y="4555313"/>
                    <a:pt x="3832448" y="4571387"/>
                  </a:cubicBezTo>
                  <a:cubicBezTo>
                    <a:pt x="3824420" y="4587460"/>
                    <a:pt x="3800337" y="4587460"/>
                    <a:pt x="3776253" y="4579424"/>
                  </a:cubicBezTo>
                  <a:cubicBezTo>
                    <a:pt x="3655836" y="4547277"/>
                    <a:pt x="3559501" y="4499056"/>
                    <a:pt x="3419014" y="4491020"/>
                  </a:cubicBezTo>
                  <a:cubicBezTo>
                    <a:pt x="3302610" y="4482983"/>
                    <a:pt x="3186207" y="4495038"/>
                    <a:pt x="3073817" y="4515130"/>
                  </a:cubicBezTo>
                  <a:cubicBezTo>
                    <a:pt x="3005580" y="4527185"/>
                    <a:pt x="2901218" y="4527185"/>
                    <a:pt x="2865093" y="4487001"/>
                  </a:cubicBezTo>
                  <a:cubicBezTo>
                    <a:pt x="2853051" y="4470928"/>
                    <a:pt x="2857065" y="4454854"/>
                    <a:pt x="2873121" y="4438781"/>
                  </a:cubicBezTo>
                  <a:cubicBezTo>
                    <a:pt x="2873121" y="4434763"/>
                    <a:pt x="2877135" y="4434763"/>
                    <a:pt x="2881149" y="4430744"/>
                  </a:cubicBezTo>
                  <a:cubicBezTo>
                    <a:pt x="2909246" y="4406634"/>
                    <a:pt x="2953399" y="4386542"/>
                    <a:pt x="3005580" y="4370469"/>
                  </a:cubicBezTo>
                  <a:cubicBezTo>
                    <a:pt x="3086862" y="4346358"/>
                    <a:pt x="3188465" y="4335810"/>
                    <a:pt x="3286680" y="4338824"/>
                  </a:cubicBezTo>
                  <a:close/>
                  <a:moveTo>
                    <a:pt x="764959" y="3572298"/>
                  </a:moveTo>
                  <a:cubicBezTo>
                    <a:pt x="873268" y="3576311"/>
                    <a:pt x="985588" y="3616439"/>
                    <a:pt x="1085874" y="3664594"/>
                  </a:cubicBezTo>
                  <a:cubicBezTo>
                    <a:pt x="1121976" y="3680645"/>
                    <a:pt x="1158079" y="3696696"/>
                    <a:pt x="1190171" y="3712748"/>
                  </a:cubicBezTo>
                  <a:cubicBezTo>
                    <a:pt x="1214239" y="3724786"/>
                    <a:pt x="1246331" y="3740838"/>
                    <a:pt x="1254353" y="3760902"/>
                  </a:cubicBezTo>
                  <a:cubicBezTo>
                    <a:pt x="1262376" y="3780966"/>
                    <a:pt x="1250342" y="3784979"/>
                    <a:pt x="1226273" y="3780966"/>
                  </a:cubicBezTo>
                  <a:cubicBezTo>
                    <a:pt x="1121976" y="3760902"/>
                    <a:pt x="1017679" y="3720773"/>
                    <a:pt x="917394" y="3728799"/>
                  </a:cubicBezTo>
                  <a:cubicBezTo>
                    <a:pt x="837165" y="3740838"/>
                    <a:pt x="772982" y="3776953"/>
                    <a:pt x="716822" y="3813069"/>
                  </a:cubicBezTo>
                  <a:cubicBezTo>
                    <a:pt x="684731" y="3837146"/>
                    <a:pt x="616536" y="3857210"/>
                    <a:pt x="560376" y="3813069"/>
                  </a:cubicBezTo>
                  <a:cubicBezTo>
                    <a:pt x="540319" y="3797018"/>
                    <a:pt x="524274" y="3776953"/>
                    <a:pt x="520262" y="3756889"/>
                  </a:cubicBezTo>
                  <a:cubicBezTo>
                    <a:pt x="520262" y="3752876"/>
                    <a:pt x="520262" y="3748863"/>
                    <a:pt x="520262" y="3748863"/>
                  </a:cubicBezTo>
                  <a:cubicBezTo>
                    <a:pt x="516251" y="3712748"/>
                    <a:pt x="524274" y="3680645"/>
                    <a:pt x="544331" y="3656568"/>
                  </a:cubicBezTo>
                  <a:cubicBezTo>
                    <a:pt x="588456" y="3600388"/>
                    <a:pt x="672696" y="3568285"/>
                    <a:pt x="764959" y="3572298"/>
                  </a:cubicBezTo>
                  <a:close/>
                  <a:moveTo>
                    <a:pt x="6122732" y="2175575"/>
                  </a:moveTo>
                  <a:cubicBezTo>
                    <a:pt x="6130870" y="2174132"/>
                    <a:pt x="6139384" y="2174132"/>
                    <a:pt x="6148399" y="2176139"/>
                  </a:cubicBezTo>
                  <a:cubicBezTo>
                    <a:pt x="6176444" y="2184169"/>
                    <a:pt x="6180451" y="2208257"/>
                    <a:pt x="6164425" y="2232345"/>
                  </a:cubicBezTo>
                  <a:cubicBezTo>
                    <a:pt x="6100320" y="2348770"/>
                    <a:pt x="6008169" y="2445122"/>
                    <a:pt x="5988137" y="2581621"/>
                  </a:cubicBezTo>
                  <a:cubicBezTo>
                    <a:pt x="5976117" y="2698047"/>
                    <a:pt x="6004163" y="2814472"/>
                    <a:pt x="6040222" y="2922868"/>
                  </a:cubicBezTo>
                  <a:cubicBezTo>
                    <a:pt x="6064261" y="2991117"/>
                    <a:pt x="6068268" y="3095499"/>
                    <a:pt x="5988137" y="3127616"/>
                  </a:cubicBezTo>
                  <a:cubicBezTo>
                    <a:pt x="5960091" y="3139660"/>
                    <a:pt x="5924032" y="3135646"/>
                    <a:pt x="5891980" y="3123602"/>
                  </a:cubicBezTo>
                  <a:cubicBezTo>
                    <a:pt x="5887973" y="3119587"/>
                    <a:pt x="5883966" y="3119587"/>
                    <a:pt x="5879960" y="3115572"/>
                  </a:cubicBezTo>
                  <a:cubicBezTo>
                    <a:pt x="5827875" y="3087469"/>
                    <a:pt x="5787809" y="3043308"/>
                    <a:pt x="5755757" y="2995132"/>
                  </a:cubicBezTo>
                  <a:cubicBezTo>
                    <a:pt x="5691652" y="2886736"/>
                    <a:pt x="5675626" y="2742208"/>
                    <a:pt x="5711685" y="2625782"/>
                  </a:cubicBezTo>
                  <a:cubicBezTo>
                    <a:pt x="5751750" y="2493298"/>
                    <a:pt x="5847908" y="2388917"/>
                    <a:pt x="5948071" y="2296580"/>
                  </a:cubicBezTo>
                  <a:cubicBezTo>
                    <a:pt x="5984130" y="2268477"/>
                    <a:pt x="6020189" y="2240374"/>
                    <a:pt x="6056248" y="2212271"/>
                  </a:cubicBezTo>
                  <a:cubicBezTo>
                    <a:pt x="6077283" y="2197216"/>
                    <a:pt x="6098317" y="2179903"/>
                    <a:pt x="6122732" y="2175575"/>
                  </a:cubicBezTo>
                  <a:close/>
                  <a:moveTo>
                    <a:pt x="1266938" y="171789"/>
                  </a:moveTo>
                  <a:cubicBezTo>
                    <a:pt x="1287802" y="172541"/>
                    <a:pt x="1308103" y="182321"/>
                    <a:pt x="1326147" y="194358"/>
                  </a:cubicBezTo>
                  <a:cubicBezTo>
                    <a:pt x="1330157" y="198370"/>
                    <a:pt x="1334167" y="198370"/>
                    <a:pt x="1338177" y="202382"/>
                  </a:cubicBezTo>
                  <a:cubicBezTo>
                    <a:pt x="1374266" y="238492"/>
                    <a:pt x="1402335" y="282626"/>
                    <a:pt x="1418375" y="330772"/>
                  </a:cubicBezTo>
                  <a:cubicBezTo>
                    <a:pt x="1454464" y="435089"/>
                    <a:pt x="1442434" y="559467"/>
                    <a:pt x="1390306" y="655759"/>
                  </a:cubicBezTo>
                  <a:cubicBezTo>
                    <a:pt x="1334167" y="760076"/>
                    <a:pt x="1229909" y="832296"/>
                    <a:pt x="1125652" y="892478"/>
                  </a:cubicBezTo>
                  <a:cubicBezTo>
                    <a:pt x="1093572" y="912539"/>
                    <a:pt x="1057483" y="928588"/>
                    <a:pt x="1021394" y="944637"/>
                  </a:cubicBezTo>
                  <a:cubicBezTo>
                    <a:pt x="993324" y="956673"/>
                    <a:pt x="965255" y="972722"/>
                    <a:pt x="933176" y="960686"/>
                  </a:cubicBezTo>
                  <a:cubicBezTo>
                    <a:pt x="913126" y="948649"/>
                    <a:pt x="913126" y="928588"/>
                    <a:pt x="929166" y="908527"/>
                  </a:cubicBezTo>
                  <a:cubicBezTo>
                    <a:pt x="1005354" y="820259"/>
                    <a:pt x="1105602" y="756064"/>
                    <a:pt x="1145701" y="639711"/>
                  </a:cubicBezTo>
                  <a:cubicBezTo>
                    <a:pt x="1177780" y="543418"/>
                    <a:pt x="1173770" y="439101"/>
                    <a:pt x="1161741" y="338796"/>
                  </a:cubicBezTo>
                  <a:cubicBezTo>
                    <a:pt x="1157731" y="274601"/>
                    <a:pt x="1169761" y="186333"/>
                    <a:pt x="1245949" y="174297"/>
                  </a:cubicBezTo>
                  <a:cubicBezTo>
                    <a:pt x="1252966" y="172291"/>
                    <a:pt x="1259984" y="171538"/>
                    <a:pt x="1266938" y="171789"/>
                  </a:cubicBezTo>
                  <a:close/>
                  <a:moveTo>
                    <a:pt x="2060202" y="2301"/>
                  </a:moveTo>
                  <a:cubicBezTo>
                    <a:pt x="2271164" y="23171"/>
                    <a:pt x="2478174" y="181110"/>
                    <a:pt x="2655825" y="271361"/>
                  </a:cubicBezTo>
                  <a:cubicBezTo>
                    <a:pt x="2780282" y="335539"/>
                    <a:pt x="2916783" y="379662"/>
                    <a:pt x="3057299" y="359606"/>
                  </a:cubicBezTo>
                  <a:cubicBezTo>
                    <a:pt x="3221903" y="331528"/>
                    <a:pt x="3318256" y="207182"/>
                    <a:pt x="3466802" y="143004"/>
                  </a:cubicBezTo>
                  <a:cubicBezTo>
                    <a:pt x="3631406" y="74815"/>
                    <a:pt x="3836157" y="94870"/>
                    <a:pt x="3972658" y="215205"/>
                  </a:cubicBezTo>
                  <a:cubicBezTo>
                    <a:pt x="4024850" y="263338"/>
                    <a:pt x="4064997" y="319495"/>
                    <a:pt x="4121204" y="363617"/>
                  </a:cubicBezTo>
                  <a:cubicBezTo>
                    <a:pt x="4261720" y="483951"/>
                    <a:pt x="4494574" y="487963"/>
                    <a:pt x="4635090" y="367628"/>
                  </a:cubicBezTo>
                  <a:cubicBezTo>
                    <a:pt x="4699326" y="315483"/>
                    <a:pt x="4743488" y="239272"/>
                    <a:pt x="4803708" y="175093"/>
                  </a:cubicBezTo>
                  <a:cubicBezTo>
                    <a:pt x="5108828" y="-133765"/>
                    <a:pt x="5642788" y="94870"/>
                    <a:pt x="5911776" y="343561"/>
                  </a:cubicBezTo>
                  <a:cubicBezTo>
                    <a:pt x="6168718" y="580219"/>
                    <a:pt x="6341352" y="925177"/>
                    <a:pt x="6357412" y="1274147"/>
                  </a:cubicBezTo>
                  <a:cubicBezTo>
                    <a:pt x="6361426" y="1382448"/>
                    <a:pt x="6349382" y="1494760"/>
                    <a:pt x="6317264" y="1599050"/>
                  </a:cubicBezTo>
                  <a:cubicBezTo>
                    <a:pt x="6313249" y="1615094"/>
                    <a:pt x="6309234" y="1631139"/>
                    <a:pt x="6305220" y="1647183"/>
                  </a:cubicBezTo>
                  <a:cubicBezTo>
                    <a:pt x="6301205" y="1647183"/>
                    <a:pt x="6301205" y="1651195"/>
                    <a:pt x="6301205" y="1655206"/>
                  </a:cubicBezTo>
                  <a:cubicBezTo>
                    <a:pt x="6297190" y="1667239"/>
                    <a:pt x="6293176" y="1679273"/>
                    <a:pt x="6285146" y="1691306"/>
                  </a:cubicBezTo>
                  <a:cubicBezTo>
                    <a:pt x="6285146" y="1695317"/>
                    <a:pt x="6285146" y="1699328"/>
                    <a:pt x="6281132" y="1703339"/>
                  </a:cubicBezTo>
                  <a:cubicBezTo>
                    <a:pt x="6277116" y="1715373"/>
                    <a:pt x="6273102" y="1727406"/>
                    <a:pt x="6269087" y="1735429"/>
                  </a:cubicBezTo>
                  <a:cubicBezTo>
                    <a:pt x="6265072" y="1739440"/>
                    <a:pt x="6265072" y="1747462"/>
                    <a:pt x="6261058" y="1751473"/>
                  </a:cubicBezTo>
                  <a:cubicBezTo>
                    <a:pt x="6257043" y="1759495"/>
                    <a:pt x="6253028" y="1771529"/>
                    <a:pt x="6244998" y="1779551"/>
                  </a:cubicBezTo>
                  <a:cubicBezTo>
                    <a:pt x="6244998" y="1783562"/>
                    <a:pt x="6240984" y="1791585"/>
                    <a:pt x="6236969" y="1795596"/>
                  </a:cubicBezTo>
                  <a:cubicBezTo>
                    <a:pt x="6232954" y="1803618"/>
                    <a:pt x="6228940" y="1815651"/>
                    <a:pt x="6224925" y="1823674"/>
                  </a:cubicBezTo>
                  <a:cubicBezTo>
                    <a:pt x="6220910" y="1827685"/>
                    <a:pt x="6216896" y="1831696"/>
                    <a:pt x="6212881" y="1839718"/>
                  </a:cubicBezTo>
                  <a:cubicBezTo>
                    <a:pt x="6208866" y="1847741"/>
                    <a:pt x="6200836" y="1855763"/>
                    <a:pt x="6196822" y="1863785"/>
                  </a:cubicBezTo>
                  <a:cubicBezTo>
                    <a:pt x="6192807" y="1867796"/>
                    <a:pt x="6188792" y="1875819"/>
                    <a:pt x="6188792" y="1879830"/>
                  </a:cubicBezTo>
                  <a:cubicBezTo>
                    <a:pt x="6180763" y="1887852"/>
                    <a:pt x="6172734" y="1895874"/>
                    <a:pt x="6168718" y="1907908"/>
                  </a:cubicBezTo>
                  <a:cubicBezTo>
                    <a:pt x="6164704" y="1911919"/>
                    <a:pt x="6160689" y="1915930"/>
                    <a:pt x="6156674" y="1919941"/>
                  </a:cubicBezTo>
                  <a:cubicBezTo>
                    <a:pt x="6148645" y="1931975"/>
                    <a:pt x="6136601" y="1944008"/>
                    <a:pt x="6128572" y="1956042"/>
                  </a:cubicBezTo>
                  <a:cubicBezTo>
                    <a:pt x="6100468" y="1984119"/>
                    <a:pt x="6076380" y="2008186"/>
                    <a:pt x="6048276" y="2036264"/>
                  </a:cubicBezTo>
                  <a:cubicBezTo>
                    <a:pt x="6040247" y="2044287"/>
                    <a:pt x="6028203" y="2052309"/>
                    <a:pt x="6020174" y="2060331"/>
                  </a:cubicBezTo>
                  <a:cubicBezTo>
                    <a:pt x="6008130" y="2068354"/>
                    <a:pt x="6000100" y="2076376"/>
                    <a:pt x="5988056" y="2084398"/>
                  </a:cubicBezTo>
                  <a:cubicBezTo>
                    <a:pt x="5935864" y="2128521"/>
                    <a:pt x="5883672" y="2168632"/>
                    <a:pt x="5831481" y="2212755"/>
                  </a:cubicBezTo>
                  <a:cubicBezTo>
                    <a:pt x="5811407" y="2228799"/>
                    <a:pt x="5791334" y="2248855"/>
                    <a:pt x="5771260" y="2264900"/>
                  </a:cubicBezTo>
                  <a:cubicBezTo>
                    <a:pt x="5682936" y="2349134"/>
                    <a:pt x="5626730" y="2437379"/>
                    <a:pt x="5598626" y="2517602"/>
                  </a:cubicBezTo>
                  <a:cubicBezTo>
                    <a:pt x="5594612" y="2533646"/>
                    <a:pt x="5590597" y="2545680"/>
                    <a:pt x="5586582" y="2561724"/>
                  </a:cubicBezTo>
                  <a:cubicBezTo>
                    <a:pt x="5586582" y="2569747"/>
                    <a:pt x="5582568" y="2573758"/>
                    <a:pt x="5582568" y="2581780"/>
                  </a:cubicBezTo>
                  <a:cubicBezTo>
                    <a:pt x="5578552" y="2597825"/>
                    <a:pt x="5578552" y="2609858"/>
                    <a:pt x="5578552" y="2621891"/>
                  </a:cubicBezTo>
                  <a:cubicBezTo>
                    <a:pt x="5578552" y="2629914"/>
                    <a:pt x="5574538" y="2637936"/>
                    <a:pt x="5574538" y="2645958"/>
                  </a:cubicBezTo>
                  <a:cubicBezTo>
                    <a:pt x="5574538" y="2649969"/>
                    <a:pt x="5574538" y="2657992"/>
                    <a:pt x="5574538" y="2666014"/>
                  </a:cubicBezTo>
                  <a:cubicBezTo>
                    <a:pt x="5574538" y="2674036"/>
                    <a:pt x="5574538" y="2678048"/>
                    <a:pt x="5574538" y="2686070"/>
                  </a:cubicBezTo>
                  <a:cubicBezTo>
                    <a:pt x="5574538" y="2694092"/>
                    <a:pt x="5578552" y="2698103"/>
                    <a:pt x="5578552" y="2706126"/>
                  </a:cubicBezTo>
                  <a:cubicBezTo>
                    <a:pt x="5578552" y="2722170"/>
                    <a:pt x="5578552" y="2734204"/>
                    <a:pt x="5582568" y="2750248"/>
                  </a:cubicBezTo>
                  <a:cubicBezTo>
                    <a:pt x="5582568" y="2754259"/>
                    <a:pt x="5586582" y="2762282"/>
                    <a:pt x="5586582" y="2770304"/>
                  </a:cubicBezTo>
                  <a:cubicBezTo>
                    <a:pt x="5590597" y="2782337"/>
                    <a:pt x="5590597" y="2798382"/>
                    <a:pt x="5594612" y="2810415"/>
                  </a:cubicBezTo>
                  <a:cubicBezTo>
                    <a:pt x="5598626" y="2818438"/>
                    <a:pt x="5598626" y="2826460"/>
                    <a:pt x="5602641" y="2830471"/>
                  </a:cubicBezTo>
                  <a:cubicBezTo>
                    <a:pt x="5618700" y="2894649"/>
                    <a:pt x="5646803" y="2954816"/>
                    <a:pt x="5678921" y="3018995"/>
                  </a:cubicBezTo>
                  <a:cubicBezTo>
                    <a:pt x="5690965" y="3047073"/>
                    <a:pt x="5707024" y="3075151"/>
                    <a:pt x="5723083" y="3099218"/>
                  </a:cubicBezTo>
                  <a:cubicBezTo>
                    <a:pt x="5747172" y="3151363"/>
                    <a:pt x="5775274" y="3199496"/>
                    <a:pt x="5803378" y="3247630"/>
                  </a:cubicBezTo>
                  <a:cubicBezTo>
                    <a:pt x="5811407" y="3259663"/>
                    <a:pt x="5819436" y="3275708"/>
                    <a:pt x="5827466" y="3287741"/>
                  </a:cubicBezTo>
                  <a:cubicBezTo>
                    <a:pt x="5835496" y="3303786"/>
                    <a:pt x="5843525" y="3315819"/>
                    <a:pt x="5851554" y="3331864"/>
                  </a:cubicBezTo>
                  <a:cubicBezTo>
                    <a:pt x="5859584" y="3343898"/>
                    <a:pt x="5867614" y="3359942"/>
                    <a:pt x="5875643" y="3371976"/>
                  </a:cubicBezTo>
                  <a:cubicBezTo>
                    <a:pt x="5883672" y="3388020"/>
                    <a:pt x="5891702" y="3400054"/>
                    <a:pt x="5899732" y="3416098"/>
                  </a:cubicBezTo>
                  <a:cubicBezTo>
                    <a:pt x="5931850" y="3480276"/>
                    <a:pt x="5959952" y="3544455"/>
                    <a:pt x="5980026" y="3608633"/>
                  </a:cubicBezTo>
                  <a:cubicBezTo>
                    <a:pt x="6020174" y="3745012"/>
                    <a:pt x="6036232" y="3873369"/>
                    <a:pt x="6024188" y="3981670"/>
                  </a:cubicBezTo>
                  <a:cubicBezTo>
                    <a:pt x="6020174" y="4005736"/>
                    <a:pt x="6016158" y="4029803"/>
                    <a:pt x="6012144" y="4053870"/>
                  </a:cubicBezTo>
                  <a:cubicBezTo>
                    <a:pt x="6004114" y="4089971"/>
                    <a:pt x="5992070" y="4122060"/>
                    <a:pt x="5980026" y="4154149"/>
                  </a:cubicBezTo>
                  <a:cubicBezTo>
                    <a:pt x="5967982" y="4186238"/>
                    <a:pt x="5951923" y="4218327"/>
                    <a:pt x="5935864" y="4246405"/>
                  </a:cubicBezTo>
                  <a:cubicBezTo>
                    <a:pt x="5931850" y="4254427"/>
                    <a:pt x="5923820" y="4266461"/>
                    <a:pt x="5919805" y="4274483"/>
                  </a:cubicBezTo>
                  <a:cubicBezTo>
                    <a:pt x="5907761" y="4294539"/>
                    <a:pt x="5891702" y="4310583"/>
                    <a:pt x="5879658" y="4330639"/>
                  </a:cubicBezTo>
                  <a:cubicBezTo>
                    <a:pt x="5871628" y="4338661"/>
                    <a:pt x="5863599" y="4346684"/>
                    <a:pt x="5855570" y="4354706"/>
                  </a:cubicBezTo>
                  <a:cubicBezTo>
                    <a:pt x="5602641" y="4639497"/>
                    <a:pt x="5108828" y="4747798"/>
                    <a:pt x="4683266" y="4703676"/>
                  </a:cubicBezTo>
                  <a:cubicBezTo>
                    <a:pt x="4647134" y="4699665"/>
                    <a:pt x="4606986" y="4695653"/>
                    <a:pt x="4570854" y="4691642"/>
                  </a:cubicBezTo>
                  <a:cubicBezTo>
                    <a:pt x="4546766" y="4687631"/>
                    <a:pt x="4522677" y="4679609"/>
                    <a:pt x="4502604" y="4675598"/>
                  </a:cubicBezTo>
                  <a:cubicBezTo>
                    <a:pt x="4490559" y="4675598"/>
                    <a:pt x="4478515" y="4671587"/>
                    <a:pt x="4466471" y="4667575"/>
                  </a:cubicBezTo>
                  <a:cubicBezTo>
                    <a:pt x="4442382" y="4663564"/>
                    <a:pt x="4422308" y="4659553"/>
                    <a:pt x="4398220" y="4651531"/>
                  </a:cubicBezTo>
                  <a:cubicBezTo>
                    <a:pt x="4386176" y="4647520"/>
                    <a:pt x="4378146" y="4643508"/>
                    <a:pt x="4366102" y="4639497"/>
                  </a:cubicBezTo>
                  <a:cubicBezTo>
                    <a:pt x="4321940" y="4627464"/>
                    <a:pt x="4281793" y="4611419"/>
                    <a:pt x="4237631" y="4595375"/>
                  </a:cubicBezTo>
                  <a:cubicBezTo>
                    <a:pt x="4209528" y="4587352"/>
                    <a:pt x="4181424" y="4575319"/>
                    <a:pt x="4153322" y="4563286"/>
                  </a:cubicBezTo>
                  <a:cubicBezTo>
                    <a:pt x="4052953" y="4523174"/>
                    <a:pt x="3948570" y="4479052"/>
                    <a:pt x="3848202" y="4434929"/>
                  </a:cubicBezTo>
                  <a:cubicBezTo>
                    <a:pt x="3555126" y="4318606"/>
                    <a:pt x="3250006" y="4222338"/>
                    <a:pt x="2940871" y="4302561"/>
                  </a:cubicBezTo>
                  <a:cubicBezTo>
                    <a:pt x="2900724" y="4314595"/>
                    <a:pt x="2860577" y="4330639"/>
                    <a:pt x="2824444" y="4346684"/>
                  </a:cubicBezTo>
                  <a:cubicBezTo>
                    <a:pt x="2804370" y="4354706"/>
                    <a:pt x="2784297" y="4362728"/>
                    <a:pt x="2768238" y="4370751"/>
                  </a:cubicBezTo>
                  <a:cubicBezTo>
                    <a:pt x="2704002" y="4402840"/>
                    <a:pt x="2647796" y="4434929"/>
                    <a:pt x="2583560" y="4458996"/>
                  </a:cubicBezTo>
                  <a:cubicBezTo>
                    <a:pt x="2551442" y="4475040"/>
                    <a:pt x="2515310" y="4491085"/>
                    <a:pt x="2479177" y="4499107"/>
                  </a:cubicBezTo>
                  <a:cubicBezTo>
                    <a:pt x="2137924" y="4607408"/>
                    <a:pt x="1788642" y="4479052"/>
                    <a:pt x="1583891" y="4218327"/>
                  </a:cubicBezTo>
                  <a:cubicBezTo>
                    <a:pt x="1571847" y="4202283"/>
                    <a:pt x="1563817" y="4190249"/>
                    <a:pt x="1551773" y="4174205"/>
                  </a:cubicBezTo>
                  <a:cubicBezTo>
                    <a:pt x="1543744" y="4162171"/>
                    <a:pt x="1535714" y="4146127"/>
                    <a:pt x="1527685" y="4134093"/>
                  </a:cubicBezTo>
                  <a:cubicBezTo>
                    <a:pt x="1515640" y="4114037"/>
                    <a:pt x="1503596" y="4089971"/>
                    <a:pt x="1491552" y="4069915"/>
                  </a:cubicBezTo>
                  <a:cubicBezTo>
                    <a:pt x="1487537" y="4057881"/>
                    <a:pt x="1479508" y="4041837"/>
                    <a:pt x="1475493" y="4029803"/>
                  </a:cubicBezTo>
                  <a:cubicBezTo>
                    <a:pt x="1471478" y="4025792"/>
                    <a:pt x="1471478" y="4021781"/>
                    <a:pt x="1467464" y="4013759"/>
                  </a:cubicBezTo>
                  <a:cubicBezTo>
                    <a:pt x="1391184" y="3825235"/>
                    <a:pt x="1326948" y="3620666"/>
                    <a:pt x="1122196" y="3536432"/>
                  </a:cubicBezTo>
                  <a:cubicBezTo>
                    <a:pt x="1094093" y="3528410"/>
                    <a:pt x="1070005" y="3516377"/>
                    <a:pt x="1041902" y="3512366"/>
                  </a:cubicBezTo>
                  <a:cubicBezTo>
                    <a:pt x="1029857" y="3508354"/>
                    <a:pt x="1013799" y="3504343"/>
                    <a:pt x="1001754" y="3504343"/>
                  </a:cubicBezTo>
                  <a:cubicBezTo>
                    <a:pt x="997740" y="3500332"/>
                    <a:pt x="993725" y="3500332"/>
                    <a:pt x="993725" y="3500332"/>
                  </a:cubicBezTo>
                  <a:cubicBezTo>
                    <a:pt x="925474" y="3488299"/>
                    <a:pt x="857223" y="3488299"/>
                    <a:pt x="792988" y="3484288"/>
                  </a:cubicBezTo>
                  <a:cubicBezTo>
                    <a:pt x="780943" y="3484288"/>
                    <a:pt x="772914" y="3484288"/>
                    <a:pt x="764884" y="3484288"/>
                  </a:cubicBezTo>
                  <a:cubicBezTo>
                    <a:pt x="748826" y="3484288"/>
                    <a:pt x="732767" y="3484288"/>
                    <a:pt x="712693" y="3480276"/>
                  </a:cubicBezTo>
                  <a:cubicBezTo>
                    <a:pt x="672546" y="3480276"/>
                    <a:pt x="628383" y="3480276"/>
                    <a:pt x="584221" y="3472254"/>
                  </a:cubicBezTo>
                  <a:cubicBezTo>
                    <a:pt x="519986" y="3464232"/>
                    <a:pt x="451735" y="3452198"/>
                    <a:pt x="387499" y="3424120"/>
                  </a:cubicBezTo>
                  <a:cubicBezTo>
                    <a:pt x="379470" y="3420109"/>
                    <a:pt x="371440" y="3416098"/>
                    <a:pt x="363411" y="3412087"/>
                  </a:cubicBezTo>
                  <a:cubicBezTo>
                    <a:pt x="347352" y="3404065"/>
                    <a:pt x="331293" y="3392031"/>
                    <a:pt x="315234" y="3384009"/>
                  </a:cubicBezTo>
                  <a:cubicBezTo>
                    <a:pt x="287131" y="3363953"/>
                    <a:pt x="263043" y="3343898"/>
                    <a:pt x="238954" y="3323842"/>
                  </a:cubicBezTo>
                  <a:cubicBezTo>
                    <a:pt x="222895" y="3311808"/>
                    <a:pt x="210851" y="3299775"/>
                    <a:pt x="202821" y="3287741"/>
                  </a:cubicBezTo>
                  <a:cubicBezTo>
                    <a:pt x="194792" y="3283730"/>
                    <a:pt x="190777" y="3275708"/>
                    <a:pt x="182748" y="3271697"/>
                  </a:cubicBezTo>
                  <a:cubicBezTo>
                    <a:pt x="174718" y="3259663"/>
                    <a:pt x="162674" y="3243619"/>
                    <a:pt x="150630" y="3231585"/>
                  </a:cubicBezTo>
                  <a:cubicBezTo>
                    <a:pt x="142600" y="3219552"/>
                    <a:pt x="130556" y="3207519"/>
                    <a:pt x="122527" y="3191474"/>
                  </a:cubicBezTo>
                  <a:cubicBezTo>
                    <a:pt x="110483" y="3175429"/>
                    <a:pt x="102453" y="3159385"/>
                    <a:pt x="90409" y="3143340"/>
                  </a:cubicBezTo>
                  <a:cubicBezTo>
                    <a:pt x="86394" y="3135318"/>
                    <a:pt x="82379" y="3123285"/>
                    <a:pt x="78365" y="3115262"/>
                  </a:cubicBezTo>
                  <a:cubicBezTo>
                    <a:pt x="70335" y="3103229"/>
                    <a:pt x="62306" y="3087184"/>
                    <a:pt x="58291" y="3075151"/>
                  </a:cubicBezTo>
                  <a:cubicBezTo>
                    <a:pt x="6099" y="2958828"/>
                    <a:pt x="-13974" y="2826460"/>
                    <a:pt x="10114" y="2698103"/>
                  </a:cubicBezTo>
                  <a:cubicBezTo>
                    <a:pt x="14129" y="2686070"/>
                    <a:pt x="18144" y="2670025"/>
                    <a:pt x="22158" y="2657992"/>
                  </a:cubicBezTo>
                  <a:cubicBezTo>
                    <a:pt x="22158" y="2653981"/>
                    <a:pt x="22158" y="2649969"/>
                    <a:pt x="22158" y="2645958"/>
                  </a:cubicBezTo>
                  <a:cubicBezTo>
                    <a:pt x="26173" y="2637936"/>
                    <a:pt x="30188" y="2625903"/>
                    <a:pt x="34203" y="2617880"/>
                  </a:cubicBezTo>
                  <a:cubicBezTo>
                    <a:pt x="34203" y="2613869"/>
                    <a:pt x="34203" y="2609858"/>
                    <a:pt x="38217" y="2605847"/>
                  </a:cubicBezTo>
                  <a:cubicBezTo>
                    <a:pt x="42232" y="2593813"/>
                    <a:pt x="42232" y="2585791"/>
                    <a:pt x="46247" y="2577769"/>
                  </a:cubicBezTo>
                  <a:cubicBezTo>
                    <a:pt x="50262" y="2573758"/>
                    <a:pt x="50262" y="2569747"/>
                    <a:pt x="54276" y="2565735"/>
                  </a:cubicBezTo>
                  <a:cubicBezTo>
                    <a:pt x="58291" y="2553702"/>
                    <a:pt x="62306" y="2545680"/>
                    <a:pt x="66320" y="2537657"/>
                  </a:cubicBezTo>
                  <a:cubicBezTo>
                    <a:pt x="66320" y="2533646"/>
                    <a:pt x="70335" y="2529635"/>
                    <a:pt x="70335" y="2525624"/>
                  </a:cubicBezTo>
                  <a:cubicBezTo>
                    <a:pt x="74350" y="2513591"/>
                    <a:pt x="82379" y="2501557"/>
                    <a:pt x="90409" y="2489524"/>
                  </a:cubicBezTo>
                  <a:cubicBezTo>
                    <a:pt x="90409" y="2485513"/>
                    <a:pt x="94424" y="2485513"/>
                    <a:pt x="94424" y="2481501"/>
                  </a:cubicBezTo>
                  <a:cubicBezTo>
                    <a:pt x="102453" y="2473479"/>
                    <a:pt x="106468" y="2465457"/>
                    <a:pt x="110483" y="2457435"/>
                  </a:cubicBezTo>
                  <a:cubicBezTo>
                    <a:pt x="114497" y="2449412"/>
                    <a:pt x="118512" y="2445401"/>
                    <a:pt x="122527" y="2441390"/>
                  </a:cubicBezTo>
                  <a:cubicBezTo>
                    <a:pt x="126542" y="2433368"/>
                    <a:pt x="130556" y="2429357"/>
                    <a:pt x="134571" y="2421334"/>
                  </a:cubicBezTo>
                  <a:cubicBezTo>
                    <a:pt x="138586" y="2417323"/>
                    <a:pt x="142600" y="2413312"/>
                    <a:pt x="146615" y="2409301"/>
                  </a:cubicBezTo>
                  <a:cubicBezTo>
                    <a:pt x="150630" y="2401279"/>
                    <a:pt x="154645" y="2397267"/>
                    <a:pt x="162674" y="2389245"/>
                  </a:cubicBezTo>
                  <a:cubicBezTo>
                    <a:pt x="166689" y="2385234"/>
                    <a:pt x="170704" y="2381223"/>
                    <a:pt x="174718" y="2377212"/>
                  </a:cubicBezTo>
                  <a:cubicBezTo>
                    <a:pt x="178733" y="2369189"/>
                    <a:pt x="186763" y="2361167"/>
                    <a:pt x="194792" y="2353145"/>
                  </a:cubicBezTo>
                  <a:cubicBezTo>
                    <a:pt x="198807" y="2349134"/>
                    <a:pt x="202821" y="2341111"/>
                    <a:pt x="210851" y="2337100"/>
                  </a:cubicBezTo>
                  <a:cubicBezTo>
                    <a:pt x="214866" y="2329078"/>
                    <a:pt x="222895" y="2325067"/>
                    <a:pt x="230925" y="2317044"/>
                  </a:cubicBezTo>
                  <a:cubicBezTo>
                    <a:pt x="234939" y="2313033"/>
                    <a:pt x="238954" y="2309022"/>
                    <a:pt x="242969" y="2305011"/>
                  </a:cubicBezTo>
                  <a:cubicBezTo>
                    <a:pt x="250998" y="2301000"/>
                    <a:pt x="255013" y="2296989"/>
                    <a:pt x="259028" y="2292978"/>
                  </a:cubicBezTo>
                  <a:cubicBezTo>
                    <a:pt x="267057" y="2288966"/>
                    <a:pt x="271072" y="2284955"/>
                    <a:pt x="275087" y="2280944"/>
                  </a:cubicBezTo>
                  <a:cubicBezTo>
                    <a:pt x="283116" y="2272922"/>
                    <a:pt x="287131" y="2268911"/>
                    <a:pt x="295160" y="2264900"/>
                  </a:cubicBezTo>
                  <a:cubicBezTo>
                    <a:pt x="299175" y="2260888"/>
                    <a:pt x="303190" y="2256877"/>
                    <a:pt x="311219" y="2252866"/>
                  </a:cubicBezTo>
                  <a:cubicBezTo>
                    <a:pt x="315234" y="2248855"/>
                    <a:pt x="323264" y="2244844"/>
                    <a:pt x="327278" y="2240833"/>
                  </a:cubicBezTo>
                  <a:cubicBezTo>
                    <a:pt x="371440" y="2216766"/>
                    <a:pt x="415602" y="2192699"/>
                    <a:pt x="463779" y="2172643"/>
                  </a:cubicBezTo>
                  <a:cubicBezTo>
                    <a:pt x="524000" y="2152588"/>
                    <a:pt x="588236" y="2136543"/>
                    <a:pt x="644442" y="2108465"/>
                  </a:cubicBezTo>
                  <a:cubicBezTo>
                    <a:pt x="873282" y="1980108"/>
                    <a:pt x="672546" y="1755484"/>
                    <a:pt x="648457" y="1574983"/>
                  </a:cubicBezTo>
                  <a:cubicBezTo>
                    <a:pt x="636413" y="1466682"/>
                    <a:pt x="652472" y="1354370"/>
                    <a:pt x="712693" y="1266125"/>
                  </a:cubicBezTo>
                  <a:cubicBezTo>
                    <a:pt x="909415" y="961278"/>
                    <a:pt x="1395198" y="1053534"/>
                    <a:pt x="1539729" y="692531"/>
                  </a:cubicBezTo>
                  <a:cubicBezTo>
                    <a:pt x="1632068" y="455873"/>
                    <a:pt x="1567832" y="155037"/>
                    <a:pt x="1848863" y="34703"/>
                  </a:cubicBezTo>
                  <a:cubicBezTo>
                    <a:pt x="1919121" y="3617"/>
                    <a:pt x="1989881" y="-4656"/>
                    <a:pt x="2060202" y="2301"/>
                  </a:cubicBezTo>
                  <a:close/>
                </a:path>
              </a:pathLst>
            </a:cu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F5AD14">
                      <a:lumMod val="100000"/>
                    </a:srgbClr>
                  </a:gs>
                  <a:gs pos="100000">
                    <a:srgbClr val="F01D06"/>
                  </a:gs>
                </a:gsLst>
                <a:lin ang="2700000" scaled="1"/>
                <a:tileRect/>
              </a:gradFill>
            </a:ln>
            <a:effectLst/>
          </p:spPr>
        </p:pic>
        <p:sp>
          <p:nvSpPr>
            <p:cNvPr id="11" name="矩形 10"/>
            <p:cNvSpPr/>
            <p:nvPr/>
          </p:nvSpPr>
          <p:spPr>
            <a:xfrm>
              <a:off x="9315547" y="1434988"/>
              <a:ext cx="2545185" cy="84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6600" b="1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10600030101010101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思源黑体 CN Bold" panose="02010600030101010101" pitchFamily="34" charset="-122"/>
                </a:rPr>
                <a:t>谢谢观看</a:t>
              </a:r>
              <a:endParaRPr lang="en-US" altLang="zh-CN" sz="6600" b="1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10600030101010101" pitchFamily="34" charset="-122"/>
                <a:ea typeface="微软雅黑" panose="020B0503020204020204" pitchFamily="34" charset="-122"/>
                <a:cs typeface="Arial" panose="020B0604020202020204" pitchFamily="34" charset="0"/>
                <a:sym typeface="思源黑体 CN Bold" panose="02010600030101010101" pitchFamily="34" charset="-122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96165" y="-874671"/>
            <a:ext cx="1744168" cy="1497769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  <a:tileRect/>
            </a:gradFill>
          </a:ln>
          <a:effectLst/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51997" y="6431518"/>
            <a:ext cx="1744168" cy="1497769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  <a:tileRect/>
            </a:gradFill>
          </a:ln>
          <a:effectLst/>
        </p:spPr>
      </p:pic>
      <p:sp>
        <p:nvSpPr>
          <p:cNvPr id="18" name="矩形 17"/>
          <p:cNvSpPr/>
          <p:nvPr/>
        </p:nvSpPr>
        <p:spPr>
          <a:xfrm>
            <a:off x="10214669" y="897371"/>
            <a:ext cx="1326645" cy="46166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Arial" panose="020B0604020202020204" pitchFamily="34" charset="0"/>
                <a:sym typeface="思源黑体 CN Bold" panose="02010600030101010101" pitchFamily="34" charset="-122"/>
              </a:rPr>
              <a:t>课时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Arial" panose="020B0604020202020204" pitchFamily="34" charset="0"/>
                <a:sym typeface="思源黑体 CN Bold" panose="02010600030101010101" pitchFamily="34" charset="-122"/>
              </a:rPr>
              <a:t>2.5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3"/>
          <p:cNvSpPr txBox="1">
            <a:spLocks noChangeArrowheads="1"/>
          </p:cNvSpPr>
          <p:nvPr/>
        </p:nvSpPr>
        <p:spPr bwMode="auto">
          <a:xfrm>
            <a:off x="2229057" y="2001425"/>
            <a:ext cx="91757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3×</a:t>
            </a:r>
            <a:r>
              <a:rPr lang="zh-CN" altLang="en-US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（     ）</a:t>
            </a:r>
            <a:r>
              <a:rPr lang="en-US" altLang="zh-CN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=15      15÷3=</a:t>
            </a:r>
            <a:r>
              <a:rPr lang="zh-CN" altLang="en-US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（     ）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想：三（     ）十五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6×</a:t>
            </a:r>
            <a:r>
              <a:rPr lang="zh-CN" altLang="en-US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（     ）</a:t>
            </a:r>
            <a:r>
              <a:rPr lang="en-US" altLang="zh-CN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=24      24÷6=</a:t>
            </a:r>
            <a:r>
              <a:rPr lang="zh-CN" altLang="en-US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（     ）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想：（     ）六二十四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500004" y="2189453"/>
            <a:ext cx="517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5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346734" y="2189453"/>
            <a:ext cx="485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5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276877" y="2980951"/>
            <a:ext cx="731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五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605160" y="3839750"/>
            <a:ext cx="517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4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8307840" y="3839750"/>
            <a:ext cx="563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4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863922" y="4628151"/>
            <a:ext cx="731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四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02</a:t>
            </a:r>
            <a:endParaRPr lang="zh-CN" altLang="en-US" dirty="0"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复习导入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1295401" y="1835737"/>
            <a:ext cx="9505120" cy="3623850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170632" y="1213235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知识点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2630947" y="1213235"/>
            <a:ext cx="7753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根据乘、除法的关系用乘法口诀求商</a:t>
            </a:r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1170632" y="1785938"/>
            <a:ext cx="987425" cy="754062"/>
            <a:chOff x="1277" y="3118"/>
            <a:chExt cx="1555" cy="1187"/>
          </a:xfrm>
        </p:grpSpPr>
        <p:pic>
          <p:nvPicPr>
            <p:cNvPr id="8198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ysClr val="windowText" lastClr="000000"/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sym typeface="思源黑体 CN Bold" panose="02010600030101010101" pitchFamily="34" charset="-122"/>
                </a:rPr>
                <a:t>2</a:t>
              </a:r>
            </a:p>
          </p:txBody>
        </p:sp>
      </p:grp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2630947" y="1864110"/>
            <a:ext cx="7966075" cy="53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你能看图列出乘法算式和除法算式吗？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14" y="3506321"/>
            <a:ext cx="51720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对话气泡: 圆角矩形 20"/>
          <p:cNvSpPr/>
          <p:nvPr/>
        </p:nvSpPr>
        <p:spPr>
          <a:xfrm>
            <a:off x="7813470" y="3876261"/>
            <a:ext cx="2699094" cy="1284288"/>
          </a:xfrm>
          <a:prstGeom prst="wedgeRoundRectCallout">
            <a:avLst>
              <a:gd name="adj1" fmla="val -63572"/>
              <a:gd name="adj2" fmla="val -1113"/>
              <a:gd name="adj3" fmla="val 16667"/>
            </a:avLst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你发现了哪些</a:t>
            </a:r>
            <a:endParaRPr lang="en-US" altLang="zh-CN" sz="2800" b="1" noProof="1">
              <a:solidFill>
                <a:sysClr val="windowText" lastClr="000000"/>
              </a:solidFill>
              <a:latin typeface="思源黑体 CN Bold" panose="02010600030101010101" pitchFamily="34" charset="-122"/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数学信息？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03</a:t>
            </a:r>
            <a:endParaRPr lang="zh-CN" altLang="en-US" dirty="0"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940826" y="2872133"/>
            <a:ext cx="4200939" cy="52322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sx="101000" sy="101000" algn="ctr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10600030101010101" pitchFamily="34" charset="-122"/>
              </a:rPr>
              <a:t>1. </a:t>
            </a:r>
            <a:r>
              <a:rPr lang="zh-CN" altLang="en-US" sz="2800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10600030101010101" pitchFamily="34" charset="-122"/>
              </a:rPr>
              <a:t>一共有</a:t>
            </a:r>
            <a:r>
              <a:rPr lang="en-US" altLang="zh-CN" sz="2800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10600030101010101" pitchFamily="34" charset="-122"/>
              </a:rPr>
              <a:t>24</a:t>
            </a:r>
            <a:r>
              <a:rPr lang="zh-CN" altLang="en-US" sz="2800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10600030101010101" pitchFamily="34" charset="-122"/>
              </a:rPr>
              <a:t>个包子。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940826" y="3851621"/>
            <a:ext cx="4200939" cy="52322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sx="101000" sy="101000" algn="ctr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10600030101010101" pitchFamily="34" charset="-122"/>
              </a:rPr>
              <a:t>2. </a:t>
            </a:r>
            <a:r>
              <a:rPr lang="zh-CN" altLang="en-US" sz="2800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10600030101010101" pitchFamily="34" charset="-122"/>
              </a:rPr>
              <a:t>每屉装</a:t>
            </a:r>
            <a:r>
              <a:rPr lang="en-US" altLang="zh-CN" sz="2800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10600030101010101" pitchFamily="34" charset="-122"/>
              </a:rPr>
              <a:t>4</a:t>
            </a:r>
            <a:r>
              <a:rPr lang="zh-CN" altLang="en-US" sz="2800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10600030101010101" pitchFamily="34" charset="-122"/>
              </a:rPr>
              <a:t>个包子。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940826" y="4788246"/>
            <a:ext cx="4200939" cy="52322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sx="101000" sy="101000" algn="ctr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10600030101010101" pitchFamily="34" charset="-122"/>
              </a:rPr>
              <a:t>3. </a:t>
            </a:r>
            <a:r>
              <a:rPr lang="zh-CN" altLang="en-US" sz="2800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10600030101010101" pitchFamily="34" charset="-122"/>
              </a:rPr>
              <a:t>装了</a:t>
            </a:r>
            <a:r>
              <a:rPr lang="en-US" altLang="zh-CN" sz="2800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10600030101010101" pitchFamily="34" charset="-122"/>
              </a:rPr>
              <a:t>6</a:t>
            </a:r>
            <a:r>
              <a:rPr lang="zh-CN" altLang="en-US" sz="2800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10600030101010101" pitchFamily="34" charset="-122"/>
              </a:rPr>
              <a:t>屉包子。</a:t>
            </a:r>
          </a:p>
        </p:txBody>
      </p:sp>
      <p:sp>
        <p:nvSpPr>
          <p:cNvPr id="10245" name="文本框 3"/>
          <p:cNvSpPr txBox="1">
            <a:spLocks noChangeArrowheads="1"/>
          </p:cNvSpPr>
          <p:nvPr/>
        </p:nvSpPr>
        <p:spPr bwMode="auto">
          <a:xfrm>
            <a:off x="6864141" y="1811336"/>
            <a:ext cx="502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我发现的</a:t>
            </a:r>
            <a:r>
              <a:rPr lang="zh-CN" altLang="en-US" sz="3600" b="1" dirty="0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数学信息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457667"/>
            <a:ext cx="5259620" cy="269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03</a:t>
            </a:r>
            <a:endParaRPr lang="zh-CN" altLang="en-US" dirty="0"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sp>
        <p:nvSpPr>
          <p:cNvPr id="13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话气泡: 圆角矩形 20"/>
          <p:cNvSpPr/>
          <p:nvPr/>
        </p:nvSpPr>
        <p:spPr>
          <a:xfrm>
            <a:off x="1411495" y="1601028"/>
            <a:ext cx="4154488" cy="1687374"/>
          </a:xfrm>
          <a:prstGeom prst="wedgeRoundRectCallout">
            <a:avLst>
              <a:gd name="adj1" fmla="val -59400"/>
              <a:gd name="adj2" fmla="val -5365"/>
              <a:gd name="adj3" fmla="val 16667"/>
            </a:avLst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你们能利用这些数学信息提出一个数学问题吗？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54530" y="1601028"/>
            <a:ext cx="4625975" cy="162390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10600030101010101" pitchFamily="34" charset="-122"/>
              </a:rPr>
              <a:t>每屉装</a:t>
            </a:r>
            <a:r>
              <a:rPr lang="en-US" altLang="zh-CN" sz="4000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10600030101010101" pitchFamily="34" charset="-122"/>
              </a:rPr>
              <a:t>4</a:t>
            </a:r>
            <a:r>
              <a:rPr lang="zh-CN" altLang="en-US" sz="4000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10600030101010101" pitchFamily="34" charset="-122"/>
              </a:rPr>
              <a:t>个，装</a:t>
            </a:r>
            <a:r>
              <a:rPr lang="en-US" altLang="zh-CN" sz="4000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10600030101010101" pitchFamily="34" charset="-122"/>
              </a:rPr>
              <a:t>6</a:t>
            </a:r>
            <a:r>
              <a:rPr lang="zh-CN" altLang="en-US" sz="4000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10600030101010101" pitchFamily="34" charset="-122"/>
              </a:rPr>
              <a:t>屉，一共有多少个包子？</a:t>
            </a:r>
          </a:p>
        </p:txBody>
      </p:sp>
      <p:sp>
        <p:nvSpPr>
          <p:cNvPr id="6" name="对话气泡: 圆角矩形 20"/>
          <p:cNvSpPr/>
          <p:nvPr/>
        </p:nvSpPr>
        <p:spPr>
          <a:xfrm>
            <a:off x="6390273" y="4073000"/>
            <a:ext cx="4154488" cy="1688598"/>
          </a:xfrm>
          <a:prstGeom prst="wedgeRoundRectCallout">
            <a:avLst>
              <a:gd name="adj1" fmla="val 60287"/>
              <a:gd name="adj2" fmla="val -13080"/>
              <a:gd name="adj3" fmla="val 16667"/>
            </a:avLst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你能</a:t>
            </a:r>
            <a:r>
              <a:rPr lang="zh-CN" altLang="en-US" sz="28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列式解决这个数学问题吗？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126664" y="4505456"/>
            <a:ext cx="2724150" cy="82368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10600030101010101" pitchFamily="34" charset="-122"/>
              </a:rPr>
              <a:t>4×6=24</a:t>
            </a:r>
            <a:endParaRPr lang="en-US" altLang="zh-CN" sz="4000" noProof="1">
              <a:solidFill>
                <a:sysClr val="windowText" lastClr="000000"/>
              </a:solidFill>
              <a:latin typeface="思源黑体 CN Bold" panose="02010600030101010101" pitchFamily="34" charset="-122"/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sp>
        <p:nvSpPr>
          <p:cNvPr id="1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03</a:t>
            </a:r>
            <a:endParaRPr lang="zh-CN" altLang="en-US" dirty="0"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sp>
        <p:nvSpPr>
          <p:cNvPr id="11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6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话气泡: 圆角矩形 20"/>
          <p:cNvSpPr/>
          <p:nvPr/>
        </p:nvSpPr>
        <p:spPr>
          <a:xfrm>
            <a:off x="1505227" y="1373696"/>
            <a:ext cx="9248912" cy="906326"/>
          </a:xfrm>
          <a:prstGeom prst="wedgeRoundRectCallout">
            <a:avLst>
              <a:gd name="adj1" fmla="val 3399"/>
              <a:gd name="adj2" fmla="val 84869"/>
              <a:gd name="adj3" fmla="val 16667"/>
            </a:avLst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你们还能提出什么数学问题</a:t>
            </a:r>
            <a:r>
              <a:rPr lang="en-US" altLang="zh-CN" sz="2800" b="1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?</a:t>
            </a:r>
            <a:r>
              <a:rPr lang="zh-CN" altLang="en-US" sz="2800" b="1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又该怎么列式计算呢？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632227" y="3059941"/>
            <a:ext cx="9032460" cy="53117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10600030101010101" pitchFamily="34" charset="-122"/>
              </a:rPr>
              <a:t>1.</a:t>
            </a:r>
            <a:r>
              <a:rPr lang="zh-CN" altLang="en-US" sz="2400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10600030101010101" pitchFamily="34" charset="-122"/>
              </a:rPr>
              <a:t>一共装了24 个包子，每屉装4个，可以装几屉？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474016" y="3813538"/>
            <a:ext cx="1879324" cy="604268"/>
          </a:xfrm>
          <a:prstGeom prst="rect">
            <a:avLst/>
          </a:prstGeom>
          <a:solidFill>
            <a:srgbClr val="FFE8BB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noProof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10600030101010101" pitchFamily="34" charset="-122"/>
              </a:rPr>
              <a:t>24÷4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632227" y="4730750"/>
            <a:ext cx="9032460" cy="53117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10600030101010101" pitchFamily="34" charset="-122"/>
              </a:rPr>
              <a:t>2.</a:t>
            </a:r>
            <a:r>
              <a:rPr lang="zh-CN" altLang="en-US" sz="2400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10600030101010101" pitchFamily="34" charset="-122"/>
              </a:rPr>
              <a:t>一共装了24 个包子，装了</a:t>
            </a:r>
            <a:r>
              <a:rPr lang="en-US" altLang="zh-CN" sz="2400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10600030101010101" pitchFamily="34" charset="-122"/>
              </a:rPr>
              <a:t>6</a:t>
            </a:r>
            <a:r>
              <a:rPr lang="zh-CN" altLang="en-US" sz="2400" noProof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10600030101010101" pitchFamily="34" charset="-122"/>
              </a:rPr>
              <a:t>屉，一屉装几个？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474016" y="5484347"/>
            <a:ext cx="1879324" cy="604268"/>
          </a:xfrm>
          <a:prstGeom prst="rect">
            <a:avLst/>
          </a:prstGeom>
          <a:solidFill>
            <a:srgbClr val="FFE8BB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noProof="1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10600030101010101" pitchFamily="34" charset="-122"/>
              </a:rPr>
              <a:t>24÷6</a:t>
            </a:r>
          </a:p>
        </p:txBody>
      </p:sp>
      <p:sp>
        <p:nvSpPr>
          <p:cNvPr id="1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03</a:t>
            </a:r>
            <a:endParaRPr lang="zh-CN" altLang="en-US" dirty="0"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sp>
        <p:nvSpPr>
          <p:cNvPr id="11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7" grpId="0" bldLvl="0" animBg="1"/>
      <p:bldP spid="5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1"/>
          <p:cNvSpPr txBox="1">
            <a:spLocks noChangeArrowheads="1"/>
          </p:cNvSpPr>
          <p:nvPr/>
        </p:nvSpPr>
        <p:spPr bwMode="auto">
          <a:xfrm>
            <a:off x="1469231" y="1177614"/>
            <a:ext cx="9253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比较三个算式，寻找三个算式的关系。</a:t>
            </a:r>
          </a:p>
        </p:txBody>
      </p:sp>
      <p:sp>
        <p:nvSpPr>
          <p:cNvPr id="13314" name="文本框 3"/>
          <p:cNvSpPr txBox="1">
            <a:spLocks noChangeArrowheads="1"/>
          </p:cNvSpPr>
          <p:nvPr/>
        </p:nvSpPr>
        <p:spPr bwMode="auto">
          <a:xfrm>
            <a:off x="950913" y="5151070"/>
            <a:ext cx="10290175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除法算式中的</a:t>
            </a:r>
            <a:r>
              <a:rPr lang="zh-CN" altLang="en-US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被除数</a:t>
            </a:r>
            <a:r>
              <a:rPr lang="zh-CN" altLang="en-US" sz="2800" b="1" dirty="0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作为乘法算式的</a:t>
            </a:r>
            <a:r>
              <a:rPr lang="zh-CN" altLang="en-US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积</a:t>
            </a:r>
            <a:r>
              <a:rPr lang="zh-CN" altLang="en-US" sz="2800" b="1" dirty="0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，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除法算式中的</a:t>
            </a:r>
            <a:r>
              <a:rPr lang="zh-CN" altLang="en-US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除数</a:t>
            </a:r>
            <a:r>
              <a:rPr lang="zh-CN" altLang="en-US" sz="2800" b="1" dirty="0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是乘法算式中的一个</a:t>
            </a:r>
            <a:r>
              <a:rPr lang="zh-CN" altLang="en-US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乘数</a:t>
            </a:r>
            <a:r>
              <a:rPr lang="zh-CN" altLang="en-US" sz="2800" b="1" dirty="0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。</a:t>
            </a:r>
          </a:p>
        </p:txBody>
      </p:sp>
      <p:sp>
        <p:nvSpPr>
          <p:cNvPr id="23" name="椭圆 22"/>
          <p:cNvSpPr/>
          <p:nvPr/>
        </p:nvSpPr>
        <p:spPr>
          <a:xfrm>
            <a:off x="6000198" y="3669333"/>
            <a:ext cx="717550" cy="71755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4000" noProof="1">
              <a:solidFill>
                <a:srgbClr val="FFFFFF"/>
              </a:solidFill>
              <a:latin typeface="思源黑体 CN Bold" panose="02010600030101010101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思源黑体 CN Bold" panose="02010600030101010101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985911" y="2599358"/>
            <a:ext cx="717550" cy="71755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4000" noProof="1">
              <a:solidFill>
                <a:srgbClr val="FFFFFF"/>
              </a:solidFill>
              <a:latin typeface="思源黑体 CN Bold" panose="02010600030101010101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思源黑体 CN Bold" panose="02010600030101010101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522236" y="3089896"/>
            <a:ext cx="717550" cy="71755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4000" noProof="1">
              <a:solidFill>
                <a:srgbClr val="FFFFFF"/>
              </a:solidFill>
              <a:latin typeface="思源黑体 CN Bold" panose="02010600030101010101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思源黑体 CN Bold" panose="02010600030101010101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209873" y="2627933"/>
            <a:ext cx="1752600" cy="692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4000" noProof="1">
              <a:solidFill>
                <a:srgbClr val="FFFFFF"/>
              </a:solidFill>
              <a:latin typeface="思源黑体 CN Bold" panose="02010600030101010101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思源黑体 CN Bold" panose="02010600030101010101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09873" y="3701083"/>
            <a:ext cx="1752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4000" noProof="1">
              <a:solidFill>
                <a:srgbClr val="FFFFFF"/>
              </a:solidFill>
              <a:latin typeface="思源黑体 CN Bold" panose="02010600030101010101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思源黑体 CN Bold" panose="02010600030101010101" pitchFamily="34" charset="-122"/>
            </a:endParaRPr>
          </a:p>
        </p:txBody>
      </p:sp>
      <p:sp>
        <p:nvSpPr>
          <p:cNvPr id="14344" name="Text Box 13"/>
          <p:cNvSpPr txBox="1">
            <a:spLocks noChangeArrowheads="1"/>
          </p:cNvSpPr>
          <p:nvPr/>
        </p:nvSpPr>
        <p:spPr bwMode="auto">
          <a:xfrm>
            <a:off x="2731536" y="3074022"/>
            <a:ext cx="25506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4 × 6 = 24</a:t>
            </a:r>
          </a:p>
        </p:txBody>
      </p:sp>
      <p:sp>
        <p:nvSpPr>
          <p:cNvPr id="14345" name="Text Box 16"/>
          <p:cNvSpPr txBox="1">
            <a:spLocks noChangeArrowheads="1"/>
          </p:cNvSpPr>
          <p:nvPr/>
        </p:nvSpPr>
        <p:spPr bwMode="auto">
          <a:xfrm>
            <a:off x="6000199" y="2619997"/>
            <a:ext cx="27622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24 ÷ 4 </a:t>
            </a:r>
            <a:r>
              <a:rPr lang="zh-CN" altLang="en-US" sz="4000" b="1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＝ </a:t>
            </a:r>
            <a:r>
              <a:rPr lang="en-US" altLang="zh-CN" sz="4000" b="1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6</a:t>
            </a:r>
          </a:p>
        </p:txBody>
      </p:sp>
      <p:sp>
        <p:nvSpPr>
          <p:cNvPr id="14346" name="Text Box 19"/>
          <p:cNvSpPr txBox="1">
            <a:spLocks noChangeArrowheads="1"/>
          </p:cNvSpPr>
          <p:nvPr/>
        </p:nvSpPr>
        <p:spPr bwMode="auto">
          <a:xfrm>
            <a:off x="6000199" y="3680447"/>
            <a:ext cx="27622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24 ÷ 6 </a:t>
            </a:r>
            <a:r>
              <a:rPr lang="zh-CN" altLang="en-US" sz="4000" b="1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＝ </a:t>
            </a:r>
            <a:r>
              <a:rPr lang="en-US" altLang="zh-CN" sz="4000" b="1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4</a:t>
            </a: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5239787" y="2985122"/>
            <a:ext cx="746125" cy="36988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5239786" y="3570908"/>
            <a:ext cx="760412" cy="42545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 bwMode="auto">
          <a:xfrm>
            <a:off x="3677686" y="4088433"/>
            <a:ext cx="4602162" cy="782638"/>
            <a:chOff x="2964193" y="2791428"/>
            <a:chExt cx="3205960" cy="782509"/>
          </a:xfrm>
        </p:grpSpPr>
        <p:cxnSp>
          <p:nvCxnSpPr>
            <p:cNvPr id="29" name="直接连接符 28"/>
            <p:cNvCxnSpPr/>
            <p:nvPr/>
          </p:nvCxnSpPr>
          <p:spPr>
            <a:xfrm flipV="1">
              <a:off x="2974146" y="3548541"/>
              <a:ext cx="3196007" cy="25396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 flipV="1">
              <a:off x="2964193" y="2791428"/>
              <a:ext cx="9953" cy="779335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/>
            <p:nvPr/>
          </p:nvCxnSpPr>
          <p:spPr>
            <a:xfrm flipV="1">
              <a:off x="6154671" y="3186651"/>
              <a:ext cx="3318" cy="342843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 bwMode="auto">
          <a:xfrm>
            <a:off x="3677687" y="2134222"/>
            <a:ext cx="4579937" cy="727075"/>
            <a:chOff x="2937534" y="1482481"/>
            <a:chExt cx="3196306" cy="726618"/>
          </a:xfrm>
        </p:grpSpPr>
        <p:cxnSp>
          <p:nvCxnSpPr>
            <p:cNvPr id="24" name="直接连接符 23"/>
            <p:cNvCxnSpPr/>
            <p:nvPr/>
          </p:nvCxnSpPr>
          <p:spPr>
            <a:xfrm flipV="1">
              <a:off x="2937534" y="1482481"/>
              <a:ext cx="3196306" cy="25384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>
              <a:off x="6133840" y="1482481"/>
              <a:ext cx="0" cy="371242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/>
            <p:nvPr/>
          </p:nvCxnSpPr>
          <p:spPr>
            <a:xfrm>
              <a:off x="2937534" y="1507865"/>
              <a:ext cx="0" cy="701234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2733124" y="3089896"/>
            <a:ext cx="1412875" cy="690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4000" noProof="1">
              <a:solidFill>
                <a:srgbClr val="FFFFFF"/>
              </a:solidFill>
              <a:latin typeface="思源黑体 CN Bold" panose="02010600030101010101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思源黑体 CN Bold" panose="02010600030101010101" pitchFamily="34" charset="-122"/>
            </a:endParaRPr>
          </a:p>
        </p:txBody>
      </p:sp>
      <p:sp>
        <p:nvSpPr>
          <p:cNvPr id="2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03</a:t>
            </a:r>
            <a:endParaRPr lang="zh-CN" altLang="en-US" dirty="0"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sp>
        <p:nvSpPr>
          <p:cNvPr id="30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3" grpId="0" bldLvl="0" animBg="1"/>
      <p:bldP spid="22" grpId="0" bldLvl="0" animBg="1"/>
      <p:bldP spid="5" grpId="0" bldLvl="0" animBg="1"/>
      <p:bldP spid="20" grpId="0" bldLvl="0" animBg="1"/>
      <p:bldP spid="21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1"/>
          <p:cNvSpPr txBox="1">
            <a:spLocks noChangeArrowheads="1"/>
          </p:cNvSpPr>
          <p:nvPr/>
        </p:nvSpPr>
        <p:spPr bwMode="auto">
          <a:xfrm>
            <a:off x="973138" y="1156359"/>
            <a:ext cx="6316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（选自教材</a:t>
            </a: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P19 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做一做）</a:t>
            </a:r>
          </a:p>
        </p:txBody>
      </p:sp>
      <p:sp>
        <p:nvSpPr>
          <p:cNvPr id="16386" name="文本框 1"/>
          <p:cNvSpPr txBox="1">
            <a:spLocks noChangeArrowheads="1"/>
          </p:cNvSpPr>
          <p:nvPr/>
        </p:nvSpPr>
        <p:spPr bwMode="auto">
          <a:xfrm>
            <a:off x="1170632" y="2004670"/>
            <a:ext cx="776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1.</a:t>
            </a:r>
          </a:p>
        </p:txBody>
      </p:sp>
      <p:grpSp>
        <p:nvGrpSpPr>
          <p:cNvPr id="16387" name="组合 6"/>
          <p:cNvGrpSpPr/>
          <p:nvPr/>
        </p:nvGrpSpPr>
        <p:grpSpPr bwMode="auto">
          <a:xfrm>
            <a:off x="1946920" y="1922122"/>
            <a:ext cx="9131300" cy="1089220"/>
            <a:chOff x="3204" y="3532"/>
            <a:chExt cx="14379" cy="1716"/>
          </a:xfrm>
        </p:grpSpPr>
        <p:sp>
          <p:nvSpPr>
            <p:cNvPr id="16388" name="文本框 1"/>
            <p:cNvSpPr txBox="1">
              <a:spLocks noChangeArrowheads="1"/>
            </p:cNvSpPr>
            <p:nvPr/>
          </p:nvSpPr>
          <p:spPr bwMode="auto">
            <a:xfrm>
              <a:off x="3204" y="3532"/>
              <a:ext cx="14379" cy="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sym typeface="思源黑体 CN Bold" panose="02010600030101010101" pitchFamily="34" charset="-122"/>
                </a:rPr>
                <a:t>16÷4=        </a:t>
              </a:r>
              <a:endPara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sym typeface="思源黑体 CN Bold" panose="02010600030101010101" pitchFamily="34" charset="-122"/>
                </a:rPr>
                <a:t>想：四（      ）十六，商是（      ）。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5277" y="3552"/>
              <a:ext cx="1120" cy="888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</p:grpSp>
      <p:grpSp>
        <p:nvGrpSpPr>
          <p:cNvPr id="16390" name="组合 6"/>
          <p:cNvGrpSpPr/>
          <p:nvPr/>
        </p:nvGrpSpPr>
        <p:grpSpPr bwMode="auto">
          <a:xfrm>
            <a:off x="1946920" y="3275941"/>
            <a:ext cx="9131300" cy="1125400"/>
            <a:chOff x="3204" y="3475"/>
            <a:chExt cx="14379" cy="1773"/>
          </a:xfrm>
        </p:grpSpPr>
        <p:sp>
          <p:nvSpPr>
            <p:cNvPr id="16391" name="文本框 1"/>
            <p:cNvSpPr txBox="1">
              <a:spLocks noChangeArrowheads="1"/>
            </p:cNvSpPr>
            <p:nvPr/>
          </p:nvSpPr>
          <p:spPr bwMode="auto">
            <a:xfrm>
              <a:off x="3204" y="3532"/>
              <a:ext cx="14379" cy="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sym typeface="思源黑体 CN Bold" panose="02010600030101010101" pitchFamily="34" charset="-122"/>
                </a:rPr>
                <a:t>30÷5=        </a:t>
              </a:r>
              <a:endPara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微软雅黑" panose="020B0503020204020204" pitchFamily="34" charset="-122"/>
                  <a:sym typeface="思源黑体 CN Bold" panose="02010600030101010101" pitchFamily="34" charset="-122"/>
                </a:rPr>
                <a:t>想：五（      ）三十，商是（      ）。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5262" y="3475"/>
              <a:ext cx="1120" cy="888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noProof="1">
                <a:solidFill>
                  <a:srgbClr val="FFFFFF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endParaRPr>
            </a:p>
          </p:txBody>
        </p:sp>
      </p:grp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358012" y="1899396"/>
            <a:ext cx="4953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7030A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4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450087" y="2496140"/>
            <a:ext cx="49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四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439987" y="2460068"/>
            <a:ext cx="49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4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353250" y="3290982"/>
            <a:ext cx="4953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7030A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6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358012" y="3895735"/>
            <a:ext cx="679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六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6439987" y="3891412"/>
            <a:ext cx="49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微软雅黑" panose="020B0503020204020204" pitchFamily="34" charset="-122"/>
                <a:sym typeface="思源黑体 CN Bold" panose="02010600030101010101" pitchFamily="34" charset="-122"/>
              </a:rPr>
              <a:t>6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04</a:t>
            </a:r>
            <a:endParaRPr lang="zh-CN" altLang="en-US" dirty="0">
              <a:ea typeface="微软雅黑" panose="020B0503020204020204" pitchFamily="34" charset="-122"/>
              <a:sym typeface="思源黑体 CN Bold" panose="02010600030101010101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10600030101010101" pitchFamily="34" charset="-122"/>
              </a:rPr>
              <a:t>小试牛刀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810</Words>
  <Application>Microsoft Office PowerPoint</Application>
  <PresentationFormat>宽屏</PresentationFormat>
  <Paragraphs>203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Calibri</vt:lpstr>
      <vt:lpstr>思源黑体 CN Bold</vt:lpstr>
      <vt:lpstr>微软雅黑</vt:lpstr>
      <vt:lpstr>楷体_GB2312</vt:lpstr>
      <vt:lpstr>宋体</vt:lpstr>
      <vt:lpstr>Arial</vt:lpstr>
      <vt:lpstr>等线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2020-07-28T01:16:00Z</dcterms:created>
  <dcterms:modified xsi:type="dcterms:W3CDTF">2023-01-16T22:31:45Z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358E70E8929E4905AEB97E00E93F6228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