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A60E-4E72-46DE-B203-199FD214FF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38C5-0D12-4380-ADCE-0E2EB08DEF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C1DE-E710-41D4-8841-44B1635969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AD1A-3901-478B-8285-2D5FB8E4A2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2B76-EA42-448C-B6FF-9097AFC983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C0A4-E462-4847-B274-C662BF38D4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A32F-C1BD-430F-A3B9-D79EC8B515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C320-2D46-4513-BAE1-5DBFBEA305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521A-8CD1-4080-830C-B2D0148362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73FA-7FCE-4396-8BDB-384D99EB6E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F3F2-8545-4C90-B7DA-FDC195BF0A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6E6D-4E94-4316-BAB6-002C11131D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9AF3-0534-4CE1-B365-22F9D8659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B0D3-7DE3-42AA-8750-6F4E613A9E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30A7-BA3A-431D-9047-18E8A49F7B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10C3-A614-413A-8170-0095A12816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2B29-734F-40AE-8582-69FCE5F914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C342-94FE-47F3-BEFF-E1AEDBBD29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9831-B4E8-417C-A326-9C8AC7C581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B551-F9B2-40D0-8470-C71394A714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43D3D7-C8A8-4F70-9D71-6C481BF69A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225FEF-931A-4780-AADB-50050D6B36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6100" y="860425"/>
            <a:ext cx="6057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老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319" y="2674608"/>
            <a:ext cx="31448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76388" y="1700808"/>
            <a:ext cx="664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2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goes to concerts.</a:t>
            </a:r>
          </a:p>
        </p:txBody>
      </p:sp>
      <p:pic>
        <p:nvPicPr>
          <p:cNvPr id="2053" name="Picture 5" descr="711581_115449008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91188" y="3681537"/>
            <a:ext cx="26543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0023aea9e73e106667f00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5225" y="3645024"/>
            <a:ext cx="2995613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62100" y="1121371"/>
            <a:ext cx="688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Module 8   Choosing presents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02128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612775"/>
            <a:ext cx="77724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介词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表示穿的状态，后面可跟衣服或颜色。可以作后置定语，也可与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连用作谓语。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例如：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The girl in red is my sister.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穿红衣服的那个女孩是我姐姐。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I’m in black today.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我今天穿了一身黑衣服。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介词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表穿戴只能作定语，而且常与眼镜、手套或帽子等名词连用。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例如：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The girl with glasses is our monitor.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戴眼镜的那个女孩是我们的班长。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5963"/>
            <a:ext cx="8153400" cy="984250"/>
          </a:xfrm>
          <a:noFill/>
        </p:spPr>
        <p:txBody>
          <a:bodyPr/>
          <a:lstStyle/>
          <a:p>
            <a:pPr algn="l" eaLnBrk="1" hangingPunct="1">
              <a:lnSpc>
                <a:spcPct val="105000"/>
              </a:lnSpc>
            </a:pP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Look at these sentences. Underline “ ’ ” (apostrophe).</a:t>
            </a:r>
            <a:r>
              <a:rPr lang="en-US" altLang="zh-CN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1831975"/>
            <a:ext cx="8494713" cy="283845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Daming’s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grandparents sometimes wear T-shirts.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Betty’s cousin likes to go to the cinema.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3. Tony’s  sister often buys CDs of her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songs.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aunt and uncle don’t go to football matches. They watch TV.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Daming’s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mother doesn’t buy chocolate.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400" y="5232400"/>
            <a:ext cx="8064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779463" y="2400300"/>
            <a:ext cx="10731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739775" y="2933700"/>
            <a:ext cx="852488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3582988" y="4017963"/>
            <a:ext cx="693737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784225" y="3478213"/>
            <a:ext cx="755650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755650" y="4583113"/>
            <a:ext cx="107315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2676525" y="4579938"/>
            <a:ext cx="9032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760413" y="4064000"/>
            <a:ext cx="116998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866775"/>
            <a:ext cx="3200400" cy="838200"/>
          </a:xfrm>
          <a:noFill/>
        </p:spPr>
        <p:txBody>
          <a:bodyPr/>
          <a:lstStyle/>
          <a:p>
            <a:pPr algn="l" eaLnBrk="1" hangingPunct="1">
              <a:lnSpc>
                <a:spcPct val="170000"/>
              </a:lnSpc>
            </a:pPr>
            <a:r>
              <a:rPr lang="en-US" altLang="zh-CN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Work in groups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987550"/>
            <a:ext cx="8532812" cy="257492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7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Write a passage about choosing birthday presents for your family and friends.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My mother likes… She always goes to… I usually buy her…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Make sure you use apostrophe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(“ ’ ” ) correctly.</a:t>
            </a:r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762000" y="5410200"/>
            <a:ext cx="7702550" cy="877888"/>
            <a:chOff x="0" y="0"/>
            <a:chExt cx="2792" cy="628"/>
          </a:xfrm>
        </p:grpSpPr>
        <p:sp>
          <p:nvSpPr>
            <p:cNvPr id="13318" name="Freeform 9"/>
            <p:cNvSpPr>
              <a:spLocks noChangeArrowheads="1"/>
            </p:cNvSpPr>
            <p:nvPr/>
          </p:nvSpPr>
          <p:spPr bwMode="auto">
            <a:xfrm>
              <a:off x="0" y="107"/>
              <a:ext cx="559" cy="300"/>
            </a:xfrm>
            <a:custGeom>
              <a:avLst/>
              <a:gdLst>
                <a:gd name="T0" fmla="*/ 279 w 1119"/>
                <a:gd name="T1" fmla="*/ 14 h 600"/>
                <a:gd name="T2" fmla="*/ 239 w 1119"/>
                <a:gd name="T3" fmla="*/ 14 h 600"/>
                <a:gd name="T4" fmla="*/ 239 w 1119"/>
                <a:gd name="T5" fmla="*/ 37 h 600"/>
                <a:gd name="T6" fmla="*/ 229 w 1119"/>
                <a:gd name="T7" fmla="*/ 46 h 600"/>
                <a:gd name="T8" fmla="*/ 217 w 1119"/>
                <a:gd name="T9" fmla="*/ 46 h 600"/>
                <a:gd name="T10" fmla="*/ 217 w 1119"/>
                <a:gd name="T11" fmla="*/ 23 h 600"/>
                <a:gd name="T12" fmla="*/ 184 w 1119"/>
                <a:gd name="T13" fmla="*/ 23 h 600"/>
                <a:gd name="T14" fmla="*/ 184 w 1119"/>
                <a:gd name="T15" fmla="*/ 51 h 600"/>
                <a:gd name="T16" fmla="*/ 172 w 1119"/>
                <a:gd name="T17" fmla="*/ 51 h 600"/>
                <a:gd name="T18" fmla="*/ 171 w 1119"/>
                <a:gd name="T19" fmla="*/ 41 h 600"/>
                <a:gd name="T20" fmla="*/ 169 w 1119"/>
                <a:gd name="T21" fmla="*/ 34 h 600"/>
                <a:gd name="T22" fmla="*/ 166 w 1119"/>
                <a:gd name="T23" fmla="*/ 27 h 600"/>
                <a:gd name="T24" fmla="*/ 163 w 1119"/>
                <a:gd name="T25" fmla="*/ 21 h 600"/>
                <a:gd name="T26" fmla="*/ 159 w 1119"/>
                <a:gd name="T27" fmla="*/ 17 h 600"/>
                <a:gd name="T28" fmla="*/ 156 w 1119"/>
                <a:gd name="T29" fmla="*/ 12 h 600"/>
                <a:gd name="T30" fmla="*/ 153 w 1119"/>
                <a:gd name="T31" fmla="*/ 9 h 600"/>
                <a:gd name="T32" fmla="*/ 151 w 1119"/>
                <a:gd name="T33" fmla="*/ 6 h 600"/>
                <a:gd name="T34" fmla="*/ 149 w 1119"/>
                <a:gd name="T35" fmla="*/ 10 h 600"/>
                <a:gd name="T36" fmla="*/ 147 w 1119"/>
                <a:gd name="T37" fmla="*/ 13 h 600"/>
                <a:gd name="T38" fmla="*/ 145 w 1119"/>
                <a:gd name="T39" fmla="*/ 19 h 600"/>
                <a:gd name="T40" fmla="*/ 142 w 1119"/>
                <a:gd name="T41" fmla="*/ 23 h 600"/>
                <a:gd name="T42" fmla="*/ 140 w 1119"/>
                <a:gd name="T43" fmla="*/ 27 h 600"/>
                <a:gd name="T44" fmla="*/ 139 w 1119"/>
                <a:gd name="T45" fmla="*/ 33 h 600"/>
                <a:gd name="T46" fmla="*/ 137 w 1119"/>
                <a:gd name="T47" fmla="*/ 37 h 600"/>
                <a:gd name="T48" fmla="*/ 136 w 1119"/>
                <a:gd name="T49" fmla="*/ 39 h 600"/>
                <a:gd name="T50" fmla="*/ 135 w 1119"/>
                <a:gd name="T51" fmla="*/ 36 h 600"/>
                <a:gd name="T52" fmla="*/ 134 w 1119"/>
                <a:gd name="T53" fmla="*/ 31 h 600"/>
                <a:gd name="T54" fmla="*/ 132 w 1119"/>
                <a:gd name="T55" fmla="*/ 27 h 600"/>
                <a:gd name="T56" fmla="*/ 130 w 1119"/>
                <a:gd name="T57" fmla="*/ 23 h 600"/>
                <a:gd name="T58" fmla="*/ 128 w 1119"/>
                <a:gd name="T59" fmla="*/ 19 h 600"/>
                <a:gd name="T60" fmla="*/ 126 w 1119"/>
                <a:gd name="T61" fmla="*/ 15 h 600"/>
                <a:gd name="T62" fmla="*/ 124 w 1119"/>
                <a:gd name="T63" fmla="*/ 12 h 600"/>
                <a:gd name="T64" fmla="*/ 123 w 1119"/>
                <a:gd name="T65" fmla="*/ 9 h 600"/>
                <a:gd name="T66" fmla="*/ 120 w 1119"/>
                <a:gd name="T67" fmla="*/ 13 h 600"/>
                <a:gd name="T68" fmla="*/ 118 w 1119"/>
                <a:gd name="T69" fmla="*/ 19 h 600"/>
                <a:gd name="T70" fmla="*/ 115 w 1119"/>
                <a:gd name="T71" fmla="*/ 25 h 600"/>
                <a:gd name="T72" fmla="*/ 113 w 1119"/>
                <a:gd name="T73" fmla="*/ 31 h 600"/>
                <a:gd name="T74" fmla="*/ 111 w 1119"/>
                <a:gd name="T75" fmla="*/ 38 h 600"/>
                <a:gd name="T76" fmla="*/ 109 w 1119"/>
                <a:gd name="T77" fmla="*/ 46 h 600"/>
                <a:gd name="T78" fmla="*/ 108 w 1119"/>
                <a:gd name="T79" fmla="*/ 53 h 600"/>
                <a:gd name="T80" fmla="*/ 108 w 1119"/>
                <a:gd name="T81" fmla="*/ 60 h 600"/>
                <a:gd name="T82" fmla="*/ 87 w 1119"/>
                <a:gd name="T83" fmla="*/ 60 h 600"/>
                <a:gd name="T84" fmla="*/ 87 w 1119"/>
                <a:gd name="T85" fmla="*/ 46 h 600"/>
                <a:gd name="T86" fmla="*/ 93 w 1119"/>
                <a:gd name="T87" fmla="*/ 46 h 600"/>
                <a:gd name="T88" fmla="*/ 79 w 1119"/>
                <a:gd name="T89" fmla="*/ 21 h 600"/>
                <a:gd name="T90" fmla="*/ 37 w 1119"/>
                <a:gd name="T91" fmla="*/ 21 h 600"/>
                <a:gd name="T92" fmla="*/ 26 w 1119"/>
                <a:gd name="T93" fmla="*/ 0 h 600"/>
                <a:gd name="T94" fmla="*/ 0 w 1119"/>
                <a:gd name="T95" fmla="*/ 57 h 600"/>
                <a:gd name="T96" fmla="*/ 0 w 1119"/>
                <a:gd name="T97" fmla="*/ 150 h 600"/>
                <a:gd name="T98" fmla="*/ 279 w 1119"/>
                <a:gd name="T99" fmla="*/ 150 h 600"/>
                <a:gd name="T100" fmla="*/ 279 w 1119"/>
                <a:gd name="T101" fmla="*/ 14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19" name="Rectangle 10"/>
            <p:cNvSpPr>
              <a:spLocks noChangeArrowheads="1"/>
            </p:cNvSpPr>
            <p:nvPr/>
          </p:nvSpPr>
          <p:spPr bwMode="auto"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0" name="Freeform 11"/>
            <p:cNvSpPr>
              <a:spLocks noChangeArrowheads="1"/>
            </p:cNvSpPr>
            <p:nvPr/>
          </p:nvSpPr>
          <p:spPr bwMode="auto">
            <a:xfrm>
              <a:off x="1685" y="96"/>
              <a:ext cx="1107" cy="311"/>
            </a:xfrm>
            <a:custGeom>
              <a:avLst/>
              <a:gdLst>
                <a:gd name="T0" fmla="*/ 554 w 2214"/>
                <a:gd name="T1" fmla="*/ 37 h 621"/>
                <a:gd name="T2" fmla="*/ 522 w 2214"/>
                <a:gd name="T3" fmla="*/ 48 h 621"/>
                <a:gd name="T4" fmla="*/ 506 w 2214"/>
                <a:gd name="T5" fmla="*/ 17 h 621"/>
                <a:gd name="T6" fmla="*/ 494 w 2214"/>
                <a:gd name="T7" fmla="*/ 42 h 621"/>
                <a:gd name="T8" fmla="*/ 488 w 2214"/>
                <a:gd name="T9" fmla="*/ 30 h 621"/>
                <a:gd name="T10" fmla="*/ 470 w 2214"/>
                <a:gd name="T11" fmla="*/ 13 h 621"/>
                <a:gd name="T12" fmla="*/ 465 w 2214"/>
                <a:gd name="T13" fmla="*/ 13 h 621"/>
                <a:gd name="T14" fmla="*/ 457 w 2214"/>
                <a:gd name="T15" fmla="*/ 13 h 621"/>
                <a:gd name="T16" fmla="*/ 446 w 2214"/>
                <a:gd name="T17" fmla="*/ 13 h 621"/>
                <a:gd name="T18" fmla="*/ 434 w 2214"/>
                <a:gd name="T19" fmla="*/ 13 h 621"/>
                <a:gd name="T20" fmla="*/ 423 w 2214"/>
                <a:gd name="T21" fmla="*/ 13 h 621"/>
                <a:gd name="T22" fmla="*/ 415 w 2214"/>
                <a:gd name="T23" fmla="*/ 13 h 621"/>
                <a:gd name="T24" fmla="*/ 409 w 2214"/>
                <a:gd name="T25" fmla="*/ 13 h 621"/>
                <a:gd name="T26" fmla="*/ 407 w 2214"/>
                <a:gd name="T27" fmla="*/ 14 h 621"/>
                <a:gd name="T28" fmla="*/ 401 w 2214"/>
                <a:gd name="T29" fmla="*/ 19 h 621"/>
                <a:gd name="T30" fmla="*/ 394 w 2214"/>
                <a:gd name="T31" fmla="*/ 27 h 621"/>
                <a:gd name="T32" fmla="*/ 388 w 2214"/>
                <a:gd name="T33" fmla="*/ 33 h 621"/>
                <a:gd name="T34" fmla="*/ 396 w 2214"/>
                <a:gd name="T35" fmla="*/ 34 h 621"/>
                <a:gd name="T36" fmla="*/ 378 w 2214"/>
                <a:gd name="T37" fmla="*/ 52 h 621"/>
                <a:gd name="T38" fmla="*/ 378 w 2214"/>
                <a:gd name="T39" fmla="*/ 31 h 621"/>
                <a:gd name="T40" fmla="*/ 378 w 2214"/>
                <a:gd name="T41" fmla="*/ 10 h 621"/>
                <a:gd name="T42" fmla="*/ 376 w 2214"/>
                <a:gd name="T43" fmla="*/ 10 h 621"/>
                <a:gd name="T44" fmla="*/ 370 w 2214"/>
                <a:gd name="T45" fmla="*/ 10 h 621"/>
                <a:gd name="T46" fmla="*/ 362 w 2214"/>
                <a:gd name="T47" fmla="*/ 10 h 621"/>
                <a:gd name="T48" fmla="*/ 352 w 2214"/>
                <a:gd name="T49" fmla="*/ 10 h 621"/>
                <a:gd name="T50" fmla="*/ 342 w 2214"/>
                <a:gd name="T51" fmla="*/ 10 h 621"/>
                <a:gd name="T52" fmla="*/ 334 w 2214"/>
                <a:gd name="T53" fmla="*/ 10 h 621"/>
                <a:gd name="T54" fmla="*/ 328 w 2214"/>
                <a:gd name="T55" fmla="*/ 10 h 621"/>
                <a:gd name="T56" fmla="*/ 326 w 2214"/>
                <a:gd name="T57" fmla="*/ 10 h 621"/>
                <a:gd name="T58" fmla="*/ 266 w 2214"/>
                <a:gd name="T59" fmla="*/ 21 h 621"/>
                <a:gd name="T60" fmla="*/ 263 w 2214"/>
                <a:gd name="T61" fmla="*/ 31 h 621"/>
                <a:gd name="T62" fmla="*/ 255 w 2214"/>
                <a:gd name="T63" fmla="*/ 35 h 621"/>
                <a:gd name="T64" fmla="*/ 249 w 2214"/>
                <a:gd name="T65" fmla="*/ 40 h 621"/>
                <a:gd name="T66" fmla="*/ 245 w 2214"/>
                <a:gd name="T67" fmla="*/ 48 h 621"/>
                <a:gd name="T68" fmla="*/ 238 w 2214"/>
                <a:gd name="T69" fmla="*/ 52 h 621"/>
                <a:gd name="T70" fmla="*/ 236 w 2214"/>
                <a:gd name="T71" fmla="*/ 39 h 621"/>
                <a:gd name="T72" fmla="*/ 230 w 2214"/>
                <a:gd name="T73" fmla="*/ 33 h 621"/>
                <a:gd name="T74" fmla="*/ 224 w 2214"/>
                <a:gd name="T75" fmla="*/ 38 h 621"/>
                <a:gd name="T76" fmla="*/ 222 w 2214"/>
                <a:gd name="T77" fmla="*/ 52 h 621"/>
                <a:gd name="T78" fmla="*/ 205 w 2214"/>
                <a:gd name="T79" fmla="*/ 3 h 621"/>
                <a:gd name="T80" fmla="*/ 195 w 2214"/>
                <a:gd name="T81" fmla="*/ 19 h 621"/>
                <a:gd name="T82" fmla="*/ 131 w 2214"/>
                <a:gd name="T83" fmla="*/ 3 h 621"/>
                <a:gd name="T84" fmla="*/ 59 w 2214"/>
                <a:gd name="T85" fmla="*/ 19 h 621"/>
                <a:gd name="T86" fmla="*/ 43 w 2214"/>
                <a:gd name="T87" fmla="*/ 39 h 621"/>
                <a:gd name="T88" fmla="*/ 40 w 2214"/>
                <a:gd name="T89" fmla="*/ 35 h 621"/>
                <a:gd name="T90" fmla="*/ 36 w 2214"/>
                <a:gd name="T91" fmla="*/ 30 h 621"/>
                <a:gd name="T92" fmla="*/ 34 w 2214"/>
                <a:gd name="T93" fmla="*/ 25 h 621"/>
                <a:gd name="T94" fmla="*/ 33 w 2214"/>
                <a:gd name="T95" fmla="*/ 23 h 621"/>
                <a:gd name="T96" fmla="*/ 21 w 2214"/>
                <a:gd name="T97" fmla="*/ 0 h 621"/>
                <a:gd name="T98" fmla="*/ 11 w 2214"/>
                <a:gd name="T99" fmla="*/ 22 h 621"/>
                <a:gd name="T100" fmla="*/ 9 w 2214"/>
                <a:gd name="T101" fmla="*/ 39 h 621"/>
                <a:gd name="T102" fmla="*/ 0 w 2214"/>
                <a:gd name="T103" fmla="*/ 156 h 621"/>
                <a:gd name="T104" fmla="*/ 554 w 2214"/>
                <a:gd name="T105" fmla="*/ 37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2" name="Freeform 13"/>
            <p:cNvSpPr>
              <a:spLocks noChangeArrowheads="1"/>
            </p:cNvSpPr>
            <p:nvPr/>
          </p:nvSpPr>
          <p:spPr bwMode="auto">
            <a:xfrm>
              <a:off x="1684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3" name="Freeform 14"/>
            <p:cNvSpPr>
              <a:spLocks noChangeArrowheads="1"/>
            </p:cNvSpPr>
            <p:nvPr/>
          </p:nvSpPr>
          <p:spPr bwMode="auto">
            <a:xfrm>
              <a:off x="172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4" name="Freeform 15"/>
            <p:cNvSpPr>
              <a:spLocks noChangeArrowheads="1"/>
            </p:cNvSpPr>
            <p:nvPr/>
          </p:nvSpPr>
          <p:spPr bwMode="auto">
            <a:xfrm>
              <a:off x="1758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6" name="Rectangle 17"/>
            <p:cNvSpPr>
              <a:spLocks noChangeArrowheads="1"/>
            </p:cNvSpPr>
            <p:nvPr/>
          </p:nvSpPr>
          <p:spPr bwMode="auto"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7" name="Freeform 18"/>
            <p:cNvSpPr>
              <a:spLocks noChangeArrowheads="1"/>
            </p:cNvSpPr>
            <p:nvPr/>
          </p:nvSpPr>
          <p:spPr bwMode="auto">
            <a:xfrm>
              <a:off x="2407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8" name="Freeform 19"/>
            <p:cNvSpPr>
              <a:spLocks noChangeArrowheads="1"/>
            </p:cNvSpPr>
            <p:nvPr/>
          </p:nvSpPr>
          <p:spPr bwMode="auto">
            <a:xfrm>
              <a:off x="24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29" name="Freeform 20"/>
            <p:cNvSpPr>
              <a:spLocks noChangeArrowheads="1"/>
            </p:cNvSpPr>
            <p:nvPr/>
          </p:nvSpPr>
          <p:spPr bwMode="auto">
            <a:xfrm>
              <a:off x="2481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0" name="Freeform 21"/>
            <p:cNvSpPr>
              <a:spLocks noChangeArrowheads="1"/>
            </p:cNvSpPr>
            <p:nvPr/>
          </p:nvSpPr>
          <p:spPr bwMode="auto">
            <a:xfrm>
              <a:off x="251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1" name="Freeform 22"/>
            <p:cNvSpPr>
              <a:spLocks noChangeArrowheads="1"/>
            </p:cNvSpPr>
            <p:nvPr/>
          </p:nvSpPr>
          <p:spPr bwMode="auto">
            <a:xfrm>
              <a:off x="2557" y="275"/>
              <a:ext cx="25" cy="144"/>
            </a:xfrm>
            <a:custGeom>
              <a:avLst/>
              <a:gdLst>
                <a:gd name="T0" fmla="*/ 7 w 49"/>
                <a:gd name="T1" fmla="*/ 0 h 286"/>
                <a:gd name="T2" fmla="*/ 13 w 49"/>
                <a:gd name="T3" fmla="*/ 15 h 286"/>
                <a:gd name="T4" fmla="*/ 13 w 49"/>
                <a:gd name="T5" fmla="*/ 73 h 286"/>
                <a:gd name="T6" fmla="*/ 0 w 49"/>
                <a:gd name="T7" fmla="*/ 69 h 286"/>
                <a:gd name="T8" fmla="*/ 0 w 49"/>
                <a:gd name="T9" fmla="*/ 15 h 286"/>
                <a:gd name="T10" fmla="*/ 7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2" name="Freeform 23"/>
            <p:cNvSpPr>
              <a:spLocks noChangeArrowheads="1"/>
            </p:cNvSpPr>
            <p:nvPr/>
          </p:nvSpPr>
          <p:spPr bwMode="auto">
            <a:xfrm>
              <a:off x="2595" y="283"/>
              <a:ext cx="25" cy="148"/>
            </a:xfrm>
            <a:custGeom>
              <a:avLst/>
              <a:gdLst>
                <a:gd name="T0" fmla="*/ 6 w 50"/>
                <a:gd name="T1" fmla="*/ 0 h 295"/>
                <a:gd name="T2" fmla="*/ 13 w 50"/>
                <a:gd name="T3" fmla="*/ 14 h 295"/>
                <a:gd name="T4" fmla="*/ 13 w 50"/>
                <a:gd name="T5" fmla="*/ 74 h 295"/>
                <a:gd name="T6" fmla="*/ 0 w 50"/>
                <a:gd name="T7" fmla="*/ 69 h 295"/>
                <a:gd name="T8" fmla="*/ 0 w 50"/>
                <a:gd name="T9" fmla="*/ 14 h 295"/>
                <a:gd name="T10" fmla="*/ 6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3" name="Freeform 24"/>
            <p:cNvSpPr>
              <a:spLocks noChangeArrowheads="1"/>
            </p:cNvSpPr>
            <p:nvPr/>
          </p:nvSpPr>
          <p:spPr bwMode="auto">
            <a:xfrm>
              <a:off x="2634" y="291"/>
              <a:ext cx="24" cy="156"/>
            </a:xfrm>
            <a:custGeom>
              <a:avLst/>
              <a:gdLst>
                <a:gd name="T0" fmla="*/ 6 w 49"/>
                <a:gd name="T1" fmla="*/ 0 h 313"/>
                <a:gd name="T2" fmla="*/ 12 w 49"/>
                <a:gd name="T3" fmla="*/ 14 h 313"/>
                <a:gd name="T4" fmla="*/ 12 w 49"/>
                <a:gd name="T5" fmla="*/ 78 h 313"/>
                <a:gd name="T6" fmla="*/ 0 w 49"/>
                <a:gd name="T7" fmla="*/ 72 h 313"/>
                <a:gd name="T8" fmla="*/ 0 w 49"/>
                <a:gd name="T9" fmla="*/ 14 h 313"/>
                <a:gd name="T10" fmla="*/ 6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4" name="Freeform 25"/>
            <p:cNvSpPr>
              <a:spLocks noChangeArrowheads="1"/>
            </p:cNvSpPr>
            <p:nvPr/>
          </p:nvSpPr>
          <p:spPr bwMode="auto">
            <a:xfrm>
              <a:off x="2672" y="301"/>
              <a:ext cx="24" cy="169"/>
            </a:xfrm>
            <a:custGeom>
              <a:avLst/>
              <a:gdLst>
                <a:gd name="T0" fmla="*/ 6 w 50"/>
                <a:gd name="T1" fmla="*/ 0 h 340"/>
                <a:gd name="T2" fmla="*/ 12 w 50"/>
                <a:gd name="T3" fmla="*/ 14 h 340"/>
                <a:gd name="T4" fmla="*/ 12 w 50"/>
                <a:gd name="T5" fmla="*/ 84 h 340"/>
                <a:gd name="T6" fmla="*/ 0 w 50"/>
                <a:gd name="T7" fmla="*/ 77 h 340"/>
                <a:gd name="T8" fmla="*/ 0 w 50"/>
                <a:gd name="T9" fmla="*/ 14 h 340"/>
                <a:gd name="T10" fmla="*/ 6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5" name="Freeform 26"/>
            <p:cNvSpPr>
              <a:spLocks noChangeArrowheads="1"/>
            </p:cNvSpPr>
            <p:nvPr/>
          </p:nvSpPr>
          <p:spPr bwMode="auto">
            <a:xfrm>
              <a:off x="2710" y="316"/>
              <a:ext cx="24" cy="186"/>
            </a:xfrm>
            <a:custGeom>
              <a:avLst/>
              <a:gdLst>
                <a:gd name="T0" fmla="*/ 6 w 50"/>
                <a:gd name="T1" fmla="*/ 0 h 373"/>
                <a:gd name="T2" fmla="*/ 12 w 50"/>
                <a:gd name="T3" fmla="*/ 14 h 373"/>
                <a:gd name="T4" fmla="*/ 12 w 50"/>
                <a:gd name="T5" fmla="*/ 93 h 373"/>
                <a:gd name="T6" fmla="*/ 0 w 50"/>
                <a:gd name="T7" fmla="*/ 81 h 373"/>
                <a:gd name="T8" fmla="*/ 0 w 50"/>
                <a:gd name="T9" fmla="*/ 14 h 373"/>
                <a:gd name="T10" fmla="*/ 6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6" name="Freeform 27"/>
            <p:cNvSpPr>
              <a:spLocks noChangeArrowheads="1"/>
            </p:cNvSpPr>
            <p:nvPr/>
          </p:nvSpPr>
          <p:spPr bwMode="auto">
            <a:xfrm>
              <a:off x="2748" y="333"/>
              <a:ext cx="24" cy="216"/>
            </a:xfrm>
            <a:custGeom>
              <a:avLst/>
              <a:gdLst>
                <a:gd name="T0" fmla="*/ 6 w 50"/>
                <a:gd name="T1" fmla="*/ 0 h 430"/>
                <a:gd name="T2" fmla="*/ 12 w 50"/>
                <a:gd name="T3" fmla="*/ 14 h 430"/>
                <a:gd name="T4" fmla="*/ 12 w 50"/>
                <a:gd name="T5" fmla="*/ 109 h 430"/>
                <a:gd name="T6" fmla="*/ 0 w 50"/>
                <a:gd name="T7" fmla="*/ 93 h 430"/>
                <a:gd name="T8" fmla="*/ 0 w 50"/>
                <a:gd name="T9" fmla="*/ 14 h 430"/>
                <a:gd name="T10" fmla="*/ 6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7" name="Freeform 28"/>
            <p:cNvSpPr>
              <a:spLocks noChangeArrowheads="1"/>
            </p:cNvSpPr>
            <p:nvPr/>
          </p:nvSpPr>
          <p:spPr bwMode="auto">
            <a:xfrm>
              <a:off x="2786" y="370"/>
              <a:ext cx="6" cy="213"/>
            </a:xfrm>
            <a:custGeom>
              <a:avLst/>
              <a:gdLst>
                <a:gd name="T0" fmla="*/ 3 w 13"/>
                <a:gd name="T1" fmla="*/ 0 h 427"/>
                <a:gd name="T2" fmla="*/ 3 w 13"/>
                <a:gd name="T3" fmla="*/ 106 h 427"/>
                <a:gd name="T4" fmla="*/ 0 w 13"/>
                <a:gd name="T5" fmla="*/ 99 h 427"/>
                <a:gd name="T6" fmla="*/ 0 w 13"/>
                <a:gd name="T7" fmla="*/ 7 h 427"/>
                <a:gd name="T8" fmla="*/ 3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8" name="Freeform 29"/>
            <p:cNvSpPr>
              <a:spLocks noChangeArrowheads="1"/>
            </p:cNvSpPr>
            <p:nvPr/>
          </p:nvSpPr>
          <p:spPr bwMode="auto">
            <a:xfrm>
              <a:off x="2394" y="310"/>
              <a:ext cx="398" cy="105"/>
            </a:xfrm>
            <a:custGeom>
              <a:avLst/>
              <a:gdLst>
                <a:gd name="T0" fmla="*/ 2 w 796"/>
                <a:gd name="T1" fmla="*/ 8 h 208"/>
                <a:gd name="T2" fmla="*/ 7 w 796"/>
                <a:gd name="T3" fmla="*/ 8 h 208"/>
                <a:gd name="T4" fmla="*/ 15 w 796"/>
                <a:gd name="T5" fmla="*/ 8 h 208"/>
                <a:gd name="T6" fmla="*/ 26 w 796"/>
                <a:gd name="T7" fmla="*/ 8 h 208"/>
                <a:gd name="T8" fmla="*/ 37 w 796"/>
                <a:gd name="T9" fmla="*/ 8 h 208"/>
                <a:gd name="T10" fmla="*/ 48 w 796"/>
                <a:gd name="T11" fmla="*/ 8 h 208"/>
                <a:gd name="T12" fmla="*/ 55 w 796"/>
                <a:gd name="T13" fmla="*/ 8 h 208"/>
                <a:gd name="T14" fmla="*/ 61 w 796"/>
                <a:gd name="T15" fmla="*/ 8 h 208"/>
                <a:gd name="T16" fmla="*/ 65 w 796"/>
                <a:gd name="T17" fmla="*/ 8 h 208"/>
                <a:gd name="T18" fmla="*/ 74 w 796"/>
                <a:gd name="T19" fmla="*/ 8 h 208"/>
                <a:gd name="T20" fmla="*/ 88 w 796"/>
                <a:gd name="T21" fmla="*/ 10 h 208"/>
                <a:gd name="T22" fmla="*/ 105 w 796"/>
                <a:gd name="T23" fmla="*/ 14 h 208"/>
                <a:gd name="T24" fmla="*/ 125 w 796"/>
                <a:gd name="T25" fmla="*/ 18 h 208"/>
                <a:gd name="T26" fmla="*/ 148 w 796"/>
                <a:gd name="T27" fmla="*/ 25 h 208"/>
                <a:gd name="T28" fmla="*/ 170 w 796"/>
                <a:gd name="T29" fmla="*/ 35 h 208"/>
                <a:gd name="T30" fmla="*/ 190 w 796"/>
                <a:gd name="T31" fmla="*/ 46 h 208"/>
                <a:gd name="T32" fmla="*/ 199 w 796"/>
                <a:gd name="T33" fmla="*/ 41 h 208"/>
                <a:gd name="T34" fmla="*/ 180 w 796"/>
                <a:gd name="T35" fmla="*/ 29 h 208"/>
                <a:gd name="T36" fmla="*/ 159 w 796"/>
                <a:gd name="T37" fmla="*/ 19 h 208"/>
                <a:gd name="T38" fmla="*/ 137 w 796"/>
                <a:gd name="T39" fmla="*/ 12 h 208"/>
                <a:gd name="T40" fmla="*/ 115 w 796"/>
                <a:gd name="T41" fmla="*/ 7 h 208"/>
                <a:gd name="T42" fmla="*/ 96 w 796"/>
                <a:gd name="T43" fmla="*/ 3 h 208"/>
                <a:gd name="T44" fmla="*/ 80 w 796"/>
                <a:gd name="T45" fmla="*/ 2 h 208"/>
                <a:gd name="T46" fmla="*/ 69 w 796"/>
                <a:gd name="T47" fmla="*/ 1 h 208"/>
                <a:gd name="T48" fmla="*/ 63 w 796"/>
                <a:gd name="T49" fmla="*/ 0 h 208"/>
                <a:gd name="T50" fmla="*/ 59 w 796"/>
                <a:gd name="T51" fmla="*/ 0 h 208"/>
                <a:gd name="T52" fmla="*/ 51 w 796"/>
                <a:gd name="T53" fmla="*/ 0 h 208"/>
                <a:gd name="T54" fmla="*/ 43 w 796"/>
                <a:gd name="T55" fmla="*/ 0 h 208"/>
                <a:gd name="T56" fmla="*/ 31 w 796"/>
                <a:gd name="T57" fmla="*/ 0 h 208"/>
                <a:gd name="T58" fmla="*/ 21 w 796"/>
                <a:gd name="T59" fmla="*/ 0 h 208"/>
                <a:gd name="T60" fmla="*/ 12 w 796"/>
                <a:gd name="T61" fmla="*/ 0 h 208"/>
                <a:gd name="T62" fmla="*/ 4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39" name="Freeform 30"/>
            <p:cNvSpPr>
              <a:spLocks noChangeArrowheads="1"/>
            </p:cNvSpPr>
            <p:nvPr/>
          </p:nvSpPr>
          <p:spPr bwMode="auto">
            <a:xfrm>
              <a:off x="2394" y="374"/>
              <a:ext cx="398" cy="154"/>
            </a:xfrm>
            <a:custGeom>
              <a:avLst/>
              <a:gdLst>
                <a:gd name="T0" fmla="*/ 2 w 796"/>
                <a:gd name="T1" fmla="*/ 8 h 307"/>
                <a:gd name="T2" fmla="*/ 7 w 796"/>
                <a:gd name="T3" fmla="*/ 8 h 307"/>
                <a:gd name="T4" fmla="*/ 15 w 796"/>
                <a:gd name="T5" fmla="*/ 8 h 307"/>
                <a:gd name="T6" fmla="*/ 26 w 796"/>
                <a:gd name="T7" fmla="*/ 8 h 307"/>
                <a:gd name="T8" fmla="*/ 37 w 796"/>
                <a:gd name="T9" fmla="*/ 8 h 307"/>
                <a:gd name="T10" fmla="*/ 48 w 796"/>
                <a:gd name="T11" fmla="*/ 8 h 307"/>
                <a:gd name="T12" fmla="*/ 55 w 796"/>
                <a:gd name="T13" fmla="*/ 8 h 307"/>
                <a:gd name="T14" fmla="*/ 61 w 796"/>
                <a:gd name="T15" fmla="*/ 8 h 307"/>
                <a:gd name="T16" fmla="*/ 75 w 796"/>
                <a:gd name="T17" fmla="*/ 9 h 307"/>
                <a:gd name="T18" fmla="*/ 98 w 796"/>
                <a:gd name="T19" fmla="*/ 12 h 307"/>
                <a:gd name="T20" fmla="*/ 118 w 796"/>
                <a:gd name="T21" fmla="*/ 18 h 307"/>
                <a:gd name="T22" fmla="*/ 138 w 796"/>
                <a:gd name="T23" fmla="*/ 26 h 307"/>
                <a:gd name="T24" fmla="*/ 155 w 796"/>
                <a:gd name="T25" fmla="*/ 35 h 307"/>
                <a:gd name="T26" fmla="*/ 171 w 796"/>
                <a:gd name="T27" fmla="*/ 47 h 307"/>
                <a:gd name="T28" fmla="*/ 184 w 796"/>
                <a:gd name="T29" fmla="*/ 59 h 307"/>
                <a:gd name="T30" fmla="*/ 195 w 796"/>
                <a:gd name="T31" fmla="*/ 71 h 307"/>
                <a:gd name="T32" fmla="*/ 199 w 796"/>
                <a:gd name="T33" fmla="*/ 64 h 307"/>
                <a:gd name="T34" fmla="*/ 190 w 796"/>
                <a:gd name="T35" fmla="*/ 52 h 307"/>
                <a:gd name="T36" fmla="*/ 177 w 796"/>
                <a:gd name="T37" fmla="*/ 41 h 307"/>
                <a:gd name="T38" fmla="*/ 163 w 796"/>
                <a:gd name="T39" fmla="*/ 30 h 307"/>
                <a:gd name="T40" fmla="*/ 147 w 796"/>
                <a:gd name="T41" fmla="*/ 20 h 307"/>
                <a:gd name="T42" fmla="*/ 129 w 796"/>
                <a:gd name="T43" fmla="*/ 12 h 307"/>
                <a:gd name="T44" fmla="*/ 108 w 796"/>
                <a:gd name="T45" fmla="*/ 6 h 307"/>
                <a:gd name="T46" fmla="*/ 87 w 796"/>
                <a:gd name="T47" fmla="*/ 2 h 307"/>
                <a:gd name="T48" fmla="*/ 63 w 796"/>
                <a:gd name="T49" fmla="*/ 0 h 307"/>
                <a:gd name="T50" fmla="*/ 59 w 796"/>
                <a:gd name="T51" fmla="*/ 0 h 307"/>
                <a:gd name="T52" fmla="*/ 51 w 796"/>
                <a:gd name="T53" fmla="*/ 0 h 307"/>
                <a:gd name="T54" fmla="*/ 43 w 796"/>
                <a:gd name="T55" fmla="*/ 0 h 307"/>
                <a:gd name="T56" fmla="*/ 31 w 796"/>
                <a:gd name="T57" fmla="*/ 0 h 307"/>
                <a:gd name="T58" fmla="*/ 21 w 796"/>
                <a:gd name="T59" fmla="*/ 0 h 307"/>
                <a:gd name="T60" fmla="*/ 12 w 796"/>
                <a:gd name="T61" fmla="*/ 0 h 307"/>
                <a:gd name="T62" fmla="*/ 4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0" name="Freeform 31"/>
            <p:cNvSpPr>
              <a:spLocks noChangeArrowheads="1"/>
            </p:cNvSpPr>
            <p:nvPr/>
          </p:nvSpPr>
          <p:spPr bwMode="auto">
            <a:xfrm>
              <a:off x="1790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1" name="Freeform 32"/>
            <p:cNvSpPr>
              <a:spLocks noChangeArrowheads="1"/>
            </p:cNvSpPr>
            <p:nvPr/>
          </p:nvSpPr>
          <p:spPr bwMode="auto">
            <a:xfrm>
              <a:off x="1826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2" name="Freeform 33"/>
            <p:cNvSpPr>
              <a:spLocks noChangeArrowheads="1"/>
            </p:cNvSpPr>
            <p:nvPr/>
          </p:nvSpPr>
          <p:spPr bwMode="auto">
            <a:xfrm>
              <a:off x="1864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3" name="Rectangle 34"/>
            <p:cNvSpPr>
              <a:spLocks noChangeArrowheads="1"/>
            </p:cNvSpPr>
            <p:nvPr/>
          </p:nvSpPr>
          <p:spPr bwMode="auto"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4" name="Rectangle 35"/>
            <p:cNvSpPr>
              <a:spLocks noChangeArrowheads="1"/>
            </p:cNvSpPr>
            <p:nvPr/>
          </p:nvSpPr>
          <p:spPr bwMode="auto"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5" name="Freeform 36"/>
            <p:cNvSpPr>
              <a:spLocks noChangeArrowheads="1"/>
            </p:cNvSpPr>
            <p:nvPr/>
          </p:nvSpPr>
          <p:spPr bwMode="auto">
            <a:xfrm>
              <a:off x="1896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6" name="Freeform 37"/>
            <p:cNvSpPr>
              <a:spLocks noChangeArrowheads="1"/>
            </p:cNvSpPr>
            <p:nvPr/>
          </p:nvSpPr>
          <p:spPr bwMode="auto">
            <a:xfrm>
              <a:off x="193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7" name="Freeform 38"/>
            <p:cNvSpPr>
              <a:spLocks noChangeArrowheads="1"/>
            </p:cNvSpPr>
            <p:nvPr/>
          </p:nvSpPr>
          <p:spPr bwMode="auto">
            <a:xfrm>
              <a:off x="197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8" name="Rectangle 39"/>
            <p:cNvSpPr>
              <a:spLocks noChangeArrowheads="1"/>
            </p:cNvSpPr>
            <p:nvPr/>
          </p:nvSpPr>
          <p:spPr bwMode="auto"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49" name="Rectangle 40"/>
            <p:cNvSpPr>
              <a:spLocks noChangeArrowheads="1"/>
            </p:cNvSpPr>
            <p:nvPr/>
          </p:nvSpPr>
          <p:spPr bwMode="auto"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0" name="Freeform 41"/>
            <p:cNvSpPr>
              <a:spLocks noChangeArrowheads="1"/>
            </p:cNvSpPr>
            <p:nvPr/>
          </p:nvSpPr>
          <p:spPr bwMode="auto">
            <a:xfrm>
              <a:off x="2002" y="275"/>
              <a:ext cx="24" cy="132"/>
            </a:xfrm>
            <a:custGeom>
              <a:avLst/>
              <a:gdLst>
                <a:gd name="T0" fmla="*/ 6 w 49"/>
                <a:gd name="T1" fmla="*/ 0 h 263"/>
                <a:gd name="T2" fmla="*/ 12 w 49"/>
                <a:gd name="T3" fmla="*/ 15 h 263"/>
                <a:gd name="T4" fmla="*/ 12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1" name="Freeform 42"/>
            <p:cNvSpPr>
              <a:spLocks noChangeArrowheads="1"/>
            </p:cNvSpPr>
            <p:nvPr/>
          </p:nvSpPr>
          <p:spPr bwMode="auto">
            <a:xfrm>
              <a:off x="2037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2" name="Freeform 43"/>
            <p:cNvSpPr>
              <a:spLocks noChangeArrowheads="1"/>
            </p:cNvSpPr>
            <p:nvPr/>
          </p:nvSpPr>
          <p:spPr bwMode="auto">
            <a:xfrm>
              <a:off x="207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3" name="Rectangle 44"/>
            <p:cNvSpPr>
              <a:spLocks noChangeArrowheads="1"/>
            </p:cNvSpPr>
            <p:nvPr/>
          </p:nvSpPr>
          <p:spPr bwMode="auto"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4" name="Rectangle 45"/>
            <p:cNvSpPr>
              <a:spLocks noChangeArrowheads="1"/>
            </p:cNvSpPr>
            <p:nvPr/>
          </p:nvSpPr>
          <p:spPr bwMode="auto"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5" name="Freeform 46"/>
            <p:cNvSpPr>
              <a:spLocks noChangeArrowheads="1"/>
            </p:cNvSpPr>
            <p:nvPr/>
          </p:nvSpPr>
          <p:spPr bwMode="auto">
            <a:xfrm>
              <a:off x="2107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6" name="Freeform 47"/>
            <p:cNvSpPr>
              <a:spLocks noChangeArrowheads="1"/>
            </p:cNvSpPr>
            <p:nvPr/>
          </p:nvSpPr>
          <p:spPr bwMode="auto">
            <a:xfrm>
              <a:off x="21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7" name="Freeform 48"/>
            <p:cNvSpPr>
              <a:spLocks noChangeArrowheads="1"/>
            </p:cNvSpPr>
            <p:nvPr/>
          </p:nvSpPr>
          <p:spPr bwMode="auto">
            <a:xfrm>
              <a:off x="218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8" name="Rectangle 49"/>
            <p:cNvSpPr>
              <a:spLocks noChangeArrowheads="1"/>
            </p:cNvSpPr>
            <p:nvPr/>
          </p:nvSpPr>
          <p:spPr bwMode="auto"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59" name="Rectangle 50"/>
            <p:cNvSpPr>
              <a:spLocks noChangeArrowheads="1"/>
            </p:cNvSpPr>
            <p:nvPr/>
          </p:nvSpPr>
          <p:spPr bwMode="auto"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0" name="Freeform 51"/>
            <p:cNvSpPr>
              <a:spLocks noChangeArrowheads="1"/>
            </p:cNvSpPr>
            <p:nvPr/>
          </p:nvSpPr>
          <p:spPr bwMode="auto">
            <a:xfrm>
              <a:off x="2213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1" name="Freeform 52"/>
            <p:cNvSpPr>
              <a:spLocks noChangeArrowheads="1"/>
            </p:cNvSpPr>
            <p:nvPr/>
          </p:nvSpPr>
          <p:spPr bwMode="auto">
            <a:xfrm>
              <a:off x="224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2" name="Freeform 53"/>
            <p:cNvSpPr>
              <a:spLocks noChangeArrowheads="1"/>
            </p:cNvSpPr>
            <p:nvPr/>
          </p:nvSpPr>
          <p:spPr bwMode="auto">
            <a:xfrm>
              <a:off x="2287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3" name="Rectangle 54"/>
            <p:cNvSpPr>
              <a:spLocks noChangeArrowheads="1"/>
            </p:cNvSpPr>
            <p:nvPr/>
          </p:nvSpPr>
          <p:spPr bwMode="auto"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4" name="Rectangle 55"/>
            <p:cNvSpPr>
              <a:spLocks noChangeArrowheads="1"/>
            </p:cNvSpPr>
            <p:nvPr/>
          </p:nvSpPr>
          <p:spPr bwMode="auto"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5" name="Freeform 56"/>
            <p:cNvSpPr>
              <a:spLocks noChangeArrowheads="1"/>
            </p:cNvSpPr>
            <p:nvPr/>
          </p:nvSpPr>
          <p:spPr bwMode="auto">
            <a:xfrm>
              <a:off x="2319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6" name="Freeform 57"/>
            <p:cNvSpPr>
              <a:spLocks noChangeArrowheads="1"/>
            </p:cNvSpPr>
            <p:nvPr/>
          </p:nvSpPr>
          <p:spPr bwMode="auto">
            <a:xfrm>
              <a:off x="235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7" name="Freeform 58"/>
            <p:cNvSpPr>
              <a:spLocks noChangeArrowheads="1"/>
            </p:cNvSpPr>
            <p:nvPr/>
          </p:nvSpPr>
          <p:spPr bwMode="auto">
            <a:xfrm>
              <a:off x="239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8" name="Rectangle 59"/>
            <p:cNvSpPr>
              <a:spLocks noChangeArrowheads="1"/>
            </p:cNvSpPr>
            <p:nvPr/>
          </p:nvSpPr>
          <p:spPr bwMode="auto"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69" name="Rectangle 60"/>
            <p:cNvSpPr>
              <a:spLocks noChangeArrowheads="1"/>
            </p:cNvSpPr>
            <p:nvPr/>
          </p:nvSpPr>
          <p:spPr bwMode="auto"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0" name="Freeform 61"/>
            <p:cNvSpPr>
              <a:spLocks noChangeArrowheads="1"/>
            </p:cNvSpPr>
            <p:nvPr/>
          </p:nvSpPr>
          <p:spPr bwMode="auto">
            <a:xfrm>
              <a:off x="2424" y="65"/>
              <a:ext cx="304" cy="420"/>
            </a:xfrm>
            <a:custGeom>
              <a:avLst/>
              <a:gdLst>
                <a:gd name="T0" fmla="*/ 13 w 607"/>
                <a:gd name="T1" fmla="*/ 97 h 841"/>
                <a:gd name="T2" fmla="*/ 35 w 607"/>
                <a:gd name="T3" fmla="*/ 107 h 841"/>
                <a:gd name="T4" fmla="*/ 55 w 607"/>
                <a:gd name="T5" fmla="*/ 134 h 841"/>
                <a:gd name="T6" fmla="*/ 66 w 607"/>
                <a:gd name="T7" fmla="*/ 190 h 841"/>
                <a:gd name="T8" fmla="*/ 76 w 607"/>
                <a:gd name="T9" fmla="*/ 196 h 841"/>
                <a:gd name="T10" fmla="*/ 78 w 607"/>
                <a:gd name="T11" fmla="*/ 162 h 841"/>
                <a:gd name="T12" fmla="*/ 91 w 607"/>
                <a:gd name="T13" fmla="*/ 126 h 841"/>
                <a:gd name="T14" fmla="*/ 125 w 607"/>
                <a:gd name="T15" fmla="*/ 94 h 841"/>
                <a:gd name="T16" fmla="*/ 146 w 607"/>
                <a:gd name="T17" fmla="*/ 84 h 841"/>
                <a:gd name="T18" fmla="*/ 130 w 607"/>
                <a:gd name="T19" fmla="*/ 89 h 841"/>
                <a:gd name="T20" fmla="*/ 109 w 607"/>
                <a:gd name="T21" fmla="*/ 102 h 841"/>
                <a:gd name="T22" fmla="*/ 89 w 607"/>
                <a:gd name="T23" fmla="*/ 124 h 841"/>
                <a:gd name="T24" fmla="*/ 82 w 607"/>
                <a:gd name="T25" fmla="*/ 133 h 841"/>
                <a:gd name="T26" fmla="*/ 86 w 607"/>
                <a:gd name="T27" fmla="*/ 109 h 841"/>
                <a:gd name="T28" fmla="*/ 95 w 607"/>
                <a:gd name="T29" fmla="*/ 76 h 841"/>
                <a:gd name="T30" fmla="*/ 114 w 607"/>
                <a:gd name="T31" fmla="*/ 40 h 841"/>
                <a:gd name="T32" fmla="*/ 117 w 607"/>
                <a:gd name="T33" fmla="*/ 32 h 841"/>
                <a:gd name="T34" fmla="*/ 103 w 607"/>
                <a:gd name="T35" fmla="*/ 54 h 841"/>
                <a:gd name="T36" fmla="*/ 99 w 607"/>
                <a:gd name="T37" fmla="*/ 52 h 841"/>
                <a:gd name="T38" fmla="*/ 105 w 607"/>
                <a:gd name="T39" fmla="*/ 20 h 841"/>
                <a:gd name="T40" fmla="*/ 105 w 607"/>
                <a:gd name="T41" fmla="*/ 18 h 841"/>
                <a:gd name="T42" fmla="*/ 98 w 607"/>
                <a:gd name="T43" fmla="*/ 48 h 841"/>
                <a:gd name="T44" fmla="*/ 91 w 607"/>
                <a:gd name="T45" fmla="*/ 78 h 841"/>
                <a:gd name="T46" fmla="*/ 75 w 607"/>
                <a:gd name="T47" fmla="*/ 132 h 841"/>
                <a:gd name="T48" fmla="*/ 67 w 607"/>
                <a:gd name="T49" fmla="*/ 145 h 841"/>
                <a:gd name="T50" fmla="*/ 61 w 607"/>
                <a:gd name="T51" fmla="*/ 96 h 841"/>
                <a:gd name="T52" fmla="*/ 69 w 607"/>
                <a:gd name="T53" fmla="*/ 42 h 841"/>
                <a:gd name="T54" fmla="*/ 80 w 607"/>
                <a:gd name="T55" fmla="*/ 8 h 841"/>
                <a:gd name="T56" fmla="*/ 79 w 607"/>
                <a:gd name="T57" fmla="*/ 9 h 841"/>
                <a:gd name="T58" fmla="*/ 65 w 607"/>
                <a:gd name="T59" fmla="*/ 50 h 841"/>
                <a:gd name="T60" fmla="*/ 55 w 607"/>
                <a:gd name="T61" fmla="*/ 58 h 841"/>
                <a:gd name="T62" fmla="*/ 38 w 607"/>
                <a:gd name="T63" fmla="*/ 29 h 841"/>
                <a:gd name="T64" fmla="*/ 37 w 607"/>
                <a:gd name="T65" fmla="*/ 29 h 841"/>
                <a:gd name="T66" fmla="*/ 55 w 607"/>
                <a:gd name="T67" fmla="*/ 65 h 841"/>
                <a:gd name="T68" fmla="*/ 58 w 607"/>
                <a:gd name="T69" fmla="*/ 90 h 841"/>
                <a:gd name="T70" fmla="*/ 46 w 607"/>
                <a:gd name="T71" fmla="*/ 91 h 841"/>
                <a:gd name="T72" fmla="*/ 27 w 607"/>
                <a:gd name="T73" fmla="*/ 53 h 841"/>
                <a:gd name="T74" fmla="*/ 25 w 607"/>
                <a:gd name="T75" fmla="*/ 42 h 841"/>
                <a:gd name="T76" fmla="*/ 21 w 607"/>
                <a:gd name="T77" fmla="*/ 56 h 841"/>
                <a:gd name="T78" fmla="*/ 12 w 607"/>
                <a:gd name="T79" fmla="*/ 36 h 841"/>
                <a:gd name="T80" fmla="*/ 11 w 607"/>
                <a:gd name="T81" fmla="*/ 37 h 841"/>
                <a:gd name="T82" fmla="*/ 20 w 607"/>
                <a:gd name="T83" fmla="*/ 58 h 841"/>
                <a:gd name="T84" fmla="*/ 32 w 607"/>
                <a:gd name="T85" fmla="*/ 75 h 841"/>
                <a:gd name="T86" fmla="*/ 40 w 607"/>
                <a:gd name="T87" fmla="*/ 90 h 841"/>
                <a:gd name="T88" fmla="*/ 49 w 607"/>
                <a:gd name="T89" fmla="*/ 99 h 841"/>
                <a:gd name="T90" fmla="*/ 57 w 607"/>
                <a:gd name="T91" fmla="*/ 115 h 841"/>
                <a:gd name="T92" fmla="*/ 56 w 607"/>
                <a:gd name="T93" fmla="*/ 125 h 841"/>
                <a:gd name="T94" fmla="*/ 44 w 607"/>
                <a:gd name="T95" fmla="*/ 109 h 841"/>
                <a:gd name="T96" fmla="*/ 34 w 607"/>
                <a:gd name="T97" fmla="*/ 94 h 841"/>
                <a:gd name="T98" fmla="*/ 33 w 607"/>
                <a:gd name="T99" fmla="*/ 96 h 841"/>
                <a:gd name="T100" fmla="*/ 27 w 607"/>
                <a:gd name="T101" fmla="*/ 99 h 841"/>
                <a:gd name="T102" fmla="*/ 8 w 607"/>
                <a:gd name="T103" fmla="*/ 94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1" name="Freeform 62"/>
            <p:cNvSpPr>
              <a:spLocks noChangeArrowheads="1"/>
            </p:cNvSpPr>
            <p:nvPr/>
          </p:nvSpPr>
          <p:spPr bwMode="auto">
            <a:xfrm>
              <a:off x="2338" y="0"/>
              <a:ext cx="426" cy="307"/>
            </a:xfrm>
            <a:custGeom>
              <a:avLst/>
              <a:gdLst>
                <a:gd name="T0" fmla="*/ 97 w 854"/>
                <a:gd name="T1" fmla="*/ 23 h 614"/>
                <a:gd name="T2" fmla="*/ 88 w 854"/>
                <a:gd name="T3" fmla="*/ 15 h 614"/>
                <a:gd name="T4" fmla="*/ 84 w 854"/>
                <a:gd name="T5" fmla="*/ 10 h 614"/>
                <a:gd name="T6" fmla="*/ 68 w 854"/>
                <a:gd name="T7" fmla="*/ 12 h 614"/>
                <a:gd name="T8" fmla="*/ 51 w 854"/>
                <a:gd name="T9" fmla="*/ 26 h 614"/>
                <a:gd name="T10" fmla="*/ 36 w 854"/>
                <a:gd name="T11" fmla="*/ 37 h 614"/>
                <a:gd name="T12" fmla="*/ 31 w 854"/>
                <a:gd name="T13" fmla="*/ 51 h 614"/>
                <a:gd name="T14" fmla="*/ 33 w 854"/>
                <a:gd name="T15" fmla="*/ 67 h 614"/>
                <a:gd name="T16" fmla="*/ 49 w 854"/>
                <a:gd name="T17" fmla="*/ 72 h 614"/>
                <a:gd name="T18" fmla="*/ 61 w 854"/>
                <a:gd name="T19" fmla="*/ 62 h 614"/>
                <a:gd name="T20" fmla="*/ 78 w 854"/>
                <a:gd name="T21" fmla="*/ 61 h 614"/>
                <a:gd name="T22" fmla="*/ 87 w 854"/>
                <a:gd name="T23" fmla="*/ 61 h 614"/>
                <a:gd name="T24" fmla="*/ 81 w 854"/>
                <a:gd name="T25" fmla="*/ 77 h 614"/>
                <a:gd name="T26" fmla="*/ 60 w 854"/>
                <a:gd name="T27" fmla="*/ 79 h 614"/>
                <a:gd name="T28" fmla="*/ 43 w 854"/>
                <a:gd name="T29" fmla="*/ 81 h 614"/>
                <a:gd name="T30" fmla="*/ 9 w 854"/>
                <a:gd name="T31" fmla="*/ 86 h 614"/>
                <a:gd name="T32" fmla="*/ 0 w 854"/>
                <a:gd name="T33" fmla="*/ 113 h 614"/>
                <a:gd name="T34" fmla="*/ 9 w 854"/>
                <a:gd name="T35" fmla="*/ 135 h 614"/>
                <a:gd name="T36" fmla="*/ 38 w 854"/>
                <a:gd name="T37" fmla="*/ 137 h 614"/>
                <a:gd name="T38" fmla="*/ 71 w 854"/>
                <a:gd name="T39" fmla="*/ 130 h 614"/>
                <a:gd name="T40" fmla="*/ 91 w 854"/>
                <a:gd name="T41" fmla="*/ 117 h 614"/>
                <a:gd name="T42" fmla="*/ 106 w 854"/>
                <a:gd name="T43" fmla="*/ 122 h 614"/>
                <a:gd name="T44" fmla="*/ 112 w 854"/>
                <a:gd name="T45" fmla="*/ 125 h 614"/>
                <a:gd name="T46" fmla="*/ 125 w 854"/>
                <a:gd name="T47" fmla="*/ 152 h 614"/>
                <a:gd name="T48" fmla="*/ 168 w 854"/>
                <a:gd name="T49" fmla="*/ 150 h 614"/>
                <a:gd name="T50" fmla="*/ 175 w 854"/>
                <a:gd name="T51" fmla="*/ 133 h 614"/>
                <a:gd name="T52" fmla="*/ 153 w 854"/>
                <a:gd name="T53" fmla="*/ 115 h 614"/>
                <a:gd name="T54" fmla="*/ 156 w 854"/>
                <a:gd name="T55" fmla="*/ 114 h 614"/>
                <a:gd name="T56" fmla="*/ 180 w 854"/>
                <a:gd name="T57" fmla="*/ 128 h 614"/>
                <a:gd name="T58" fmla="*/ 200 w 854"/>
                <a:gd name="T59" fmla="*/ 121 h 614"/>
                <a:gd name="T60" fmla="*/ 210 w 854"/>
                <a:gd name="T61" fmla="*/ 102 h 614"/>
                <a:gd name="T62" fmla="*/ 202 w 854"/>
                <a:gd name="T63" fmla="*/ 73 h 614"/>
                <a:gd name="T64" fmla="*/ 180 w 854"/>
                <a:gd name="T65" fmla="*/ 67 h 614"/>
                <a:gd name="T66" fmla="*/ 164 w 854"/>
                <a:gd name="T67" fmla="*/ 79 h 614"/>
                <a:gd name="T68" fmla="*/ 148 w 854"/>
                <a:gd name="T69" fmla="*/ 73 h 614"/>
                <a:gd name="T70" fmla="*/ 126 w 854"/>
                <a:gd name="T71" fmla="*/ 75 h 614"/>
                <a:gd name="T72" fmla="*/ 114 w 854"/>
                <a:gd name="T73" fmla="*/ 86 h 614"/>
                <a:gd name="T74" fmla="*/ 119 w 854"/>
                <a:gd name="T75" fmla="*/ 71 h 614"/>
                <a:gd name="T76" fmla="*/ 131 w 854"/>
                <a:gd name="T77" fmla="*/ 61 h 614"/>
                <a:gd name="T78" fmla="*/ 160 w 854"/>
                <a:gd name="T79" fmla="*/ 56 h 614"/>
                <a:gd name="T80" fmla="*/ 191 w 854"/>
                <a:gd name="T81" fmla="*/ 55 h 614"/>
                <a:gd name="T82" fmla="*/ 188 w 854"/>
                <a:gd name="T83" fmla="*/ 40 h 614"/>
                <a:gd name="T84" fmla="*/ 189 w 854"/>
                <a:gd name="T85" fmla="*/ 31 h 614"/>
                <a:gd name="T86" fmla="*/ 176 w 854"/>
                <a:gd name="T87" fmla="*/ 27 h 614"/>
                <a:gd name="T88" fmla="*/ 150 w 854"/>
                <a:gd name="T89" fmla="*/ 33 h 614"/>
                <a:gd name="T90" fmla="*/ 163 w 854"/>
                <a:gd name="T91" fmla="*/ 11 h 614"/>
                <a:gd name="T92" fmla="*/ 149 w 854"/>
                <a:gd name="T93" fmla="*/ 7 h 614"/>
                <a:gd name="T94" fmla="*/ 134 w 854"/>
                <a:gd name="T95" fmla="*/ 0 h 614"/>
                <a:gd name="T96" fmla="*/ 107 w 854"/>
                <a:gd name="T97" fmla="*/ 7 h 614"/>
                <a:gd name="T98" fmla="*/ 105 w 854"/>
                <a:gd name="T99" fmla="*/ 25 h 614"/>
                <a:gd name="T100" fmla="*/ 101 w 854"/>
                <a:gd name="T101" fmla="*/ 34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2" name="Freeform 63"/>
            <p:cNvSpPr>
              <a:spLocks noChangeArrowheads="1"/>
            </p:cNvSpPr>
            <p:nvPr/>
          </p:nvSpPr>
          <p:spPr bwMode="auto">
            <a:xfrm>
              <a:off x="559" y="99"/>
              <a:ext cx="1125" cy="308"/>
            </a:xfrm>
            <a:custGeom>
              <a:avLst/>
              <a:gdLst>
                <a:gd name="T0" fmla="*/ 562 w 2252"/>
                <a:gd name="T1" fmla="*/ 154 h 615"/>
                <a:gd name="T2" fmla="*/ 561 w 2252"/>
                <a:gd name="T3" fmla="*/ 34 h 615"/>
                <a:gd name="T4" fmla="*/ 555 w 2252"/>
                <a:gd name="T5" fmla="*/ 28 h 615"/>
                <a:gd name="T6" fmla="*/ 547 w 2252"/>
                <a:gd name="T7" fmla="*/ 19 h 615"/>
                <a:gd name="T8" fmla="*/ 541 w 2252"/>
                <a:gd name="T9" fmla="*/ 13 h 615"/>
                <a:gd name="T10" fmla="*/ 540 w 2252"/>
                <a:gd name="T11" fmla="*/ 11 h 615"/>
                <a:gd name="T12" fmla="*/ 540 w 2252"/>
                <a:gd name="T13" fmla="*/ 2 h 615"/>
                <a:gd name="T14" fmla="*/ 532 w 2252"/>
                <a:gd name="T15" fmla="*/ 0 h 615"/>
                <a:gd name="T16" fmla="*/ 485 w 2252"/>
                <a:gd name="T17" fmla="*/ 9 h 615"/>
                <a:gd name="T18" fmla="*/ 470 w 2252"/>
                <a:gd name="T19" fmla="*/ 30 h 615"/>
                <a:gd name="T20" fmla="*/ 442 w 2252"/>
                <a:gd name="T21" fmla="*/ 54 h 615"/>
                <a:gd name="T22" fmla="*/ 455 w 2252"/>
                <a:gd name="T23" fmla="*/ 33 h 615"/>
                <a:gd name="T24" fmla="*/ 395 w 2252"/>
                <a:gd name="T25" fmla="*/ 16 h 615"/>
                <a:gd name="T26" fmla="*/ 385 w 2252"/>
                <a:gd name="T27" fmla="*/ 10 h 615"/>
                <a:gd name="T28" fmla="*/ 377 w 2252"/>
                <a:gd name="T29" fmla="*/ 16 h 615"/>
                <a:gd name="T30" fmla="*/ 303 w 2252"/>
                <a:gd name="T31" fmla="*/ 51 h 615"/>
                <a:gd name="T32" fmla="*/ 298 w 2252"/>
                <a:gd name="T33" fmla="*/ 26 h 615"/>
                <a:gd name="T34" fmla="*/ 290 w 2252"/>
                <a:gd name="T35" fmla="*/ 14 h 615"/>
                <a:gd name="T36" fmla="*/ 280 w 2252"/>
                <a:gd name="T37" fmla="*/ 16 h 615"/>
                <a:gd name="T38" fmla="*/ 270 w 2252"/>
                <a:gd name="T39" fmla="*/ 35 h 615"/>
                <a:gd name="T40" fmla="*/ 227 w 2252"/>
                <a:gd name="T41" fmla="*/ 32 h 615"/>
                <a:gd name="T42" fmla="*/ 182 w 2252"/>
                <a:gd name="T43" fmla="*/ 31 h 615"/>
                <a:gd name="T44" fmla="*/ 141 w 2252"/>
                <a:gd name="T45" fmla="*/ 51 h 615"/>
                <a:gd name="T46" fmla="*/ 134 w 2252"/>
                <a:gd name="T47" fmla="*/ 44 h 615"/>
                <a:gd name="T48" fmla="*/ 132 w 2252"/>
                <a:gd name="T49" fmla="*/ 28 h 615"/>
                <a:gd name="T50" fmla="*/ 128 w 2252"/>
                <a:gd name="T51" fmla="*/ 16 h 615"/>
                <a:gd name="T52" fmla="*/ 124 w 2252"/>
                <a:gd name="T53" fmla="*/ 16 h 615"/>
                <a:gd name="T54" fmla="*/ 120 w 2252"/>
                <a:gd name="T55" fmla="*/ 18 h 615"/>
                <a:gd name="T56" fmla="*/ 116 w 2252"/>
                <a:gd name="T57" fmla="*/ 13 h 615"/>
                <a:gd name="T58" fmla="*/ 111 w 2252"/>
                <a:gd name="T59" fmla="*/ 13 h 615"/>
                <a:gd name="T60" fmla="*/ 107 w 2252"/>
                <a:gd name="T61" fmla="*/ 22 h 615"/>
                <a:gd name="T62" fmla="*/ 103 w 2252"/>
                <a:gd name="T63" fmla="*/ 30 h 615"/>
                <a:gd name="T64" fmla="*/ 99 w 2252"/>
                <a:gd name="T65" fmla="*/ 41 h 615"/>
                <a:gd name="T66" fmla="*/ 90 w 2252"/>
                <a:gd name="T67" fmla="*/ 52 h 615"/>
                <a:gd name="T68" fmla="*/ 79 w 2252"/>
                <a:gd name="T69" fmla="*/ 27 h 615"/>
                <a:gd name="T70" fmla="*/ 32 w 2252"/>
                <a:gd name="T71" fmla="*/ 14 h 615"/>
                <a:gd name="T72" fmla="*/ 18 w 2252"/>
                <a:gd name="T73" fmla="*/ 54 h 615"/>
                <a:gd name="T74" fmla="*/ 0 w 2252"/>
                <a:gd name="T75" fmla="*/ 154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3" name="Freeform 64"/>
            <p:cNvSpPr>
              <a:spLocks noChangeArrowheads="1"/>
            </p:cNvSpPr>
            <p:nvPr/>
          </p:nvSpPr>
          <p:spPr bwMode="auto">
            <a:xfrm>
              <a:off x="584" y="88"/>
              <a:ext cx="176" cy="319"/>
            </a:xfrm>
            <a:custGeom>
              <a:avLst/>
              <a:gdLst>
                <a:gd name="T0" fmla="*/ 38 w 351"/>
                <a:gd name="T1" fmla="*/ 1 h 638"/>
                <a:gd name="T2" fmla="*/ 30 w 351"/>
                <a:gd name="T3" fmla="*/ 12 h 638"/>
                <a:gd name="T4" fmla="*/ 24 w 351"/>
                <a:gd name="T5" fmla="*/ 29 h 638"/>
                <a:gd name="T6" fmla="*/ 21 w 351"/>
                <a:gd name="T7" fmla="*/ 46 h 638"/>
                <a:gd name="T8" fmla="*/ 19 w 351"/>
                <a:gd name="T9" fmla="*/ 48 h 638"/>
                <a:gd name="T10" fmla="*/ 17 w 351"/>
                <a:gd name="T11" fmla="*/ 37 h 638"/>
                <a:gd name="T12" fmla="*/ 12 w 351"/>
                <a:gd name="T13" fmla="*/ 47 h 638"/>
                <a:gd name="T14" fmla="*/ 8 w 351"/>
                <a:gd name="T15" fmla="*/ 67 h 638"/>
                <a:gd name="T16" fmla="*/ 8 w 351"/>
                <a:gd name="T17" fmla="*/ 80 h 638"/>
                <a:gd name="T18" fmla="*/ 12 w 351"/>
                <a:gd name="T19" fmla="*/ 89 h 638"/>
                <a:gd name="T20" fmla="*/ 12 w 351"/>
                <a:gd name="T21" fmla="*/ 90 h 638"/>
                <a:gd name="T22" fmla="*/ 7 w 351"/>
                <a:gd name="T23" fmla="*/ 87 h 638"/>
                <a:gd name="T24" fmla="*/ 4 w 351"/>
                <a:gd name="T25" fmla="*/ 85 h 638"/>
                <a:gd name="T26" fmla="*/ 3 w 351"/>
                <a:gd name="T27" fmla="*/ 84 h 638"/>
                <a:gd name="T28" fmla="*/ 2 w 351"/>
                <a:gd name="T29" fmla="*/ 91 h 638"/>
                <a:gd name="T30" fmla="*/ 0 w 351"/>
                <a:gd name="T31" fmla="*/ 113 h 638"/>
                <a:gd name="T32" fmla="*/ 2 w 351"/>
                <a:gd name="T33" fmla="*/ 137 h 638"/>
                <a:gd name="T34" fmla="*/ 10 w 351"/>
                <a:gd name="T35" fmla="*/ 155 h 638"/>
                <a:gd name="T36" fmla="*/ 18 w 351"/>
                <a:gd name="T37" fmla="*/ 160 h 638"/>
                <a:gd name="T38" fmla="*/ 25 w 351"/>
                <a:gd name="T39" fmla="*/ 160 h 638"/>
                <a:gd name="T40" fmla="*/ 34 w 351"/>
                <a:gd name="T41" fmla="*/ 160 h 638"/>
                <a:gd name="T42" fmla="*/ 44 w 351"/>
                <a:gd name="T43" fmla="*/ 160 h 638"/>
                <a:gd name="T44" fmla="*/ 54 w 351"/>
                <a:gd name="T45" fmla="*/ 160 h 638"/>
                <a:gd name="T46" fmla="*/ 63 w 351"/>
                <a:gd name="T47" fmla="*/ 160 h 638"/>
                <a:gd name="T48" fmla="*/ 71 w 351"/>
                <a:gd name="T49" fmla="*/ 160 h 638"/>
                <a:gd name="T50" fmla="*/ 75 w 351"/>
                <a:gd name="T51" fmla="*/ 160 h 638"/>
                <a:gd name="T52" fmla="*/ 79 w 351"/>
                <a:gd name="T53" fmla="*/ 156 h 638"/>
                <a:gd name="T54" fmla="*/ 84 w 351"/>
                <a:gd name="T55" fmla="*/ 141 h 638"/>
                <a:gd name="T56" fmla="*/ 88 w 351"/>
                <a:gd name="T57" fmla="*/ 122 h 638"/>
                <a:gd name="T58" fmla="*/ 88 w 351"/>
                <a:gd name="T59" fmla="*/ 106 h 638"/>
                <a:gd name="T60" fmla="*/ 86 w 351"/>
                <a:gd name="T61" fmla="*/ 104 h 638"/>
                <a:gd name="T62" fmla="*/ 83 w 351"/>
                <a:gd name="T63" fmla="*/ 110 h 638"/>
                <a:gd name="T64" fmla="*/ 80 w 351"/>
                <a:gd name="T65" fmla="*/ 115 h 638"/>
                <a:gd name="T66" fmla="*/ 77 w 351"/>
                <a:gd name="T67" fmla="*/ 119 h 638"/>
                <a:gd name="T68" fmla="*/ 78 w 351"/>
                <a:gd name="T69" fmla="*/ 116 h 638"/>
                <a:gd name="T70" fmla="*/ 81 w 351"/>
                <a:gd name="T71" fmla="*/ 103 h 638"/>
                <a:gd name="T72" fmla="*/ 82 w 351"/>
                <a:gd name="T73" fmla="*/ 85 h 638"/>
                <a:gd name="T74" fmla="*/ 78 w 351"/>
                <a:gd name="T75" fmla="*/ 64 h 638"/>
                <a:gd name="T76" fmla="*/ 74 w 351"/>
                <a:gd name="T77" fmla="*/ 55 h 638"/>
                <a:gd name="T78" fmla="*/ 72 w 351"/>
                <a:gd name="T79" fmla="*/ 61 h 638"/>
                <a:gd name="T80" fmla="*/ 68 w 351"/>
                <a:gd name="T81" fmla="*/ 67 h 638"/>
                <a:gd name="T82" fmla="*/ 65 w 351"/>
                <a:gd name="T83" fmla="*/ 71 h 638"/>
                <a:gd name="T84" fmla="*/ 66 w 351"/>
                <a:gd name="T85" fmla="*/ 67 h 638"/>
                <a:gd name="T86" fmla="*/ 66 w 351"/>
                <a:gd name="T87" fmla="*/ 52 h 638"/>
                <a:gd name="T88" fmla="*/ 65 w 351"/>
                <a:gd name="T89" fmla="*/ 35 h 638"/>
                <a:gd name="T90" fmla="*/ 60 w 351"/>
                <a:gd name="T91" fmla="*/ 18 h 638"/>
                <a:gd name="T92" fmla="*/ 57 w 351"/>
                <a:gd name="T93" fmla="*/ 19 h 638"/>
                <a:gd name="T94" fmla="*/ 54 w 351"/>
                <a:gd name="T95" fmla="*/ 27 h 638"/>
                <a:gd name="T96" fmla="*/ 53 w 351"/>
                <a:gd name="T97" fmla="*/ 24 h 638"/>
                <a:gd name="T98" fmla="*/ 50 w 351"/>
                <a:gd name="T99" fmla="*/ 15 h 638"/>
                <a:gd name="T100" fmla="*/ 46 w 351"/>
                <a:gd name="T101" fmla="*/ 6 h 638"/>
                <a:gd name="T102" fmla="*/ 42 w 351"/>
                <a:gd name="T103" fmla="*/ 1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4" name="Freeform 65"/>
            <p:cNvSpPr>
              <a:spLocks noChangeArrowheads="1"/>
            </p:cNvSpPr>
            <p:nvPr/>
          </p:nvSpPr>
          <p:spPr bwMode="auto">
            <a:xfrm>
              <a:off x="653" y="183"/>
              <a:ext cx="379" cy="224"/>
            </a:xfrm>
            <a:custGeom>
              <a:avLst/>
              <a:gdLst>
                <a:gd name="T0" fmla="*/ 0 w 758"/>
                <a:gd name="T1" fmla="*/ 57 h 449"/>
                <a:gd name="T2" fmla="*/ 38 w 758"/>
                <a:gd name="T3" fmla="*/ 0 h 449"/>
                <a:gd name="T4" fmla="*/ 75 w 758"/>
                <a:gd name="T5" fmla="*/ 57 h 449"/>
                <a:gd name="T6" fmla="*/ 190 w 758"/>
                <a:gd name="T7" fmla="*/ 57 h 449"/>
                <a:gd name="T8" fmla="*/ 190 w 758"/>
                <a:gd name="T9" fmla="*/ 112 h 449"/>
                <a:gd name="T10" fmla="*/ 0 w 758"/>
                <a:gd name="T11" fmla="*/ 112 h 449"/>
                <a:gd name="T12" fmla="*/ 0 w 758"/>
                <a:gd name="T13" fmla="*/ 57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5" name="Freeform 66"/>
            <p:cNvSpPr>
              <a:spLocks noChangeArrowheads="1"/>
            </p:cNvSpPr>
            <p:nvPr/>
          </p:nvSpPr>
          <p:spPr bwMode="auto">
            <a:xfrm>
              <a:off x="650" y="164"/>
              <a:ext cx="386" cy="133"/>
            </a:xfrm>
            <a:custGeom>
              <a:avLst/>
              <a:gdLst>
                <a:gd name="T0" fmla="*/ 191 w 770"/>
                <a:gd name="T1" fmla="*/ 67 h 264"/>
                <a:gd name="T2" fmla="*/ 76 w 770"/>
                <a:gd name="T3" fmla="*/ 67 h 264"/>
                <a:gd name="T4" fmla="*/ 39 w 770"/>
                <a:gd name="T5" fmla="*/ 9 h 264"/>
                <a:gd name="T6" fmla="*/ 2 w 770"/>
                <a:gd name="T7" fmla="*/ 67 h 264"/>
                <a:gd name="T8" fmla="*/ 0 w 770"/>
                <a:gd name="T9" fmla="*/ 60 h 264"/>
                <a:gd name="T10" fmla="*/ 39 w 770"/>
                <a:gd name="T11" fmla="*/ 0 h 264"/>
                <a:gd name="T12" fmla="*/ 78 w 770"/>
                <a:gd name="T13" fmla="*/ 60 h 264"/>
                <a:gd name="T14" fmla="*/ 194 w 770"/>
                <a:gd name="T15" fmla="*/ 60 h 264"/>
                <a:gd name="T16" fmla="*/ 191 w 770"/>
                <a:gd name="T17" fmla="*/ 67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6" name="Rectangle 67"/>
            <p:cNvSpPr>
              <a:spLocks noChangeArrowheads="1"/>
            </p:cNvSpPr>
            <p:nvPr/>
          </p:nvSpPr>
          <p:spPr bwMode="auto"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7" name="Freeform 68"/>
            <p:cNvSpPr>
              <a:spLocks noChangeArrowheads="1"/>
            </p:cNvSpPr>
            <p:nvPr/>
          </p:nvSpPr>
          <p:spPr bwMode="auto">
            <a:xfrm>
              <a:off x="728" y="164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39 w 615"/>
                <a:gd name="T3" fmla="*/ 60 h 237"/>
                <a:gd name="T4" fmla="*/ 154 w 615"/>
                <a:gd name="T5" fmla="*/ 60 h 237"/>
                <a:gd name="T6" fmla="*/ 115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8" name="Rectangle 69"/>
            <p:cNvSpPr>
              <a:spLocks noChangeArrowheads="1"/>
            </p:cNvSpPr>
            <p:nvPr/>
          </p:nvSpPr>
          <p:spPr bwMode="auto"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79" name="Rectangle 70"/>
            <p:cNvSpPr>
              <a:spLocks noChangeArrowheads="1"/>
            </p:cNvSpPr>
            <p:nvPr/>
          </p:nvSpPr>
          <p:spPr bwMode="auto"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0" name="Freeform 71"/>
            <p:cNvSpPr>
              <a:spLocks noChangeArrowheads="1"/>
            </p:cNvSpPr>
            <p:nvPr/>
          </p:nvSpPr>
          <p:spPr bwMode="auto">
            <a:xfrm>
              <a:off x="1011" y="26"/>
              <a:ext cx="435" cy="205"/>
            </a:xfrm>
            <a:custGeom>
              <a:avLst/>
              <a:gdLst>
                <a:gd name="T0" fmla="*/ 95 w 871"/>
                <a:gd name="T1" fmla="*/ 19 h 409"/>
                <a:gd name="T2" fmla="*/ 217 w 871"/>
                <a:gd name="T3" fmla="*/ 19 h 409"/>
                <a:gd name="T4" fmla="*/ 163 w 871"/>
                <a:gd name="T5" fmla="*/ 103 h 409"/>
                <a:gd name="T6" fmla="*/ 0 w 871"/>
                <a:gd name="T7" fmla="*/ 103 h 409"/>
                <a:gd name="T8" fmla="*/ 55 w 871"/>
                <a:gd name="T9" fmla="*/ 19 h 409"/>
                <a:gd name="T10" fmla="*/ 76 w 871"/>
                <a:gd name="T11" fmla="*/ 19 h 409"/>
                <a:gd name="T12" fmla="*/ 76 w 871"/>
                <a:gd name="T13" fmla="*/ 0 h 409"/>
                <a:gd name="T14" fmla="*/ 95 w 871"/>
                <a:gd name="T15" fmla="*/ 0 h 409"/>
                <a:gd name="T16" fmla="*/ 95 w 871"/>
                <a:gd name="T17" fmla="*/ 19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1" name="Freeform 72"/>
            <p:cNvSpPr>
              <a:spLocks noChangeArrowheads="1"/>
            </p:cNvSpPr>
            <p:nvPr/>
          </p:nvSpPr>
          <p:spPr bwMode="auto">
            <a:xfrm>
              <a:off x="1015" y="89"/>
              <a:ext cx="537" cy="318"/>
            </a:xfrm>
            <a:custGeom>
              <a:avLst/>
              <a:gdLst>
                <a:gd name="T0" fmla="*/ 269 w 1073"/>
                <a:gd name="T1" fmla="*/ 80 h 636"/>
                <a:gd name="T2" fmla="*/ 216 w 1073"/>
                <a:gd name="T3" fmla="*/ 0 h 636"/>
                <a:gd name="T4" fmla="*/ 163 w 1073"/>
                <a:gd name="T5" fmla="*/ 80 h 636"/>
                <a:gd name="T6" fmla="*/ 0 w 1073"/>
                <a:gd name="T7" fmla="*/ 80 h 636"/>
                <a:gd name="T8" fmla="*/ 0 w 1073"/>
                <a:gd name="T9" fmla="*/ 159 h 636"/>
                <a:gd name="T10" fmla="*/ 269 w 1073"/>
                <a:gd name="T11" fmla="*/ 159 h 636"/>
                <a:gd name="T12" fmla="*/ 269 w 1073"/>
                <a:gd name="T13" fmla="*/ 80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2" name="Rectangle 73"/>
            <p:cNvSpPr>
              <a:spLocks noChangeArrowheads="1"/>
            </p:cNvSpPr>
            <p:nvPr/>
          </p:nvSpPr>
          <p:spPr bwMode="auto"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3" name="Freeform 74"/>
            <p:cNvSpPr>
              <a:spLocks noChangeArrowheads="1"/>
            </p:cNvSpPr>
            <p:nvPr/>
          </p:nvSpPr>
          <p:spPr bwMode="auto">
            <a:xfrm>
              <a:off x="1463" y="351"/>
              <a:ext cx="174" cy="56"/>
            </a:xfrm>
            <a:custGeom>
              <a:avLst/>
              <a:gdLst>
                <a:gd name="T0" fmla="*/ 76 w 348"/>
                <a:gd name="T1" fmla="*/ 13 h 113"/>
                <a:gd name="T2" fmla="*/ 76 w 348"/>
                <a:gd name="T3" fmla="*/ 0 h 113"/>
                <a:gd name="T4" fmla="*/ 0 w 348"/>
                <a:gd name="T5" fmla="*/ 0 h 113"/>
                <a:gd name="T6" fmla="*/ 0 w 348"/>
                <a:gd name="T7" fmla="*/ 28 h 113"/>
                <a:gd name="T8" fmla="*/ 87 w 348"/>
                <a:gd name="T9" fmla="*/ 28 h 113"/>
                <a:gd name="T10" fmla="*/ 87 w 348"/>
                <a:gd name="T11" fmla="*/ 13 h 113"/>
                <a:gd name="T12" fmla="*/ 76 w 348"/>
                <a:gd name="T13" fmla="*/ 13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4" name="Rectangle 75"/>
            <p:cNvSpPr>
              <a:spLocks noChangeArrowheads="1"/>
            </p:cNvSpPr>
            <p:nvPr/>
          </p:nvSpPr>
          <p:spPr bwMode="auto"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5" name="Rectangle 76"/>
            <p:cNvSpPr>
              <a:spLocks noChangeArrowheads="1"/>
            </p:cNvSpPr>
            <p:nvPr/>
          </p:nvSpPr>
          <p:spPr bwMode="auto"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6" name="Rectangle 77"/>
            <p:cNvSpPr>
              <a:spLocks noChangeArrowheads="1"/>
            </p:cNvSpPr>
            <p:nvPr/>
          </p:nvSpPr>
          <p:spPr bwMode="auto"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7" name="Freeform 78"/>
            <p:cNvSpPr>
              <a:spLocks noChangeArrowheads="1"/>
            </p:cNvSpPr>
            <p:nvPr/>
          </p:nvSpPr>
          <p:spPr bwMode="auto">
            <a:xfrm>
              <a:off x="1011" y="63"/>
              <a:ext cx="545" cy="188"/>
            </a:xfrm>
            <a:custGeom>
              <a:avLst/>
              <a:gdLst>
                <a:gd name="T0" fmla="*/ 2 w 1091"/>
                <a:gd name="T1" fmla="*/ 94 h 375"/>
                <a:gd name="T2" fmla="*/ 165 w 1091"/>
                <a:gd name="T3" fmla="*/ 94 h 375"/>
                <a:gd name="T4" fmla="*/ 217 w 1091"/>
                <a:gd name="T5" fmla="*/ 13 h 375"/>
                <a:gd name="T6" fmla="*/ 270 w 1091"/>
                <a:gd name="T7" fmla="*/ 94 h 375"/>
                <a:gd name="T8" fmla="*/ 272 w 1091"/>
                <a:gd name="T9" fmla="*/ 84 h 375"/>
                <a:gd name="T10" fmla="*/ 217 w 1091"/>
                <a:gd name="T11" fmla="*/ 0 h 375"/>
                <a:gd name="T12" fmla="*/ 163 w 1091"/>
                <a:gd name="T13" fmla="*/ 84 h 375"/>
                <a:gd name="T14" fmla="*/ 0 w 1091"/>
                <a:gd name="T15" fmla="*/ 84 h 375"/>
                <a:gd name="T16" fmla="*/ 2 w 1091"/>
                <a:gd name="T17" fmla="*/ 94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8" name="Rectangle 79"/>
            <p:cNvSpPr>
              <a:spLocks noChangeArrowheads="1"/>
            </p:cNvSpPr>
            <p:nvPr/>
          </p:nvSpPr>
          <p:spPr bwMode="auto"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89" name="Rectangle 80"/>
            <p:cNvSpPr>
              <a:spLocks noChangeArrowheads="1"/>
            </p:cNvSpPr>
            <p:nvPr/>
          </p:nvSpPr>
          <p:spPr bwMode="auto"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0" name="Rectangle 81"/>
            <p:cNvSpPr>
              <a:spLocks noChangeArrowheads="1"/>
            </p:cNvSpPr>
            <p:nvPr/>
          </p:nvSpPr>
          <p:spPr bwMode="auto"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1" name="Rectangle 82"/>
            <p:cNvSpPr>
              <a:spLocks noChangeArrowheads="1"/>
            </p:cNvSpPr>
            <p:nvPr/>
          </p:nvSpPr>
          <p:spPr bwMode="auto"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2" name="Rectangle 83"/>
            <p:cNvSpPr>
              <a:spLocks noChangeArrowheads="1"/>
            </p:cNvSpPr>
            <p:nvPr/>
          </p:nvSpPr>
          <p:spPr bwMode="auto"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3" name="Rectangle 84"/>
            <p:cNvSpPr>
              <a:spLocks noChangeArrowheads="1"/>
            </p:cNvSpPr>
            <p:nvPr/>
          </p:nvSpPr>
          <p:spPr bwMode="auto"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4" name="Freeform 85"/>
            <p:cNvSpPr>
              <a:spLocks noChangeArrowheads="1"/>
            </p:cNvSpPr>
            <p:nvPr/>
          </p:nvSpPr>
          <p:spPr bwMode="auto">
            <a:xfrm>
              <a:off x="1414" y="159"/>
              <a:ext cx="27" cy="20"/>
            </a:xfrm>
            <a:custGeom>
              <a:avLst/>
              <a:gdLst>
                <a:gd name="T0" fmla="*/ 5 w 55"/>
                <a:gd name="T1" fmla="*/ 0 h 42"/>
                <a:gd name="T2" fmla="*/ 3 w 55"/>
                <a:gd name="T3" fmla="*/ 2 h 42"/>
                <a:gd name="T4" fmla="*/ 1 w 55"/>
                <a:gd name="T5" fmla="*/ 4 h 42"/>
                <a:gd name="T6" fmla="*/ 0 w 55"/>
                <a:gd name="T7" fmla="*/ 7 h 42"/>
                <a:gd name="T8" fmla="*/ 0 w 55"/>
                <a:gd name="T9" fmla="*/ 10 h 42"/>
                <a:gd name="T10" fmla="*/ 13 w 55"/>
                <a:gd name="T11" fmla="*/ 10 h 42"/>
                <a:gd name="T12" fmla="*/ 5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5" name="Freeform 86"/>
            <p:cNvSpPr>
              <a:spLocks noChangeArrowheads="1"/>
            </p:cNvSpPr>
            <p:nvPr/>
          </p:nvSpPr>
          <p:spPr bwMode="auto">
            <a:xfrm>
              <a:off x="1451" y="159"/>
              <a:ext cx="28" cy="20"/>
            </a:xfrm>
            <a:custGeom>
              <a:avLst/>
              <a:gdLst>
                <a:gd name="T0" fmla="*/ 9 w 55"/>
                <a:gd name="T1" fmla="*/ 0 h 42"/>
                <a:gd name="T2" fmla="*/ 11 w 55"/>
                <a:gd name="T3" fmla="*/ 2 h 42"/>
                <a:gd name="T4" fmla="*/ 12 w 55"/>
                <a:gd name="T5" fmla="*/ 4 h 42"/>
                <a:gd name="T6" fmla="*/ 14 w 55"/>
                <a:gd name="T7" fmla="*/ 7 h 42"/>
                <a:gd name="T8" fmla="*/ 14 w 55"/>
                <a:gd name="T9" fmla="*/ 10 h 42"/>
                <a:gd name="T10" fmla="*/ 0 w 55"/>
                <a:gd name="T11" fmla="*/ 10 h 42"/>
                <a:gd name="T12" fmla="*/ 9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6" name="Freeform 87"/>
            <p:cNvSpPr>
              <a:spLocks noChangeArrowheads="1"/>
            </p:cNvSpPr>
            <p:nvPr/>
          </p:nvSpPr>
          <p:spPr bwMode="auto">
            <a:xfrm>
              <a:off x="1430" y="148"/>
              <a:ext cx="32" cy="27"/>
            </a:xfrm>
            <a:custGeom>
              <a:avLst/>
              <a:gdLst>
                <a:gd name="T0" fmla="*/ 8 w 66"/>
                <a:gd name="T1" fmla="*/ 14 h 53"/>
                <a:gd name="T2" fmla="*/ 16 w 66"/>
                <a:gd name="T3" fmla="*/ 3 h 53"/>
                <a:gd name="T4" fmla="*/ 14 w 66"/>
                <a:gd name="T5" fmla="*/ 2 h 53"/>
                <a:gd name="T6" fmla="*/ 12 w 66"/>
                <a:gd name="T7" fmla="*/ 1 h 53"/>
                <a:gd name="T8" fmla="*/ 10 w 66"/>
                <a:gd name="T9" fmla="*/ 1 h 53"/>
                <a:gd name="T10" fmla="*/ 8 w 66"/>
                <a:gd name="T11" fmla="*/ 0 h 53"/>
                <a:gd name="T12" fmla="*/ 6 w 66"/>
                <a:gd name="T13" fmla="*/ 1 h 53"/>
                <a:gd name="T14" fmla="*/ 3 w 66"/>
                <a:gd name="T15" fmla="*/ 1 h 53"/>
                <a:gd name="T16" fmla="*/ 1 w 66"/>
                <a:gd name="T17" fmla="*/ 2 h 53"/>
                <a:gd name="T18" fmla="*/ 0 w 66"/>
                <a:gd name="T19" fmla="*/ 3 h 53"/>
                <a:gd name="T20" fmla="*/ 8 w 66"/>
                <a:gd name="T21" fmla="*/ 1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7" name="Freeform 88"/>
            <p:cNvSpPr>
              <a:spLocks noChangeArrowheads="1"/>
            </p:cNvSpPr>
            <p:nvPr/>
          </p:nvSpPr>
          <p:spPr bwMode="auto">
            <a:xfrm>
              <a:off x="1450" y="172"/>
              <a:ext cx="174" cy="87"/>
            </a:xfrm>
            <a:custGeom>
              <a:avLst/>
              <a:gdLst>
                <a:gd name="T0" fmla="*/ 1 w 348"/>
                <a:gd name="T1" fmla="*/ 34 h 174"/>
                <a:gd name="T2" fmla="*/ 22 w 348"/>
                <a:gd name="T3" fmla="*/ 0 h 174"/>
                <a:gd name="T4" fmla="*/ 30 w 348"/>
                <a:gd name="T5" fmla="*/ 0 h 174"/>
                <a:gd name="T6" fmla="*/ 9 w 348"/>
                <a:gd name="T7" fmla="*/ 34 h 174"/>
                <a:gd name="T8" fmla="*/ 43 w 348"/>
                <a:gd name="T9" fmla="*/ 34 h 174"/>
                <a:gd name="T10" fmla="*/ 65 w 348"/>
                <a:gd name="T11" fmla="*/ 0 h 174"/>
                <a:gd name="T12" fmla="*/ 87 w 348"/>
                <a:gd name="T13" fmla="*/ 34 h 174"/>
                <a:gd name="T14" fmla="*/ 85 w 348"/>
                <a:gd name="T15" fmla="*/ 44 h 174"/>
                <a:gd name="T16" fmla="*/ 65 w 348"/>
                <a:gd name="T17" fmla="*/ 12 h 174"/>
                <a:gd name="T18" fmla="*/ 44 w 348"/>
                <a:gd name="T19" fmla="*/ 44 h 174"/>
                <a:gd name="T20" fmla="*/ 3 w 348"/>
                <a:gd name="T21" fmla="*/ 44 h 174"/>
                <a:gd name="T22" fmla="*/ 0 w 348"/>
                <a:gd name="T23" fmla="*/ 34 h 174"/>
                <a:gd name="T24" fmla="*/ 1 w 348"/>
                <a:gd name="T25" fmla="*/ 3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8" name="Rectangle 89"/>
            <p:cNvSpPr>
              <a:spLocks noChangeArrowheads="1"/>
            </p:cNvSpPr>
            <p:nvPr/>
          </p:nvSpPr>
          <p:spPr bwMode="auto"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399" name="Rectangle 90"/>
            <p:cNvSpPr>
              <a:spLocks noChangeArrowheads="1"/>
            </p:cNvSpPr>
            <p:nvPr/>
          </p:nvSpPr>
          <p:spPr bwMode="auto"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0" name="Freeform 91"/>
            <p:cNvSpPr>
              <a:spLocks noChangeArrowheads="1"/>
            </p:cNvSpPr>
            <p:nvPr/>
          </p:nvSpPr>
          <p:spPr bwMode="auto">
            <a:xfrm>
              <a:off x="1540" y="198"/>
              <a:ext cx="80" cy="61"/>
            </a:xfrm>
            <a:custGeom>
              <a:avLst/>
              <a:gdLst>
                <a:gd name="T0" fmla="*/ 40 w 161"/>
                <a:gd name="T1" fmla="*/ 30 h 124"/>
                <a:gd name="T2" fmla="*/ 20 w 161"/>
                <a:gd name="T3" fmla="*/ 0 h 124"/>
                <a:gd name="T4" fmla="*/ 0 w 161"/>
                <a:gd name="T5" fmla="*/ 30 h 124"/>
                <a:gd name="T6" fmla="*/ 40 w 161"/>
                <a:gd name="T7" fmla="*/ 3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1" name="Rectangle 92"/>
            <p:cNvSpPr>
              <a:spLocks noChangeArrowheads="1"/>
            </p:cNvSpPr>
            <p:nvPr/>
          </p:nvSpPr>
          <p:spPr bwMode="auto"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2" name="Freeform 93"/>
            <p:cNvSpPr>
              <a:spLocks noChangeArrowheads="1"/>
            </p:cNvSpPr>
            <p:nvPr/>
          </p:nvSpPr>
          <p:spPr bwMode="auto">
            <a:xfrm>
              <a:off x="1468" y="172"/>
              <a:ext cx="111" cy="68"/>
            </a:xfrm>
            <a:custGeom>
              <a:avLst/>
              <a:gdLst>
                <a:gd name="T0" fmla="*/ 21 w 224"/>
                <a:gd name="T1" fmla="*/ 0 h 136"/>
                <a:gd name="T2" fmla="*/ 0 w 224"/>
                <a:gd name="T3" fmla="*/ 34 h 136"/>
                <a:gd name="T4" fmla="*/ 33 w 224"/>
                <a:gd name="T5" fmla="*/ 34 h 136"/>
                <a:gd name="T6" fmla="*/ 55 w 224"/>
                <a:gd name="T7" fmla="*/ 0 h 136"/>
                <a:gd name="T8" fmla="*/ 21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3" name="Rectangle 94"/>
            <p:cNvSpPr>
              <a:spLocks noChangeArrowheads="1"/>
            </p:cNvSpPr>
            <p:nvPr/>
          </p:nvSpPr>
          <p:spPr bwMode="auto"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4" name="Rectangle 95"/>
            <p:cNvSpPr>
              <a:spLocks noChangeArrowheads="1"/>
            </p:cNvSpPr>
            <p:nvPr/>
          </p:nvSpPr>
          <p:spPr bwMode="auto"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5" name="Freeform 96"/>
            <p:cNvSpPr>
              <a:spLocks noChangeArrowheads="1"/>
            </p:cNvSpPr>
            <p:nvPr/>
          </p:nvSpPr>
          <p:spPr bwMode="auto">
            <a:xfrm>
              <a:off x="356" y="407"/>
              <a:ext cx="442" cy="221"/>
            </a:xfrm>
            <a:custGeom>
              <a:avLst/>
              <a:gdLst>
                <a:gd name="T0" fmla="*/ 162 w 882"/>
                <a:gd name="T1" fmla="*/ 1 h 442"/>
                <a:gd name="T2" fmla="*/ 171 w 882"/>
                <a:gd name="T3" fmla="*/ 6 h 442"/>
                <a:gd name="T4" fmla="*/ 177 w 882"/>
                <a:gd name="T5" fmla="*/ 13 h 442"/>
                <a:gd name="T6" fmla="*/ 171 w 882"/>
                <a:gd name="T7" fmla="*/ 20 h 442"/>
                <a:gd name="T8" fmla="*/ 154 w 882"/>
                <a:gd name="T9" fmla="*/ 24 h 442"/>
                <a:gd name="T10" fmla="*/ 139 w 882"/>
                <a:gd name="T11" fmla="*/ 26 h 442"/>
                <a:gd name="T12" fmla="*/ 124 w 882"/>
                <a:gd name="T13" fmla="*/ 28 h 442"/>
                <a:gd name="T14" fmla="*/ 107 w 882"/>
                <a:gd name="T15" fmla="*/ 29 h 442"/>
                <a:gd name="T16" fmla="*/ 91 w 882"/>
                <a:gd name="T17" fmla="*/ 31 h 442"/>
                <a:gd name="T18" fmla="*/ 74 w 882"/>
                <a:gd name="T19" fmla="*/ 34 h 442"/>
                <a:gd name="T20" fmla="*/ 58 w 882"/>
                <a:gd name="T21" fmla="*/ 37 h 442"/>
                <a:gd name="T22" fmla="*/ 43 w 882"/>
                <a:gd name="T23" fmla="*/ 41 h 442"/>
                <a:gd name="T24" fmla="*/ 29 w 882"/>
                <a:gd name="T25" fmla="*/ 46 h 442"/>
                <a:gd name="T26" fmla="*/ 18 w 882"/>
                <a:gd name="T27" fmla="*/ 52 h 442"/>
                <a:gd name="T28" fmla="*/ 8 w 882"/>
                <a:gd name="T29" fmla="*/ 60 h 442"/>
                <a:gd name="T30" fmla="*/ 2 w 882"/>
                <a:gd name="T31" fmla="*/ 70 h 442"/>
                <a:gd name="T32" fmla="*/ 0 w 882"/>
                <a:gd name="T33" fmla="*/ 80 h 442"/>
                <a:gd name="T34" fmla="*/ 3 w 882"/>
                <a:gd name="T35" fmla="*/ 89 h 442"/>
                <a:gd name="T36" fmla="*/ 11 w 882"/>
                <a:gd name="T37" fmla="*/ 99 h 442"/>
                <a:gd name="T38" fmla="*/ 25 w 882"/>
                <a:gd name="T39" fmla="*/ 107 h 442"/>
                <a:gd name="T40" fmla="*/ 38 w 882"/>
                <a:gd name="T41" fmla="*/ 111 h 442"/>
                <a:gd name="T42" fmla="*/ 49 w 882"/>
                <a:gd name="T43" fmla="*/ 111 h 442"/>
                <a:gd name="T44" fmla="*/ 64 w 882"/>
                <a:gd name="T45" fmla="*/ 111 h 442"/>
                <a:gd name="T46" fmla="*/ 81 w 882"/>
                <a:gd name="T47" fmla="*/ 111 h 442"/>
                <a:gd name="T48" fmla="*/ 98 w 882"/>
                <a:gd name="T49" fmla="*/ 111 h 442"/>
                <a:gd name="T50" fmla="*/ 114 w 882"/>
                <a:gd name="T51" fmla="*/ 111 h 442"/>
                <a:gd name="T52" fmla="*/ 126 w 882"/>
                <a:gd name="T53" fmla="*/ 111 h 442"/>
                <a:gd name="T54" fmla="*/ 133 w 882"/>
                <a:gd name="T55" fmla="*/ 111 h 442"/>
                <a:gd name="T56" fmla="*/ 127 w 882"/>
                <a:gd name="T57" fmla="*/ 109 h 442"/>
                <a:gd name="T58" fmla="*/ 110 w 882"/>
                <a:gd name="T59" fmla="*/ 106 h 442"/>
                <a:gd name="T60" fmla="*/ 91 w 882"/>
                <a:gd name="T61" fmla="*/ 101 h 442"/>
                <a:gd name="T62" fmla="*/ 74 w 882"/>
                <a:gd name="T63" fmla="*/ 96 h 442"/>
                <a:gd name="T64" fmla="*/ 59 w 882"/>
                <a:gd name="T65" fmla="*/ 89 h 442"/>
                <a:gd name="T66" fmla="*/ 49 w 882"/>
                <a:gd name="T67" fmla="*/ 81 h 442"/>
                <a:gd name="T68" fmla="*/ 45 w 882"/>
                <a:gd name="T69" fmla="*/ 71 h 442"/>
                <a:gd name="T70" fmla="*/ 51 w 882"/>
                <a:gd name="T71" fmla="*/ 60 h 442"/>
                <a:gd name="T72" fmla="*/ 62 w 882"/>
                <a:gd name="T73" fmla="*/ 52 h 442"/>
                <a:gd name="T74" fmla="*/ 76 w 882"/>
                <a:gd name="T75" fmla="*/ 48 h 442"/>
                <a:gd name="T76" fmla="*/ 94 w 882"/>
                <a:gd name="T77" fmla="*/ 45 h 442"/>
                <a:gd name="T78" fmla="*/ 115 w 882"/>
                <a:gd name="T79" fmla="*/ 43 h 442"/>
                <a:gd name="T80" fmla="*/ 137 w 882"/>
                <a:gd name="T81" fmla="*/ 41 h 442"/>
                <a:gd name="T82" fmla="*/ 158 w 882"/>
                <a:gd name="T83" fmla="*/ 39 h 442"/>
                <a:gd name="T84" fmla="*/ 179 w 882"/>
                <a:gd name="T85" fmla="*/ 36 h 442"/>
                <a:gd name="T86" fmla="*/ 195 w 882"/>
                <a:gd name="T87" fmla="*/ 31 h 442"/>
                <a:gd name="T88" fmla="*/ 211 w 882"/>
                <a:gd name="T89" fmla="*/ 23 h 442"/>
                <a:gd name="T90" fmla="*/ 221 w 882"/>
                <a:gd name="T91" fmla="*/ 14 h 442"/>
                <a:gd name="T92" fmla="*/ 221 w 882"/>
                <a:gd name="T93" fmla="*/ 6 h 442"/>
                <a:gd name="T94" fmla="*/ 217 w 882"/>
                <a:gd name="T95" fmla="*/ 2 h 442"/>
                <a:gd name="T96" fmla="*/ 159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6" name="Freeform 97"/>
            <p:cNvSpPr>
              <a:spLocks noChangeArrowheads="1"/>
            </p:cNvSpPr>
            <p:nvPr/>
          </p:nvSpPr>
          <p:spPr bwMode="auto">
            <a:xfrm>
              <a:off x="915" y="306"/>
              <a:ext cx="45" cy="170"/>
            </a:xfrm>
            <a:custGeom>
              <a:avLst/>
              <a:gdLst>
                <a:gd name="T0" fmla="*/ 1 w 91"/>
                <a:gd name="T1" fmla="*/ 86 h 338"/>
                <a:gd name="T2" fmla="*/ 1 w 91"/>
                <a:gd name="T3" fmla="*/ 86 h 338"/>
                <a:gd name="T4" fmla="*/ 0 w 91"/>
                <a:gd name="T5" fmla="*/ 84 h 338"/>
                <a:gd name="T6" fmla="*/ 1 w 91"/>
                <a:gd name="T7" fmla="*/ 37 h 338"/>
                <a:gd name="T8" fmla="*/ 1 w 91"/>
                <a:gd name="T9" fmla="*/ 2 h 338"/>
                <a:gd name="T10" fmla="*/ 0 w 91"/>
                <a:gd name="T11" fmla="*/ 1 h 338"/>
                <a:gd name="T12" fmla="*/ 0 w 91"/>
                <a:gd name="T13" fmla="*/ 1 h 338"/>
                <a:gd name="T14" fmla="*/ 14 w 91"/>
                <a:gd name="T15" fmla="*/ 0 h 338"/>
                <a:gd name="T16" fmla="*/ 16 w 91"/>
                <a:gd name="T17" fmla="*/ 2 h 338"/>
                <a:gd name="T18" fmla="*/ 16 w 91"/>
                <a:gd name="T19" fmla="*/ 3 h 338"/>
                <a:gd name="T20" fmla="*/ 16 w 91"/>
                <a:gd name="T21" fmla="*/ 3 h 338"/>
                <a:gd name="T22" fmla="*/ 22 w 91"/>
                <a:gd name="T23" fmla="*/ 84 h 338"/>
                <a:gd name="T24" fmla="*/ 21 w 91"/>
                <a:gd name="T25" fmla="*/ 84 h 338"/>
                <a:gd name="T26" fmla="*/ 20 w 91"/>
                <a:gd name="T27" fmla="*/ 84 h 338"/>
                <a:gd name="T28" fmla="*/ 14 w 91"/>
                <a:gd name="T29" fmla="*/ 3 h 338"/>
                <a:gd name="T30" fmla="*/ 3 w 91"/>
                <a:gd name="T31" fmla="*/ 4 h 338"/>
                <a:gd name="T32" fmla="*/ 1 w 91"/>
                <a:gd name="T33" fmla="*/ 86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7" name="Freeform 98"/>
            <p:cNvSpPr>
              <a:spLocks noChangeArrowheads="1"/>
            </p:cNvSpPr>
            <p:nvPr/>
          </p:nvSpPr>
          <p:spPr bwMode="auto">
            <a:xfrm>
              <a:off x="920" y="320"/>
              <a:ext cx="26" cy="5"/>
            </a:xfrm>
            <a:custGeom>
              <a:avLst/>
              <a:gdLst>
                <a:gd name="T0" fmla="*/ 13 w 51"/>
                <a:gd name="T1" fmla="*/ 0 h 10"/>
                <a:gd name="T2" fmla="*/ 1 w 51"/>
                <a:gd name="T3" fmla="*/ 1 h 10"/>
                <a:gd name="T4" fmla="*/ 0 w 51"/>
                <a:gd name="T5" fmla="*/ 3 h 10"/>
                <a:gd name="T6" fmla="*/ 13 w 51"/>
                <a:gd name="T7" fmla="*/ 3 h 10"/>
                <a:gd name="T8" fmla="*/ 13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8" name="Freeform 99"/>
            <p:cNvSpPr>
              <a:spLocks noChangeArrowheads="1"/>
            </p:cNvSpPr>
            <p:nvPr/>
          </p:nvSpPr>
          <p:spPr bwMode="auto">
            <a:xfrm>
              <a:off x="920" y="342"/>
              <a:ext cx="27" cy="4"/>
            </a:xfrm>
            <a:custGeom>
              <a:avLst/>
              <a:gdLst>
                <a:gd name="T0" fmla="*/ 13 w 53"/>
                <a:gd name="T1" fmla="*/ 0 h 9"/>
                <a:gd name="T2" fmla="*/ 1 w 53"/>
                <a:gd name="T3" fmla="*/ 0 h 9"/>
                <a:gd name="T4" fmla="*/ 0 w 53"/>
                <a:gd name="T5" fmla="*/ 2 h 9"/>
                <a:gd name="T6" fmla="*/ 14 w 53"/>
                <a:gd name="T7" fmla="*/ 2 h 9"/>
                <a:gd name="T8" fmla="*/ 13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09" name="Freeform 100"/>
            <p:cNvSpPr>
              <a:spLocks noChangeArrowheads="1"/>
            </p:cNvSpPr>
            <p:nvPr/>
          </p:nvSpPr>
          <p:spPr bwMode="auto">
            <a:xfrm>
              <a:off x="920" y="336"/>
              <a:ext cx="27" cy="3"/>
            </a:xfrm>
            <a:custGeom>
              <a:avLst/>
              <a:gdLst>
                <a:gd name="T0" fmla="*/ 13 w 53"/>
                <a:gd name="T1" fmla="*/ 0 h 4"/>
                <a:gd name="T2" fmla="*/ 1 w 53"/>
                <a:gd name="T3" fmla="*/ 1 h 4"/>
                <a:gd name="T4" fmla="*/ 0 w 53"/>
                <a:gd name="T5" fmla="*/ 2 h 4"/>
                <a:gd name="T6" fmla="*/ 14 w 53"/>
                <a:gd name="T7" fmla="*/ 2 h 4"/>
                <a:gd name="T8" fmla="*/ 13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10" name="Freeform 101"/>
            <p:cNvSpPr>
              <a:spLocks noChangeArrowheads="1"/>
            </p:cNvSpPr>
            <p:nvPr/>
          </p:nvSpPr>
          <p:spPr bwMode="auto">
            <a:xfrm>
              <a:off x="920" y="366"/>
              <a:ext cx="29" cy="5"/>
            </a:xfrm>
            <a:custGeom>
              <a:avLst/>
              <a:gdLst>
                <a:gd name="T0" fmla="*/ 15 w 58"/>
                <a:gd name="T1" fmla="*/ 0 h 10"/>
                <a:gd name="T2" fmla="*/ 1 w 58"/>
                <a:gd name="T3" fmla="*/ 1 h 10"/>
                <a:gd name="T4" fmla="*/ 0 w 58"/>
                <a:gd name="T5" fmla="*/ 3 h 10"/>
                <a:gd name="T6" fmla="*/ 15 w 58"/>
                <a:gd name="T7" fmla="*/ 2 h 10"/>
                <a:gd name="T8" fmla="*/ 15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11" name="Freeform 102"/>
            <p:cNvSpPr>
              <a:spLocks noChangeArrowheads="1"/>
            </p:cNvSpPr>
            <p:nvPr/>
          </p:nvSpPr>
          <p:spPr bwMode="auto">
            <a:xfrm>
              <a:off x="920" y="361"/>
              <a:ext cx="29" cy="3"/>
            </a:xfrm>
            <a:custGeom>
              <a:avLst/>
              <a:gdLst>
                <a:gd name="T0" fmla="*/ 15 w 57"/>
                <a:gd name="T1" fmla="*/ 0 h 6"/>
                <a:gd name="T2" fmla="*/ 1 w 57"/>
                <a:gd name="T3" fmla="*/ 1 h 6"/>
                <a:gd name="T4" fmla="*/ 0 w 57"/>
                <a:gd name="T5" fmla="*/ 2 h 6"/>
                <a:gd name="T6" fmla="*/ 15 w 57"/>
                <a:gd name="T7" fmla="*/ 1 h 6"/>
                <a:gd name="T8" fmla="*/ 15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12" name="Freeform 103"/>
            <p:cNvSpPr>
              <a:spLocks noChangeArrowheads="1"/>
            </p:cNvSpPr>
            <p:nvPr/>
          </p:nvSpPr>
          <p:spPr bwMode="auto">
            <a:xfrm>
              <a:off x="54" y="67"/>
              <a:ext cx="304" cy="444"/>
            </a:xfrm>
            <a:custGeom>
              <a:avLst/>
              <a:gdLst>
                <a:gd name="T0" fmla="*/ 139 w 607"/>
                <a:gd name="T1" fmla="*/ 98 h 888"/>
                <a:gd name="T2" fmla="*/ 118 w 607"/>
                <a:gd name="T3" fmla="*/ 109 h 888"/>
                <a:gd name="T4" fmla="*/ 98 w 607"/>
                <a:gd name="T5" fmla="*/ 139 h 888"/>
                <a:gd name="T6" fmla="*/ 87 w 607"/>
                <a:gd name="T7" fmla="*/ 200 h 888"/>
                <a:gd name="T8" fmla="*/ 77 w 607"/>
                <a:gd name="T9" fmla="*/ 205 h 888"/>
                <a:gd name="T10" fmla="*/ 75 w 607"/>
                <a:gd name="T11" fmla="*/ 166 h 888"/>
                <a:gd name="T12" fmla="*/ 61 w 607"/>
                <a:gd name="T13" fmla="*/ 126 h 888"/>
                <a:gd name="T14" fmla="*/ 27 w 607"/>
                <a:gd name="T15" fmla="*/ 94 h 888"/>
                <a:gd name="T16" fmla="*/ 6 w 607"/>
                <a:gd name="T17" fmla="*/ 84 h 888"/>
                <a:gd name="T18" fmla="*/ 23 w 607"/>
                <a:gd name="T19" fmla="*/ 90 h 888"/>
                <a:gd name="T20" fmla="*/ 44 w 607"/>
                <a:gd name="T21" fmla="*/ 103 h 888"/>
                <a:gd name="T22" fmla="*/ 64 w 607"/>
                <a:gd name="T23" fmla="*/ 124 h 888"/>
                <a:gd name="T24" fmla="*/ 71 w 607"/>
                <a:gd name="T25" fmla="*/ 134 h 888"/>
                <a:gd name="T26" fmla="*/ 67 w 607"/>
                <a:gd name="T27" fmla="*/ 110 h 888"/>
                <a:gd name="T28" fmla="*/ 58 w 607"/>
                <a:gd name="T29" fmla="*/ 77 h 888"/>
                <a:gd name="T30" fmla="*/ 39 w 607"/>
                <a:gd name="T31" fmla="*/ 40 h 888"/>
                <a:gd name="T32" fmla="*/ 36 w 607"/>
                <a:gd name="T33" fmla="*/ 33 h 888"/>
                <a:gd name="T34" fmla="*/ 49 w 607"/>
                <a:gd name="T35" fmla="*/ 55 h 888"/>
                <a:gd name="T36" fmla="*/ 53 w 607"/>
                <a:gd name="T37" fmla="*/ 52 h 888"/>
                <a:gd name="T38" fmla="*/ 47 w 607"/>
                <a:gd name="T39" fmla="*/ 21 h 888"/>
                <a:gd name="T40" fmla="*/ 48 w 607"/>
                <a:gd name="T41" fmla="*/ 19 h 888"/>
                <a:gd name="T42" fmla="*/ 55 w 607"/>
                <a:gd name="T43" fmla="*/ 48 h 888"/>
                <a:gd name="T44" fmla="*/ 62 w 607"/>
                <a:gd name="T45" fmla="*/ 79 h 888"/>
                <a:gd name="T46" fmla="*/ 78 w 607"/>
                <a:gd name="T47" fmla="*/ 133 h 888"/>
                <a:gd name="T48" fmla="*/ 86 w 607"/>
                <a:gd name="T49" fmla="*/ 146 h 888"/>
                <a:gd name="T50" fmla="*/ 92 w 607"/>
                <a:gd name="T51" fmla="*/ 97 h 888"/>
                <a:gd name="T52" fmla="*/ 83 w 607"/>
                <a:gd name="T53" fmla="*/ 42 h 888"/>
                <a:gd name="T54" fmla="*/ 73 w 607"/>
                <a:gd name="T55" fmla="*/ 9 h 888"/>
                <a:gd name="T56" fmla="*/ 74 w 607"/>
                <a:gd name="T57" fmla="*/ 10 h 888"/>
                <a:gd name="T58" fmla="*/ 88 w 607"/>
                <a:gd name="T59" fmla="*/ 50 h 888"/>
                <a:gd name="T60" fmla="*/ 98 w 607"/>
                <a:gd name="T61" fmla="*/ 59 h 888"/>
                <a:gd name="T62" fmla="*/ 115 w 607"/>
                <a:gd name="T63" fmla="*/ 29 h 888"/>
                <a:gd name="T64" fmla="*/ 116 w 607"/>
                <a:gd name="T65" fmla="*/ 29 h 888"/>
                <a:gd name="T66" fmla="*/ 98 w 607"/>
                <a:gd name="T67" fmla="*/ 66 h 888"/>
                <a:gd name="T68" fmla="*/ 95 w 607"/>
                <a:gd name="T69" fmla="*/ 91 h 888"/>
                <a:gd name="T70" fmla="*/ 107 w 607"/>
                <a:gd name="T71" fmla="*/ 92 h 888"/>
                <a:gd name="T72" fmla="*/ 126 w 607"/>
                <a:gd name="T73" fmla="*/ 54 h 888"/>
                <a:gd name="T74" fmla="*/ 128 w 607"/>
                <a:gd name="T75" fmla="*/ 43 h 888"/>
                <a:gd name="T76" fmla="*/ 132 w 607"/>
                <a:gd name="T77" fmla="*/ 56 h 888"/>
                <a:gd name="T78" fmla="*/ 141 w 607"/>
                <a:gd name="T79" fmla="*/ 37 h 888"/>
                <a:gd name="T80" fmla="*/ 142 w 607"/>
                <a:gd name="T81" fmla="*/ 38 h 888"/>
                <a:gd name="T82" fmla="*/ 133 w 607"/>
                <a:gd name="T83" fmla="*/ 58 h 888"/>
                <a:gd name="T84" fmla="*/ 121 w 607"/>
                <a:gd name="T85" fmla="*/ 76 h 888"/>
                <a:gd name="T86" fmla="*/ 112 w 607"/>
                <a:gd name="T87" fmla="*/ 91 h 888"/>
                <a:gd name="T88" fmla="*/ 104 w 607"/>
                <a:gd name="T89" fmla="*/ 100 h 888"/>
                <a:gd name="T90" fmla="*/ 96 w 607"/>
                <a:gd name="T91" fmla="*/ 116 h 888"/>
                <a:gd name="T92" fmla="*/ 97 w 607"/>
                <a:gd name="T93" fmla="*/ 125 h 888"/>
                <a:gd name="T94" fmla="*/ 109 w 607"/>
                <a:gd name="T95" fmla="*/ 110 h 888"/>
                <a:gd name="T96" fmla="*/ 119 w 607"/>
                <a:gd name="T97" fmla="*/ 95 h 888"/>
                <a:gd name="T98" fmla="*/ 120 w 607"/>
                <a:gd name="T99" fmla="*/ 97 h 888"/>
                <a:gd name="T100" fmla="*/ 126 w 607"/>
                <a:gd name="T101" fmla="*/ 100 h 888"/>
                <a:gd name="T102" fmla="*/ 145 w 607"/>
                <a:gd name="T103" fmla="*/ 95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13" name="Freeform 104"/>
            <p:cNvSpPr>
              <a:spLocks noChangeArrowheads="1"/>
            </p:cNvSpPr>
            <p:nvPr/>
          </p:nvSpPr>
          <p:spPr bwMode="auto">
            <a:xfrm>
              <a:off x="3" y="6"/>
              <a:ext cx="408" cy="298"/>
            </a:xfrm>
            <a:custGeom>
              <a:avLst/>
              <a:gdLst>
                <a:gd name="T0" fmla="*/ 128 w 814"/>
                <a:gd name="T1" fmla="*/ 13 h 595"/>
                <a:gd name="T2" fmla="*/ 114 w 814"/>
                <a:gd name="T3" fmla="*/ 2 h 595"/>
                <a:gd name="T4" fmla="*/ 93 w 814"/>
                <a:gd name="T5" fmla="*/ 4 h 595"/>
                <a:gd name="T6" fmla="*/ 78 w 814"/>
                <a:gd name="T7" fmla="*/ 19 h 595"/>
                <a:gd name="T8" fmla="*/ 73 w 814"/>
                <a:gd name="T9" fmla="*/ 36 h 595"/>
                <a:gd name="T10" fmla="*/ 76 w 814"/>
                <a:gd name="T11" fmla="*/ 47 h 595"/>
                <a:gd name="T12" fmla="*/ 71 w 814"/>
                <a:gd name="T13" fmla="*/ 49 h 595"/>
                <a:gd name="T14" fmla="*/ 68 w 814"/>
                <a:gd name="T15" fmla="*/ 53 h 595"/>
                <a:gd name="T16" fmla="*/ 66 w 814"/>
                <a:gd name="T17" fmla="*/ 48 h 595"/>
                <a:gd name="T18" fmla="*/ 68 w 814"/>
                <a:gd name="T19" fmla="*/ 42 h 595"/>
                <a:gd name="T20" fmla="*/ 68 w 814"/>
                <a:gd name="T21" fmla="*/ 26 h 595"/>
                <a:gd name="T22" fmla="*/ 50 w 814"/>
                <a:gd name="T23" fmla="*/ 19 h 595"/>
                <a:gd name="T24" fmla="*/ 26 w 814"/>
                <a:gd name="T25" fmla="*/ 40 h 595"/>
                <a:gd name="T26" fmla="*/ 28 w 814"/>
                <a:gd name="T27" fmla="*/ 56 h 595"/>
                <a:gd name="T28" fmla="*/ 42 w 814"/>
                <a:gd name="T29" fmla="*/ 62 h 595"/>
                <a:gd name="T30" fmla="*/ 37 w 814"/>
                <a:gd name="T31" fmla="*/ 76 h 595"/>
                <a:gd name="T32" fmla="*/ 29 w 814"/>
                <a:gd name="T33" fmla="*/ 61 h 595"/>
                <a:gd name="T34" fmla="*/ 14 w 814"/>
                <a:gd name="T35" fmla="*/ 61 h 595"/>
                <a:gd name="T36" fmla="*/ 12 w 814"/>
                <a:gd name="T37" fmla="*/ 84 h 595"/>
                <a:gd name="T38" fmla="*/ 2 w 814"/>
                <a:gd name="T39" fmla="*/ 84 h 595"/>
                <a:gd name="T40" fmla="*/ 3 w 814"/>
                <a:gd name="T41" fmla="*/ 100 h 595"/>
                <a:gd name="T42" fmla="*/ 18 w 814"/>
                <a:gd name="T43" fmla="*/ 117 h 595"/>
                <a:gd name="T44" fmla="*/ 15 w 814"/>
                <a:gd name="T45" fmla="*/ 122 h 595"/>
                <a:gd name="T46" fmla="*/ 16 w 814"/>
                <a:gd name="T47" fmla="*/ 130 h 595"/>
                <a:gd name="T48" fmla="*/ 22 w 814"/>
                <a:gd name="T49" fmla="*/ 140 h 595"/>
                <a:gd name="T50" fmla="*/ 39 w 814"/>
                <a:gd name="T51" fmla="*/ 146 h 595"/>
                <a:gd name="T52" fmla="*/ 67 w 814"/>
                <a:gd name="T53" fmla="*/ 147 h 595"/>
                <a:gd name="T54" fmla="*/ 88 w 814"/>
                <a:gd name="T55" fmla="*/ 142 h 595"/>
                <a:gd name="T56" fmla="*/ 93 w 814"/>
                <a:gd name="T57" fmla="*/ 134 h 595"/>
                <a:gd name="T58" fmla="*/ 94 w 814"/>
                <a:gd name="T59" fmla="*/ 128 h 595"/>
                <a:gd name="T60" fmla="*/ 107 w 814"/>
                <a:gd name="T61" fmla="*/ 126 h 595"/>
                <a:gd name="T62" fmla="*/ 118 w 814"/>
                <a:gd name="T63" fmla="*/ 119 h 595"/>
                <a:gd name="T64" fmla="*/ 120 w 814"/>
                <a:gd name="T65" fmla="*/ 120 h 595"/>
                <a:gd name="T66" fmla="*/ 121 w 814"/>
                <a:gd name="T67" fmla="*/ 125 h 595"/>
                <a:gd name="T68" fmla="*/ 127 w 814"/>
                <a:gd name="T69" fmla="*/ 129 h 595"/>
                <a:gd name="T70" fmla="*/ 124 w 814"/>
                <a:gd name="T71" fmla="*/ 139 h 595"/>
                <a:gd name="T72" fmla="*/ 132 w 814"/>
                <a:gd name="T73" fmla="*/ 147 h 595"/>
                <a:gd name="T74" fmla="*/ 151 w 814"/>
                <a:gd name="T75" fmla="*/ 149 h 595"/>
                <a:gd name="T76" fmla="*/ 173 w 814"/>
                <a:gd name="T77" fmla="*/ 142 h 595"/>
                <a:gd name="T78" fmla="*/ 191 w 814"/>
                <a:gd name="T79" fmla="*/ 129 h 595"/>
                <a:gd name="T80" fmla="*/ 202 w 814"/>
                <a:gd name="T81" fmla="*/ 114 h 595"/>
                <a:gd name="T82" fmla="*/ 203 w 814"/>
                <a:gd name="T83" fmla="*/ 100 h 595"/>
                <a:gd name="T84" fmla="*/ 193 w 814"/>
                <a:gd name="T85" fmla="*/ 92 h 595"/>
                <a:gd name="T86" fmla="*/ 197 w 814"/>
                <a:gd name="T87" fmla="*/ 76 h 595"/>
                <a:gd name="T88" fmla="*/ 189 w 814"/>
                <a:gd name="T89" fmla="*/ 62 h 595"/>
                <a:gd name="T90" fmla="*/ 178 w 814"/>
                <a:gd name="T91" fmla="*/ 61 h 595"/>
                <a:gd name="T92" fmla="*/ 173 w 814"/>
                <a:gd name="T93" fmla="*/ 56 h 595"/>
                <a:gd name="T94" fmla="*/ 165 w 814"/>
                <a:gd name="T95" fmla="*/ 56 h 595"/>
                <a:gd name="T96" fmla="*/ 174 w 814"/>
                <a:gd name="T97" fmla="*/ 48 h 595"/>
                <a:gd name="T98" fmla="*/ 174 w 814"/>
                <a:gd name="T99" fmla="*/ 36 h 595"/>
                <a:gd name="T100" fmla="*/ 160 w 814"/>
                <a:gd name="T101" fmla="*/ 35 h 595"/>
                <a:gd name="T102" fmla="*/ 166 w 814"/>
                <a:gd name="T103" fmla="*/ 27 h 595"/>
                <a:gd name="T104" fmla="*/ 163 w 814"/>
                <a:gd name="T105" fmla="*/ 19 h 595"/>
                <a:gd name="T106" fmla="*/ 154 w 814"/>
                <a:gd name="T107" fmla="*/ 15 h 595"/>
                <a:gd name="T108" fmla="*/ 142 w 814"/>
                <a:gd name="T109" fmla="*/ 16 h 595"/>
                <a:gd name="T110" fmla="*/ 131 w 814"/>
                <a:gd name="T111" fmla="*/ 28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14" name="Freeform 105"/>
            <p:cNvSpPr>
              <a:spLocks noChangeArrowheads="1"/>
            </p:cNvSpPr>
            <p:nvPr/>
          </p:nvSpPr>
          <p:spPr bwMode="auto">
            <a:xfrm>
              <a:off x="319" y="383"/>
              <a:ext cx="80" cy="93"/>
            </a:xfrm>
            <a:custGeom>
              <a:avLst/>
              <a:gdLst>
                <a:gd name="T0" fmla="*/ 21 w 160"/>
                <a:gd name="T1" fmla="*/ 44 h 185"/>
                <a:gd name="T2" fmla="*/ 19 w 160"/>
                <a:gd name="T3" fmla="*/ 40 h 185"/>
                <a:gd name="T4" fmla="*/ 13 w 160"/>
                <a:gd name="T5" fmla="*/ 36 h 185"/>
                <a:gd name="T6" fmla="*/ 5 w 160"/>
                <a:gd name="T7" fmla="*/ 35 h 185"/>
                <a:gd name="T8" fmla="*/ 1 w 160"/>
                <a:gd name="T9" fmla="*/ 34 h 185"/>
                <a:gd name="T10" fmla="*/ 5 w 160"/>
                <a:gd name="T11" fmla="*/ 30 h 185"/>
                <a:gd name="T12" fmla="*/ 10 w 160"/>
                <a:gd name="T13" fmla="*/ 29 h 185"/>
                <a:gd name="T14" fmla="*/ 17 w 160"/>
                <a:gd name="T15" fmla="*/ 33 h 185"/>
                <a:gd name="T16" fmla="*/ 20 w 160"/>
                <a:gd name="T17" fmla="*/ 36 h 185"/>
                <a:gd name="T18" fmla="*/ 18 w 160"/>
                <a:gd name="T19" fmla="*/ 30 h 185"/>
                <a:gd name="T20" fmla="*/ 13 w 160"/>
                <a:gd name="T21" fmla="*/ 25 h 185"/>
                <a:gd name="T22" fmla="*/ 5 w 160"/>
                <a:gd name="T23" fmla="*/ 23 h 185"/>
                <a:gd name="T24" fmla="*/ 1 w 160"/>
                <a:gd name="T25" fmla="*/ 22 h 185"/>
                <a:gd name="T26" fmla="*/ 5 w 160"/>
                <a:gd name="T27" fmla="*/ 18 h 185"/>
                <a:gd name="T28" fmla="*/ 10 w 160"/>
                <a:gd name="T29" fmla="*/ 18 h 185"/>
                <a:gd name="T30" fmla="*/ 17 w 160"/>
                <a:gd name="T31" fmla="*/ 25 h 185"/>
                <a:gd name="T32" fmla="*/ 19 w 160"/>
                <a:gd name="T33" fmla="*/ 27 h 185"/>
                <a:gd name="T34" fmla="*/ 17 w 160"/>
                <a:gd name="T35" fmla="*/ 19 h 185"/>
                <a:gd name="T36" fmla="*/ 12 w 160"/>
                <a:gd name="T37" fmla="*/ 12 h 185"/>
                <a:gd name="T38" fmla="*/ 6 w 160"/>
                <a:gd name="T39" fmla="*/ 7 h 185"/>
                <a:gd name="T40" fmla="*/ 3 w 160"/>
                <a:gd name="T41" fmla="*/ 4 h 185"/>
                <a:gd name="T42" fmla="*/ 9 w 160"/>
                <a:gd name="T43" fmla="*/ 4 h 185"/>
                <a:gd name="T44" fmla="*/ 13 w 160"/>
                <a:gd name="T45" fmla="*/ 7 h 185"/>
                <a:gd name="T46" fmla="*/ 19 w 160"/>
                <a:gd name="T47" fmla="*/ 16 h 185"/>
                <a:gd name="T48" fmla="*/ 21 w 160"/>
                <a:gd name="T49" fmla="*/ 17 h 185"/>
                <a:gd name="T50" fmla="*/ 19 w 160"/>
                <a:gd name="T51" fmla="*/ 5 h 185"/>
                <a:gd name="T52" fmla="*/ 18 w 160"/>
                <a:gd name="T53" fmla="*/ 1 h 185"/>
                <a:gd name="T54" fmla="*/ 22 w 160"/>
                <a:gd name="T55" fmla="*/ 6 h 185"/>
                <a:gd name="T56" fmla="*/ 25 w 160"/>
                <a:gd name="T57" fmla="*/ 12 h 185"/>
                <a:gd name="T58" fmla="*/ 25 w 160"/>
                <a:gd name="T59" fmla="*/ 21 h 185"/>
                <a:gd name="T60" fmla="*/ 25 w 160"/>
                <a:gd name="T61" fmla="*/ 23 h 185"/>
                <a:gd name="T62" fmla="*/ 28 w 160"/>
                <a:gd name="T63" fmla="*/ 16 h 185"/>
                <a:gd name="T64" fmla="*/ 31 w 160"/>
                <a:gd name="T65" fmla="*/ 12 h 185"/>
                <a:gd name="T66" fmla="*/ 37 w 160"/>
                <a:gd name="T67" fmla="*/ 11 h 185"/>
                <a:gd name="T68" fmla="*/ 38 w 160"/>
                <a:gd name="T69" fmla="*/ 14 h 185"/>
                <a:gd name="T70" fmla="*/ 32 w 160"/>
                <a:gd name="T71" fmla="*/ 18 h 185"/>
                <a:gd name="T72" fmla="*/ 27 w 160"/>
                <a:gd name="T73" fmla="*/ 24 h 185"/>
                <a:gd name="T74" fmla="*/ 24 w 160"/>
                <a:gd name="T75" fmla="*/ 33 h 185"/>
                <a:gd name="T76" fmla="*/ 24 w 160"/>
                <a:gd name="T77" fmla="*/ 35 h 185"/>
                <a:gd name="T78" fmla="*/ 27 w 160"/>
                <a:gd name="T79" fmla="*/ 29 h 185"/>
                <a:gd name="T80" fmla="*/ 32 w 160"/>
                <a:gd name="T81" fmla="*/ 25 h 185"/>
                <a:gd name="T82" fmla="*/ 37 w 160"/>
                <a:gd name="T83" fmla="*/ 24 h 185"/>
                <a:gd name="T84" fmla="*/ 38 w 160"/>
                <a:gd name="T85" fmla="*/ 26 h 185"/>
                <a:gd name="T86" fmla="*/ 34 w 160"/>
                <a:gd name="T87" fmla="*/ 29 h 185"/>
                <a:gd name="T88" fmla="*/ 29 w 160"/>
                <a:gd name="T89" fmla="*/ 35 h 185"/>
                <a:gd name="T90" fmla="*/ 26 w 160"/>
                <a:gd name="T91" fmla="*/ 42 h 185"/>
                <a:gd name="T92" fmla="*/ 22 w 160"/>
                <a:gd name="T93" fmla="*/ 46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3415" name="Freeform 106"/>
            <p:cNvSpPr>
              <a:spLocks noChangeArrowheads="1"/>
            </p:cNvSpPr>
            <p:nvPr/>
          </p:nvSpPr>
          <p:spPr bwMode="auto">
            <a:xfrm>
              <a:off x="185" y="419"/>
              <a:ext cx="47" cy="50"/>
            </a:xfrm>
            <a:custGeom>
              <a:avLst/>
              <a:gdLst>
                <a:gd name="T0" fmla="*/ 16 w 94"/>
                <a:gd name="T1" fmla="*/ 25 h 99"/>
                <a:gd name="T2" fmla="*/ 13 w 94"/>
                <a:gd name="T3" fmla="*/ 21 h 99"/>
                <a:gd name="T4" fmla="*/ 17 w 94"/>
                <a:gd name="T5" fmla="*/ 18 h 99"/>
                <a:gd name="T6" fmla="*/ 19 w 94"/>
                <a:gd name="T7" fmla="*/ 15 h 99"/>
                <a:gd name="T8" fmla="*/ 20 w 94"/>
                <a:gd name="T9" fmla="*/ 12 h 99"/>
                <a:gd name="T10" fmla="*/ 20 w 94"/>
                <a:gd name="T11" fmla="*/ 9 h 99"/>
                <a:gd name="T12" fmla="*/ 18 w 94"/>
                <a:gd name="T13" fmla="*/ 7 h 99"/>
                <a:gd name="T14" fmla="*/ 17 w 94"/>
                <a:gd name="T15" fmla="*/ 6 h 99"/>
                <a:gd name="T16" fmla="*/ 14 w 94"/>
                <a:gd name="T17" fmla="*/ 6 h 99"/>
                <a:gd name="T18" fmla="*/ 12 w 94"/>
                <a:gd name="T19" fmla="*/ 5 h 99"/>
                <a:gd name="T20" fmla="*/ 10 w 94"/>
                <a:gd name="T21" fmla="*/ 5 h 99"/>
                <a:gd name="T22" fmla="*/ 7 w 94"/>
                <a:gd name="T23" fmla="*/ 5 h 99"/>
                <a:gd name="T24" fmla="*/ 6 w 94"/>
                <a:gd name="T25" fmla="*/ 5 h 99"/>
                <a:gd name="T26" fmla="*/ 3 w 94"/>
                <a:gd name="T27" fmla="*/ 6 h 99"/>
                <a:gd name="T28" fmla="*/ 1 w 94"/>
                <a:gd name="T29" fmla="*/ 5 h 99"/>
                <a:gd name="T30" fmla="*/ 0 w 94"/>
                <a:gd name="T31" fmla="*/ 4 h 99"/>
                <a:gd name="T32" fmla="*/ 1 w 94"/>
                <a:gd name="T33" fmla="*/ 2 h 99"/>
                <a:gd name="T34" fmla="*/ 3 w 94"/>
                <a:gd name="T35" fmla="*/ 1 h 99"/>
                <a:gd name="T36" fmla="*/ 5 w 94"/>
                <a:gd name="T37" fmla="*/ 1 h 99"/>
                <a:gd name="T38" fmla="*/ 6 w 94"/>
                <a:gd name="T39" fmla="*/ 0 h 99"/>
                <a:gd name="T40" fmla="*/ 10 w 94"/>
                <a:gd name="T41" fmla="*/ 0 h 99"/>
                <a:gd name="T42" fmla="*/ 13 w 94"/>
                <a:gd name="T43" fmla="*/ 1 h 99"/>
                <a:gd name="T44" fmla="*/ 17 w 94"/>
                <a:gd name="T45" fmla="*/ 2 h 99"/>
                <a:gd name="T46" fmla="*/ 20 w 94"/>
                <a:gd name="T47" fmla="*/ 3 h 99"/>
                <a:gd name="T48" fmla="*/ 22 w 94"/>
                <a:gd name="T49" fmla="*/ 5 h 99"/>
                <a:gd name="T50" fmla="*/ 24 w 94"/>
                <a:gd name="T51" fmla="*/ 9 h 99"/>
                <a:gd name="T52" fmla="*/ 24 w 94"/>
                <a:gd name="T53" fmla="*/ 14 h 99"/>
                <a:gd name="T54" fmla="*/ 22 w 94"/>
                <a:gd name="T55" fmla="*/ 18 h 99"/>
                <a:gd name="T56" fmla="*/ 20 w 94"/>
                <a:gd name="T57" fmla="*/ 20 h 99"/>
                <a:gd name="T58" fmla="*/ 19 w 94"/>
                <a:gd name="T59" fmla="*/ 21 h 99"/>
                <a:gd name="T60" fmla="*/ 20 w 94"/>
                <a:gd name="T61" fmla="*/ 24 h 99"/>
                <a:gd name="T62" fmla="*/ 16 w 94"/>
                <a:gd name="T63" fmla="*/ 25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  <p:pic>
        <p:nvPicPr>
          <p:cNvPr id="13317" name="Picture 103" descr="图片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1275" y="533400"/>
            <a:ext cx="21780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188" y="5318125"/>
            <a:ext cx="8064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22350" y="838200"/>
            <a:ext cx="7764463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单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项选择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He usually _____ football at weekends.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watch	 B. watches	   C. see       D. sees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Jim  _____ Chinese very well, _____ he doesn’t know how to write.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speaks; but	        B. talks; but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speaks; and                   D. talks;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I have  _____ homework to do.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a lots of	                     B. a lot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many                              D. lots of</a:t>
            </a:r>
          </a:p>
        </p:txBody>
      </p:sp>
      <p:pic>
        <p:nvPicPr>
          <p:cNvPr id="24580" name="Picture 19" descr="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5288" y="1993900"/>
            <a:ext cx="449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9" descr="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7425" y="3465513"/>
            <a:ext cx="449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9" descr="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7213" y="5307013"/>
            <a:ext cx="449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aosh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685800"/>
            <a:ext cx="33655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900" y="4779963"/>
            <a:ext cx="80645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44575" y="1933575"/>
            <a:ext cx="77644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4. It’s Daming’s birthday.  _____ do you send him?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A. When 	 B. Where        C. What        D. How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5. She is a good teacher. She is _____ angry 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生气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 with her students.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A. usually                     B. never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C. often                        D. sometimes</a:t>
            </a:r>
          </a:p>
        </p:txBody>
      </p:sp>
      <p:pic>
        <p:nvPicPr>
          <p:cNvPr id="25604" name="Picture 19" descr="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6625" y="2551113"/>
            <a:ext cx="449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9" descr="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4650" y="3956050"/>
            <a:ext cx="449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taosh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25" y="831850"/>
            <a:ext cx="4270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62000" y="2154238"/>
            <a:ext cx="71691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Homework</a:t>
            </a:r>
          </a:p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Retell the text as fluently as possible.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8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800600"/>
            <a:ext cx="77755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685800" y="1135063"/>
            <a:ext cx="76962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Lead-in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often get presents on your birthday? Talk about your birthday presents.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3" descr="cake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733800"/>
            <a:ext cx="1905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ard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810000"/>
            <a:ext cx="1905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resent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3810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magazine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6638" y="1560513"/>
            <a:ext cx="1001712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79450"/>
            <a:ext cx="7053263" cy="533400"/>
          </a:xfrm>
          <a:noFill/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Match the words with the pictures.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127125"/>
            <a:ext cx="3929062" cy="5392738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box of chocolate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CD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 cinema ticket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concert ticket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football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magazine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scarf   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silk shirt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 T-shirt           </a:t>
            </a:r>
          </a:p>
        </p:txBody>
      </p:sp>
      <p:pic>
        <p:nvPicPr>
          <p:cNvPr id="4101" name="Picture 5" descr="u=2096698223,535980353&amp;gp=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248275"/>
            <a:ext cx="8604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u=3422437917,2397891961&amp;gp=0"/>
          <p:cNvPicPr preferRelativeResize="0"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2150" y="3511550"/>
            <a:ext cx="941388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02138" y="151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205538" y="19240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64425" y="21653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146550" y="4268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794375" y="37830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469188" y="36337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695825" y="58229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508125" y="2032000"/>
            <a:ext cx="3706813" cy="3290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3106738" y="2706688"/>
            <a:ext cx="1633537" cy="78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074988" y="3306763"/>
            <a:ext cx="3313112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452688" y="2003425"/>
            <a:ext cx="2573337" cy="250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511550" y="1563688"/>
            <a:ext cx="3135313" cy="3268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2159000" y="1784350"/>
            <a:ext cx="4475163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16" name="Picture 20" descr="2255180_092951013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67438" y="4748213"/>
            <a:ext cx="1025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AutoShape 21" descr="u=457340069,2939570722&amp;fm=0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4118" name="Picture 22" descr="2786001_170301046000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3825" y="1271588"/>
            <a:ext cx="8588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300001032754128780724219231_95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53350" y="2738438"/>
            <a:ext cx="9763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 descr="3833909_164956089035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5072063"/>
            <a:ext cx="10953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94ab03064775110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75575" y="1122363"/>
            <a:ext cx="9207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375400" y="5643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494588" y="59959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1762125" y="3409950"/>
            <a:ext cx="6151563" cy="1624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2314575" y="1884363"/>
            <a:ext cx="5592763" cy="3805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2127250" y="5734050"/>
            <a:ext cx="5703888" cy="561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27" name="Picture 31" descr="0023aea9e73e106667f00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9525" y="2924175"/>
            <a:ext cx="10128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64" grpId="0" animBg="1"/>
      <p:bldP spid="14365" grpId="0" animBg="1"/>
      <p:bldP spid="14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5950" y="1106488"/>
            <a:ext cx="8197850" cy="4770437"/>
          </a:xfrm>
          <a:prstGeom prst="horizontalScroll">
            <a:avLst>
              <a:gd name="adj" fmla="val 7713"/>
            </a:avLst>
          </a:prstGeom>
          <a:gradFill rotWithShape="1">
            <a:gsLst>
              <a:gs pos="0">
                <a:srgbClr val="FFFF99">
                  <a:alpha val="48000"/>
                </a:srgbClr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>
                  <a:alpha val="48000"/>
                </a:srgbClr>
              </a:gs>
            </a:gsLst>
            <a:lin ang="5400000" scaled="1"/>
          </a:gradFill>
          <a:ln w="19050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512763" y="762000"/>
            <a:ext cx="8204200" cy="519113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2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Match the people with what they like doing.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6938" y="1585913"/>
            <a:ext cx="8029575" cy="3816350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Daming’s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grandparents        A. going to concerts                             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Daming’s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mother                   B. going shopping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Betty’s cousin                          C. staying healthy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4. Tony’s sister                           D. watching films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Lingling’s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aunt and uncle     E. watching football matches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1.______.2_______.3________.4._______5.________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55750" y="4975225"/>
            <a:ext cx="3603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2238" y="4975225"/>
            <a:ext cx="5032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071938" y="4975225"/>
            <a:ext cx="504825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480050" y="4975225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802438" y="4975225"/>
            <a:ext cx="4318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pic>
        <p:nvPicPr>
          <p:cNvPr id="5132" name="Picture 55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791200"/>
            <a:ext cx="782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  <p:bldP spid="15366" grpId="0" animBg="1" autoUpdateAnimBg="0"/>
      <p:bldP spid="15367" grpId="0" animBg="1" autoUpdateAnimBg="0"/>
      <p:bldP spid="15368" grpId="0" animBg="1" autoUpdateAnimBg="0"/>
      <p:bldP spid="153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9600" y="1447800"/>
            <a:ext cx="8382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Betty’s cousin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likes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reading and she  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reads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lots of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books and magazines.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Betty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的堂妹喜欢看书，她看了许多书和杂志。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like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喜欢”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其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后接名词、动词不定式或动名词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2)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lots of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相当于</a:t>
            </a:r>
            <a:r>
              <a:rPr lang="zh-CN" altLang="en-US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a lot of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许多，大量”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后面接不可数名词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相当于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much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。后面接可数名词复数形式时，相当于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many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953000"/>
            <a:ext cx="8064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o homewo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871538"/>
            <a:ext cx="17494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012394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1915">
            <a:off x="685800" y="3886200"/>
            <a:ext cx="450056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j0123947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8188">
            <a:off x="4038600" y="1143000"/>
            <a:ext cx="450056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6096000" cy="257492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There is lots of/a lot of/much food in the fridge.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冰箱里有许多食物。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a lot of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lots of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多用于肯定句，在否定句和疑问句中多用</a:t>
            </a: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many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much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7173" name="Picture 5" descr="209-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4800600"/>
            <a:ext cx="2057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209-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914400"/>
            <a:ext cx="2057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2675" y="2390775"/>
            <a:ext cx="7632700" cy="3195638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go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之后加 </a:t>
            </a:r>
            <a:r>
              <a:rPr lang="en-US" altLang="zh-CN" sz="24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to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跟宾语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可构成一些 动词短语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go to school         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上学     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go to the film      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去看电影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go to the doctor  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去看病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go to bed             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上床睡觉</a:t>
            </a:r>
          </a:p>
        </p:txBody>
      </p:sp>
      <p:pic>
        <p:nvPicPr>
          <p:cNvPr id="8195" name="Picture 3" descr="032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758825"/>
            <a:ext cx="71628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P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175" y="4165600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04900" y="1116013"/>
            <a:ext cx="74215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She likes </a:t>
            </a:r>
            <a:r>
              <a:rPr lang="en-US" altLang="zh-CN" sz="2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concerts.</a:t>
            </a:r>
          </a:p>
          <a:p>
            <a:pPr>
              <a:lnSpc>
                <a:spcPct val="17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她喜欢去听音乐会。</a:t>
            </a:r>
          </a:p>
        </p:txBody>
      </p:sp>
      <p:pic>
        <p:nvPicPr>
          <p:cNvPr id="8198" name="Picture 48" descr="1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5768975"/>
            <a:ext cx="8001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63575" y="1704975"/>
            <a:ext cx="75057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They sometimes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wear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T-shirts.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他们有时穿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恤衫。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5163" y="3114675"/>
            <a:ext cx="5867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辨析：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put on / wear / in / with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50875" y="3824288"/>
            <a:ext cx="82740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put on, wear, in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都可以用来表示“穿”，但用法不同。</a:t>
            </a:r>
          </a:p>
        </p:txBody>
      </p:sp>
      <p:grpSp>
        <p:nvGrpSpPr>
          <p:cNvPr id="9221" name="Group 5"/>
          <p:cNvGrpSpPr/>
          <p:nvPr/>
        </p:nvGrpSpPr>
        <p:grpSpPr bwMode="auto">
          <a:xfrm>
            <a:off x="703263" y="5348288"/>
            <a:ext cx="7702550" cy="877887"/>
            <a:chOff x="0" y="0"/>
            <a:chExt cx="2792" cy="628"/>
          </a:xfrm>
        </p:grpSpPr>
        <p:sp>
          <p:nvSpPr>
            <p:cNvPr id="9223" name="Freeform 9"/>
            <p:cNvSpPr>
              <a:spLocks noChangeArrowheads="1"/>
            </p:cNvSpPr>
            <p:nvPr/>
          </p:nvSpPr>
          <p:spPr bwMode="auto">
            <a:xfrm>
              <a:off x="0" y="107"/>
              <a:ext cx="559" cy="300"/>
            </a:xfrm>
            <a:custGeom>
              <a:avLst/>
              <a:gdLst>
                <a:gd name="T0" fmla="*/ 279 w 1119"/>
                <a:gd name="T1" fmla="*/ 14 h 600"/>
                <a:gd name="T2" fmla="*/ 239 w 1119"/>
                <a:gd name="T3" fmla="*/ 14 h 600"/>
                <a:gd name="T4" fmla="*/ 239 w 1119"/>
                <a:gd name="T5" fmla="*/ 37 h 600"/>
                <a:gd name="T6" fmla="*/ 229 w 1119"/>
                <a:gd name="T7" fmla="*/ 46 h 600"/>
                <a:gd name="T8" fmla="*/ 217 w 1119"/>
                <a:gd name="T9" fmla="*/ 46 h 600"/>
                <a:gd name="T10" fmla="*/ 217 w 1119"/>
                <a:gd name="T11" fmla="*/ 23 h 600"/>
                <a:gd name="T12" fmla="*/ 184 w 1119"/>
                <a:gd name="T13" fmla="*/ 23 h 600"/>
                <a:gd name="T14" fmla="*/ 184 w 1119"/>
                <a:gd name="T15" fmla="*/ 51 h 600"/>
                <a:gd name="T16" fmla="*/ 172 w 1119"/>
                <a:gd name="T17" fmla="*/ 51 h 600"/>
                <a:gd name="T18" fmla="*/ 171 w 1119"/>
                <a:gd name="T19" fmla="*/ 41 h 600"/>
                <a:gd name="T20" fmla="*/ 169 w 1119"/>
                <a:gd name="T21" fmla="*/ 34 h 600"/>
                <a:gd name="T22" fmla="*/ 166 w 1119"/>
                <a:gd name="T23" fmla="*/ 27 h 600"/>
                <a:gd name="T24" fmla="*/ 163 w 1119"/>
                <a:gd name="T25" fmla="*/ 21 h 600"/>
                <a:gd name="T26" fmla="*/ 159 w 1119"/>
                <a:gd name="T27" fmla="*/ 17 h 600"/>
                <a:gd name="T28" fmla="*/ 156 w 1119"/>
                <a:gd name="T29" fmla="*/ 12 h 600"/>
                <a:gd name="T30" fmla="*/ 153 w 1119"/>
                <a:gd name="T31" fmla="*/ 9 h 600"/>
                <a:gd name="T32" fmla="*/ 151 w 1119"/>
                <a:gd name="T33" fmla="*/ 6 h 600"/>
                <a:gd name="T34" fmla="*/ 149 w 1119"/>
                <a:gd name="T35" fmla="*/ 10 h 600"/>
                <a:gd name="T36" fmla="*/ 147 w 1119"/>
                <a:gd name="T37" fmla="*/ 13 h 600"/>
                <a:gd name="T38" fmla="*/ 145 w 1119"/>
                <a:gd name="T39" fmla="*/ 19 h 600"/>
                <a:gd name="T40" fmla="*/ 142 w 1119"/>
                <a:gd name="T41" fmla="*/ 23 h 600"/>
                <a:gd name="T42" fmla="*/ 140 w 1119"/>
                <a:gd name="T43" fmla="*/ 27 h 600"/>
                <a:gd name="T44" fmla="*/ 139 w 1119"/>
                <a:gd name="T45" fmla="*/ 33 h 600"/>
                <a:gd name="T46" fmla="*/ 137 w 1119"/>
                <a:gd name="T47" fmla="*/ 37 h 600"/>
                <a:gd name="T48" fmla="*/ 136 w 1119"/>
                <a:gd name="T49" fmla="*/ 39 h 600"/>
                <a:gd name="T50" fmla="*/ 135 w 1119"/>
                <a:gd name="T51" fmla="*/ 36 h 600"/>
                <a:gd name="T52" fmla="*/ 134 w 1119"/>
                <a:gd name="T53" fmla="*/ 31 h 600"/>
                <a:gd name="T54" fmla="*/ 132 w 1119"/>
                <a:gd name="T55" fmla="*/ 27 h 600"/>
                <a:gd name="T56" fmla="*/ 130 w 1119"/>
                <a:gd name="T57" fmla="*/ 23 h 600"/>
                <a:gd name="T58" fmla="*/ 128 w 1119"/>
                <a:gd name="T59" fmla="*/ 19 h 600"/>
                <a:gd name="T60" fmla="*/ 126 w 1119"/>
                <a:gd name="T61" fmla="*/ 15 h 600"/>
                <a:gd name="T62" fmla="*/ 124 w 1119"/>
                <a:gd name="T63" fmla="*/ 12 h 600"/>
                <a:gd name="T64" fmla="*/ 123 w 1119"/>
                <a:gd name="T65" fmla="*/ 9 h 600"/>
                <a:gd name="T66" fmla="*/ 120 w 1119"/>
                <a:gd name="T67" fmla="*/ 13 h 600"/>
                <a:gd name="T68" fmla="*/ 118 w 1119"/>
                <a:gd name="T69" fmla="*/ 19 h 600"/>
                <a:gd name="T70" fmla="*/ 115 w 1119"/>
                <a:gd name="T71" fmla="*/ 25 h 600"/>
                <a:gd name="T72" fmla="*/ 113 w 1119"/>
                <a:gd name="T73" fmla="*/ 31 h 600"/>
                <a:gd name="T74" fmla="*/ 111 w 1119"/>
                <a:gd name="T75" fmla="*/ 38 h 600"/>
                <a:gd name="T76" fmla="*/ 109 w 1119"/>
                <a:gd name="T77" fmla="*/ 46 h 600"/>
                <a:gd name="T78" fmla="*/ 108 w 1119"/>
                <a:gd name="T79" fmla="*/ 53 h 600"/>
                <a:gd name="T80" fmla="*/ 108 w 1119"/>
                <a:gd name="T81" fmla="*/ 60 h 600"/>
                <a:gd name="T82" fmla="*/ 87 w 1119"/>
                <a:gd name="T83" fmla="*/ 60 h 600"/>
                <a:gd name="T84" fmla="*/ 87 w 1119"/>
                <a:gd name="T85" fmla="*/ 46 h 600"/>
                <a:gd name="T86" fmla="*/ 93 w 1119"/>
                <a:gd name="T87" fmla="*/ 46 h 600"/>
                <a:gd name="T88" fmla="*/ 79 w 1119"/>
                <a:gd name="T89" fmla="*/ 21 h 600"/>
                <a:gd name="T90" fmla="*/ 37 w 1119"/>
                <a:gd name="T91" fmla="*/ 21 h 600"/>
                <a:gd name="T92" fmla="*/ 26 w 1119"/>
                <a:gd name="T93" fmla="*/ 0 h 600"/>
                <a:gd name="T94" fmla="*/ 0 w 1119"/>
                <a:gd name="T95" fmla="*/ 57 h 600"/>
                <a:gd name="T96" fmla="*/ 0 w 1119"/>
                <a:gd name="T97" fmla="*/ 150 h 600"/>
                <a:gd name="T98" fmla="*/ 279 w 1119"/>
                <a:gd name="T99" fmla="*/ 150 h 600"/>
                <a:gd name="T100" fmla="*/ 279 w 1119"/>
                <a:gd name="T101" fmla="*/ 14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25" name="Freeform 11"/>
            <p:cNvSpPr>
              <a:spLocks noChangeArrowheads="1"/>
            </p:cNvSpPr>
            <p:nvPr/>
          </p:nvSpPr>
          <p:spPr bwMode="auto">
            <a:xfrm>
              <a:off x="1685" y="96"/>
              <a:ext cx="1107" cy="311"/>
            </a:xfrm>
            <a:custGeom>
              <a:avLst/>
              <a:gdLst>
                <a:gd name="T0" fmla="*/ 554 w 2214"/>
                <a:gd name="T1" fmla="*/ 37 h 621"/>
                <a:gd name="T2" fmla="*/ 522 w 2214"/>
                <a:gd name="T3" fmla="*/ 48 h 621"/>
                <a:gd name="T4" fmla="*/ 506 w 2214"/>
                <a:gd name="T5" fmla="*/ 17 h 621"/>
                <a:gd name="T6" fmla="*/ 494 w 2214"/>
                <a:gd name="T7" fmla="*/ 42 h 621"/>
                <a:gd name="T8" fmla="*/ 488 w 2214"/>
                <a:gd name="T9" fmla="*/ 30 h 621"/>
                <a:gd name="T10" fmla="*/ 470 w 2214"/>
                <a:gd name="T11" fmla="*/ 13 h 621"/>
                <a:gd name="T12" fmla="*/ 465 w 2214"/>
                <a:gd name="T13" fmla="*/ 13 h 621"/>
                <a:gd name="T14" fmla="*/ 457 w 2214"/>
                <a:gd name="T15" fmla="*/ 13 h 621"/>
                <a:gd name="T16" fmla="*/ 446 w 2214"/>
                <a:gd name="T17" fmla="*/ 13 h 621"/>
                <a:gd name="T18" fmla="*/ 434 w 2214"/>
                <a:gd name="T19" fmla="*/ 13 h 621"/>
                <a:gd name="T20" fmla="*/ 423 w 2214"/>
                <a:gd name="T21" fmla="*/ 13 h 621"/>
                <a:gd name="T22" fmla="*/ 415 w 2214"/>
                <a:gd name="T23" fmla="*/ 13 h 621"/>
                <a:gd name="T24" fmla="*/ 409 w 2214"/>
                <a:gd name="T25" fmla="*/ 13 h 621"/>
                <a:gd name="T26" fmla="*/ 407 w 2214"/>
                <a:gd name="T27" fmla="*/ 14 h 621"/>
                <a:gd name="T28" fmla="*/ 401 w 2214"/>
                <a:gd name="T29" fmla="*/ 19 h 621"/>
                <a:gd name="T30" fmla="*/ 394 w 2214"/>
                <a:gd name="T31" fmla="*/ 27 h 621"/>
                <a:gd name="T32" fmla="*/ 388 w 2214"/>
                <a:gd name="T33" fmla="*/ 33 h 621"/>
                <a:gd name="T34" fmla="*/ 396 w 2214"/>
                <a:gd name="T35" fmla="*/ 34 h 621"/>
                <a:gd name="T36" fmla="*/ 378 w 2214"/>
                <a:gd name="T37" fmla="*/ 52 h 621"/>
                <a:gd name="T38" fmla="*/ 378 w 2214"/>
                <a:gd name="T39" fmla="*/ 31 h 621"/>
                <a:gd name="T40" fmla="*/ 378 w 2214"/>
                <a:gd name="T41" fmla="*/ 10 h 621"/>
                <a:gd name="T42" fmla="*/ 376 w 2214"/>
                <a:gd name="T43" fmla="*/ 10 h 621"/>
                <a:gd name="T44" fmla="*/ 370 w 2214"/>
                <a:gd name="T45" fmla="*/ 10 h 621"/>
                <a:gd name="T46" fmla="*/ 362 w 2214"/>
                <a:gd name="T47" fmla="*/ 10 h 621"/>
                <a:gd name="T48" fmla="*/ 352 w 2214"/>
                <a:gd name="T49" fmla="*/ 10 h 621"/>
                <a:gd name="T50" fmla="*/ 342 w 2214"/>
                <a:gd name="T51" fmla="*/ 10 h 621"/>
                <a:gd name="T52" fmla="*/ 334 w 2214"/>
                <a:gd name="T53" fmla="*/ 10 h 621"/>
                <a:gd name="T54" fmla="*/ 328 w 2214"/>
                <a:gd name="T55" fmla="*/ 10 h 621"/>
                <a:gd name="T56" fmla="*/ 326 w 2214"/>
                <a:gd name="T57" fmla="*/ 10 h 621"/>
                <a:gd name="T58" fmla="*/ 266 w 2214"/>
                <a:gd name="T59" fmla="*/ 21 h 621"/>
                <a:gd name="T60" fmla="*/ 263 w 2214"/>
                <a:gd name="T61" fmla="*/ 31 h 621"/>
                <a:gd name="T62" fmla="*/ 255 w 2214"/>
                <a:gd name="T63" fmla="*/ 35 h 621"/>
                <a:gd name="T64" fmla="*/ 249 w 2214"/>
                <a:gd name="T65" fmla="*/ 40 h 621"/>
                <a:gd name="T66" fmla="*/ 245 w 2214"/>
                <a:gd name="T67" fmla="*/ 48 h 621"/>
                <a:gd name="T68" fmla="*/ 238 w 2214"/>
                <a:gd name="T69" fmla="*/ 52 h 621"/>
                <a:gd name="T70" fmla="*/ 236 w 2214"/>
                <a:gd name="T71" fmla="*/ 39 h 621"/>
                <a:gd name="T72" fmla="*/ 230 w 2214"/>
                <a:gd name="T73" fmla="*/ 33 h 621"/>
                <a:gd name="T74" fmla="*/ 224 w 2214"/>
                <a:gd name="T75" fmla="*/ 38 h 621"/>
                <a:gd name="T76" fmla="*/ 222 w 2214"/>
                <a:gd name="T77" fmla="*/ 52 h 621"/>
                <a:gd name="T78" fmla="*/ 205 w 2214"/>
                <a:gd name="T79" fmla="*/ 3 h 621"/>
                <a:gd name="T80" fmla="*/ 195 w 2214"/>
                <a:gd name="T81" fmla="*/ 19 h 621"/>
                <a:gd name="T82" fmla="*/ 131 w 2214"/>
                <a:gd name="T83" fmla="*/ 3 h 621"/>
                <a:gd name="T84" fmla="*/ 59 w 2214"/>
                <a:gd name="T85" fmla="*/ 19 h 621"/>
                <a:gd name="T86" fmla="*/ 43 w 2214"/>
                <a:gd name="T87" fmla="*/ 39 h 621"/>
                <a:gd name="T88" fmla="*/ 40 w 2214"/>
                <a:gd name="T89" fmla="*/ 35 h 621"/>
                <a:gd name="T90" fmla="*/ 36 w 2214"/>
                <a:gd name="T91" fmla="*/ 30 h 621"/>
                <a:gd name="T92" fmla="*/ 34 w 2214"/>
                <a:gd name="T93" fmla="*/ 25 h 621"/>
                <a:gd name="T94" fmla="*/ 33 w 2214"/>
                <a:gd name="T95" fmla="*/ 23 h 621"/>
                <a:gd name="T96" fmla="*/ 21 w 2214"/>
                <a:gd name="T97" fmla="*/ 0 h 621"/>
                <a:gd name="T98" fmla="*/ 11 w 2214"/>
                <a:gd name="T99" fmla="*/ 22 h 621"/>
                <a:gd name="T100" fmla="*/ 9 w 2214"/>
                <a:gd name="T101" fmla="*/ 39 h 621"/>
                <a:gd name="T102" fmla="*/ 0 w 2214"/>
                <a:gd name="T103" fmla="*/ 156 h 621"/>
                <a:gd name="T104" fmla="*/ 554 w 2214"/>
                <a:gd name="T105" fmla="*/ 37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27" name="Freeform 13"/>
            <p:cNvSpPr>
              <a:spLocks noChangeArrowheads="1"/>
            </p:cNvSpPr>
            <p:nvPr/>
          </p:nvSpPr>
          <p:spPr bwMode="auto">
            <a:xfrm>
              <a:off x="1684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28" name="Freeform 14"/>
            <p:cNvSpPr>
              <a:spLocks noChangeArrowheads="1"/>
            </p:cNvSpPr>
            <p:nvPr/>
          </p:nvSpPr>
          <p:spPr bwMode="auto">
            <a:xfrm>
              <a:off x="172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29" name="Freeform 15"/>
            <p:cNvSpPr>
              <a:spLocks noChangeArrowheads="1"/>
            </p:cNvSpPr>
            <p:nvPr/>
          </p:nvSpPr>
          <p:spPr bwMode="auto">
            <a:xfrm>
              <a:off x="1758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0" name="Rectangle 16"/>
            <p:cNvSpPr>
              <a:spLocks noChangeArrowheads="1"/>
            </p:cNvSpPr>
            <p:nvPr/>
          </p:nvSpPr>
          <p:spPr bwMode="auto"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1" name="Rectangle 17"/>
            <p:cNvSpPr>
              <a:spLocks noChangeArrowheads="1"/>
            </p:cNvSpPr>
            <p:nvPr/>
          </p:nvSpPr>
          <p:spPr bwMode="auto"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2" name="Freeform 18"/>
            <p:cNvSpPr>
              <a:spLocks noChangeArrowheads="1"/>
            </p:cNvSpPr>
            <p:nvPr/>
          </p:nvSpPr>
          <p:spPr bwMode="auto">
            <a:xfrm>
              <a:off x="2407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3" name="Freeform 19"/>
            <p:cNvSpPr>
              <a:spLocks noChangeArrowheads="1"/>
            </p:cNvSpPr>
            <p:nvPr/>
          </p:nvSpPr>
          <p:spPr bwMode="auto">
            <a:xfrm>
              <a:off x="24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4" name="Freeform 20"/>
            <p:cNvSpPr>
              <a:spLocks noChangeArrowheads="1"/>
            </p:cNvSpPr>
            <p:nvPr/>
          </p:nvSpPr>
          <p:spPr bwMode="auto">
            <a:xfrm>
              <a:off x="2481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5" name="Freeform 21"/>
            <p:cNvSpPr>
              <a:spLocks noChangeArrowheads="1"/>
            </p:cNvSpPr>
            <p:nvPr/>
          </p:nvSpPr>
          <p:spPr bwMode="auto">
            <a:xfrm>
              <a:off x="251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6" name="Freeform 22"/>
            <p:cNvSpPr>
              <a:spLocks noChangeArrowheads="1"/>
            </p:cNvSpPr>
            <p:nvPr/>
          </p:nvSpPr>
          <p:spPr bwMode="auto">
            <a:xfrm>
              <a:off x="2557" y="275"/>
              <a:ext cx="25" cy="144"/>
            </a:xfrm>
            <a:custGeom>
              <a:avLst/>
              <a:gdLst>
                <a:gd name="T0" fmla="*/ 7 w 49"/>
                <a:gd name="T1" fmla="*/ 0 h 286"/>
                <a:gd name="T2" fmla="*/ 13 w 49"/>
                <a:gd name="T3" fmla="*/ 15 h 286"/>
                <a:gd name="T4" fmla="*/ 13 w 49"/>
                <a:gd name="T5" fmla="*/ 73 h 286"/>
                <a:gd name="T6" fmla="*/ 0 w 49"/>
                <a:gd name="T7" fmla="*/ 69 h 286"/>
                <a:gd name="T8" fmla="*/ 0 w 49"/>
                <a:gd name="T9" fmla="*/ 15 h 286"/>
                <a:gd name="T10" fmla="*/ 7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7" name="Freeform 23"/>
            <p:cNvSpPr>
              <a:spLocks noChangeArrowheads="1"/>
            </p:cNvSpPr>
            <p:nvPr/>
          </p:nvSpPr>
          <p:spPr bwMode="auto">
            <a:xfrm>
              <a:off x="2595" y="283"/>
              <a:ext cx="25" cy="148"/>
            </a:xfrm>
            <a:custGeom>
              <a:avLst/>
              <a:gdLst>
                <a:gd name="T0" fmla="*/ 6 w 50"/>
                <a:gd name="T1" fmla="*/ 0 h 295"/>
                <a:gd name="T2" fmla="*/ 13 w 50"/>
                <a:gd name="T3" fmla="*/ 14 h 295"/>
                <a:gd name="T4" fmla="*/ 13 w 50"/>
                <a:gd name="T5" fmla="*/ 74 h 295"/>
                <a:gd name="T6" fmla="*/ 0 w 50"/>
                <a:gd name="T7" fmla="*/ 69 h 295"/>
                <a:gd name="T8" fmla="*/ 0 w 50"/>
                <a:gd name="T9" fmla="*/ 14 h 295"/>
                <a:gd name="T10" fmla="*/ 6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8" name="Freeform 24"/>
            <p:cNvSpPr>
              <a:spLocks noChangeArrowheads="1"/>
            </p:cNvSpPr>
            <p:nvPr/>
          </p:nvSpPr>
          <p:spPr bwMode="auto">
            <a:xfrm>
              <a:off x="2634" y="291"/>
              <a:ext cx="24" cy="156"/>
            </a:xfrm>
            <a:custGeom>
              <a:avLst/>
              <a:gdLst>
                <a:gd name="T0" fmla="*/ 6 w 49"/>
                <a:gd name="T1" fmla="*/ 0 h 313"/>
                <a:gd name="T2" fmla="*/ 12 w 49"/>
                <a:gd name="T3" fmla="*/ 14 h 313"/>
                <a:gd name="T4" fmla="*/ 12 w 49"/>
                <a:gd name="T5" fmla="*/ 78 h 313"/>
                <a:gd name="T6" fmla="*/ 0 w 49"/>
                <a:gd name="T7" fmla="*/ 72 h 313"/>
                <a:gd name="T8" fmla="*/ 0 w 49"/>
                <a:gd name="T9" fmla="*/ 14 h 313"/>
                <a:gd name="T10" fmla="*/ 6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39" name="Freeform 25"/>
            <p:cNvSpPr>
              <a:spLocks noChangeArrowheads="1"/>
            </p:cNvSpPr>
            <p:nvPr/>
          </p:nvSpPr>
          <p:spPr bwMode="auto">
            <a:xfrm>
              <a:off x="2672" y="301"/>
              <a:ext cx="24" cy="169"/>
            </a:xfrm>
            <a:custGeom>
              <a:avLst/>
              <a:gdLst>
                <a:gd name="T0" fmla="*/ 6 w 50"/>
                <a:gd name="T1" fmla="*/ 0 h 340"/>
                <a:gd name="T2" fmla="*/ 12 w 50"/>
                <a:gd name="T3" fmla="*/ 14 h 340"/>
                <a:gd name="T4" fmla="*/ 12 w 50"/>
                <a:gd name="T5" fmla="*/ 84 h 340"/>
                <a:gd name="T6" fmla="*/ 0 w 50"/>
                <a:gd name="T7" fmla="*/ 77 h 340"/>
                <a:gd name="T8" fmla="*/ 0 w 50"/>
                <a:gd name="T9" fmla="*/ 14 h 340"/>
                <a:gd name="T10" fmla="*/ 6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0" name="Freeform 26"/>
            <p:cNvSpPr>
              <a:spLocks noChangeArrowheads="1"/>
            </p:cNvSpPr>
            <p:nvPr/>
          </p:nvSpPr>
          <p:spPr bwMode="auto">
            <a:xfrm>
              <a:off x="2710" y="316"/>
              <a:ext cx="24" cy="186"/>
            </a:xfrm>
            <a:custGeom>
              <a:avLst/>
              <a:gdLst>
                <a:gd name="T0" fmla="*/ 6 w 50"/>
                <a:gd name="T1" fmla="*/ 0 h 373"/>
                <a:gd name="T2" fmla="*/ 12 w 50"/>
                <a:gd name="T3" fmla="*/ 14 h 373"/>
                <a:gd name="T4" fmla="*/ 12 w 50"/>
                <a:gd name="T5" fmla="*/ 93 h 373"/>
                <a:gd name="T6" fmla="*/ 0 w 50"/>
                <a:gd name="T7" fmla="*/ 81 h 373"/>
                <a:gd name="T8" fmla="*/ 0 w 50"/>
                <a:gd name="T9" fmla="*/ 14 h 373"/>
                <a:gd name="T10" fmla="*/ 6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1" name="Freeform 27"/>
            <p:cNvSpPr>
              <a:spLocks noChangeArrowheads="1"/>
            </p:cNvSpPr>
            <p:nvPr/>
          </p:nvSpPr>
          <p:spPr bwMode="auto">
            <a:xfrm>
              <a:off x="2748" y="333"/>
              <a:ext cx="24" cy="216"/>
            </a:xfrm>
            <a:custGeom>
              <a:avLst/>
              <a:gdLst>
                <a:gd name="T0" fmla="*/ 6 w 50"/>
                <a:gd name="T1" fmla="*/ 0 h 430"/>
                <a:gd name="T2" fmla="*/ 12 w 50"/>
                <a:gd name="T3" fmla="*/ 14 h 430"/>
                <a:gd name="T4" fmla="*/ 12 w 50"/>
                <a:gd name="T5" fmla="*/ 109 h 430"/>
                <a:gd name="T6" fmla="*/ 0 w 50"/>
                <a:gd name="T7" fmla="*/ 93 h 430"/>
                <a:gd name="T8" fmla="*/ 0 w 50"/>
                <a:gd name="T9" fmla="*/ 14 h 430"/>
                <a:gd name="T10" fmla="*/ 6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2" name="Freeform 28"/>
            <p:cNvSpPr>
              <a:spLocks noChangeArrowheads="1"/>
            </p:cNvSpPr>
            <p:nvPr/>
          </p:nvSpPr>
          <p:spPr bwMode="auto">
            <a:xfrm>
              <a:off x="2786" y="370"/>
              <a:ext cx="6" cy="213"/>
            </a:xfrm>
            <a:custGeom>
              <a:avLst/>
              <a:gdLst>
                <a:gd name="T0" fmla="*/ 3 w 13"/>
                <a:gd name="T1" fmla="*/ 0 h 427"/>
                <a:gd name="T2" fmla="*/ 3 w 13"/>
                <a:gd name="T3" fmla="*/ 106 h 427"/>
                <a:gd name="T4" fmla="*/ 0 w 13"/>
                <a:gd name="T5" fmla="*/ 99 h 427"/>
                <a:gd name="T6" fmla="*/ 0 w 13"/>
                <a:gd name="T7" fmla="*/ 7 h 427"/>
                <a:gd name="T8" fmla="*/ 3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3" name="Freeform 29"/>
            <p:cNvSpPr>
              <a:spLocks noChangeArrowheads="1"/>
            </p:cNvSpPr>
            <p:nvPr/>
          </p:nvSpPr>
          <p:spPr bwMode="auto">
            <a:xfrm>
              <a:off x="2394" y="310"/>
              <a:ext cx="398" cy="105"/>
            </a:xfrm>
            <a:custGeom>
              <a:avLst/>
              <a:gdLst>
                <a:gd name="T0" fmla="*/ 2 w 796"/>
                <a:gd name="T1" fmla="*/ 8 h 208"/>
                <a:gd name="T2" fmla="*/ 7 w 796"/>
                <a:gd name="T3" fmla="*/ 8 h 208"/>
                <a:gd name="T4" fmla="*/ 15 w 796"/>
                <a:gd name="T5" fmla="*/ 8 h 208"/>
                <a:gd name="T6" fmla="*/ 26 w 796"/>
                <a:gd name="T7" fmla="*/ 8 h 208"/>
                <a:gd name="T8" fmla="*/ 37 w 796"/>
                <a:gd name="T9" fmla="*/ 8 h 208"/>
                <a:gd name="T10" fmla="*/ 48 w 796"/>
                <a:gd name="T11" fmla="*/ 8 h 208"/>
                <a:gd name="T12" fmla="*/ 55 w 796"/>
                <a:gd name="T13" fmla="*/ 8 h 208"/>
                <a:gd name="T14" fmla="*/ 61 w 796"/>
                <a:gd name="T15" fmla="*/ 8 h 208"/>
                <a:gd name="T16" fmla="*/ 65 w 796"/>
                <a:gd name="T17" fmla="*/ 8 h 208"/>
                <a:gd name="T18" fmla="*/ 74 w 796"/>
                <a:gd name="T19" fmla="*/ 8 h 208"/>
                <a:gd name="T20" fmla="*/ 88 w 796"/>
                <a:gd name="T21" fmla="*/ 10 h 208"/>
                <a:gd name="T22" fmla="*/ 105 w 796"/>
                <a:gd name="T23" fmla="*/ 14 h 208"/>
                <a:gd name="T24" fmla="*/ 125 w 796"/>
                <a:gd name="T25" fmla="*/ 18 h 208"/>
                <a:gd name="T26" fmla="*/ 148 w 796"/>
                <a:gd name="T27" fmla="*/ 25 h 208"/>
                <a:gd name="T28" fmla="*/ 170 w 796"/>
                <a:gd name="T29" fmla="*/ 35 h 208"/>
                <a:gd name="T30" fmla="*/ 190 w 796"/>
                <a:gd name="T31" fmla="*/ 46 h 208"/>
                <a:gd name="T32" fmla="*/ 199 w 796"/>
                <a:gd name="T33" fmla="*/ 41 h 208"/>
                <a:gd name="T34" fmla="*/ 180 w 796"/>
                <a:gd name="T35" fmla="*/ 29 h 208"/>
                <a:gd name="T36" fmla="*/ 159 w 796"/>
                <a:gd name="T37" fmla="*/ 19 h 208"/>
                <a:gd name="T38" fmla="*/ 137 w 796"/>
                <a:gd name="T39" fmla="*/ 12 h 208"/>
                <a:gd name="T40" fmla="*/ 115 w 796"/>
                <a:gd name="T41" fmla="*/ 7 h 208"/>
                <a:gd name="T42" fmla="*/ 96 w 796"/>
                <a:gd name="T43" fmla="*/ 3 h 208"/>
                <a:gd name="T44" fmla="*/ 80 w 796"/>
                <a:gd name="T45" fmla="*/ 2 h 208"/>
                <a:gd name="T46" fmla="*/ 69 w 796"/>
                <a:gd name="T47" fmla="*/ 1 h 208"/>
                <a:gd name="T48" fmla="*/ 63 w 796"/>
                <a:gd name="T49" fmla="*/ 0 h 208"/>
                <a:gd name="T50" fmla="*/ 59 w 796"/>
                <a:gd name="T51" fmla="*/ 0 h 208"/>
                <a:gd name="T52" fmla="*/ 51 w 796"/>
                <a:gd name="T53" fmla="*/ 0 h 208"/>
                <a:gd name="T54" fmla="*/ 43 w 796"/>
                <a:gd name="T55" fmla="*/ 0 h 208"/>
                <a:gd name="T56" fmla="*/ 31 w 796"/>
                <a:gd name="T57" fmla="*/ 0 h 208"/>
                <a:gd name="T58" fmla="*/ 21 w 796"/>
                <a:gd name="T59" fmla="*/ 0 h 208"/>
                <a:gd name="T60" fmla="*/ 12 w 796"/>
                <a:gd name="T61" fmla="*/ 0 h 208"/>
                <a:gd name="T62" fmla="*/ 4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4" name="Freeform 30"/>
            <p:cNvSpPr>
              <a:spLocks noChangeArrowheads="1"/>
            </p:cNvSpPr>
            <p:nvPr/>
          </p:nvSpPr>
          <p:spPr bwMode="auto">
            <a:xfrm>
              <a:off x="2394" y="374"/>
              <a:ext cx="398" cy="154"/>
            </a:xfrm>
            <a:custGeom>
              <a:avLst/>
              <a:gdLst>
                <a:gd name="T0" fmla="*/ 2 w 796"/>
                <a:gd name="T1" fmla="*/ 8 h 307"/>
                <a:gd name="T2" fmla="*/ 7 w 796"/>
                <a:gd name="T3" fmla="*/ 8 h 307"/>
                <a:gd name="T4" fmla="*/ 15 w 796"/>
                <a:gd name="T5" fmla="*/ 8 h 307"/>
                <a:gd name="T6" fmla="*/ 26 w 796"/>
                <a:gd name="T7" fmla="*/ 8 h 307"/>
                <a:gd name="T8" fmla="*/ 37 w 796"/>
                <a:gd name="T9" fmla="*/ 8 h 307"/>
                <a:gd name="T10" fmla="*/ 48 w 796"/>
                <a:gd name="T11" fmla="*/ 8 h 307"/>
                <a:gd name="T12" fmla="*/ 55 w 796"/>
                <a:gd name="T13" fmla="*/ 8 h 307"/>
                <a:gd name="T14" fmla="*/ 61 w 796"/>
                <a:gd name="T15" fmla="*/ 8 h 307"/>
                <a:gd name="T16" fmla="*/ 75 w 796"/>
                <a:gd name="T17" fmla="*/ 9 h 307"/>
                <a:gd name="T18" fmla="*/ 98 w 796"/>
                <a:gd name="T19" fmla="*/ 12 h 307"/>
                <a:gd name="T20" fmla="*/ 118 w 796"/>
                <a:gd name="T21" fmla="*/ 18 h 307"/>
                <a:gd name="T22" fmla="*/ 138 w 796"/>
                <a:gd name="T23" fmla="*/ 26 h 307"/>
                <a:gd name="T24" fmla="*/ 155 w 796"/>
                <a:gd name="T25" fmla="*/ 35 h 307"/>
                <a:gd name="T26" fmla="*/ 171 w 796"/>
                <a:gd name="T27" fmla="*/ 47 h 307"/>
                <a:gd name="T28" fmla="*/ 184 w 796"/>
                <a:gd name="T29" fmla="*/ 59 h 307"/>
                <a:gd name="T30" fmla="*/ 195 w 796"/>
                <a:gd name="T31" fmla="*/ 71 h 307"/>
                <a:gd name="T32" fmla="*/ 199 w 796"/>
                <a:gd name="T33" fmla="*/ 64 h 307"/>
                <a:gd name="T34" fmla="*/ 190 w 796"/>
                <a:gd name="T35" fmla="*/ 52 h 307"/>
                <a:gd name="T36" fmla="*/ 177 w 796"/>
                <a:gd name="T37" fmla="*/ 41 h 307"/>
                <a:gd name="T38" fmla="*/ 163 w 796"/>
                <a:gd name="T39" fmla="*/ 30 h 307"/>
                <a:gd name="T40" fmla="*/ 147 w 796"/>
                <a:gd name="T41" fmla="*/ 20 h 307"/>
                <a:gd name="T42" fmla="*/ 129 w 796"/>
                <a:gd name="T43" fmla="*/ 12 h 307"/>
                <a:gd name="T44" fmla="*/ 108 w 796"/>
                <a:gd name="T45" fmla="*/ 6 h 307"/>
                <a:gd name="T46" fmla="*/ 87 w 796"/>
                <a:gd name="T47" fmla="*/ 2 h 307"/>
                <a:gd name="T48" fmla="*/ 63 w 796"/>
                <a:gd name="T49" fmla="*/ 0 h 307"/>
                <a:gd name="T50" fmla="*/ 59 w 796"/>
                <a:gd name="T51" fmla="*/ 0 h 307"/>
                <a:gd name="T52" fmla="*/ 51 w 796"/>
                <a:gd name="T53" fmla="*/ 0 h 307"/>
                <a:gd name="T54" fmla="*/ 43 w 796"/>
                <a:gd name="T55" fmla="*/ 0 h 307"/>
                <a:gd name="T56" fmla="*/ 31 w 796"/>
                <a:gd name="T57" fmla="*/ 0 h 307"/>
                <a:gd name="T58" fmla="*/ 21 w 796"/>
                <a:gd name="T59" fmla="*/ 0 h 307"/>
                <a:gd name="T60" fmla="*/ 12 w 796"/>
                <a:gd name="T61" fmla="*/ 0 h 307"/>
                <a:gd name="T62" fmla="*/ 4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5" name="Freeform 31"/>
            <p:cNvSpPr>
              <a:spLocks noChangeArrowheads="1"/>
            </p:cNvSpPr>
            <p:nvPr/>
          </p:nvSpPr>
          <p:spPr bwMode="auto">
            <a:xfrm>
              <a:off x="1790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6" name="Freeform 32"/>
            <p:cNvSpPr>
              <a:spLocks noChangeArrowheads="1"/>
            </p:cNvSpPr>
            <p:nvPr/>
          </p:nvSpPr>
          <p:spPr bwMode="auto">
            <a:xfrm>
              <a:off x="1826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7" name="Freeform 33"/>
            <p:cNvSpPr>
              <a:spLocks noChangeArrowheads="1"/>
            </p:cNvSpPr>
            <p:nvPr/>
          </p:nvSpPr>
          <p:spPr bwMode="auto">
            <a:xfrm>
              <a:off x="1864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8" name="Rectangle 34"/>
            <p:cNvSpPr>
              <a:spLocks noChangeArrowheads="1"/>
            </p:cNvSpPr>
            <p:nvPr/>
          </p:nvSpPr>
          <p:spPr bwMode="auto"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49" name="Rectangle 35"/>
            <p:cNvSpPr>
              <a:spLocks noChangeArrowheads="1"/>
            </p:cNvSpPr>
            <p:nvPr/>
          </p:nvSpPr>
          <p:spPr bwMode="auto"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0" name="Freeform 36"/>
            <p:cNvSpPr>
              <a:spLocks noChangeArrowheads="1"/>
            </p:cNvSpPr>
            <p:nvPr/>
          </p:nvSpPr>
          <p:spPr bwMode="auto">
            <a:xfrm>
              <a:off x="1896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1" name="Freeform 37"/>
            <p:cNvSpPr>
              <a:spLocks noChangeArrowheads="1"/>
            </p:cNvSpPr>
            <p:nvPr/>
          </p:nvSpPr>
          <p:spPr bwMode="auto">
            <a:xfrm>
              <a:off x="193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2" name="Freeform 38"/>
            <p:cNvSpPr>
              <a:spLocks noChangeArrowheads="1"/>
            </p:cNvSpPr>
            <p:nvPr/>
          </p:nvSpPr>
          <p:spPr bwMode="auto">
            <a:xfrm>
              <a:off x="197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3" name="Rectangle 39"/>
            <p:cNvSpPr>
              <a:spLocks noChangeArrowheads="1"/>
            </p:cNvSpPr>
            <p:nvPr/>
          </p:nvSpPr>
          <p:spPr bwMode="auto"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4" name="Rectangle 40"/>
            <p:cNvSpPr>
              <a:spLocks noChangeArrowheads="1"/>
            </p:cNvSpPr>
            <p:nvPr/>
          </p:nvSpPr>
          <p:spPr bwMode="auto"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5" name="Freeform 41"/>
            <p:cNvSpPr>
              <a:spLocks noChangeArrowheads="1"/>
            </p:cNvSpPr>
            <p:nvPr/>
          </p:nvSpPr>
          <p:spPr bwMode="auto">
            <a:xfrm>
              <a:off x="2002" y="275"/>
              <a:ext cx="24" cy="132"/>
            </a:xfrm>
            <a:custGeom>
              <a:avLst/>
              <a:gdLst>
                <a:gd name="T0" fmla="*/ 6 w 49"/>
                <a:gd name="T1" fmla="*/ 0 h 263"/>
                <a:gd name="T2" fmla="*/ 12 w 49"/>
                <a:gd name="T3" fmla="*/ 15 h 263"/>
                <a:gd name="T4" fmla="*/ 12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6" name="Freeform 42"/>
            <p:cNvSpPr>
              <a:spLocks noChangeArrowheads="1"/>
            </p:cNvSpPr>
            <p:nvPr/>
          </p:nvSpPr>
          <p:spPr bwMode="auto">
            <a:xfrm>
              <a:off x="2037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7" name="Freeform 43"/>
            <p:cNvSpPr>
              <a:spLocks noChangeArrowheads="1"/>
            </p:cNvSpPr>
            <p:nvPr/>
          </p:nvSpPr>
          <p:spPr bwMode="auto">
            <a:xfrm>
              <a:off x="207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8" name="Rectangle 44"/>
            <p:cNvSpPr>
              <a:spLocks noChangeArrowheads="1"/>
            </p:cNvSpPr>
            <p:nvPr/>
          </p:nvSpPr>
          <p:spPr bwMode="auto"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59" name="Rectangle 45"/>
            <p:cNvSpPr>
              <a:spLocks noChangeArrowheads="1"/>
            </p:cNvSpPr>
            <p:nvPr/>
          </p:nvSpPr>
          <p:spPr bwMode="auto"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0" name="Freeform 46"/>
            <p:cNvSpPr>
              <a:spLocks noChangeArrowheads="1"/>
            </p:cNvSpPr>
            <p:nvPr/>
          </p:nvSpPr>
          <p:spPr bwMode="auto">
            <a:xfrm>
              <a:off x="2107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1" name="Freeform 47"/>
            <p:cNvSpPr>
              <a:spLocks noChangeArrowheads="1"/>
            </p:cNvSpPr>
            <p:nvPr/>
          </p:nvSpPr>
          <p:spPr bwMode="auto">
            <a:xfrm>
              <a:off x="21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2" name="Freeform 48"/>
            <p:cNvSpPr>
              <a:spLocks noChangeArrowheads="1"/>
            </p:cNvSpPr>
            <p:nvPr/>
          </p:nvSpPr>
          <p:spPr bwMode="auto">
            <a:xfrm>
              <a:off x="218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3" name="Rectangle 49"/>
            <p:cNvSpPr>
              <a:spLocks noChangeArrowheads="1"/>
            </p:cNvSpPr>
            <p:nvPr/>
          </p:nvSpPr>
          <p:spPr bwMode="auto"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4" name="Rectangle 50"/>
            <p:cNvSpPr>
              <a:spLocks noChangeArrowheads="1"/>
            </p:cNvSpPr>
            <p:nvPr/>
          </p:nvSpPr>
          <p:spPr bwMode="auto"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5" name="Freeform 51"/>
            <p:cNvSpPr>
              <a:spLocks noChangeArrowheads="1"/>
            </p:cNvSpPr>
            <p:nvPr/>
          </p:nvSpPr>
          <p:spPr bwMode="auto">
            <a:xfrm>
              <a:off x="2213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6" name="Freeform 52"/>
            <p:cNvSpPr>
              <a:spLocks noChangeArrowheads="1"/>
            </p:cNvSpPr>
            <p:nvPr/>
          </p:nvSpPr>
          <p:spPr bwMode="auto">
            <a:xfrm>
              <a:off x="224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7" name="Freeform 53"/>
            <p:cNvSpPr>
              <a:spLocks noChangeArrowheads="1"/>
            </p:cNvSpPr>
            <p:nvPr/>
          </p:nvSpPr>
          <p:spPr bwMode="auto">
            <a:xfrm>
              <a:off x="2287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8" name="Rectangle 54"/>
            <p:cNvSpPr>
              <a:spLocks noChangeArrowheads="1"/>
            </p:cNvSpPr>
            <p:nvPr/>
          </p:nvSpPr>
          <p:spPr bwMode="auto"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69" name="Rectangle 55"/>
            <p:cNvSpPr>
              <a:spLocks noChangeArrowheads="1"/>
            </p:cNvSpPr>
            <p:nvPr/>
          </p:nvSpPr>
          <p:spPr bwMode="auto"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0" name="Freeform 56"/>
            <p:cNvSpPr>
              <a:spLocks noChangeArrowheads="1"/>
            </p:cNvSpPr>
            <p:nvPr/>
          </p:nvSpPr>
          <p:spPr bwMode="auto">
            <a:xfrm>
              <a:off x="2319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1" name="Freeform 57"/>
            <p:cNvSpPr>
              <a:spLocks noChangeArrowheads="1"/>
            </p:cNvSpPr>
            <p:nvPr/>
          </p:nvSpPr>
          <p:spPr bwMode="auto">
            <a:xfrm>
              <a:off x="235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2" name="Freeform 58"/>
            <p:cNvSpPr>
              <a:spLocks noChangeArrowheads="1"/>
            </p:cNvSpPr>
            <p:nvPr/>
          </p:nvSpPr>
          <p:spPr bwMode="auto">
            <a:xfrm>
              <a:off x="239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3" name="Rectangle 59"/>
            <p:cNvSpPr>
              <a:spLocks noChangeArrowheads="1"/>
            </p:cNvSpPr>
            <p:nvPr/>
          </p:nvSpPr>
          <p:spPr bwMode="auto"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4" name="Rectangle 60"/>
            <p:cNvSpPr>
              <a:spLocks noChangeArrowheads="1"/>
            </p:cNvSpPr>
            <p:nvPr/>
          </p:nvSpPr>
          <p:spPr bwMode="auto"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5" name="Freeform 61"/>
            <p:cNvSpPr>
              <a:spLocks noChangeArrowheads="1"/>
            </p:cNvSpPr>
            <p:nvPr/>
          </p:nvSpPr>
          <p:spPr bwMode="auto">
            <a:xfrm>
              <a:off x="2424" y="65"/>
              <a:ext cx="304" cy="420"/>
            </a:xfrm>
            <a:custGeom>
              <a:avLst/>
              <a:gdLst>
                <a:gd name="T0" fmla="*/ 13 w 607"/>
                <a:gd name="T1" fmla="*/ 97 h 841"/>
                <a:gd name="T2" fmla="*/ 35 w 607"/>
                <a:gd name="T3" fmla="*/ 107 h 841"/>
                <a:gd name="T4" fmla="*/ 55 w 607"/>
                <a:gd name="T5" fmla="*/ 134 h 841"/>
                <a:gd name="T6" fmla="*/ 66 w 607"/>
                <a:gd name="T7" fmla="*/ 190 h 841"/>
                <a:gd name="T8" fmla="*/ 76 w 607"/>
                <a:gd name="T9" fmla="*/ 196 h 841"/>
                <a:gd name="T10" fmla="*/ 78 w 607"/>
                <a:gd name="T11" fmla="*/ 162 h 841"/>
                <a:gd name="T12" fmla="*/ 91 w 607"/>
                <a:gd name="T13" fmla="*/ 126 h 841"/>
                <a:gd name="T14" fmla="*/ 125 w 607"/>
                <a:gd name="T15" fmla="*/ 94 h 841"/>
                <a:gd name="T16" fmla="*/ 146 w 607"/>
                <a:gd name="T17" fmla="*/ 84 h 841"/>
                <a:gd name="T18" fmla="*/ 130 w 607"/>
                <a:gd name="T19" fmla="*/ 89 h 841"/>
                <a:gd name="T20" fmla="*/ 109 w 607"/>
                <a:gd name="T21" fmla="*/ 102 h 841"/>
                <a:gd name="T22" fmla="*/ 89 w 607"/>
                <a:gd name="T23" fmla="*/ 124 h 841"/>
                <a:gd name="T24" fmla="*/ 82 w 607"/>
                <a:gd name="T25" fmla="*/ 133 h 841"/>
                <a:gd name="T26" fmla="*/ 86 w 607"/>
                <a:gd name="T27" fmla="*/ 109 h 841"/>
                <a:gd name="T28" fmla="*/ 95 w 607"/>
                <a:gd name="T29" fmla="*/ 76 h 841"/>
                <a:gd name="T30" fmla="*/ 114 w 607"/>
                <a:gd name="T31" fmla="*/ 40 h 841"/>
                <a:gd name="T32" fmla="*/ 117 w 607"/>
                <a:gd name="T33" fmla="*/ 32 h 841"/>
                <a:gd name="T34" fmla="*/ 103 w 607"/>
                <a:gd name="T35" fmla="*/ 54 h 841"/>
                <a:gd name="T36" fmla="*/ 99 w 607"/>
                <a:gd name="T37" fmla="*/ 52 h 841"/>
                <a:gd name="T38" fmla="*/ 105 w 607"/>
                <a:gd name="T39" fmla="*/ 20 h 841"/>
                <a:gd name="T40" fmla="*/ 105 w 607"/>
                <a:gd name="T41" fmla="*/ 18 h 841"/>
                <a:gd name="T42" fmla="*/ 98 w 607"/>
                <a:gd name="T43" fmla="*/ 48 h 841"/>
                <a:gd name="T44" fmla="*/ 91 w 607"/>
                <a:gd name="T45" fmla="*/ 78 h 841"/>
                <a:gd name="T46" fmla="*/ 75 w 607"/>
                <a:gd name="T47" fmla="*/ 132 h 841"/>
                <a:gd name="T48" fmla="*/ 67 w 607"/>
                <a:gd name="T49" fmla="*/ 145 h 841"/>
                <a:gd name="T50" fmla="*/ 61 w 607"/>
                <a:gd name="T51" fmla="*/ 96 h 841"/>
                <a:gd name="T52" fmla="*/ 69 w 607"/>
                <a:gd name="T53" fmla="*/ 42 h 841"/>
                <a:gd name="T54" fmla="*/ 80 w 607"/>
                <a:gd name="T55" fmla="*/ 8 h 841"/>
                <a:gd name="T56" fmla="*/ 79 w 607"/>
                <a:gd name="T57" fmla="*/ 9 h 841"/>
                <a:gd name="T58" fmla="*/ 65 w 607"/>
                <a:gd name="T59" fmla="*/ 50 h 841"/>
                <a:gd name="T60" fmla="*/ 55 w 607"/>
                <a:gd name="T61" fmla="*/ 58 h 841"/>
                <a:gd name="T62" fmla="*/ 38 w 607"/>
                <a:gd name="T63" fmla="*/ 29 h 841"/>
                <a:gd name="T64" fmla="*/ 37 w 607"/>
                <a:gd name="T65" fmla="*/ 29 h 841"/>
                <a:gd name="T66" fmla="*/ 55 w 607"/>
                <a:gd name="T67" fmla="*/ 65 h 841"/>
                <a:gd name="T68" fmla="*/ 58 w 607"/>
                <a:gd name="T69" fmla="*/ 90 h 841"/>
                <a:gd name="T70" fmla="*/ 46 w 607"/>
                <a:gd name="T71" fmla="*/ 91 h 841"/>
                <a:gd name="T72" fmla="*/ 27 w 607"/>
                <a:gd name="T73" fmla="*/ 53 h 841"/>
                <a:gd name="T74" fmla="*/ 25 w 607"/>
                <a:gd name="T75" fmla="*/ 42 h 841"/>
                <a:gd name="T76" fmla="*/ 21 w 607"/>
                <a:gd name="T77" fmla="*/ 56 h 841"/>
                <a:gd name="T78" fmla="*/ 12 w 607"/>
                <a:gd name="T79" fmla="*/ 36 h 841"/>
                <a:gd name="T80" fmla="*/ 11 w 607"/>
                <a:gd name="T81" fmla="*/ 37 h 841"/>
                <a:gd name="T82" fmla="*/ 20 w 607"/>
                <a:gd name="T83" fmla="*/ 58 h 841"/>
                <a:gd name="T84" fmla="*/ 32 w 607"/>
                <a:gd name="T85" fmla="*/ 75 h 841"/>
                <a:gd name="T86" fmla="*/ 40 w 607"/>
                <a:gd name="T87" fmla="*/ 90 h 841"/>
                <a:gd name="T88" fmla="*/ 49 w 607"/>
                <a:gd name="T89" fmla="*/ 99 h 841"/>
                <a:gd name="T90" fmla="*/ 57 w 607"/>
                <a:gd name="T91" fmla="*/ 115 h 841"/>
                <a:gd name="T92" fmla="*/ 56 w 607"/>
                <a:gd name="T93" fmla="*/ 125 h 841"/>
                <a:gd name="T94" fmla="*/ 44 w 607"/>
                <a:gd name="T95" fmla="*/ 109 h 841"/>
                <a:gd name="T96" fmla="*/ 34 w 607"/>
                <a:gd name="T97" fmla="*/ 94 h 841"/>
                <a:gd name="T98" fmla="*/ 33 w 607"/>
                <a:gd name="T99" fmla="*/ 96 h 841"/>
                <a:gd name="T100" fmla="*/ 27 w 607"/>
                <a:gd name="T101" fmla="*/ 99 h 841"/>
                <a:gd name="T102" fmla="*/ 8 w 607"/>
                <a:gd name="T103" fmla="*/ 94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6" name="Freeform 62"/>
            <p:cNvSpPr>
              <a:spLocks noChangeArrowheads="1"/>
            </p:cNvSpPr>
            <p:nvPr/>
          </p:nvSpPr>
          <p:spPr bwMode="auto">
            <a:xfrm>
              <a:off x="2338" y="0"/>
              <a:ext cx="426" cy="307"/>
            </a:xfrm>
            <a:custGeom>
              <a:avLst/>
              <a:gdLst>
                <a:gd name="T0" fmla="*/ 97 w 854"/>
                <a:gd name="T1" fmla="*/ 23 h 614"/>
                <a:gd name="T2" fmla="*/ 88 w 854"/>
                <a:gd name="T3" fmla="*/ 15 h 614"/>
                <a:gd name="T4" fmla="*/ 84 w 854"/>
                <a:gd name="T5" fmla="*/ 10 h 614"/>
                <a:gd name="T6" fmla="*/ 68 w 854"/>
                <a:gd name="T7" fmla="*/ 12 h 614"/>
                <a:gd name="T8" fmla="*/ 51 w 854"/>
                <a:gd name="T9" fmla="*/ 26 h 614"/>
                <a:gd name="T10" fmla="*/ 36 w 854"/>
                <a:gd name="T11" fmla="*/ 37 h 614"/>
                <a:gd name="T12" fmla="*/ 31 w 854"/>
                <a:gd name="T13" fmla="*/ 51 h 614"/>
                <a:gd name="T14" fmla="*/ 33 w 854"/>
                <a:gd name="T15" fmla="*/ 67 h 614"/>
                <a:gd name="T16" fmla="*/ 49 w 854"/>
                <a:gd name="T17" fmla="*/ 72 h 614"/>
                <a:gd name="T18" fmla="*/ 61 w 854"/>
                <a:gd name="T19" fmla="*/ 62 h 614"/>
                <a:gd name="T20" fmla="*/ 78 w 854"/>
                <a:gd name="T21" fmla="*/ 61 h 614"/>
                <a:gd name="T22" fmla="*/ 87 w 854"/>
                <a:gd name="T23" fmla="*/ 61 h 614"/>
                <a:gd name="T24" fmla="*/ 81 w 854"/>
                <a:gd name="T25" fmla="*/ 77 h 614"/>
                <a:gd name="T26" fmla="*/ 60 w 854"/>
                <a:gd name="T27" fmla="*/ 79 h 614"/>
                <a:gd name="T28" fmla="*/ 43 w 854"/>
                <a:gd name="T29" fmla="*/ 81 h 614"/>
                <a:gd name="T30" fmla="*/ 9 w 854"/>
                <a:gd name="T31" fmla="*/ 86 h 614"/>
                <a:gd name="T32" fmla="*/ 0 w 854"/>
                <a:gd name="T33" fmla="*/ 113 h 614"/>
                <a:gd name="T34" fmla="*/ 9 w 854"/>
                <a:gd name="T35" fmla="*/ 135 h 614"/>
                <a:gd name="T36" fmla="*/ 38 w 854"/>
                <a:gd name="T37" fmla="*/ 137 h 614"/>
                <a:gd name="T38" fmla="*/ 71 w 854"/>
                <a:gd name="T39" fmla="*/ 130 h 614"/>
                <a:gd name="T40" fmla="*/ 91 w 854"/>
                <a:gd name="T41" fmla="*/ 117 h 614"/>
                <a:gd name="T42" fmla="*/ 106 w 854"/>
                <a:gd name="T43" fmla="*/ 122 h 614"/>
                <a:gd name="T44" fmla="*/ 112 w 854"/>
                <a:gd name="T45" fmla="*/ 125 h 614"/>
                <a:gd name="T46" fmla="*/ 125 w 854"/>
                <a:gd name="T47" fmla="*/ 152 h 614"/>
                <a:gd name="T48" fmla="*/ 168 w 854"/>
                <a:gd name="T49" fmla="*/ 150 h 614"/>
                <a:gd name="T50" fmla="*/ 175 w 854"/>
                <a:gd name="T51" fmla="*/ 133 h 614"/>
                <a:gd name="T52" fmla="*/ 153 w 854"/>
                <a:gd name="T53" fmla="*/ 115 h 614"/>
                <a:gd name="T54" fmla="*/ 156 w 854"/>
                <a:gd name="T55" fmla="*/ 114 h 614"/>
                <a:gd name="T56" fmla="*/ 180 w 854"/>
                <a:gd name="T57" fmla="*/ 128 h 614"/>
                <a:gd name="T58" fmla="*/ 200 w 854"/>
                <a:gd name="T59" fmla="*/ 121 h 614"/>
                <a:gd name="T60" fmla="*/ 210 w 854"/>
                <a:gd name="T61" fmla="*/ 102 h 614"/>
                <a:gd name="T62" fmla="*/ 202 w 854"/>
                <a:gd name="T63" fmla="*/ 73 h 614"/>
                <a:gd name="T64" fmla="*/ 180 w 854"/>
                <a:gd name="T65" fmla="*/ 67 h 614"/>
                <a:gd name="T66" fmla="*/ 164 w 854"/>
                <a:gd name="T67" fmla="*/ 79 h 614"/>
                <a:gd name="T68" fmla="*/ 148 w 854"/>
                <a:gd name="T69" fmla="*/ 73 h 614"/>
                <a:gd name="T70" fmla="*/ 126 w 854"/>
                <a:gd name="T71" fmla="*/ 75 h 614"/>
                <a:gd name="T72" fmla="*/ 114 w 854"/>
                <a:gd name="T73" fmla="*/ 86 h 614"/>
                <a:gd name="T74" fmla="*/ 119 w 854"/>
                <a:gd name="T75" fmla="*/ 71 h 614"/>
                <a:gd name="T76" fmla="*/ 131 w 854"/>
                <a:gd name="T77" fmla="*/ 61 h 614"/>
                <a:gd name="T78" fmla="*/ 160 w 854"/>
                <a:gd name="T79" fmla="*/ 56 h 614"/>
                <a:gd name="T80" fmla="*/ 191 w 854"/>
                <a:gd name="T81" fmla="*/ 55 h 614"/>
                <a:gd name="T82" fmla="*/ 188 w 854"/>
                <a:gd name="T83" fmla="*/ 40 h 614"/>
                <a:gd name="T84" fmla="*/ 189 w 854"/>
                <a:gd name="T85" fmla="*/ 31 h 614"/>
                <a:gd name="T86" fmla="*/ 176 w 854"/>
                <a:gd name="T87" fmla="*/ 27 h 614"/>
                <a:gd name="T88" fmla="*/ 150 w 854"/>
                <a:gd name="T89" fmla="*/ 33 h 614"/>
                <a:gd name="T90" fmla="*/ 163 w 854"/>
                <a:gd name="T91" fmla="*/ 11 h 614"/>
                <a:gd name="T92" fmla="*/ 149 w 854"/>
                <a:gd name="T93" fmla="*/ 7 h 614"/>
                <a:gd name="T94" fmla="*/ 134 w 854"/>
                <a:gd name="T95" fmla="*/ 0 h 614"/>
                <a:gd name="T96" fmla="*/ 107 w 854"/>
                <a:gd name="T97" fmla="*/ 7 h 614"/>
                <a:gd name="T98" fmla="*/ 105 w 854"/>
                <a:gd name="T99" fmla="*/ 25 h 614"/>
                <a:gd name="T100" fmla="*/ 101 w 854"/>
                <a:gd name="T101" fmla="*/ 34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7" name="Freeform 63"/>
            <p:cNvSpPr>
              <a:spLocks noChangeArrowheads="1"/>
            </p:cNvSpPr>
            <p:nvPr/>
          </p:nvSpPr>
          <p:spPr bwMode="auto">
            <a:xfrm>
              <a:off x="559" y="99"/>
              <a:ext cx="1125" cy="308"/>
            </a:xfrm>
            <a:custGeom>
              <a:avLst/>
              <a:gdLst>
                <a:gd name="T0" fmla="*/ 562 w 2252"/>
                <a:gd name="T1" fmla="*/ 154 h 615"/>
                <a:gd name="T2" fmla="*/ 561 w 2252"/>
                <a:gd name="T3" fmla="*/ 34 h 615"/>
                <a:gd name="T4" fmla="*/ 555 w 2252"/>
                <a:gd name="T5" fmla="*/ 28 h 615"/>
                <a:gd name="T6" fmla="*/ 547 w 2252"/>
                <a:gd name="T7" fmla="*/ 19 h 615"/>
                <a:gd name="T8" fmla="*/ 541 w 2252"/>
                <a:gd name="T9" fmla="*/ 13 h 615"/>
                <a:gd name="T10" fmla="*/ 540 w 2252"/>
                <a:gd name="T11" fmla="*/ 11 h 615"/>
                <a:gd name="T12" fmla="*/ 540 w 2252"/>
                <a:gd name="T13" fmla="*/ 2 h 615"/>
                <a:gd name="T14" fmla="*/ 532 w 2252"/>
                <a:gd name="T15" fmla="*/ 0 h 615"/>
                <a:gd name="T16" fmla="*/ 485 w 2252"/>
                <a:gd name="T17" fmla="*/ 9 h 615"/>
                <a:gd name="T18" fmla="*/ 470 w 2252"/>
                <a:gd name="T19" fmla="*/ 30 h 615"/>
                <a:gd name="T20" fmla="*/ 442 w 2252"/>
                <a:gd name="T21" fmla="*/ 54 h 615"/>
                <a:gd name="T22" fmla="*/ 455 w 2252"/>
                <a:gd name="T23" fmla="*/ 33 h 615"/>
                <a:gd name="T24" fmla="*/ 395 w 2252"/>
                <a:gd name="T25" fmla="*/ 16 h 615"/>
                <a:gd name="T26" fmla="*/ 385 w 2252"/>
                <a:gd name="T27" fmla="*/ 10 h 615"/>
                <a:gd name="T28" fmla="*/ 377 w 2252"/>
                <a:gd name="T29" fmla="*/ 16 h 615"/>
                <a:gd name="T30" fmla="*/ 303 w 2252"/>
                <a:gd name="T31" fmla="*/ 51 h 615"/>
                <a:gd name="T32" fmla="*/ 298 w 2252"/>
                <a:gd name="T33" fmla="*/ 26 h 615"/>
                <a:gd name="T34" fmla="*/ 290 w 2252"/>
                <a:gd name="T35" fmla="*/ 14 h 615"/>
                <a:gd name="T36" fmla="*/ 280 w 2252"/>
                <a:gd name="T37" fmla="*/ 16 h 615"/>
                <a:gd name="T38" fmla="*/ 270 w 2252"/>
                <a:gd name="T39" fmla="*/ 35 h 615"/>
                <a:gd name="T40" fmla="*/ 227 w 2252"/>
                <a:gd name="T41" fmla="*/ 32 h 615"/>
                <a:gd name="T42" fmla="*/ 182 w 2252"/>
                <a:gd name="T43" fmla="*/ 31 h 615"/>
                <a:gd name="T44" fmla="*/ 141 w 2252"/>
                <a:gd name="T45" fmla="*/ 51 h 615"/>
                <a:gd name="T46" fmla="*/ 134 w 2252"/>
                <a:gd name="T47" fmla="*/ 44 h 615"/>
                <a:gd name="T48" fmla="*/ 132 w 2252"/>
                <a:gd name="T49" fmla="*/ 28 h 615"/>
                <a:gd name="T50" fmla="*/ 128 w 2252"/>
                <a:gd name="T51" fmla="*/ 16 h 615"/>
                <a:gd name="T52" fmla="*/ 124 w 2252"/>
                <a:gd name="T53" fmla="*/ 16 h 615"/>
                <a:gd name="T54" fmla="*/ 120 w 2252"/>
                <a:gd name="T55" fmla="*/ 18 h 615"/>
                <a:gd name="T56" fmla="*/ 116 w 2252"/>
                <a:gd name="T57" fmla="*/ 13 h 615"/>
                <a:gd name="T58" fmla="*/ 111 w 2252"/>
                <a:gd name="T59" fmla="*/ 13 h 615"/>
                <a:gd name="T60" fmla="*/ 107 w 2252"/>
                <a:gd name="T61" fmla="*/ 22 h 615"/>
                <a:gd name="T62" fmla="*/ 103 w 2252"/>
                <a:gd name="T63" fmla="*/ 30 h 615"/>
                <a:gd name="T64" fmla="*/ 99 w 2252"/>
                <a:gd name="T65" fmla="*/ 41 h 615"/>
                <a:gd name="T66" fmla="*/ 90 w 2252"/>
                <a:gd name="T67" fmla="*/ 52 h 615"/>
                <a:gd name="T68" fmla="*/ 79 w 2252"/>
                <a:gd name="T69" fmla="*/ 27 h 615"/>
                <a:gd name="T70" fmla="*/ 32 w 2252"/>
                <a:gd name="T71" fmla="*/ 14 h 615"/>
                <a:gd name="T72" fmla="*/ 18 w 2252"/>
                <a:gd name="T73" fmla="*/ 54 h 615"/>
                <a:gd name="T74" fmla="*/ 0 w 2252"/>
                <a:gd name="T75" fmla="*/ 154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8" name="Freeform 64"/>
            <p:cNvSpPr>
              <a:spLocks noChangeArrowheads="1"/>
            </p:cNvSpPr>
            <p:nvPr/>
          </p:nvSpPr>
          <p:spPr bwMode="auto">
            <a:xfrm>
              <a:off x="584" y="88"/>
              <a:ext cx="176" cy="319"/>
            </a:xfrm>
            <a:custGeom>
              <a:avLst/>
              <a:gdLst>
                <a:gd name="T0" fmla="*/ 38 w 351"/>
                <a:gd name="T1" fmla="*/ 1 h 638"/>
                <a:gd name="T2" fmla="*/ 30 w 351"/>
                <a:gd name="T3" fmla="*/ 12 h 638"/>
                <a:gd name="T4" fmla="*/ 24 w 351"/>
                <a:gd name="T5" fmla="*/ 29 h 638"/>
                <a:gd name="T6" fmla="*/ 21 w 351"/>
                <a:gd name="T7" fmla="*/ 46 h 638"/>
                <a:gd name="T8" fmla="*/ 19 w 351"/>
                <a:gd name="T9" fmla="*/ 48 h 638"/>
                <a:gd name="T10" fmla="*/ 17 w 351"/>
                <a:gd name="T11" fmla="*/ 37 h 638"/>
                <a:gd name="T12" fmla="*/ 12 w 351"/>
                <a:gd name="T13" fmla="*/ 47 h 638"/>
                <a:gd name="T14" fmla="*/ 8 w 351"/>
                <a:gd name="T15" fmla="*/ 67 h 638"/>
                <a:gd name="T16" fmla="*/ 8 w 351"/>
                <a:gd name="T17" fmla="*/ 80 h 638"/>
                <a:gd name="T18" fmla="*/ 12 w 351"/>
                <a:gd name="T19" fmla="*/ 89 h 638"/>
                <a:gd name="T20" fmla="*/ 12 w 351"/>
                <a:gd name="T21" fmla="*/ 90 h 638"/>
                <a:gd name="T22" fmla="*/ 7 w 351"/>
                <a:gd name="T23" fmla="*/ 87 h 638"/>
                <a:gd name="T24" fmla="*/ 4 w 351"/>
                <a:gd name="T25" fmla="*/ 85 h 638"/>
                <a:gd name="T26" fmla="*/ 3 w 351"/>
                <a:gd name="T27" fmla="*/ 84 h 638"/>
                <a:gd name="T28" fmla="*/ 2 w 351"/>
                <a:gd name="T29" fmla="*/ 91 h 638"/>
                <a:gd name="T30" fmla="*/ 0 w 351"/>
                <a:gd name="T31" fmla="*/ 113 h 638"/>
                <a:gd name="T32" fmla="*/ 2 w 351"/>
                <a:gd name="T33" fmla="*/ 137 h 638"/>
                <a:gd name="T34" fmla="*/ 10 w 351"/>
                <a:gd name="T35" fmla="*/ 155 h 638"/>
                <a:gd name="T36" fmla="*/ 18 w 351"/>
                <a:gd name="T37" fmla="*/ 160 h 638"/>
                <a:gd name="T38" fmla="*/ 25 w 351"/>
                <a:gd name="T39" fmla="*/ 160 h 638"/>
                <a:gd name="T40" fmla="*/ 34 w 351"/>
                <a:gd name="T41" fmla="*/ 160 h 638"/>
                <a:gd name="T42" fmla="*/ 44 w 351"/>
                <a:gd name="T43" fmla="*/ 160 h 638"/>
                <a:gd name="T44" fmla="*/ 54 w 351"/>
                <a:gd name="T45" fmla="*/ 160 h 638"/>
                <a:gd name="T46" fmla="*/ 63 w 351"/>
                <a:gd name="T47" fmla="*/ 160 h 638"/>
                <a:gd name="T48" fmla="*/ 71 w 351"/>
                <a:gd name="T49" fmla="*/ 160 h 638"/>
                <a:gd name="T50" fmla="*/ 75 w 351"/>
                <a:gd name="T51" fmla="*/ 160 h 638"/>
                <a:gd name="T52" fmla="*/ 79 w 351"/>
                <a:gd name="T53" fmla="*/ 156 h 638"/>
                <a:gd name="T54" fmla="*/ 84 w 351"/>
                <a:gd name="T55" fmla="*/ 141 h 638"/>
                <a:gd name="T56" fmla="*/ 88 w 351"/>
                <a:gd name="T57" fmla="*/ 122 h 638"/>
                <a:gd name="T58" fmla="*/ 88 w 351"/>
                <a:gd name="T59" fmla="*/ 106 h 638"/>
                <a:gd name="T60" fmla="*/ 86 w 351"/>
                <a:gd name="T61" fmla="*/ 104 h 638"/>
                <a:gd name="T62" fmla="*/ 83 w 351"/>
                <a:gd name="T63" fmla="*/ 110 h 638"/>
                <a:gd name="T64" fmla="*/ 80 w 351"/>
                <a:gd name="T65" fmla="*/ 115 h 638"/>
                <a:gd name="T66" fmla="*/ 77 w 351"/>
                <a:gd name="T67" fmla="*/ 119 h 638"/>
                <a:gd name="T68" fmla="*/ 78 w 351"/>
                <a:gd name="T69" fmla="*/ 116 h 638"/>
                <a:gd name="T70" fmla="*/ 81 w 351"/>
                <a:gd name="T71" fmla="*/ 103 h 638"/>
                <a:gd name="T72" fmla="*/ 82 w 351"/>
                <a:gd name="T73" fmla="*/ 85 h 638"/>
                <a:gd name="T74" fmla="*/ 78 w 351"/>
                <a:gd name="T75" fmla="*/ 64 h 638"/>
                <a:gd name="T76" fmla="*/ 74 w 351"/>
                <a:gd name="T77" fmla="*/ 55 h 638"/>
                <a:gd name="T78" fmla="*/ 72 w 351"/>
                <a:gd name="T79" fmla="*/ 61 h 638"/>
                <a:gd name="T80" fmla="*/ 68 w 351"/>
                <a:gd name="T81" fmla="*/ 67 h 638"/>
                <a:gd name="T82" fmla="*/ 65 w 351"/>
                <a:gd name="T83" fmla="*/ 71 h 638"/>
                <a:gd name="T84" fmla="*/ 66 w 351"/>
                <a:gd name="T85" fmla="*/ 67 h 638"/>
                <a:gd name="T86" fmla="*/ 66 w 351"/>
                <a:gd name="T87" fmla="*/ 52 h 638"/>
                <a:gd name="T88" fmla="*/ 65 w 351"/>
                <a:gd name="T89" fmla="*/ 35 h 638"/>
                <a:gd name="T90" fmla="*/ 60 w 351"/>
                <a:gd name="T91" fmla="*/ 18 h 638"/>
                <a:gd name="T92" fmla="*/ 57 w 351"/>
                <a:gd name="T93" fmla="*/ 19 h 638"/>
                <a:gd name="T94" fmla="*/ 54 w 351"/>
                <a:gd name="T95" fmla="*/ 27 h 638"/>
                <a:gd name="T96" fmla="*/ 53 w 351"/>
                <a:gd name="T97" fmla="*/ 24 h 638"/>
                <a:gd name="T98" fmla="*/ 50 w 351"/>
                <a:gd name="T99" fmla="*/ 15 h 638"/>
                <a:gd name="T100" fmla="*/ 46 w 351"/>
                <a:gd name="T101" fmla="*/ 6 h 638"/>
                <a:gd name="T102" fmla="*/ 42 w 351"/>
                <a:gd name="T103" fmla="*/ 1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79" name="Freeform 65"/>
            <p:cNvSpPr>
              <a:spLocks noChangeArrowheads="1"/>
            </p:cNvSpPr>
            <p:nvPr/>
          </p:nvSpPr>
          <p:spPr bwMode="auto">
            <a:xfrm>
              <a:off x="653" y="183"/>
              <a:ext cx="379" cy="224"/>
            </a:xfrm>
            <a:custGeom>
              <a:avLst/>
              <a:gdLst>
                <a:gd name="T0" fmla="*/ 0 w 758"/>
                <a:gd name="T1" fmla="*/ 57 h 449"/>
                <a:gd name="T2" fmla="*/ 38 w 758"/>
                <a:gd name="T3" fmla="*/ 0 h 449"/>
                <a:gd name="T4" fmla="*/ 75 w 758"/>
                <a:gd name="T5" fmla="*/ 57 h 449"/>
                <a:gd name="T6" fmla="*/ 190 w 758"/>
                <a:gd name="T7" fmla="*/ 57 h 449"/>
                <a:gd name="T8" fmla="*/ 190 w 758"/>
                <a:gd name="T9" fmla="*/ 112 h 449"/>
                <a:gd name="T10" fmla="*/ 0 w 758"/>
                <a:gd name="T11" fmla="*/ 112 h 449"/>
                <a:gd name="T12" fmla="*/ 0 w 758"/>
                <a:gd name="T13" fmla="*/ 57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0" name="Freeform 66"/>
            <p:cNvSpPr>
              <a:spLocks noChangeArrowheads="1"/>
            </p:cNvSpPr>
            <p:nvPr/>
          </p:nvSpPr>
          <p:spPr bwMode="auto">
            <a:xfrm>
              <a:off x="650" y="164"/>
              <a:ext cx="386" cy="133"/>
            </a:xfrm>
            <a:custGeom>
              <a:avLst/>
              <a:gdLst>
                <a:gd name="T0" fmla="*/ 191 w 770"/>
                <a:gd name="T1" fmla="*/ 67 h 264"/>
                <a:gd name="T2" fmla="*/ 76 w 770"/>
                <a:gd name="T3" fmla="*/ 67 h 264"/>
                <a:gd name="T4" fmla="*/ 39 w 770"/>
                <a:gd name="T5" fmla="*/ 9 h 264"/>
                <a:gd name="T6" fmla="*/ 2 w 770"/>
                <a:gd name="T7" fmla="*/ 67 h 264"/>
                <a:gd name="T8" fmla="*/ 0 w 770"/>
                <a:gd name="T9" fmla="*/ 60 h 264"/>
                <a:gd name="T10" fmla="*/ 39 w 770"/>
                <a:gd name="T11" fmla="*/ 0 h 264"/>
                <a:gd name="T12" fmla="*/ 78 w 770"/>
                <a:gd name="T13" fmla="*/ 60 h 264"/>
                <a:gd name="T14" fmla="*/ 194 w 770"/>
                <a:gd name="T15" fmla="*/ 60 h 264"/>
                <a:gd name="T16" fmla="*/ 191 w 770"/>
                <a:gd name="T17" fmla="*/ 67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1" name="Rectangle 67"/>
            <p:cNvSpPr>
              <a:spLocks noChangeArrowheads="1"/>
            </p:cNvSpPr>
            <p:nvPr/>
          </p:nvSpPr>
          <p:spPr bwMode="auto"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2" name="Freeform 68"/>
            <p:cNvSpPr>
              <a:spLocks noChangeArrowheads="1"/>
            </p:cNvSpPr>
            <p:nvPr/>
          </p:nvSpPr>
          <p:spPr bwMode="auto">
            <a:xfrm>
              <a:off x="728" y="164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39 w 615"/>
                <a:gd name="T3" fmla="*/ 60 h 237"/>
                <a:gd name="T4" fmla="*/ 154 w 615"/>
                <a:gd name="T5" fmla="*/ 60 h 237"/>
                <a:gd name="T6" fmla="*/ 115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3" name="Rectangle 69"/>
            <p:cNvSpPr>
              <a:spLocks noChangeArrowheads="1"/>
            </p:cNvSpPr>
            <p:nvPr/>
          </p:nvSpPr>
          <p:spPr bwMode="auto"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4" name="Rectangle 70"/>
            <p:cNvSpPr>
              <a:spLocks noChangeArrowheads="1"/>
            </p:cNvSpPr>
            <p:nvPr/>
          </p:nvSpPr>
          <p:spPr bwMode="auto"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5" name="Freeform 71"/>
            <p:cNvSpPr>
              <a:spLocks noChangeArrowheads="1"/>
            </p:cNvSpPr>
            <p:nvPr/>
          </p:nvSpPr>
          <p:spPr bwMode="auto">
            <a:xfrm>
              <a:off x="1011" y="26"/>
              <a:ext cx="435" cy="205"/>
            </a:xfrm>
            <a:custGeom>
              <a:avLst/>
              <a:gdLst>
                <a:gd name="T0" fmla="*/ 95 w 871"/>
                <a:gd name="T1" fmla="*/ 19 h 409"/>
                <a:gd name="T2" fmla="*/ 217 w 871"/>
                <a:gd name="T3" fmla="*/ 19 h 409"/>
                <a:gd name="T4" fmla="*/ 163 w 871"/>
                <a:gd name="T5" fmla="*/ 103 h 409"/>
                <a:gd name="T6" fmla="*/ 0 w 871"/>
                <a:gd name="T7" fmla="*/ 103 h 409"/>
                <a:gd name="T8" fmla="*/ 55 w 871"/>
                <a:gd name="T9" fmla="*/ 19 h 409"/>
                <a:gd name="T10" fmla="*/ 76 w 871"/>
                <a:gd name="T11" fmla="*/ 19 h 409"/>
                <a:gd name="T12" fmla="*/ 76 w 871"/>
                <a:gd name="T13" fmla="*/ 0 h 409"/>
                <a:gd name="T14" fmla="*/ 95 w 871"/>
                <a:gd name="T15" fmla="*/ 0 h 409"/>
                <a:gd name="T16" fmla="*/ 95 w 871"/>
                <a:gd name="T17" fmla="*/ 19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6" name="Freeform 72"/>
            <p:cNvSpPr>
              <a:spLocks noChangeArrowheads="1"/>
            </p:cNvSpPr>
            <p:nvPr/>
          </p:nvSpPr>
          <p:spPr bwMode="auto">
            <a:xfrm>
              <a:off x="1015" y="89"/>
              <a:ext cx="537" cy="318"/>
            </a:xfrm>
            <a:custGeom>
              <a:avLst/>
              <a:gdLst>
                <a:gd name="T0" fmla="*/ 269 w 1073"/>
                <a:gd name="T1" fmla="*/ 80 h 636"/>
                <a:gd name="T2" fmla="*/ 216 w 1073"/>
                <a:gd name="T3" fmla="*/ 0 h 636"/>
                <a:gd name="T4" fmla="*/ 163 w 1073"/>
                <a:gd name="T5" fmla="*/ 80 h 636"/>
                <a:gd name="T6" fmla="*/ 0 w 1073"/>
                <a:gd name="T7" fmla="*/ 80 h 636"/>
                <a:gd name="T8" fmla="*/ 0 w 1073"/>
                <a:gd name="T9" fmla="*/ 159 h 636"/>
                <a:gd name="T10" fmla="*/ 269 w 1073"/>
                <a:gd name="T11" fmla="*/ 159 h 636"/>
                <a:gd name="T12" fmla="*/ 269 w 1073"/>
                <a:gd name="T13" fmla="*/ 80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7" name="Rectangle 73"/>
            <p:cNvSpPr>
              <a:spLocks noChangeArrowheads="1"/>
            </p:cNvSpPr>
            <p:nvPr/>
          </p:nvSpPr>
          <p:spPr bwMode="auto"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8" name="Freeform 74"/>
            <p:cNvSpPr>
              <a:spLocks noChangeArrowheads="1"/>
            </p:cNvSpPr>
            <p:nvPr/>
          </p:nvSpPr>
          <p:spPr bwMode="auto">
            <a:xfrm>
              <a:off x="1463" y="351"/>
              <a:ext cx="174" cy="56"/>
            </a:xfrm>
            <a:custGeom>
              <a:avLst/>
              <a:gdLst>
                <a:gd name="T0" fmla="*/ 76 w 348"/>
                <a:gd name="T1" fmla="*/ 13 h 113"/>
                <a:gd name="T2" fmla="*/ 76 w 348"/>
                <a:gd name="T3" fmla="*/ 0 h 113"/>
                <a:gd name="T4" fmla="*/ 0 w 348"/>
                <a:gd name="T5" fmla="*/ 0 h 113"/>
                <a:gd name="T6" fmla="*/ 0 w 348"/>
                <a:gd name="T7" fmla="*/ 28 h 113"/>
                <a:gd name="T8" fmla="*/ 87 w 348"/>
                <a:gd name="T9" fmla="*/ 28 h 113"/>
                <a:gd name="T10" fmla="*/ 87 w 348"/>
                <a:gd name="T11" fmla="*/ 13 h 113"/>
                <a:gd name="T12" fmla="*/ 76 w 348"/>
                <a:gd name="T13" fmla="*/ 13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89" name="Rectangle 75"/>
            <p:cNvSpPr>
              <a:spLocks noChangeArrowheads="1"/>
            </p:cNvSpPr>
            <p:nvPr/>
          </p:nvSpPr>
          <p:spPr bwMode="auto"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0" name="Rectangle 76"/>
            <p:cNvSpPr>
              <a:spLocks noChangeArrowheads="1"/>
            </p:cNvSpPr>
            <p:nvPr/>
          </p:nvSpPr>
          <p:spPr bwMode="auto"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1" name="Rectangle 77"/>
            <p:cNvSpPr>
              <a:spLocks noChangeArrowheads="1"/>
            </p:cNvSpPr>
            <p:nvPr/>
          </p:nvSpPr>
          <p:spPr bwMode="auto"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2" name="Freeform 78"/>
            <p:cNvSpPr>
              <a:spLocks noChangeArrowheads="1"/>
            </p:cNvSpPr>
            <p:nvPr/>
          </p:nvSpPr>
          <p:spPr bwMode="auto">
            <a:xfrm>
              <a:off x="1011" y="63"/>
              <a:ext cx="545" cy="188"/>
            </a:xfrm>
            <a:custGeom>
              <a:avLst/>
              <a:gdLst>
                <a:gd name="T0" fmla="*/ 2 w 1091"/>
                <a:gd name="T1" fmla="*/ 94 h 375"/>
                <a:gd name="T2" fmla="*/ 165 w 1091"/>
                <a:gd name="T3" fmla="*/ 94 h 375"/>
                <a:gd name="T4" fmla="*/ 217 w 1091"/>
                <a:gd name="T5" fmla="*/ 13 h 375"/>
                <a:gd name="T6" fmla="*/ 270 w 1091"/>
                <a:gd name="T7" fmla="*/ 94 h 375"/>
                <a:gd name="T8" fmla="*/ 272 w 1091"/>
                <a:gd name="T9" fmla="*/ 84 h 375"/>
                <a:gd name="T10" fmla="*/ 217 w 1091"/>
                <a:gd name="T11" fmla="*/ 0 h 375"/>
                <a:gd name="T12" fmla="*/ 163 w 1091"/>
                <a:gd name="T13" fmla="*/ 84 h 375"/>
                <a:gd name="T14" fmla="*/ 0 w 1091"/>
                <a:gd name="T15" fmla="*/ 84 h 375"/>
                <a:gd name="T16" fmla="*/ 2 w 1091"/>
                <a:gd name="T17" fmla="*/ 94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3" name="Rectangle 79"/>
            <p:cNvSpPr>
              <a:spLocks noChangeArrowheads="1"/>
            </p:cNvSpPr>
            <p:nvPr/>
          </p:nvSpPr>
          <p:spPr bwMode="auto"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4" name="Rectangle 80"/>
            <p:cNvSpPr>
              <a:spLocks noChangeArrowheads="1"/>
            </p:cNvSpPr>
            <p:nvPr/>
          </p:nvSpPr>
          <p:spPr bwMode="auto"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5" name="Rectangle 81"/>
            <p:cNvSpPr>
              <a:spLocks noChangeArrowheads="1"/>
            </p:cNvSpPr>
            <p:nvPr/>
          </p:nvSpPr>
          <p:spPr bwMode="auto"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6" name="Rectangle 82"/>
            <p:cNvSpPr>
              <a:spLocks noChangeArrowheads="1"/>
            </p:cNvSpPr>
            <p:nvPr/>
          </p:nvSpPr>
          <p:spPr bwMode="auto"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7" name="Rectangle 83"/>
            <p:cNvSpPr>
              <a:spLocks noChangeArrowheads="1"/>
            </p:cNvSpPr>
            <p:nvPr/>
          </p:nvSpPr>
          <p:spPr bwMode="auto"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8" name="Rectangle 84"/>
            <p:cNvSpPr>
              <a:spLocks noChangeArrowheads="1"/>
            </p:cNvSpPr>
            <p:nvPr/>
          </p:nvSpPr>
          <p:spPr bwMode="auto"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299" name="Freeform 85"/>
            <p:cNvSpPr>
              <a:spLocks noChangeArrowheads="1"/>
            </p:cNvSpPr>
            <p:nvPr/>
          </p:nvSpPr>
          <p:spPr bwMode="auto">
            <a:xfrm>
              <a:off x="1414" y="159"/>
              <a:ext cx="27" cy="20"/>
            </a:xfrm>
            <a:custGeom>
              <a:avLst/>
              <a:gdLst>
                <a:gd name="T0" fmla="*/ 5 w 55"/>
                <a:gd name="T1" fmla="*/ 0 h 42"/>
                <a:gd name="T2" fmla="*/ 3 w 55"/>
                <a:gd name="T3" fmla="*/ 2 h 42"/>
                <a:gd name="T4" fmla="*/ 1 w 55"/>
                <a:gd name="T5" fmla="*/ 4 h 42"/>
                <a:gd name="T6" fmla="*/ 0 w 55"/>
                <a:gd name="T7" fmla="*/ 7 h 42"/>
                <a:gd name="T8" fmla="*/ 0 w 55"/>
                <a:gd name="T9" fmla="*/ 10 h 42"/>
                <a:gd name="T10" fmla="*/ 13 w 55"/>
                <a:gd name="T11" fmla="*/ 10 h 42"/>
                <a:gd name="T12" fmla="*/ 5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0" name="Freeform 86"/>
            <p:cNvSpPr>
              <a:spLocks noChangeArrowheads="1"/>
            </p:cNvSpPr>
            <p:nvPr/>
          </p:nvSpPr>
          <p:spPr bwMode="auto">
            <a:xfrm>
              <a:off x="1451" y="159"/>
              <a:ext cx="28" cy="20"/>
            </a:xfrm>
            <a:custGeom>
              <a:avLst/>
              <a:gdLst>
                <a:gd name="T0" fmla="*/ 9 w 55"/>
                <a:gd name="T1" fmla="*/ 0 h 42"/>
                <a:gd name="T2" fmla="*/ 11 w 55"/>
                <a:gd name="T3" fmla="*/ 2 h 42"/>
                <a:gd name="T4" fmla="*/ 12 w 55"/>
                <a:gd name="T5" fmla="*/ 4 h 42"/>
                <a:gd name="T6" fmla="*/ 14 w 55"/>
                <a:gd name="T7" fmla="*/ 7 h 42"/>
                <a:gd name="T8" fmla="*/ 14 w 55"/>
                <a:gd name="T9" fmla="*/ 10 h 42"/>
                <a:gd name="T10" fmla="*/ 0 w 55"/>
                <a:gd name="T11" fmla="*/ 10 h 42"/>
                <a:gd name="T12" fmla="*/ 9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1" name="Freeform 87"/>
            <p:cNvSpPr>
              <a:spLocks noChangeArrowheads="1"/>
            </p:cNvSpPr>
            <p:nvPr/>
          </p:nvSpPr>
          <p:spPr bwMode="auto">
            <a:xfrm>
              <a:off x="1430" y="148"/>
              <a:ext cx="32" cy="27"/>
            </a:xfrm>
            <a:custGeom>
              <a:avLst/>
              <a:gdLst>
                <a:gd name="T0" fmla="*/ 8 w 66"/>
                <a:gd name="T1" fmla="*/ 14 h 53"/>
                <a:gd name="T2" fmla="*/ 16 w 66"/>
                <a:gd name="T3" fmla="*/ 3 h 53"/>
                <a:gd name="T4" fmla="*/ 14 w 66"/>
                <a:gd name="T5" fmla="*/ 2 h 53"/>
                <a:gd name="T6" fmla="*/ 12 w 66"/>
                <a:gd name="T7" fmla="*/ 1 h 53"/>
                <a:gd name="T8" fmla="*/ 10 w 66"/>
                <a:gd name="T9" fmla="*/ 1 h 53"/>
                <a:gd name="T10" fmla="*/ 8 w 66"/>
                <a:gd name="T11" fmla="*/ 0 h 53"/>
                <a:gd name="T12" fmla="*/ 6 w 66"/>
                <a:gd name="T13" fmla="*/ 1 h 53"/>
                <a:gd name="T14" fmla="*/ 3 w 66"/>
                <a:gd name="T15" fmla="*/ 1 h 53"/>
                <a:gd name="T16" fmla="*/ 1 w 66"/>
                <a:gd name="T17" fmla="*/ 2 h 53"/>
                <a:gd name="T18" fmla="*/ 0 w 66"/>
                <a:gd name="T19" fmla="*/ 3 h 53"/>
                <a:gd name="T20" fmla="*/ 8 w 66"/>
                <a:gd name="T21" fmla="*/ 1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2" name="Freeform 88"/>
            <p:cNvSpPr>
              <a:spLocks noChangeArrowheads="1"/>
            </p:cNvSpPr>
            <p:nvPr/>
          </p:nvSpPr>
          <p:spPr bwMode="auto">
            <a:xfrm>
              <a:off x="1450" y="172"/>
              <a:ext cx="174" cy="87"/>
            </a:xfrm>
            <a:custGeom>
              <a:avLst/>
              <a:gdLst>
                <a:gd name="T0" fmla="*/ 1 w 348"/>
                <a:gd name="T1" fmla="*/ 34 h 174"/>
                <a:gd name="T2" fmla="*/ 22 w 348"/>
                <a:gd name="T3" fmla="*/ 0 h 174"/>
                <a:gd name="T4" fmla="*/ 30 w 348"/>
                <a:gd name="T5" fmla="*/ 0 h 174"/>
                <a:gd name="T6" fmla="*/ 9 w 348"/>
                <a:gd name="T7" fmla="*/ 34 h 174"/>
                <a:gd name="T8" fmla="*/ 43 w 348"/>
                <a:gd name="T9" fmla="*/ 34 h 174"/>
                <a:gd name="T10" fmla="*/ 65 w 348"/>
                <a:gd name="T11" fmla="*/ 0 h 174"/>
                <a:gd name="T12" fmla="*/ 87 w 348"/>
                <a:gd name="T13" fmla="*/ 34 h 174"/>
                <a:gd name="T14" fmla="*/ 85 w 348"/>
                <a:gd name="T15" fmla="*/ 44 h 174"/>
                <a:gd name="T16" fmla="*/ 65 w 348"/>
                <a:gd name="T17" fmla="*/ 12 h 174"/>
                <a:gd name="T18" fmla="*/ 44 w 348"/>
                <a:gd name="T19" fmla="*/ 44 h 174"/>
                <a:gd name="T20" fmla="*/ 3 w 348"/>
                <a:gd name="T21" fmla="*/ 44 h 174"/>
                <a:gd name="T22" fmla="*/ 0 w 348"/>
                <a:gd name="T23" fmla="*/ 34 h 174"/>
                <a:gd name="T24" fmla="*/ 1 w 348"/>
                <a:gd name="T25" fmla="*/ 3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3" name="Rectangle 89"/>
            <p:cNvSpPr>
              <a:spLocks noChangeArrowheads="1"/>
            </p:cNvSpPr>
            <p:nvPr/>
          </p:nvSpPr>
          <p:spPr bwMode="auto"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4" name="Rectangle 90"/>
            <p:cNvSpPr>
              <a:spLocks noChangeArrowheads="1"/>
            </p:cNvSpPr>
            <p:nvPr/>
          </p:nvSpPr>
          <p:spPr bwMode="auto"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5" name="Freeform 91"/>
            <p:cNvSpPr>
              <a:spLocks noChangeArrowheads="1"/>
            </p:cNvSpPr>
            <p:nvPr/>
          </p:nvSpPr>
          <p:spPr bwMode="auto">
            <a:xfrm>
              <a:off x="1540" y="198"/>
              <a:ext cx="80" cy="61"/>
            </a:xfrm>
            <a:custGeom>
              <a:avLst/>
              <a:gdLst>
                <a:gd name="T0" fmla="*/ 40 w 161"/>
                <a:gd name="T1" fmla="*/ 30 h 124"/>
                <a:gd name="T2" fmla="*/ 20 w 161"/>
                <a:gd name="T3" fmla="*/ 0 h 124"/>
                <a:gd name="T4" fmla="*/ 0 w 161"/>
                <a:gd name="T5" fmla="*/ 30 h 124"/>
                <a:gd name="T6" fmla="*/ 40 w 161"/>
                <a:gd name="T7" fmla="*/ 3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6" name="Rectangle 92"/>
            <p:cNvSpPr>
              <a:spLocks noChangeArrowheads="1"/>
            </p:cNvSpPr>
            <p:nvPr/>
          </p:nvSpPr>
          <p:spPr bwMode="auto"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7" name="Freeform 93"/>
            <p:cNvSpPr>
              <a:spLocks noChangeArrowheads="1"/>
            </p:cNvSpPr>
            <p:nvPr/>
          </p:nvSpPr>
          <p:spPr bwMode="auto">
            <a:xfrm>
              <a:off x="1468" y="172"/>
              <a:ext cx="111" cy="68"/>
            </a:xfrm>
            <a:custGeom>
              <a:avLst/>
              <a:gdLst>
                <a:gd name="T0" fmla="*/ 21 w 224"/>
                <a:gd name="T1" fmla="*/ 0 h 136"/>
                <a:gd name="T2" fmla="*/ 0 w 224"/>
                <a:gd name="T3" fmla="*/ 34 h 136"/>
                <a:gd name="T4" fmla="*/ 33 w 224"/>
                <a:gd name="T5" fmla="*/ 34 h 136"/>
                <a:gd name="T6" fmla="*/ 55 w 224"/>
                <a:gd name="T7" fmla="*/ 0 h 136"/>
                <a:gd name="T8" fmla="*/ 21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8" name="Rectangle 94"/>
            <p:cNvSpPr>
              <a:spLocks noChangeArrowheads="1"/>
            </p:cNvSpPr>
            <p:nvPr/>
          </p:nvSpPr>
          <p:spPr bwMode="auto"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09" name="Rectangle 95"/>
            <p:cNvSpPr>
              <a:spLocks noChangeArrowheads="1"/>
            </p:cNvSpPr>
            <p:nvPr/>
          </p:nvSpPr>
          <p:spPr bwMode="auto"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0" name="Freeform 96"/>
            <p:cNvSpPr>
              <a:spLocks noChangeArrowheads="1"/>
            </p:cNvSpPr>
            <p:nvPr/>
          </p:nvSpPr>
          <p:spPr bwMode="auto">
            <a:xfrm>
              <a:off x="356" y="407"/>
              <a:ext cx="442" cy="221"/>
            </a:xfrm>
            <a:custGeom>
              <a:avLst/>
              <a:gdLst>
                <a:gd name="T0" fmla="*/ 162 w 882"/>
                <a:gd name="T1" fmla="*/ 1 h 442"/>
                <a:gd name="T2" fmla="*/ 171 w 882"/>
                <a:gd name="T3" fmla="*/ 6 h 442"/>
                <a:gd name="T4" fmla="*/ 177 w 882"/>
                <a:gd name="T5" fmla="*/ 13 h 442"/>
                <a:gd name="T6" fmla="*/ 171 w 882"/>
                <a:gd name="T7" fmla="*/ 20 h 442"/>
                <a:gd name="T8" fmla="*/ 154 w 882"/>
                <a:gd name="T9" fmla="*/ 24 h 442"/>
                <a:gd name="T10" fmla="*/ 139 w 882"/>
                <a:gd name="T11" fmla="*/ 26 h 442"/>
                <a:gd name="T12" fmla="*/ 124 w 882"/>
                <a:gd name="T13" fmla="*/ 28 h 442"/>
                <a:gd name="T14" fmla="*/ 107 w 882"/>
                <a:gd name="T15" fmla="*/ 29 h 442"/>
                <a:gd name="T16" fmla="*/ 91 w 882"/>
                <a:gd name="T17" fmla="*/ 31 h 442"/>
                <a:gd name="T18" fmla="*/ 74 w 882"/>
                <a:gd name="T19" fmla="*/ 34 h 442"/>
                <a:gd name="T20" fmla="*/ 58 w 882"/>
                <a:gd name="T21" fmla="*/ 37 h 442"/>
                <a:gd name="T22" fmla="*/ 43 w 882"/>
                <a:gd name="T23" fmla="*/ 41 h 442"/>
                <a:gd name="T24" fmla="*/ 29 w 882"/>
                <a:gd name="T25" fmla="*/ 46 h 442"/>
                <a:gd name="T26" fmla="*/ 18 w 882"/>
                <a:gd name="T27" fmla="*/ 52 h 442"/>
                <a:gd name="T28" fmla="*/ 8 w 882"/>
                <a:gd name="T29" fmla="*/ 60 h 442"/>
                <a:gd name="T30" fmla="*/ 2 w 882"/>
                <a:gd name="T31" fmla="*/ 70 h 442"/>
                <a:gd name="T32" fmla="*/ 0 w 882"/>
                <a:gd name="T33" fmla="*/ 80 h 442"/>
                <a:gd name="T34" fmla="*/ 3 w 882"/>
                <a:gd name="T35" fmla="*/ 89 h 442"/>
                <a:gd name="T36" fmla="*/ 11 w 882"/>
                <a:gd name="T37" fmla="*/ 99 h 442"/>
                <a:gd name="T38" fmla="*/ 25 w 882"/>
                <a:gd name="T39" fmla="*/ 107 h 442"/>
                <a:gd name="T40" fmla="*/ 38 w 882"/>
                <a:gd name="T41" fmla="*/ 111 h 442"/>
                <a:gd name="T42" fmla="*/ 49 w 882"/>
                <a:gd name="T43" fmla="*/ 111 h 442"/>
                <a:gd name="T44" fmla="*/ 64 w 882"/>
                <a:gd name="T45" fmla="*/ 111 h 442"/>
                <a:gd name="T46" fmla="*/ 81 w 882"/>
                <a:gd name="T47" fmla="*/ 111 h 442"/>
                <a:gd name="T48" fmla="*/ 98 w 882"/>
                <a:gd name="T49" fmla="*/ 111 h 442"/>
                <a:gd name="T50" fmla="*/ 114 w 882"/>
                <a:gd name="T51" fmla="*/ 111 h 442"/>
                <a:gd name="T52" fmla="*/ 126 w 882"/>
                <a:gd name="T53" fmla="*/ 111 h 442"/>
                <a:gd name="T54" fmla="*/ 133 w 882"/>
                <a:gd name="T55" fmla="*/ 111 h 442"/>
                <a:gd name="T56" fmla="*/ 127 w 882"/>
                <a:gd name="T57" fmla="*/ 109 h 442"/>
                <a:gd name="T58" fmla="*/ 110 w 882"/>
                <a:gd name="T59" fmla="*/ 106 h 442"/>
                <a:gd name="T60" fmla="*/ 91 w 882"/>
                <a:gd name="T61" fmla="*/ 101 h 442"/>
                <a:gd name="T62" fmla="*/ 74 w 882"/>
                <a:gd name="T63" fmla="*/ 96 h 442"/>
                <a:gd name="T64" fmla="*/ 59 w 882"/>
                <a:gd name="T65" fmla="*/ 89 h 442"/>
                <a:gd name="T66" fmla="*/ 49 w 882"/>
                <a:gd name="T67" fmla="*/ 81 h 442"/>
                <a:gd name="T68" fmla="*/ 45 w 882"/>
                <a:gd name="T69" fmla="*/ 71 h 442"/>
                <a:gd name="T70" fmla="*/ 51 w 882"/>
                <a:gd name="T71" fmla="*/ 60 h 442"/>
                <a:gd name="T72" fmla="*/ 62 w 882"/>
                <a:gd name="T73" fmla="*/ 52 h 442"/>
                <a:gd name="T74" fmla="*/ 76 w 882"/>
                <a:gd name="T75" fmla="*/ 48 h 442"/>
                <a:gd name="T76" fmla="*/ 94 w 882"/>
                <a:gd name="T77" fmla="*/ 45 h 442"/>
                <a:gd name="T78" fmla="*/ 115 w 882"/>
                <a:gd name="T79" fmla="*/ 43 h 442"/>
                <a:gd name="T80" fmla="*/ 137 w 882"/>
                <a:gd name="T81" fmla="*/ 41 h 442"/>
                <a:gd name="T82" fmla="*/ 158 w 882"/>
                <a:gd name="T83" fmla="*/ 39 h 442"/>
                <a:gd name="T84" fmla="*/ 179 w 882"/>
                <a:gd name="T85" fmla="*/ 36 h 442"/>
                <a:gd name="T86" fmla="*/ 195 w 882"/>
                <a:gd name="T87" fmla="*/ 31 h 442"/>
                <a:gd name="T88" fmla="*/ 211 w 882"/>
                <a:gd name="T89" fmla="*/ 23 h 442"/>
                <a:gd name="T90" fmla="*/ 221 w 882"/>
                <a:gd name="T91" fmla="*/ 14 h 442"/>
                <a:gd name="T92" fmla="*/ 221 w 882"/>
                <a:gd name="T93" fmla="*/ 6 h 442"/>
                <a:gd name="T94" fmla="*/ 217 w 882"/>
                <a:gd name="T95" fmla="*/ 2 h 442"/>
                <a:gd name="T96" fmla="*/ 159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1" name="Freeform 97"/>
            <p:cNvSpPr>
              <a:spLocks noChangeArrowheads="1"/>
            </p:cNvSpPr>
            <p:nvPr/>
          </p:nvSpPr>
          <p:spPr bwMode="auto">
            <a:xfrm>
              <a:off x="915" y="306"/>
              <a:ext cx="45" cy="170"/>
            </a:xfrm>
            <a:custGeom>
              <a:avLst/>
              <a:gdLst>
                <a:gd name="T0" fmla="*/ 1 w 91"/>
                <a:gd name="T1" fmla="*/ 86 h 338"/>
                <a:gd name="T2" fmla="*/ 1 w 91"/>
                <a:gd name="T3" fmla="*/ 86 h 338"/>
                <a:gd name="T4" fmla="*/ 0 w 91"/>
                <a:gd name="T5" fmla="*/ 84 h 338"/>
                <a:gd name="T6" fmla="*/ 1 w 91"/>
                <a:gd name="T7" fmla="*/ 37 h 338"/>
                <a:gd name="T8" fmla="*/ 1 w 91"/>
                <a:gd name="T9" fmla="*/ 2 h 338"/>
                <a:gd name="T10" fmla="*/ 0 w 91"/>
                <a:gd name="T11" fmla="*/ 1 h 338"/>
                <a:gd name="T12" fmla="*/ 0 w 91"/>
                <a:gd name="T13" fmla="*/ 1 h 338"/>
                <a:gd name="T14" fmla="*/ 14 w 91"/>
                <a:gd name="T15" fmla="*/ 0 h 338"/>
                <a:gd name="T16" fmla="*/ 16 w 91"/>
                <a:gd name="T17" fmla="*/ 2 h 338"/>
                <a:gd name="T18" fmla="*/ 16 w 91"/>
                <a:gd name="T19" fmla="*/ 3 h 338"/>
                <a:gd name="T20" fmla="*/ 16 w 91"/>
                <a:gd name="T21" fmla="*/ 3 h 338"/>
                <a:gd name="T22" fmla="*/ 22 w 91"/>
                <a:gd name="T23" fmla="*/ 84 h 338"/>
                <a:gd name="T24" fmla="*/ 21 w 91"/>
                <a:gd name="T25" fmla="*/ 84 h 338"/>
                <a:gd name="T26" fmla="*/ 20 w 91"/>
                <a:gd name="T27" fmla="*/ 84 h 338"/>
                <a:gd name="T28" fmla="*/ 14 w 91"/>
                <a:gd name="T29" fmla="*/ 3 h 338"/>
                <a:gd name="T30" fmla="*/ 3 w 91"/>
                <a:gd name="T31" fmla="*/ 4 h 338"/>
                <a:gd name="T32" fmla="*/ 1 w 91"/>
                <a:gd name="T33" fmla="*/ 86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2" name="Freeform 98"/>
            <p:cNvSpPr>
              <a:spLocks noChangeArrowheads="1"/>
            </p:cNvSpPr>
            <p:nvPr/>
          </p:nvSpPr>
          <p:spPr bwMode="auto">
            <a:xfrm>
              <a:off x="920" y="320"/>
              <a:ext cx="26" cy="5"/>
            </a:xfrm>
            <a:custGeom>
              <a:avLst/>
              <a:gdLst>
                <a:gd name="T0" fmla="*/ 13 w 51"/>
                <a:gd name="T1" fmla="*/ 0 h 10"/>
                <a:gd name="T2" fmla="*/ 1 w 51"/>
                <a:gd name="T3" fmla="*/ 1 h 10"/>
                <a:gd name="T4" fmla="*/ 0 w 51"/>
                <a:gd name="T5" fmla="*/ 3 h 10"/>
                <a:gd name="T6" fmla="*/ 13 w 51"/>
                <a:gd name="T7" fmla="*/ 3 h 10"/>
                <a:gd name="T8" fmla="*/ 13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3" name="Freeform 99"/>
            <p:cNvSpPr>
              <a:spLocks noChangeArrowheads="1"/>
            </p:cNvSpPr>
            <p:nvPr/>
          </p:nvSpPr>
          <p:spPr bwMode="auto">
            <a:xfrm>
              <a:off x="920" y="342"/>
              <a:ext cx="27" cy="4"/>
            </a:xfrm>
            <a:custGeom>
              <a:avLst/>
              <a:gdLst>
                <a:gd name="T0" fmla="*/ 13 w 53"/>
                <a:gd name="T1" fmla="*/ 0 h 9"/>
                <a:gd name="T2" fmla="*/ 1 w 53"/>
                <a:gd name="T3" fmla="*/ 0 h 9"/>
                <a:gd name="T4" fmla="*/ 0 w 53"/>
                <a:gd name="T5" fmla="*/ 2 h 9"/>
                <a:gd name="T6" fmla="*/ 14 w 53"/>
                <a:gd name="T7" fmla="*/ 2 h 9"/>
                <a:gd name="T8" fmla="*/ 13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4" name="Freeform 100"/>
            <p:cNvSpPr>
              <a:spLocks noChangeArrowheads="1"/>
            </p:cNvSpPr>
            <p:nvPr/>
          </p:nvSpPr>
          <p:spPr bwMode="auto">
            <a:xfrm>
              <a:off x="920" y="336"/>
              <a:ext cx="27" cy="3"/>
            </a:xfrm>
            <a:custGeom>
              <a:avLst/>
              <a:gdLst>
                <a:gd name="T0" fmla="*/ 13 w 53"/>
                <a:gd name="T1" fmla="*/ 0 h 4"/>
                <a:gd name="T2" fmla="*/ 1 w 53"/>
                <a:gd name="T3" fmla="*/ 1 h 4"/>
                <a:gd name="T4" fmla="*/ 0 w 53"/>
                <a:gd name="T5" fmla="*/ 2 h 4"/>
                <a:gd name="T6" fmla="*/ 14 w 53"/>
                <a:gd name="T7" fmla="*/ 2 h 4"/>
                <a:gd name="T8" fmla="*/ 13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5" name="Freeform 101"/>
            <p:cNvSpPr>
              <a:spLocks noChangeArrowheads="1"/>
            </p:cNvSpPr>
            <p:nvPr/>
          </p:nvSpPr>
          <p:spPr bwMode="auto">
            <a:xfrm>
              <a:off x="920" y="366"/>
              <a:ext cx="29" cy="5"/>
            </a:xfrm>
            <a:custGeom>
              <a:avLst/>
              <a:gdLst>
                <a:gd name="T0" fmla="*/ 15 w 58"/>
                <a:gd name="T1" fmla="*/ 0 h 10"/>
                <a:gd name="T2" fmla="*/ 1 w 58"/>
                <a:gd name="T3" fmla="*/ 1 h 10"/>
                <a:gd name="T4" fmla="*/ 0 w 58"/>
                <a:gd name="T5" fmla="*/ 3 h 10"/>
                <a:gd name="T6" fmla="*/ 15 w 58"/>
                <a:gd name="T7" fmla="*/ 2 h 10"/>
                <a:gd name="T8" fmla="*/ 15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6" name="Freeform 102"/>
            <p:cNvSpPr>
              <a:spLocks noChangeArrowheads="1"/>
            </p:cNvSpPr>
            <p:nvPr/>
          </p:nvSpPr>
          <p:spPr bwMode="auto">
            <a:xfrm>
              <a:off x="920" y="361"/>
              <a:ext cx="29" cy="3"/>
            </a:xfrm>
            <a:custGeom>
              <a:avLst/>
              <a:gdLst>
                <a:gd name="T0" fmla="*/ 15 w 57"/>
                <a:gd name="T1" fmla="*/ 0 h 6"/>
                <a:gd name="T2" fmla="*/ 1 w 57"/>
                <a:gd name="T3" fmla="*/ 1 h 6"/>
                <a:gd name="T4" fmla="*/ 0 w 57"/>
                <a:gd name="T5" fmla="*/ 2 h 6"/>
                <a:gd name="T6" fmla="*/ 15 w 57"/>
                <a:gd name="T7" fmla="*/ 1 h 6"/>
                <a:gd name="T8" fmla="*/ 15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7" name="Freeform 103"/>
            <p:cNvSpPr>
              <a:spLocks noChangeArrowheads="1"/>
            </p:cNvSpPr>
            <p:nvPr/>
          </p:nvSpPr>
          <p:spPr bwMode="auto">
            <a:xfrm>
              <a:off x="54" y="67"/>
              <a:ext cx="304" cy="444"/>
            </a:xfrm>
            <a:custGeom>
              <a:avLst/>
              <a:gdLst>
                <a:gd name="T0" fmla="*/ 139 w 607"/>
                <a:gd name="T1" fmla="*/ 98 h 888"/>
                <a:gd name="T2" fmla="*/ 118 w 607"/>
                <a:gd name="T3" fmla="*/ 109 h 888"/>
                <a:gd name="T4" fmla="*/ 98 w 607"/>
                <a:gd name="T5" fmla="*/ 139 h 888"/>
                <a:gd name="T6" fmla="*/ 87 w 607"/>
                <a:gd name="T7" fmla="*/ 200 h 888"/>
                <a:gd name="T8" fmla="*/ 77 w 607"/>
                <a:gd name="T9" fmla="*/ 205 h 888"/>
                <a:gd name="T10" fmla="*/ 75 w 607"/>
                <a:gd name="T11" fmla="*/ 166 h 888"/>
                <a:gd name="T12" fmla="*/ 61 w 607"/>
                <a:gd name="T13" fmla="*/ 126 h 888"/>
                <a:gd name="T14" fmla="*/ 27 w 607"/>
                <a:gd name="T15" fmla="*/ 94 h 888"/>
                <a:gd name="T16" fmla="*/ 6 w 607"/>
                <a:gd name="T17" fmla="*/ 84 h 888"/>
                <a:gd name="T18" fmla="*/ 23 w 607"/>
                <a:gd name="T19" fmla="*/ 90 h 888"/>
                <a:gd name="T20" fmla="*/ 44 w 607"/>
                <a:gd name="T21" fmla="*/ 103 h 888"/>
                <a:gd name="T22" fmla="*/ 64 w 607"/>
                <a:gd name="T23" fmla="*/ 124 h 888"/>
                <a:gd name="T24" fmla="*/ 71 w 607"/>
                <a:gd name="T25" fmla="*/ 134 h 888"/>
                <a:gd name="T26" fmla="*/ 67 w 607"/>
                <a:gd name="T27" fmla="*/ 110 h 888"/>
                <a:gd name="T28" fmla="*/ 58 w 607"/>
                <a:gd name="T29" fmla="*/ 77 h 888"/>
                <a:gd name="T30" fmla="*/ 39 w 607"/>
                <a:gd name="T31" fmla="*/ 40 h 888"/>
                <a:gd name="T32" fmla="*/ 36 w 607"/>
                <a:gd name="T33" fmla="*/ 33 h 888"/>
                <a:gd name="T34" fmla="*/ 49 w 607"/>
                <a:gd name="T35" fmla="*/ 55 h 888"/>
                <a:gd name="T36" fmla="*/ 53 w 607"/>
                <a:gd name="T37" fmla="*/ 52 h 888"/>
                <a:gd name="T38" fmla="*/ 47 w 607"/>
                <a:gd name="T39" fmla="*/ 21 h 888"/>
                <a:gd name="T40" fmla="*/ 48 w 607"/>
                <a:gd name="T41" fmla="*/ 19 h 888"/>
                <a:gd name="T42" fmla="*/ 55 w 607"/>
                <a:gd name="T43" fmla="*/ 48 h 888"/>
                <a:gd name="T44" fmla="*/ 62 w 607"/>
                <a:gd name="T45" fmla="*/ 79 h 888"/>
                <a:gd name="T46" fmla="*/ 78 w 607"/>
                <a:gd name="T47" fmla="*/ 133 h 888"/>
                <a:gd name="T48" fmla="*/ 86 w 607"/>
                <a:gd name="T49" fmla="*/ 146 h 888"/>
                <a:gd name="T50" fmla="*/ 92 w 607"/>
                <a:gd name="T51" fmla="*/ 97 h 888"/>
                <a:gd name="T52" fmla="*/ 83 w 607"/>
                <a:gd name="T53" fmla="*/ 42 h 888"/>
                <a:gd name="T54" fmla="*/ 73 w 607"/>
                <a:gd name="T55" fmla="*/ 9 h 888"/>
                <a:gd name="T56" fmla="*/ 74 w 607"/>
                <a:gd name="T57" fmla="*/ 10 h 888"/>
                <a:gd name="T58" fmla="*/ 88 w 607"/>
                <a:gd name="T59" fmla="*/ 50 h 888"/>
                <a:gd name="T60" fmla="*/ 98 w 607"/>
                <a:gd name="T61" fmla="*/ 59 h 888"/>
                <a:gd name="T62" fmla="*/ 115 w 607"/>
                <a:gd name="T63" fmla="*/ 29 h 888"/>
                <a:gd name="T64" fmla="*/ 116 w 607"/>
                <a:gd name="T65" fmla="*/ 29 h 888"/>
                <a:gd name="T66" fmla="*/ 98 w 607"/>
                <a:gd name="T67" fmla="*/ 66 h 888"/>
                <a:gd name="T68" fmla="*/ 95 w 607"/>
                <a:gd name="T69" fmla="*/ 91 h 888"/>
                <a:gd name="T70" fmla="*/ 107 w 607"/>
                <a:gd name="T71" fmla="*/ 92 h 888"/>
                <a:gd name="T72" fmla="*/ 126 w 607"/>
                <a:gd name="T73" fmla="*/ 54 h 888"/>
                <a:gd name="T74" fmla="*/ 128 w 607"/>
                <a:gd name="T75" fmla="*/ 43 h 888"/>
                <a:gd name="T76" fmla="*/ 132 w 607"/>
                <a:gd name="T77" fmla="*/ 56 h 888"/>
                <a:gd name="T78" fmla="*/ 141 w 607"/>
                <a:gd name="T79" fmla="*/ 37 h 888"/>
                <a:gd name="T80" fmla="*/ 142 w 607"/>
                <a:gd name="T81" fmla="*/ 38 h 888"/>
                <a:gd name="T82" fmla="*/ 133 w 607"/>
                <a:gd name="T83" fmla="*/ 58 h 888"/>
                <a:gd name="T84" fmla="*/ 121 w 607"/>
                <a:gd name="T85" fmla="*/ 76 h 888"/>
                <a:gd name="T86" fmla="*/ 112 w 607"/>
                <a:gd name="T87" fmla="*/ 91 h 888"/>
                <a:gd name="T88" fmla="*/ 104 w 607"/>
                <a:gd name="T89" fmla="*/ 100 h 888"/>
                <a:gd name="T90" fmla="*/ 96 w 607"/>
                <a:gd name="T91" fmla="*/ 116 h 888"/>
                <a:gd name="T92" fmla="*/ 97 w 607"/>
                <a:gd name="T93" fmla="*/ 125 h 888"/>
                <a:gd name="T94" fmla="*/ 109 w 607"/>
                <a:gd name="T95" fmla="*/ 110 h 888"/>
                <a:gd name="T96" fmla="*/ 119 w 607"/>
                <a:gd name="T97" fmla="*/ 95 h 888"/>
                <a:gd name="T98" fmla="*/ 120 w 607"/>
                <a:gd name="T99" fmla="*/ 97 h 888"/>
                <a:gd name="T100" fmla="*/ 126 w 607"/>
                <a:gd name="T101" fmla="*/ 100 h 888"/>
                <a:gd name="T102" fmla="*/ 145 w 607"/>
                <a:gd name="T103" fmla="*/ 95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8" name="Freeform 104"/>
            <p:cNvSpPr>
              <a:spLocks noChangeArrowheads="1"/>
            </p:cNvSpPr>
            <p:nvPr/>
          </p:nvSpPr>
          <p:spPr bwMode="auto">
            <a:xfrm>
              <a:off x="3" y="6"/>
              <a:ext cx="408" cy="298"/>
            </a:xfrm>
            <a:custGeom>
              <a:avLst/>
              <a:gdLst>
                <a:gd name="T0" fmla="*/ 128 w 814"/>
                <a:gd name="T1" fmla="*/ 13 h 595"/>
                <a:gd name="T2" fmla="*/ 114 w 814"/>
                <a:gd name="T3" fmla="*/ 2 h 595"/>
                <a:gd name="T4" fmla="*/ 93 w 814"/>
                <a:gd name="T5" fmla="*/ 4 h 595"/>
                <a:gd name="T6" fmla="*/ 78 w 814"/>
                <a:gd name="T7" fmla="*/ 19 h 595"/>
                <a:gd name="T8" fmla="*/ 73 w 814"/>
                <a:gd name="T9" fmla="*/ 36 h 595"/>
                <a:gd name="T10" fmla="*/ 76 w 814"/>
                <a:gd name="T11" fmla="*/ 47 h 595"/>
                <a:gd name="T12" fmla="*/ 71 w 814"/>
                <a:gd name="T13" fmla="*/ 49 h 595"/>
                <a:gd name="T14" fmla="*/ 68 w 814"/>
                <a:gd name="T15" fmla="*/ 53 h 595"/>
                <a:gd name="T16" fmla="*/ 66 w 814"/>
                <a:gd name="T17" fmla="*/ 48 h 595"/>
                <a:gd name="T18" fmla="*/ 68 w 814"/>
                <a:gd name="T19" fmla="*/ 42 h 595"/>
                <a:gd name="T20" fmla="*/ 68 w 814"/>
                <a:gd name="T21" fmla="*/ 26 h 595"/>
                <a:gd name="T22" fmla="*/ 50 w 814"/>
                <a:gd name="T23" fmla="*/ 19 h 595"/>
                <a:gd name="T24" fmla="*/ 26 w 814"/>
                <a:gd name="T25" fmla="*/ 40 h 595"/>
                <a:gd name="T26" fmla="*/ 28 w 814"/>
                <a:gd name="T27" fmla="*/ 56 h 595"/>
                <a:gd name="T28" fmla="*/ 42 w 814"/>
                <a:gd name="T29" fmla="*/ 62 h 595"/>
                <a:gd name="T30" fmla="*/ 37 w 814"/>
                <a:gd name="T31" fmla="*/ 76 h 595"/>
                <a:gd name="T32" fmla="*/ 29 w 814"/>
                <a:gd name="T33" fmla="*/ 61 h 595"/>
                <a:gd name="T34" fmla="*/ 14 w 814"/>
                <a:gd name="T35" fmla="*/ 61 h 595"/>
                <a:gd name="T36" fmla="*/ 12 w 814"/>
                <a:gd name="T37" fmla="*/ 84 h 595"/>
                <a:gd name="T38" fmla="*/ 2 w 814"/>
                <a:gd name="T39" fmla="*/ 84 h 595"/>
                <a:gd name="T40" fmla="*/ 3 w 814"/>
                <a:gd name="T41" fmla="*/ 100 h 595"/>
                <a:gd name="T42" fmla="*/ 18 w 814"/>
                <a:gd name="T43" fmla="*/ 117 h 595"/>
                <a:gd name="T44" fmla="*/ 15 w 814"/>
                <a:gd name="T45" fmla="*/ 122 h 595"/>
                <a:gd name="T46" fmla="*/ 16 w 814"/>
                <a:gd name="T47" fmla="*/ 130 h 595"/>
                <a:gd name="T48" fmla="*/ 22 w 814"/>
                <a:gd name="T49" fmla="*/ 140 h 595"/>
                <a:gd name="T50" fmla="*/ 39 w 814"/>
                <a:gd name="T51" fmla="*/ 146 h 595"/>
                <a:gd name="T52" fmla="*/ 67 w 814"/>
                <a:gd name="T53" fmla="*/ 147 h 595"/>
                <a:gd name="T54" fmla="*/ 88 w 814"/>
                <a:gd name="T55" fmla="*/ 142 h 595"/>
                <a:gd name="T56" fmla="*/ 93 w 814"/>
                <a:gd name="T57" fmla="*/ 134 h 595"/>
                <a:gd name="T58" fmla="*/ 94 w 814"/>
                <a:gd name="T59" fmla="*/ 128 h 595"/>
                <a:gd name="T60" fmla="*/ 107 w 814"/>
                <a:gd name="T61" fmla="*/ 126 h 595"/>
                <a:gd name="T62" fmla="*/ 118 w 814"/>
                <a:gd name="T63" fmla="*/ 119 h 595"/>
                <a:gd name="T64" fmla="*/ 120 w 814"/>
                <a:gd name="T65" fmla="*/ 120 h 595"/>
                <a:gd name="T66" fmla="*/ 121 w 814"/>
                <a:gd name="T67" fmla="*/ 125 h 595"/>
                <a:gd name="T68" fmla="*/ 127 w 814"/>
                <a:gd name="T69" fmla="*/ 129 h 595"/>
                <a:gd name="T70" fmla="*/ 124 w 814"/>
                <a:gd name="T71" fmla="*/ 139 h 595"/>
                <a:gd name="T72" fmla="*/ 132 w 814"/>
                <a:gd name="T73" fmla="*/ 147 h 595"/>
                <a:gd name="T74" fmla="*/ 151 w 814"/>
                <a:gd name="T75" fmla="*/ 149 h 595"/>
                <a:gd name="T76" fmla="*/ 173 w 814"/>
                <a:gd name="T77" fmla="*/ 142 h 595"/>
                <a:gd name="T78" fmla="*/ 191 w 814"/>
                <a:gd name="T79" fmla="*/ 129 h 595"/>
                <a:gd name="T80" fmla="*/ 202 w 814"/>
                <a:gd name="T81" fmla="*/ 114 h 595"/>
                <a:gd name="T82" fmla="*/ 203 w 814"/>
                <a:gd name="T83" fmla="*/ 100 h 595"/>
                <a:gd name="T84" fmla="*/ 193 w 814"/>
                <a:gd name="T85" fmla="*/ 92 h 595"/>
                <a:gd name="T86" fmla="*/ 197 w 814"/>
                <a:gd name="T87" fmla="*/ 76 h 595"/>
                <a:gd name="T88" fmla="*/ 189 w 814"/>
                <a:gd name="T89" fmla="*/ 62 h 595"/>
                <a:gd name="T90" fmla="*/ 178 w 814"/>
                <a:gd name="T91" fmla="*/ 61 h 595"/>
                <a:gd name="T92" fmla="*/ 173 w 814"/>
                <a:gd name="T93" fmla="*/ 56 h 595"/>
                <a:gd name="T94" fmla="*/ 165 w 814"/>
                <a:gd name="T95" fmla="*/ 56 h 595"/>
                <a:gd name="T96" fmla="*/ 174 w 814"/>
                <a:gd name="T97" fmla="*/ 48 h 595"/>
                <a:gd name="T98" fmla="*/ 174 w 814"/>
                <a:gd name="T99" fmla="*/ 36 h 595"/>
                <a:gd name="T100" fmla="*/ 160 w 814"/>
                <a:gd name="T101" fmla="*/ 35 h 595"/>
                <a:gd name="T102" fmla="*/ 166 w 814"/>
                <a:gd name="T103" fmla="*/ 27 h 595"/>
                <a:gd name="T104" fmla="*/ 163 w 814"/>
                <a:gd name="T105" fmla="*/ 19 h 595"/>
                <a:gd name="T106" fmla="*/ 154 w 814"/>
                <a:gd name="T107" fmla="*/ 15 h 595"/>
                <a:gd name="T108" fmla="*/ 142 w 814"/>
                <a:gd name="T109" fmla="*/ 16 h 595"/>
                <a:gd name="T110" fmla="*/ 131 w 814"/>
                <a:gd name="T111" fmla="*/ 28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19" name="Freeform 105"/>
            <p:cNvSpPr>
              <a:spLocks noChangeArrowheads="1"/>
            </p:cNvSpPr>
            <p:nvPr/>
          </p:nvSpPr>
          <p:spPr bwMode="auto">
            <a:xfrm>
              <a:off x="319" y="383"/>
              <a:ext cx="80" cy="93"/>
            </a:xfrm>
            <a:custGeom>
              <a:avLst/>
              <a:gdLst>
                <a:gd name="T0" fmla="*/ 21 w 160"/>
                <a:gd name="T1" fmla="*/ 44 h 185"/>
                <a:gd name="T2" fmla="*/ 19 w 160"/>
                <a:gd name="T3" fmla="*/ 40 h 185"/>
                <a:gd name="T4" fmla="*/ 13 w 160"/>
                <a:gd name="T5" fmla="*/ 36 h 185"/>
                <a:gd name="T6" fmla="*/ 5 w 160"/>
                <a:gd name="T7" fmla="*/ 35 h 185"/>
                <a:gd name="T8" fmla="*/ 1 w 160"/>
                <a:gd name="T9" fmla="*/ 34 h 185"/>
                <a:gd name="T10" fmla="*/ 5 w 160"/>
                <a:gd name="T11" fmla="*/ 30 h 185"/>
                <a:gd name="T12" fmla="*/ 10 w 160"/>
                <a:gd name="T13" fmla="*/ 29 h 185"/>
                <a:gd name="T14" fmla="*/ 17 w 160"/>
                <a:gd name="T15" fmla="*/ 33 h 185"/>
                <a:gd name="T16" fmla="*/ 20 w 160"/>
                <a:gd name="T17" fmla="*/ 36 h 185"/>
                <a:gd name="T18" fmla="*/ 18 w 160"/>
                <a:gd name="T19" fmla="*/ 30 h 185"/>
                <a:gd name="T20" fmla="*/ 13 w 160"/>
                <a:gd name="T21" fmla="*/ 25 h 185"/>
                <a:gd name="T22" fmla="*/ 5 w 160"/>
                <a:gd name="T23" fmla="*/ 23 h 185"/>
                <a:gd name="T24" fmla="*/ 1 w 160"/>
                <a:gd name="T25" fmla="*/ 22 h 185"/>
                <a:gd name="T26" fmla="*/ 5 w 160"/>
                <a:gd name="T27" fmla="*/ 18 h 185"/>
                <a:gd name="T28" fmla="*/ 10 w 160"/>
                <a:gd name="T29" fmla="*/ 18 h 185"/>
                <a:gd name="T30" fmla="*/ 17 w 160"/>
                <a:gd name="T31" fmla="*/ 25 h 185"/>
                <a:gd name="T32" fmla="*/ 19 w 160"/>
                <a:gd name="T33" fmla="*/ 27 h 185"/>
                <a:gd name="T34" fmla="*/ 17 w 160"/>
                <a:gd name="T35" fmla="*/ 19 h 185"/>
                <a:gd name="T36" fmla="*/ 12 w 160"/>
                <a:gd name="T37" fmla="*/ 12 h 185"/>
                <a:gd name="T38" fmla="*/ 6 w 160"/>
                <a:gd name="T39" fmla="*/ 7 h 185"/>
                <a:gd name="T40" fmla="*/ 3 w 160"/>
                <a:gd name="T41" fmla="*/ 4 h 185"/>
                <a:gd name="T42" fmla="*/ 9 w 160"/>
                <a:gd name="T43" fmla="*/ 4 h 185"/>
                <a:gd name="T44" fmla="*/ 13 w 160"/>
                <a:gd name="T45" fmla="*/ 7 h 185"/>
                <a:gd name="T46" fmla="*/ 19 w 160"/>
                <a:gd name="T47" fmla="*/ 16 h 185"/>
                <a:gd name="T48" fmla="*/ 21 w 160"/>
                <a:gd name="T49" fmla="*/ 17 h 185"/>
                <a:gd name="T50" fmla="*/ 19 w 160"/>
                <a:gd name="T51" fmla="*/ 5 h 185"/>
                <a:gd name="T52" fmla="*/ 18 w 160"/>
                <a:gd name="T53" fmla="*/ 1 h 185"/>
                <a:gd name="T54" fmla="*/ 22 w 160"/>
                <a:gd name="T55" fmla="*/ 6 h 185"/>
                <a:gd name="T56" fmla="*/ 25 w 160"/>
                <a:gd name="T57" fmla="*/ 12 h 185"/>
                <a:gd name="T58" fmla="*/ 25 w 160"/>
                <a:gd name="T59" fmla="*/ 21 h 185"/>
                <a:gd name="T60" fmla="*/ 25 w 160"/>
                <a:gd name="T61" fmla="*/ 23 h 185"/>
                <a:gd name="T62" fmla="*/ 28 w 160"/>
                <a:gd name="T63" fmla="*/ 16 h 185"/>
                <a:gd name="T64" fmla="*/ 31 w 160"/>
                <a:gd name="T65" fmla="*/ 12 h 185"/>
                <a:gd name="T66" fmla="*/ 37 w 160"/>
                <a:gd name="T67" fmla="*/ 11 h 185"/>
                <a:gd name="T68" fmla="*/ 38 w 160"/>
                <a:gd name="T69" fmla="*/ 14 h 185"/>
                <a:gd name="T70" fmla="*/ 32 w 160"/>
                <a:gd name="T71" fmla="*/ 18 h 185"/>
                <a:gd name="T72" fmla="*/ 27 w 160"/>
                <a:gd name="T73" fmla="*/ 24 h 185"/>
                <a:gd name="T74" fmla="*/ 24 w 160"/>
                <a:gd name="T75" fmla="*/ 33 h 185"/>
                <a:gd name="T76" fmla="*/ 24 w 160"/>
                <a:gd name="T77" fmla="*/ 35 h 185"/>
                <a:gd name="T78" fmla="*/ 27 w 160"/>
                <a:gd name="T79" fmla="*/ 29 h 185"/>
                <a:gd name="T80" fmla="*/ 32 w 160"/>
                <a:gd name="T81" fmla="*/ 25 h 185"/>
                <a:gd name="T82" fmla="*/ 37 w 160"/>
                <a:gd name="T83" fmla="*/ 24 h 185"/>
                <a:gd name="T84" fmla="*/ 38 w 160"/>
                <a:gd name="T85" fmla="*/ 26 h 185"/>
                <a:gd name="T86" fmla="*/ 34 w 160"/>
                <a:gd name="T87" fmla="*/ 29 h 185"/>
                <a:gd name="T88" fmla="*/ 29 w 160"/>
                <a:gd name="T89" fmla="*/ 35 h 185"/>
                <a:gd name="T90" fmla="*/ 26 w 160"/>
                <a:gd name="T91" fmla="*/ 42 h 185"/>
                <a:gd name="T92" fmla="*/ 22 w 160"/>
                <a:gd name="T93" fmla="*/ 46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9320" name="Freeform 106"/>
            <p:cNvSpPr>
              <a:spLocks noChangeArrowheads="1"/>
            </p:cNvSpPr>
            <p:nvPr/>
          </p:nvSpPr>
          <p:spPr bwMode="auto">
            <a:xfrm>
              <a:off x="185" y="419"/>
              <a:ext cx="47" cy="50"/>
            </a:xfrm>
            <a:custGeom>
              <a:avLst/>
              <a:gdLst>
                <a:gd name="T0" fmla="*/ 16 w 94"/>
                <a:gd name="T1" fmla="*/ 25 h 99"/>
                <a:gd name="T2" fmla="*/ 13 w 94"/>
                <a:gd name="T3" fmla="*/ 21 h 99"/>
                <a:gd name="T4" fmla="*/ 17 w 94"/>
                <a:gd name="T5" fmla="*/ 18 h 99"/>
                <a:gd name="T6" fmla="*/ 19 w 94"/>
                <a:gd name="T7" fmla="*/ 15 h 99"/>
                <a:gd name="T8" fmla="*/ 20 w 94"/>
                <a:gd name="T9" fmla="*/ 12 h 99"/>
                <a:gd name="T10" fmla="*/ 20 w 94"/>
                <a:gd name="T11" fmla="*/ 9 h 99"/>
                <a:gd name="T12" fmla="*/ 18 w 94"/>
                <a:gd name="T13" fmla="*/ 7 h 99"/>
                <a:gd name="T14" fmla="*/ 17 w 94"/>
                <a:gd name="T15" fmla="*/ 6 h 99"/>
                <a:gd name="T16" fmla="*/ 14 w 94"/>
                <a:gd name="T17" fmla="*/ 6 h 99"/>
                <a:gd name="T18" fmla="*/ 12 w 94"/>
                <a:gd name="T19" fmla="*/ 5 h 99"/>
                <a:gd name="T20" fmla="*/ 10 w 94"/>
                <a:gd name="T21" fmla="*/ 5 h 99"/>
                <a:gd name="T22" fmla="*/ 7 w 94"/>
                <a:gd name="T23" fmla="*/ 5 h 99"/>
                <a:gd name="T24" fmla="*/ 6 w 94"/>
                <a:gd name="T25" fmla="*/ 5 h 99"/>
                <a:gd name="T26" fmla="*/ 3 w 94"/>
                <a:gd name="T27" fmla="*/ 6 h 99"/>
                <a:gd name="T28" fmla="*/ 1 w 94"/>
                <a:gd name="T29" fmla="*/ 5 h 99"/>
                <a:gd name="T30" fmla="*/ 0 w 94"/>
                <a:gd name="T31" fmla="*/ 4 h 99"/>
                <a:gd name="T32" fmla="*/ 1 w 94"/>
                <a:gd name="T33" fmla="*/ 2 h 99"/>
                <a:gd name="T34" fmla="*/ 3 w 94"/>
                <a:gd name="T35" fmla="*/ 1 h 99"/>
                <a:gd name="T36" fmla="*/ 5 w 94"/>
                <a:gd name="T37" fmla="*/ 1 h 99"/>
                <a:gd name="T38" fmla="*/ 6 w 94"/>
                <a:gd name="T39" fmla="*/ 0 h 99"/>
                <a:gd name="T40" fmla="*/ 10 w 94"/>
                <a:gd name="T41" fmla="*/ 0 h 99"/>
                <a:gd name="T42" fmla="*/ 13 w 94"/>
                <a:gd name="T43" fmla="*/ 1 h 99"/>
                <a:gd name="T44" fmla="*/ 17 w 94"/>
                <a:gd name="T45" fmla="*/ 2 h 99"/>
                <a:gd name="T46" fmla="*/ 20 w 94"/>
                <a:gd name="T47" fmla="*/ 3 h 99"/>
                <a:gd name="T48" fmla="*/ 22 w 94"/>
                <a:gd name="T49" fmla="*/ 5 h 99"/>
                <a:gd name="T50" fmla="*/ 24 w 94"/>
                <a:gd name="T51" fmla="*/ 9 h 99"/>
                <a:gd name="T52" fmla="*/ 24 w 94"/>
                <a:gd name="T53" fmla="*/ 14 h 99"/>
                <a:gd name="T54" fmla="*/ 22 w 94"/>
                <a:gd name="T55" fmla="*/ 18 h 99"/>
                <a:gd name="T56" fmla="*/ 20 w 94"/>
                <a:gd name="T57" fmla="*/ 20 h 99"/>
                <a:gd name="T58" fmla="*/ 19 w 94"/>
                <a:gd name="T59" fmla="*/ 21 h 99"/>
                <a:gd name="T60" fmla="*/ 20 w 94"/>
                <a:gd name="T61" fmla="*/ 24 h 99"/>
                <a:gd name="T62" fmla="*/ 16 w 94"/>
                <a:gd name="T63" fmla="*/ 25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  <p:pic>
        <p:nvPicPr>
          <p:cNvPr id="9222" name="Picture 18" descr="taos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817563"/>
            <a:ext cx="4464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1651000"/>
            <a:ext cx="7696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put on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指穿的动作，其后直接跟穿戴的东西。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例如：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It’s very cold. Please put on your coat.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天非常冷。请穿上你的外套。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wear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指穿的状态，后面直接跟穿戴的东西。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例如：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Girls like to wear skirts in summer.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女孩子们在夏天喜欢穿裙子。</a:t>
            </a:r>
          </a:p>
        </p:txBody>
      </p:sp>
      <p:pic>
        <p:nvPicPr>
          <p:cNvPr id="10243" name="Picture 18" descr="taos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960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4"/>
          <p:cNvGrpSpPr/>
          <p:nvPr/>
        </p:nvGrpSpPr>
        <p:grpSpPr bwMode="auto">
          <a:xfrm>
            <a:off x="762000" y="5105400"/>
            <a:ext cx="7702550" cy="877888"/>
            <a:chOff x="0" y="0"/>
            <a:chExt cx="2792" cy="628"/>
          </a:xfrm>
        </p:grpSpPr>
        <p:sp>
          <p:nvSpPr>
            <p:cNvPr id="10245" name="Freeform 9"/>
            <p:cNvSpPr>
              <a:spLocks noChangeArrowheads="1"/>
            </p:cNvSpPr>
            <p:nvPr/>
          </p:nvSpPr>
          <p:spPr bwMode="auto">
            <a:xfrm>
              <a:off x="0" y="107"/>
              <a:ext cx="559" cy="300"/>
            </a:xfrm>
            <a:custGeom>
              <a:avLst/>
              <a:gdLst>
                <a:gd name="T0" fmla="*/ 279 w 1119"/>
                <a:gd name="T1" fmla="*/ 14 h 600"/>
                <a:gd name="T2" fmla="*/ 239 w 1119"/>
                <a:gd name="T3" fmla="*/ 14 h 600"/>
                <a:gd name="T4" fmla="*/ 239 w 1119"/>
                <a:gd name="T5" fmla="*/ 37 h 600"/>
                <a:gd name="T6" fmla="*/ 229 w 1119"/>
                <a:gd name="T7" fmla="*/ 46 h 600"/>
                <a:gd name="T8" fmla="*/ 217 w 1119"/>
                <a:gd name="T9" fmla="*/ 46 h 600"/>
                <a:gd name="T10" fmla="*/ 217 w 1119"/>
                <a:gd name="T11" fmla="*/ 23 h 600"/>
                <a:gd name="T12" fmla="*/ 184 w 1119"/>
                <a:gd name="T13" fmla="*/ 23 h 600"/>
                <a:gd name="T14" fmla="*/ 184 w 1119"/>
                <a:gd name="T15" fmla="*/ 51 h 600"/>
                <a:gd name="T16" fmla="*/ 172 w 1119"/>
                <a:gd name="T17" fmla="*/ 51 h 600"/>
                <a:gd name="T18" fmla="*/ 171 w 1119"/>
                <a:gd name="T19" fmla="*/ 41 h 600"/>
                <a:gd name="T20" fmla="*/ 169 w 1119"/>
                <a:gd name="T21" fmla="*/ 34 h 600"/>
                <a:gd name="T22" fmla="*/ 166 w 1119"/>
                <a:gd name="T23" fmla="*/ 27 h 600"/>
                <a:gd name="T24" fmla="*/ 163 w 1119"/>
                <a:gd name="T25" fmla="*/ 21 h 600"/>
                <a:gd name="T26" fmla="*/ 159 w 1119"/>
                <a:gd name="T27" fmla="*/ 17 h 600"/>
                <a:gd name="T28" fmla="*/ 156 w 1119"/>
                <a:gd name="T29" fmla="*/ 12 h 600"/>
                <a:gd name="T30" fmla="*/ 153 w 1119"/>
                <a:gd name="T31" fmla="*/ 9 h 600"/>
                <a:gd name="T32" fmla="*/ 151 w 1119"/>
                <a:gd name="T33" fmla="*/ 6 h 600"/>
                <a:gd name="T34" fmla="*/ 149 w 1119"/>
                <a:gd name="T35" fmla="*/ 10 h 600"/>
                <a:gd name="T36" fmla="*/ 147 w 1119"/>
                <a:gd name="T37" fmla="*/ 13 h 600"/>
                <a:gd name="T38" fmla="*/ 145 w 1119"/>
                <a:gd name="T39" fmla="*/ 19 h 600"/>
                <a:gd name="T40" fmla="*/ 142 w 1119"/>
                <a:gd name="T41" fmla="*/ 23 h 600"/>
                <a:gd name="T42" fmla="*/ 140 w 1119"/>
                <a:gd name="T43" fmla="*/ 27 h 600"/>
                <a:gd name="T44" fmla="*/ 139 w 1119"/>
                <a:gd name="T45" fmla="*/ 33 h 600"/>
                <a:gd name="T46" fmla="*/ 137 w 1119"/>
                <a:gd name="T47" fmla="*/ 37 h 600"/>
                <a:gd name="T48" fmla="*/ 136 w 1119"/>
                <a:gd name="T49" fmla="*/ 39 h 600"/>
                <a:gd name="T50" fmla="*/ 135 w 1119"/>
                <a:gd name="T51" fmla="*/ 36 h 600"/>
                <a:gd name="T52" fmla="*/ 134 w 1119"/>
                <a:gd name="T53" fmla="*/ 31 h 600"/>
                <a:gd name="T54" fmla="*/ 132 w 1119"/>
                <a:gd name="T55" fmla="*/ 27 h 600"/>
                <a:gd name="T56" fmla="*/ 130 w 1119"/>
                <a:gd name="T57" fmla="*/ 23 h 600"/>
                <a:gd name="T58" fmla="*/ 128 w 1119"/>
                <a:gd name="T59" fmla="*/ 19 h 600"/>
                <a:gd name="T60" fmla="*/ 126 w 1119"/>
                <a:gd name="T61" fmla="*/ 15 h 600"/>
                <a:gd name="T62" fmla="*/ 124 w 1119"/>
                <a:gd name="T63" fmla="*/ 12 h 600"/>
                <a:gd name="T64" fmla="*/ 123 w 1119"/>
                <a:gd name="T65" fmla="*/ 9 h 600"/>
                <a:gd name="T66" fmla="*/ 120 w 1119"/>
                <a:gd name="T67" fmla="*/ 13 h 600"/>
                <a:gd name="T68" fmla="*/ 118 w 1119"/>
                <a:gd name="T69" fmla="*/ 19 h 600"/>
                <a:gd name="T70" fmla="*/ 115 w 1119"/>
                <a:gd name="T71" fmla="*/ 25 h 600"/>
                <a:gd name="T72" fmla="*/ 113 w 1119"/>
                <a:gd name="T73" fmla="*/ 31 h 600"/>
                <a:gd name="T74" fmla="*/ 111 w 1119"/>
                <a:gd name="T75" fmla="*/ 38 h 600"/>
                <a:gd name="T76" fmla="*/ 109 w 1119"/>
                <a:gd name="T77" fmla="*/ 46 h 600"/>
                <a:gd name="T78" fmla="*/ 108 w 1119"/>
                <a:gd name="T79" fmla="*/ 53 h 600"/>
                <a:gd name="T80" fmla="*/ 108 w 1119"/>
                <a:gd name="T81" fmla="*/ 60 h 600"/>
                <a:gd name="T82" fmla="*/ 87 w 1119"/>
                <a:gd name="T83" fmla="*/ 60 h 600"/>
                <a:gd name="T84" fmla="*/ 87 w 1119"/>
                <a:gd name="T85" fmla="*/ 46 h 600"/>
                <a:gd name="T86" fmla="*/ 93 w 1119"/>
                <a:gd name="T87" fmla="*/ 46 h 600"/>
                <a:gd name="T88" fmla="*/ 79 w 1119"/>
                <a:gd name="T89" fmla="*/ 21 h 600"/>
                <a:gd name="T90" fmla="*/ 37 w 1119"/>
                <a:gd name="T91" fmla="*/ 21 h 600"/>
                <a:gd name="T92" fmla="*/ 26 w 1119"/>
                <a:gd name="T93" fmla="*/ 0 h 600"/>
                <a:gd name="T94" fmla="*/ 0 w 1119"/>
                <a:gd name="T95" fmla="*/ 57 h 600"/>
                <a:gd name="T96" fmla="*/ 0 w 1119"/>
                <a:gd name="T97" fmla="*/ 150 h 600"/>
                <a:gd name="T98" fmla="*/ 279 w 1119"/>
                <a:gd name="T99" fmla="*/ 150 h 600"/>
                <a:gd name="T100" fmla="*/ 279 w 1119"/>
                <a:gd name="T101" fmla="*/ 14 h 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9"/>
                <a:gd name="T154" fmla="*/ 0 h 600"/>
                <a:gd name="T155" fmla="*/ 1119 w 1119"/>
                <a:gd name="T156" fmla="*/ 600 h 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9" h="600">
                  <a:moveTo>
                    <a:pt x="1119" y="59"/>
                  </a:moveTo>
                  <a:lnTo>
                    <a:pt x="957" y="59"/>
                  </a:lnTo>
                  <a:lnTo>
                    <a:pt x="957" y="147"/>
                  </a:lnTo>
                  <a:lnTo>
                    <a:pt x="918" y="186"/>
                  </a:lnTo>
                  <a:lnTo>
                    <a:pt x="870" y="186"/>
                  </a:lnTo>
                  <a:lnTo>
                    <a:pt x="870" y="93"/>
                  </a:lnTo>
                  <a:lnTo>
                    <a:pt x="737" y="93"/>
                  </a:lnTo>
                  <a:lnTo>
                    <a:pt x="737" y="204"/>
                  </a:lnTo>
                  <a:lnTo>
                    <a:pt x="689" y="204"/>
                  </a:lnTo>
                  <a:lnTo>
                    <a:pt x="685" y="166"/>
                  </a:lnTo>
                  <a:lnTo>
                    <a:pt x="678" y="135"/>
                  </a:lnTo>
                  <a:lnTo>
                    <a:pt x="667" y="108"/>
                  </a:lnTo>
                  <a:lnTo>
                    <a:pt x="653" y="85"/>
                  </a:lnTo>
                  <a:lnTo>
                    <a:pt x="639" y="66"/>
                  </a:lnTo>
                  <a:lnTo>
                    <a:pt x="627" y="51"/>
                  </a:lnTo>
                  <a:lnTo>
                    <a:pt x="615" y="38"/>
                  </a:lnTo>
                  <a:lnTo>
                    <a:pt x="607" y="27"/>
                  </a:lnTo>
                  <a:lnTo>
                    <a:pt x="599" y="40"/>
                  </a:lnTo>
                  <a:lnTo>
                    <a:pt x="590" y="55"/>
                  </a:lnTo>
                  <a:lnTo>
                    <a:pt x="580" y="73"/>
                  </a:lnTo>
                  <a:lnTo>
                    <a:pt x="571" y="93"/>
                  </a:lnTo>
                  <a:lnTo>
                    <a:pt x="563" y="111"/>
                  </a:lnTo>
                  <a:lnTo>
                    <a:pt x="556" y="130"/>
                  </a:lnTo>
                  <a:lnTo>
                    <a:pt x="551" y="145"/>
                  </a:lnTo>
                  <a:lnTo>
                    <a:pt x="547" y="156"/>
                  </a:lnTo>
                  <a:lnTo>
                    <a:pt x="541" y="142"/>
                  </a:lnTo>
                  <a:lnTo>
                    <a:pt x="536" y="126"/>
                  </a:lnTo>
                  <a:lnTo>
                    <a:pt x="529" y="109"/>
                  </a:lnTo>
                  <a:lnTo>
                    <a:pt x="521" y="92"/>
                  </a:lnTo>
                  <a:lnTo>
                    <a:pt x="514" y="76"/>
                  </a:lnTo>
                  <a:lnTo>
                    <a:pt x="506" y="61"/>
                  </a:lnTo>
                  <a:lnTo>
                    <a:pt x="499" y="48"/>
                  </a:lnTo>
                  <a:lnTo>
                    <a:pt x="493" y="39"/>
                  </a:lnTo>
                  <a:lnTo>
                    <a:pt x="483" y="55"/>
                  </a:lnTo>
                  <a:lnTo>
                    <a:pt x="472" y="76"/>
                  </a:lnTo>
                  <a:lnTo>
                    <a:pt x="462" y="100"/>
                  </a:lnTo>
                  <a:lnTo>
                    <a:pt x="453" y="127"/>
                  </a:lnTo>
                  <a:lnTo>
                    <a:pt x="445" y="155"/>
                  </a:lnTo>
                  <a:lnTo>
                    <a:pt x="439" y="184"/>
                  </a:lnTo>
                  <a:lnTo>
                    <a:pt x="434" y="212"/>
                  </a:lnTo>
                  <a:lnTo>
                    <a:pt x="432" y="240"/>
                  </a:lnTo>
                  <a:lnTo>
                    <a:pt x="351" y="240"/>
                  </a:lnTo>
                  <a:lnTo>
                    <a:pt x="351" y="186"/>
                  </a:lnTo>
                  <a:lnTo>
                    <a:pt x="375" y="186"/>
                  </a:lnTo>
                  <a:lnTo>
                    <a:pt x="318" y="87"/>
                  </a:lnTo>
                  <a:lnTo>
                    <a:pt x="150" y="87"/>
                  </a:lnTo>
                  <a:lnTo>
                    <a:pt x="104" y="0"/>
                  </a:lnTo>
                  <a:lnTo>
                    <a:pt x="0" y="229"/>
                  </a:lnTo>
                  <a:lnTo>
                    <a:pt x="0" y="600"/>
                  </a:lnTo>
                  <a:lnTo>
                    <a:pt x="1119" y="600"/>
                  </a:lnTo>
                  <a:lnTo>
                    <a:pt x="1119" y="59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6" name="Rectangle 10"/>
            <p:cNvSpPr>
              <a:spLocks noChangeArrowheads="1"/>
            </p:cNvSpPr>
            <p:nvPr/>
          </p:nvSpPr>
          <p:spPr bwMode="auto">
            <a:xfrm>
              <a:off x="0" y="389"/>
              <a:ext cx="55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7" name="Freeform 11"/>
            <p:cNvSpPr>
              <a:spLocks noChangeArrowheads="1"/>
            </p:cNvSpPr>
            <p:nvPr/>
          </p:nvSpPr>
          <p:spPr bwMode="auto">
            <a:xfrm>
              <a:off x="1685" y="96"/>
              <a:ext cx="1107" cy="311"/>
            </a:xfrm>
            <a:custGeom>
              <a:avLst/>
              <a:gdLst>
                <a:gd name="T0" fmla="*/ 554 w 2214"/>
                <a:gd name="T1" fmla="*/ 37 h 621"/>
                <a:gd name="T2" fmla="*/ 522 w 2214"/>
                <a:gd name="T3" fmla="*/ 48 h 621"/>
                <a:gd name="T4" fmla="*/ 506 w 2214"/>
                <a:gd name="T5" fmla="*/ 17 h 621"/>
                <a:gd name="T6" fmla="*/ 494 w 2214"/>
                <a:gd name="T7" fmla="*/ 42 h 621"/>
                <a:gd name="T8" fmla="*/ 488 w 2214"/>
                <a:gd name="T9" fmla="*/ 30 h 621"/>
                <a:gd name="T10" fmla="*/ 470 w 2214"/>
                <a:gd name="T11" fmla="*/ 13 h 621"/>
                <a:gd name="T12" fmla="*/ 465 w 2214"/>
                <a:gd name="T13" fmla="*/ 13 h 621"/>
                <a:gd name="T14" fmla="*/ 457 w 2214"/>
                <a:gd name="T15" fmla="*/ 13 h 621"/>
                <a:gd name="T16" fmla="*/ 446 w 2214"/>
                <a:gd name="T17" fmla="*/ 13 h 621"/>
                <a:gd name="T18" fmla="*/ 434 w 2214"/>
                <a:gd name="T19" fmla="*/ 13 h 621"/>
                <a:gd name="T20" fmla="*/ 423 w 2214"/>
                <a:gd name="T21" fmla="*/ 13 h 621"/>
                <a:gd name="T22" fmla="*/ 415 w 2214"/>
                <a:gd name="T23" fmla="*/ 13 h 621"/>
                <a:gd name="T24" fmla="*/ 409 w 2214"/>
                <a:gd name="T25" fmla="*/ 13 h 621"/>
                <a:gd name="T26" fmla="*/ 407 w 2214"/>
                <a:gd name="T27" fmla="*/ 14 h 621"/>
                <a:gd name="T28" fmla="*/ 401 w 2214"/>
                <a:gd name="T29" fmla="*/ 19 h 621"/>
                <a:gd name="T30" fmla="*/ 394 w 2214"/>
                <a:gd name="T31" fmla="*/ 27 h 621"/>
                <a:gd name="T32" fmla="*/ 388 w 2214"/>
                <a:gd name="T33" fmla="*/ 33 h 621"/>
                <a:gd name="T34" fmla="*/ 396 w 2214"/>
                <a:gd name="T35" fmla="*/ 34 h 621"/>
                <a:gd name="T36" fmla="*/ 378 w 2214"/>
                <a:gd name="T37" fmla="*/ 52 h 621"/>
                <a:gd name="T38" fmla="*/ 378 w 2214"/>
                <a:gd name="T39" fmla="*/ 31 h 621"/>
                <a:gd name="T40" fmla="*/ 378 w 2214"/>
                <a:gd name="T41" fmla="*/ 10 h 621"/>
                <a:gd name="T42" fmla="*/ 376 w 2214"/>
                <a:gd name="T43" fmla="*/ 10 h 621"/>
                <a:gd name="T44" fmla="*/ 370 w 2214"/>
                <a:gd name="T45" fmla="*/ 10 h 621"/>
                <a:gd name="T46" fmla="*/ 362 w 2214"/>
                <a:gd name="T47" fmla="*/ 10 h 621"/>
                <a:gd name="T48" fmla="*/ 352 w 2214"/>
                <a:gd name="T49" fmla="*/ 10 h 621"/>
                <a:gd name="T50" fmla="*/ 342 w 2214"/>
                <a:gd name="T51" fmla="*/ 10 h 621"/>
                <a:gd name="T52" fmla="*/ 334 w 2214"/>
                <a:gd name="T53" fmla="*/ 10 h 621"/>
                <a:gd name="T54" fmla="*/ 328 w 2214"/>
                <a:gd name="T55" fmla="*/ 10 h 621"/>
                <a:gd name="T56" fmla="*/ 326 w 2214"/>
                <a:gd name="T57" fmla="*/ 10 h 621"/>
                <a:gd name="T58" fmla="*/ 266 w 2214"/>
                <a:gd name="T59" fmla="*/ 21 h 621"/>
                <a:gd name="T60" fmla="*/ 263 w 2214"/>
                <a:gd name="T61" fmla="*/ 31 h 621"/>
                <a:gd name="T62" fmla="*/ 255 w 2214"/>
                <a:gd name="T63" fmla="*/ 35 h 621"/>
                <a:gd name="T64" fmla="*/ 249 w 2214"/>
                <a:gd name="T65" fmla="*/ 40 h 621"/>
                <a:gd name="T66" fmla="*/ 245 w 2214"/>
                <a:gd name="T67" fmla="*/ 48 h 621"/>
                <a:gd name="T68" fmla="*/ 238 w 2214"/>
                <a:gd name="T69" fmla="*/ 52 h 621"/>
                <a:gd name="T70" fmla="*/ 236 w 2214"/>
                <a:gd name="T71" fmla="*/ 39 h 621"/>
                <a:gd name="T72" fmla="*/ 230 w 2214"/>
                <a:gd name="T73" fmla="*/ 33 h 621"/>
                <a:gd name="T74" fmla="*/ 224 w 2214"/>
                <a:gd name="T75" fmla="*/ 38 h 621"/>
                <a:gd name="T76" fmla="*/ 222 w 2214"/>
                <a:gd name="T77" fmla="*/ 52 h 621"/>
                <a:gd name="T78" fmla="*/ 205 w 2214"/>
                <a:gd name="T79" fmla="*/ 3 h 621"/>
                <a:gd name="T80" fmla="*/ 195 w 2214"/>
                <a:gd name="T81" fmla="*/ 19 h 621"/>
                <a:gd name="T82" fmla="*/ 131 w 2214"/>
                <a:gd name="T83" fmla="*/ 3 h 621"/>
                <a:gd name="T84" fmla="*/ 59 w 2214"/>
                <a:gd name="T85" fmla="*/ 19 h 621"/>
                <a:gd name="T86" fmla="*/ 43 w 2214"/>
                <a:gd name="T87" fmla="*/ 39 h 621"/>
                <a:gd name="T88" fmla="*/ 40 w 2214"/>
                <a:gd name="T89" fmla="*/ 35 h 621"/>
                <a:gd name="T90" fmla="*/ 36 w 2214"/>
                <a:gd name="T91" fmla="*/ 30 h 621"/>
                <a:gd name="T92" fmla="*/ 34 w 2214"/>
                <a:gd name="T93" fmla="*/ 25 h 621"/>
                <a:gd name="T94" fmla="*/ 33 w 2214"/>
                <a:gd name="T95" fmla="*/ 23 h 621"/>
                <a:gd name="T96" fmla="*/ 21 w 2214"/>
                <a:gd name="T97" fmla="*/ 0 h 621"/>
                <a:gd name="T98" fmla="*/ 11 w 2214"/>
                <a:gd name="T99" fmla="*/ 22 h 621"/>
                <a:gd name="T100" fmla="*/ 9 w 2214"/>
                <a:gd name="T101" fmla="*/ 39 h 621"/>
                <a:gd name="T102" fmla="*/ 0 w 2214"/>
                <a:gd name="T103" fmla="*/ 156 h 621"/>
                <a:gd name="T104" fmla="*/ 554 w 2214"/>
                <a:gd name="T105" fmla="*/ 37 h 6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4"/>
                <a:gd name="T160" fmla="*/ 0 h 621"/>
                <a:gd name="T161" fmla="*/ 2214 w 2214"/>
                <a:gd name="T162" fmla="*/ 621 h 6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4" h="621">
                  <a:moveTo>
                    <a:pt x="2214" y="147"/>
                  </a:moveTo>
                  <a:lnTo>
                    <a:pt x="2214" y="147"/>
                  </a:lnTo>
                  <a:lnTo>
                    <a:pt x="2163" y="75"/>
                  </a:lnTo>
                  <a:lnTo>
                    <a:pt x="2087" y="190"/>
                  </a:lnTo>
                  <a:lnTo>
                    <a:pt x="2087" y="108"/>
                  </a:lnTo>
                  <a:lnTo>
                    <a:pt x="2024" y="65"/>
                  </a:lnTo>
                  <a:lnTo>
                    <a:pt x="1977" y="117"/>
                  </a:lnTo>
                  <a:lnTo>
                    <a:pt x="1977" y="168"/>
                  </a:lnTo>
                  <a:lnTo>
                    <a:pt x="1955" y="168"/>
                  </a:lnTo>
                  <a:lnTo>
                    <a:pt x="1955" y="120"/>
                  </a:lnTo>
                  <a:lnTo>
                    <a:pt x="1885" y="49"/>
                  </a:lnTo>
                  <a:lnTo>
                    <a:pt x="1882" y="49"/>
                  </a:lnTo>
                  <a:lnTo>
                    <a:pt x="1874" y="49"/>
                  </a:lnTo>
                  <a:lnTo>
                    <a:pt x="1861" y="49"/>
                  </a:lnTo>
                  <a:lnTo>
                    <a:pt x="1846" y="49"/>
                  </a:lnTo>
                  <a:lnTo>
                    <a:pt x="1828" y="49"/>
                  </a:lnTo>
                  <a:lnTo>
                    <a:pt x="1806" y="49"/>
                  </a:lnTo>
                  <a:lnTo>
                    <a:pt x="1784" y="49"/>
                  </a:lnTo>
                  <a:lnTo>
                    <a:pt x="1761" y="49"/>
                  </a:lnTo>
                  <a:lnTo>
                    <a:pt x="1738" y="49"/>
                  </a:lnTo>
                  <a:lnTo>
                    <a:pt x="1716" y="49"/>
                  </a:lnTo>
                  <a:lnTo>
                    <a:pt x="1694" y="49"/>
                  </a:lnTo>
                  <a:lnTo>
                    <a:pt x="1676" y="49"/>
                  </a:lnTo>
                  <a:lnTo>
                    <a:pt x="1660" y="49"/>
                  </a:lnTo>
                  <a:lnTo>
                    <a:pt x="1647" y="49"/>
                  </a:lnTo>
                  <a:lnTo>
                    <a:pt x="1639" y="49"/>
                  </a:lnTo>
                  <a:lnTo>
                    <a:pt x="1636" y="49"/>
                  </a:lnTo>
                  <a:lnTo>
                    <a:pt x="1631" y="53"/>
                  </a:lnTo>
                  <a:lnTo>
                    <a:pt x="1621" y="63"/>
                  </a:lnTo>
                  <a:lnTo>
                    <a:pt x="1607" y="76"/>
                  </a:lnTo>
                  <a:lnTo>
                    <a:pt x="1592" y="92"/>
                  </a:lnTo>
                  <a:lnTo>
                    <a:pt x="1577" y="108"/>
                  </a:lnTo>
                  <a:lnTo>
                    <a:pt x="1563" y="121"/>
                  </a:lnTo>
                  <a:lnTo>
                    <a:pt x="1554" y="131"/>
                  </a:lnTo>
                  <a:lnTo>
                    <a:pt x="1550" y="135"/>
                  </a:lnTo>
                  <a:lnTo>
                    <a:pt x="1587" y="135"/>
                  </a:lnTo>
                  <a:lnTo>
                    <a:pt x="1587" y="205"/>
                  </a:lnTo>
                  <a:lnTo>
                    <a:pt x="1515" y="205"/>
                  </a:lnTo>
                  <a:lnTo>
                    <a:pt x="1515" y="178"/>
                  </a:lnTo>
                  <a:lnTo>
                    <a:pt x="1515" y="121"/>
                  </a:lnTo>
                  <a:lnTo>
                    <a:pt x="1515" y="63"/>
                  </a:lnTo>
                  <a:lnTo>
                    <a:pt x="1515" y="39"/>
                  </a:lnTo>
                  <a:lnTo>
                    <a:pt x="1512" y="39"/>
                  </a:lnTo>
                  <a:lnTo>
                    <a:pt x="1505" y="40"/>
                  </a:lnTo>
                  <a:lnTo>
                    <a:pt x="1495" y="40"/>
                  </a:lnTo>
                  <a:lnTo>
                    <a:pt x="1481" y="40"/>
                  </a:lnTo>
                  <a:lnTo>
                    <a:pt x="1466" y="40"/>
                  </a:lnTo>
                  <a:lnTo>
                    <a:pt x="1448" y="40"/>
                  </a:lnTo>
                  <a:lnTo>
                    <a:pt x="1429" y="40"/>
                  </a:lnTo>
                  <a:lnTo>
                    <a:pt x="1410" y="40"/>
                  </a:lnTo>
                  <a:lnTo>
                    <a:pt x="1389" y="40"/>
                  </a:lnTo>
                  <a:lnTo>
                    <a:pt x="1371" y="40"/>
                  </a:lnTo>
                  <a:lnTo>
                    <a:pt x="1352" y="39"/>
                  </a:lnTo>
                  <a:lnTo>
                    <a:pt x="1337" y="39"/>
                  </a:lnTo>
                  <a:lnTo>
                    <a:pt x="1323" y="39"/>
                  </a:lnTo>
                  <a:lnTo>
                    <a:pt x="1313" y="39"/>
                  </a:lnTo>
                  <a:lnTo>
                    <a:pt x="1306" y="39"/>
                  </a:lnTo>
                  <a:lnTo>
                    <a:pt x="1304" y="39"/>
                  </a:lnTo>
                  <a:lnTo>
                    <a:pt x="1304" y="84"/>
                  </a:lnTo>
                  <a:lnTo>
                    <a:pt x="1063" y="84"/>
                  </a:lnTo>
                  <a:lnTo>
                    <a:pt x="1063" y="123"/>
                  </a:lnTo>
                  <a:lnTo>
                    <a:pt x="1049" y="124"/>
                  </a:lnTo>
                  <a:lnTo>
                    <a:pt x="1035" y="129"/>
                  </a:lnTo>
                  <a:lnTo>
                    <a:pt x="1020" y="137"/>
                  </a:lnTo>
                  <a:lnTo>
                    <a:pt x="1008" y="147"/>
                  </a:lnTo>
                  <a:lnTo>
                    <a:pt x="996" y="159"/>
                  </a:lnTo>
                  <a:lnTo>
                    <a:pt x="987" y="174"/>
                  </a:lnTo>
                  <a:lnTo>
                    <a:pt x="981" y="190"/>
                  </a:lnTo>
                  <a:lnTo>
                    <a:pt x="979" y="207"/>
                  </a:lnTo>
                  <a:lnTo>
                    <a:pt x="955" y="207"/>
                  </a:lnTo>
                  <a:lnTo>
                    <a:pt x="952" y="176"/>
                  </a:lnTo>
                  <a:lnTo>
                    <a:pt x="944" y="153"/>
                  </a:lnTo>
                  <a:lnTo>
                    <a:pt x="934" y="138"/>
                  </a:lnTo>
                  <a:lnTo>
                    <a:pt x="921" y="132"/>
                  </a:lnTo>
                  <a:lnTo>
                    <a:pt x="909" y="137"/>
                  </a:lnTo>
                  <a:lnTo>
                    <a:pt x="898" y="149"/>
                  </a:lnTo>
                  <a:lnTo>
                    <a:pt x="890" y="174"/>
                  </a:lnTo>
                  <a:lnTo>
                    <a:pt x="888" y="207"/>
                  </a:lnTo>
                  <a:lnTo>
                    <a:pt x="822" y="207"/>
                  </a:lnTo>
                  <a:lnTo>
                    <a:pt x="822" y="11"/>
                  </a:lnTo>
                  <a:lnTo>
                    <a:pt x="783" y="11"/>
                  </a:lnTo>
                  <a:lnTo>
                    <a:pt x="783" y="75"/>
                  </a:lnTo>
                  <a:lnTo>
                    <a:pt x="567" y="75"/>
                  </a:lnTo>
                  <a:lnTo>
                    <a:pt x="524" y="9"/>
                  </a:lnTo>
                  <a:lnTo>
                    <a:pt x="481" y="75"/>
                  </a:lnTo>
                  <a:lnTo>
                    <a:pt x="237" y="75"/>
                  </a:lnTo>
                  <a:lnTo>
                    <a:pt x="237" y="156"/>
                  </a:lnTo>
                  <a:lnTo>
                    <a:pt x="175" y="156"/>
                  </a:lnTo>
                  <a:lnTo>
                    <a:pt x="169" y="149"/>
                  </a:lnTo>
                  <a:lnTo>
                    <a:pt x="162" y="139"/>
                  </a:lnTo>
                  <a:lnTo>
                    <a:pt x="155" y="129"/>
                  </a:lnTo>
                  <a:lnTo>
                    <a:pt x="147" y="117"/>
                  </a:lnTo>
                  <a:lnTo>
                    <a:pt x="140" y="107"/>
                  </a:lnTo>
                  <a:lnTo>
                    <a:pt x="134" y="98"/>
                  </a:lnTo>
                  <a:lnTo>
                    <a:pt x="130" y="92"/>
                  </a:lnTo>
                  <a:lnTo>
                    <a:pt x="129" y="90"/>
                  </a:lnTo>
                  <a:lnTo>
                    <a:pt x="151" y="93"/>
                  </a:lnTo>
                  <a:lnTo>
                    <a:pt x="84" y="0"/>
                  </a:lnTo>
                  <a:lnTo>
                    <a:pt x="26" y="87"/>
                  </a:lnTo>
                  <a:lnTo>
                    <a:pt x="45" y="87"/>
                  </a:lnTo>
                  <a:lnTo>
                    <a:pt x="11" y="151"/>
                  </a:lnTo>
                  <a:lnTo>
                    <a:pt x="33" y="156"/>
                  </a:lnTo>
                  <a:lnTo>
                    <a:pt x="0" y="192"/>
                  </a:lnTo>
                  <a:lnTo>
                    <a:pt x="0" y="621"/>
                  </a:lnTo>
                  <a:lnTo>
                    <a:pt x="2214" y="621"/>
                  </a:lnTo>
                  <a:lnTo>
                    <a:pt x="2214" y="147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8" name="Rectangle 12"/>
            <p:cNvSpPr>
              <a:spLocks noChangeArrowheads="1"/>
            </p:cNvSpPr>
            <p:nvPr/>
          </p:nvSpPr>
          <p:spPr bwMode="auto">
            <a:xfrm>
              <a:off x="1684" y="407"/>
              <a:ext cx="1108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9" name="Freeform 13"/>
            <p:cNvSpPr>
              <a:spLocks noChangeArrowheads="1"/>
            </p:cNvSpPr>
            <p:nvPr/>
          </p:nvSpPr>
          <p:spPr bwMode="auto">
            <a:xfrm>
              <a:off x="1684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0" name="Freeform 14"/>
            <p:cNvSpPr>
              <a:spLocks noChangeArrowheads="1"/>
            </p:cNvSpPr>
            <p:nvPr/>
          </p:nvSpPr>
          <p:spPr bwMode="auto">
            <a:xfrm>
              <a:off x="172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1" name="Freeform 15"/>
            <p:cNvSpPr>
              <a:spLocks noChangeArrowheads="1"/>
            </p:cNvSpPr>
            <p:nvPr/>
          </p:nvSpPr>
          <p:spPr bwMode="auto">
            <a:xfrm>
              <a:off x="1758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2" name="Rectangle 16"/>
            <p:cNvSpPr>
              <a:spLocks noChangeArrowheads="1"/>
            </p:cNvSpPr>
            <p:nvPr/>
          </p:nvSpPr>
          <p:spPr bwMode="auto">
            <a:xfrm>
              <a:off x="1684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3" name="Rectangle 17"/>
            <p:cNvSpPr>
              <a:spLocks noChangeArrowheads="1"/>
            </p:cNvSpPr>
            <p:nvPr/>
          </p:nvSpPr>
          <p:spPr bwMode="auto">
            <a:xfrm>
              <a:off x="1684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4" name="Freeform 18"/>
            <p:cNvSpPr>
              <a:spLocks noChangeArrowheads="1"/>
            </p:cNvSpPr>
            <p:nvPr/>
          </p:nvSpPr>
          <p:spPr bwMode="auto">
            <a:xfrm>
              <a:off x="2407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5" name="Freeform 19"/>
            <p:cNvSpPr>
              <a:spLocks noChangeArrowheads="1"/>
            </p:cNvSpPr>
            <p:nvPr/>
          </p:nvSpPr>
          <p:spPr bwMode="auto">
            <a:xfrm>
              <a:off x="24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6" name="Freeform 20"/>
            <p:cNvSpPr>
              <a:spLocks noChangeArrowheads="1"/>
            </p:cNvSpPr>
            <p:nvPr/>
          </p:nvSpPr>
          <p:spPr bwMode="auto">
            <a:xfrm>
              <a:off x="2481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7" name="Freeform 21"/>
            <p:cNvSpPr>
              <a:spLocks noChangeArrowheads="1"/>
            </p:cNvSpPr>
            <p:nvPr/>
          </p:nvSpPr>
          <p:spPr bwMode="auto">
            <a:xfrm>
              <a:off x="251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8" name="Freeform 22"/>
            <p:cNvSpPr>
              <a:spLocks noChangeArrowheads="1"/>
            </p:cNvSpPr>
            <p:nvPr/>
          </p:nvSpPr>
          <p:spPr bwMode="auto">
            <a:xfrm>
              <a:off x="2557" y="275"/>
              <a:ext cx="25" cy="144"/>
            </a:xfrm>
            <a:custGeom>
              <a:avLst/>
              <a:gdLst>
                <a:gd name="T0" fmla="*/ 7 w 49"/>
                <a:gd name="T1" fmla="*/ 0 h 286"/>
                <a:gd name="T2" fmla="*/ 13 w 49"/>
                <a:gd name="T3" fmla="*/ 15 h 286"/>
                <a:gd name="T4" fmla="*/ 13 w 49"/>
                <a:gd name="T5" fmla="*/ 73 h 286"/>
                <a:gd name="T6" fmla="*/ 0 w 49"/>
                <a:gd name="T7" fmla="*/ 69 h 286"/>
                <a:gd name="T8" fmla="*/ 0 w 49"/>
                <a:gd name="T9" fmla="*/ 15 h 286"/>
                <a:gd name="T10" fmla="*/ 7 w 49"/>
                <a:gd name="T11" fmla="*/ 0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86"/>
                <a:gd name="T20" fmla="*/ 49 w 49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86">
                  <a:moveTo>
                    <a:pt x="25" y="0"/>
                  </a:moveTo>
                  <a:lnTo>
                    <a:pt x="49" y="57"/>
                  </a:lnTo>
                  <a:lnTo>
                    <a:pt x="49" y="286"/>
                  </a:lnTo>
                  <a:lnTo>
                    <a:pt x="0" y="272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59" name="Freeform 23"/>
            <p:cNvSpPr>
              <a:spLocks noChangeArrowheads="1"/>
            </p:cNvSpPr>
            <p:nvPr/>
          </p:nvSpPr>
          <p:spPr bwMode="auto">
            <a:xfrm>
              <a:off x="2595" y="283"/>
              <a:ext cx="25" cy="148"/>
            </a:xfrm>
            <a:custGeom>
              <a:avLst/>
              <a:gdLst>
                <a:gd name="T0" fmla="*/ 6 w 50"/>
                <a:gd name="T1" fmla="*/ 0 h 295"/>
                <a:gd name="T2" fmla="*/ 13 w 50"/>
                <a:gd name="T3" fmla="*/ 14 h 295"/>
                <a:gd name="T4" fmla="*/ 13 w 50"/>
                <a:gd name="T5" fmla="*/ 74 h 295"/>
                <a:gd name="T6" fmla="*/ 0 w 50"/>
                <a:gd name="T7" fmla="*/ 69 h 295"/>
                <a:gd name="T8" fmla="*/ 0 w 50"/>
                <a:gd name="T9" fmla="*/ 14 h 295"/>
                <a:gd name="T10" fmla="*/ 6 w 50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95"/>
                <a:gd name="T20" fmla="*/ 50 w 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95">
                  <a:moveTo>
                    <a:pt x="25" y="0"/>
                  </a:moveTo>
                  <a:lnTo>
                    <a:pt x="50" y="56"/>
                  </a:lnTo>
                  <a:lnTo>
                    <a:pt x="50" y="295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0" name="Freeform 24"/>
            <p:cNvSpPr>
              <a:spLocks noChangeArrowheads="1"/>
            </p:cNvSpPr>
            <p:nvPr/>
          </p:nvSpPr>
          <p:spPr bwMode="auto">
            <a:xfrm>
              <a:off x="2634" y="291"/>
              <a:ext cx="24" cy="156"/>
            </a:xfrm>
            <a:custGeom>
              <a:avLst/>
              <a:gdLst>
                <a:gd name="T0" fmla="*/ 6 w 49"/>
                <a:gd name="T1" fmla="*/ 0 h 313"/>
                <a:gd name="T2" fmla="*/ 12 w 49"/>
                <a:gd name="T3" fmla="*/ 14 h 313"/>
                <a:gd name="T4" fmla="*/ 12 w 49"/>
                <a:gd name="T5" fmla="*/ 78 h 313"/>
                <a:gd name="T6" fmla="*/ 0 w 49"/>
                <a:gd name="T7" fmla="*/ 72 h 313"/>
                <a:gd name="T8" fmla="*/ 0 w 49"/>
                <a:gd name="T9" fmla="*/ 14 h 313"/>
                <a:gd name="T10" fmla="*/ 6 w 49"/>
                <a:gd name="T11" fmla="*/ 0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13"/>
                <a:gd name="T20" fmla="*/ 49 w 49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13">
                  <a:moveTo>
                    <a:pt x="24" y="0"/>
                  </a:moveTo>
                  <a:lnTo>
                    <a:pt x="49" y="57"/>
                  </a:lnTo>
                  <a:lnTo>
                    <a:pt x="49" y="313"/>
                  </a:lnTo>
                  <a:lnTo>
                    <a:pt x="0" y="290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1" name="Freeform 25"/>
            <p:cNvSpPr>
              <a:spLocks noChangeArrowheads="1"/>
            </p:cNvSpPr>
            <p:nvPr/>
          </p:nvSpPr>
          <p:spPr bwMode="auto">
            <a:xfrm>
              <a:off x="2672" y="301"/>
              <a:ext cx="24" cy="169"/>
            </a:xfrm>
            <a:custGeom>
              <a:avLst/>
              <a:gdLst>
                <a:gd name="T0" fmla="*/ 6 w 50"/>
                <a:gd name="T1" fmla="*/ 0 h 340"/>
                <a:gd name="T2" fmla="*/ 12 w 50"/>
                <a:gd name="T3" fmla="*/ 14 h 340"/>
                <a:gd name="T4" fmla="*/ 12 w 50"/>
                <a:gd name="T5" fmla="*/ 84 h 340"/>
                <a:gd name="T6" fmla="*/ 0 w 50"/>
                <a:gd name="T7" fmla="*/ 77 h 340"/>
                <a:gd name="T8" fmla="*/ 0 w 50"/>
                <a:gd name="T9" fmla="*/ 14 h 340"/>
                <a:gd name="T10" fmla="*/ 6 w 50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0"/>
                <a:gd name="T20" fmla="*/ 50 w 5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0">
                  <a:moveTo>
                    <a:pt x="24" y="0"/>
                  </a:moveTo>
                  <a:lnTo>
                    <a:pt x="50" y="58"/>
                  </a:lnTo>
                  <a:lnTo>
                    <a:pt x="50" y="340"/>
                  </a:lnTo>
                  <a:lnTo>
                    <a:pt x="0" y="309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2" name="Freeform 26"/>
            <p:cNvSpPr>
              <a:spLocks noChangeArrowheads="1"/>
            </p:cNvSpPr>
            <p:nvPr/>
          </p:nvSpPr>
          <p:spPr bwMode="auto">
            <a:xfrm>
              <a:off x="2710" y="316"/>
              <a:ext cx="24" cy="186"/>
            </a:xfrm>
            <a:custGeom>
              <a:avLst/>
              <a:gdLst>
                <a:gd name="T0" fmla="*/ 6 w 50"/>
                <a:gd name="T1" fmla="*/ 0 h 373"/>
                <a:gd name="T2" fmla="*/ 12 w 50"/>
                <a:gd name="T3" fmla="*/ 14 h 373"/>
                <a:gd name="T4" fmla="*/ 12 w 50"/>
                <a:gd name="T5" fmla="*/ 93 h 373"/>
                <a:gd name="T6" fmla="*/ 0 w 50"/>
                <a:gd name="T7" fmla="*/ 81 h 373"/>
                <a:gd name="T8" fmla="*/ 0 w 50"/>
                <a:gd name="T9" fmla="*/ 14 h 373"/>
                <a:gd name="T10" fmla="*/ 6 w 50"/>
                <a:gd name="T11" fmla="*/ 0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73"/>
                <a:gd name="T20" fmla="*/ 50 w 50"/>
                <a:gd name="T21" fmla="*/ 373 h 3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73">
                  <a:moveTo>
                    <a:pt x="24" y="0"/>
                  </a:moveTo>
                  <a:lnTo>
                    <a:pt x="50" y="58"/>
                  </a:lnTo>
                  <a:lnTo>
                    <a:pt x="50" y="373"/>
                  </a:lnTo>
                  <a:lnTo>
                    <a:pt x="0" y="326"/>
                  </a:lnTo>
                  <a:lnTo>
                    <a:pt x="0" y="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3" name="Freeform 27"/>
            <p:cNvSpPr>
              <a:spLocks noChangeArrowheads="1"/>
            </p:cNvSpPr>
            <p:nvPr/>
          </p:nvSpPr>
          <p:spPr bwMode="auto">
            <a:xfrm>
              <a:off x="2748" y="333"/>
              <a:ext cx="24" cy="216"/>
            </a:xfrm>
            <a:custGeom>
              <a:avLst/>
              <a:gdLst>
                <a:gd name="T0" fmla="*/ 6 w 50"/>
                <a:gd name="T1" fmla="*/ 0 h 430"/>
                <a:gd name="T2" fmla="*/ 12 w 50"/>
                <a:gd name="T3" fmla="*/ 14 h 430"/>
                <a:gd name="T4" fmla="*/ 12 w 50"/>
                <a:gd name="T5" fmla="*/ 109 h 430"/>
                <a:gd name="T6" fmla="*/ 0 w 50"/>
                <a:gd name="T7" fmla="*/ 93 h 430"/>
                <a:gd name="T8" fmla="*/ 0 w 50"/>
                <a:gd name="T9" fmla="*/ 14 h 430"/>
                <a:gd name="T10" fmla="*/ 6 w 50"/>
                <a:gd name="T11" fmla="*/ 0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30"/>
                <a:gd name="T20" fmla="*/ 50 w 5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30">
                  <a:moveTo>
                    <a:pt x="26" y="0"/>
                  </a:moveTo>
                  <a:lnTo>
                    <a:pt x="50" y="56"/>
                  </a:lnTo>
                  <a:lnTo>
                    <a:pt x="50" y="430"/>
                  </a:lnTo>
                  <a:lnTo>
                    <a:pt x="0" y="368"/>
                  </a:lnTo>
                  <a:lnTo>
                    <a:pt x="0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4" name="Freeform 28"/>
            <p:cNvSpPr>
              <a:spLocks noChangeArrowheads="1"/>
            </p:cNvSpPr>
            <p:nvPr/>
          </p:nvSpPr>
          <p:spPr bwMode="auto">
            <a:xfrm>
              <a:off x="2786" y="370"/>
              <a:ext cx="6" cy="213"/>
            </a:xfrm>
            <a:custGeom>
              <a:avLst/>
              <a:gdLst>
                <a:gd name="T0" fmla="*/ 3 w 13"/>
                <a:gd name="T1" fmla="*/ 0 h 427"/>
                <a:gd name="T2" fmla="*/ 3 w 13"/>
                <a:gd name="T3" fmla="*/ 106 h 427"/>
                <a:gd name="T4" fmla="*/ 0 w 13"/>
                <a:gd name="T5" fmla="*/ 99 h 427"/>
                <a:gd name="T6" fmla="*/ 0 w 13"/>
                <a:gd name="T7" fmla="*/ 7 h 427"/>
                <a:gd name="T8" fmla="*/ 3 w 13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27"/>
                <a:gd name="T17" fmla="*/ 13 w 1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27">
                  <a:moveTo>
                    <a:pt x="13" y="0"/>
                  </a:moveTo>
                  <a:lnTo>
                    <a:pt x="13" y="427"/>
                  </a:lnTo>
                  <a:lnTo>
                    <a:pt x="0" y="396"/>
                  </a:lnTo>
                  <a:lnTo>
                    <a:pt x="0" y="2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5" name="Freeform 29"/>
            <p:cNvSpPr>
              <a:spLocks noChangeArrowheads="1"/>
            </p:cNvSpPr>
            <p:nvPr/>
          </p:nvSpPr>
          <p:spPr bwMode="auto">
            <a:xfrm>
              <a:off x="2394" y="310"/>
              <a:ext cx="398" cy="105"/>
            </a:xfrm>
            <a:custGeom>
              <a:avLst/>
              <a:gdLst>
                <a:gd name="T0" fmla="*/ 2 w 796"/>
                <a:gd name="T1" fmla="*/ 8 h 208"/>
                <a:gd name="T2" fmla="*/ 7 w 796"/>
                <a:gd name="T3" fmla="*/ 8 h 208"/>
                <a:gd name="T4" fmla="*/ 15 w 796"/>
                <a:gd name="T5" fmla="*/ 8 h 208"/>
                <a:gd name="T6" fmla="*/ 26 w 796"/>
                <a:gd name="T7" fmla="*/ 8 h 208"/>
                <a:gd name="T8" fmla="*/ 37 w 796"/>
                <a:gd name="T9" fmla="*/ 8 h 208"/>
                <a:gd name="T10" fmla="*/ 48 w 796"/>
                <a:gd name="T11" fmla="*/ 8 h 208"/>
                <a:gd name="T12" fmla="*/ 55 w 796"/>
                <a:gd name="T13" fmla="*/ 8 h 208"/>
                <a:gd name="T14" fmla="*/ 61 w 796"/>
                <a:gd name="T15" fmla="*/ 8 h 208"/>
                <a:gd name="T16" fmla="*/ 65 w 796"/>
                <a:gd name="T17" fmla="*/ 8 h 208"/>
                <a:gd name="T18" fmla="*/ 74 w 796"/>
                <a:gd name="T19" fmla="*/ 8 h 208"/>
                <a:gd name="T20" fmla="*/ 88 w 796"/>
                <a:gd name="T21" fmla="*/ 10 h 208"/>
                <a:gd name="T22" fmla="*/ 105 w 796"/>
                <a:gd name="T23" fmla="*/ 14 h 208"/>
                <a:gd name="T24" fmla="*/ 125 w 796"/>
                <a:gd name="T25" fmla="*/ 18 h 208"/>
                <a:gd name="T26" fmla="*/ 148 w 796"/>
                <a:gd name="T27" fmla="*/ 25 h 208"/>
                <a:gd name="T28" fmla="*/ 170 w 796"/>
                <a:gd name="T29" fmla="*/ 35 h 208"/>
                <a:gd name="T30" fmla="*/ 190 w 796"/>
                <a:gd name="T31" fmla="*/ 46 h 208"/>
                <a:gd name="T32" fmla="*/ 199 w 796"/>
                <a:gd name="T33" fmla="*/ 41 h 208"/>
                <a:gd name="T34" fmla="*/ 180 w 796"/>
                <a:gd name="T35" fmla="*/ 29 h 208"/>
                <a:gd name="T36" fmla="*/ 159 w 796"/>
                <a:gd name="T37" fmla="*/ 19 h 208"/>
                <a:gd name="T38" fmla="*/ 137 w 796"/>
                <a:gd name="T39" fmla="*/ 12 h 208"/>
                <a:gd name="T40" fmla="*/ 115 w 796"/>
                <a:gd name="T41" fmla="*/ 7 h 208"/>
                <a:gd name="T42" fmla="*/ 96 w 796"/>
                <a:gd name="T43" fmla="*/ 3 h 208"/>
                <a:gd name="T44" fmla="*/ 80 w 796"/>
                <a:gd name="T45" fmla="*/ 2 h 208"/>
                <a:gd name="T46" fmla="*/ 69 w 796"/>
                <a:gd name="T47" fmla="*/ 1 h 208"/>
                <a:gd name="T48" fmla="*/ 63 w 796"/>
                <a:gd name="T49" fmla="*/ 0 h 208"/>
                <a:gd name="T50" fmla="*/ 59 w 796"/>
                <a:gd name="T51" fmla="*/ 0 h 208"/>
                <a:gd name="T52" fmla="*/ 51 w 796"/>
                <a:gd name="T53" fmla="*/ 0 h 208"/>
                <a:gd name="T54" fmla="*/ 43 w 796"/>
                <a:gd name="T55" fmla="*/ 0 h 208"/>
                <a:gd name="T56" fmla="*/ 31 w 796"/>
                <a:gd name="T57" fmla="*/ 0 h 208"/>
                <a:gd name="T58" fmla="*/ 21 w 796"/>
                <a:gd name="T59" fmla="*/ 0 h 208"/>
                <a:gd name="T60" fmla="*/ 12 w 796"/>
                <a:gd name="T61" fmla="*/ 0 h 208"/>
                <a:gd name="T62" fmla="*/ 4 w 796"/>
                <a:gd name="T63" fmla="*/ 0 h 208"/>
                <a:gd name="T64" fmla="*/ 0 w 796"/>
                <a:gd name="T65" fmla="*/ 0 h 2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208"/>
                <a:gd name="T101" fmla="*/ 796 w 796"/>
                <a:gd name="T102" fmla="*/ 208 h 2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208">
                  <a:moveTo>
                    <a:pt x="0" y="29"/>
                  </a:moveTo>
                  <a:lnTo>
                    <a:pt x="6" y="29"/>
                  </a:lnTo>
                  <a:lnTo>
                    <a:pt x="16" y="29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5" y="29"/>
                  </a:lnTo>
                  <a:lnTo>
                    <a:pt x="127" y="29"/>
                  </a:lnTo>
                  <a:lnTo>
                    <a:pt x="147" y="29"/>
                  </a:lnTo>
                  <a:lnTo>
                    <a:pt x="169" y="29"/>
                  </a:lnTo>
                  <a:lnTo>
                    <a:pt x="189" y="29"/>
                  </a:lnTo>
                  <a:lnTo>
                    <a:pt x="207" y="29"/>
                  </a:lnTo>
                  <a:lnTo>
                    <a:pt x="223" y="29"/>
                  </a:lnTo>
                  <a:lnTo>
                    <a:pt x="236" y="29"/>
                  </a:lnTo>
                  <a:lnTo>
                    <a:pt x="246" y="29"/>
                  </a:lnTo>
                  <a:lnTo>
                    <a:pt x="252" y="29"/>
                  </a:lnTo>
                  <a:lnTo>
                    <a:pt x="259" y="29"/>
                  </a:lnTo>
                  <a:lnTo>
                    <a:pt x="274" y="30"/>
                  </a:lnTo>
                  <a:lnTo>
                    <a:pt x="294" y="32"/>
                  </a:lnTo>
                  <a:lnTo>
                    <a:pt x="319" y="36"/>
                  </a:lnTo>
                  <a:lnTo>
                    <a:pt x="349" y="40"/>
                  </a:lnTo>
                  <a:lnTo>
                    <a:pt x="384" y="46"/>
                  </a:lnTo>
                  <a:lnTo>
                    <a:pt x="420" y="53"/>
                  </a:lnTo>
                  <a:lnTo>
                    <a:pt x="461" y="62"/>
                  </a:lnTo>
                  <a:lnTo>
                    <a:pt x="503" y="72"/>
                  </a:lnTo>
                  <a:lnTo>
                    <a:pt x="546" y="85"/>
                  </a:lnTo>
                  <a:lnTo>
                    <a:pt x="590" y="100"/>
                  </a:lnTo>
                  <a:lnTo>
                    <a:pt x="635" y="116"/>
                  </a:lnTo>
                  <a:lnTo>
                    <a:pt x="677" y="136"/>
                  </a:lnTo>
                  <a:lnTo>
                    <a:pt x="719" y="158"/>
                  </a:lnTo>
                  <a:lnTo>
                    <a:pt x="759" y="182"/>
                  </a:lnTo>
                  <a:lnTo>
                    <a:pt x="796" y="208"/>
                  </a:lnTo>
                  <a:lnTo>
                    <a:pt x="796" y="161"/>
                  </a:lnTo>
                  <a:lnTo>
                    <a:pt x="759" y="135"/>
                  </a:lnTo>
                  <a:lnTo>
                    <a:pt x="719" y="112"/>
                  </a:lnTo>
                  <a:lnTo>
                    <a:pt x="677" y="91"/>
                  </a:lnTo>
                  <a:lnTo>
                    <a:pt x="634" y="74"/>
                  </a:lnTo>
                  <a:lnTo>
                    <a:pt x="590" y="57"/>
                  </a:lnTo>
                  <a:lnTo>
                    <a:pt x="546" y="45"/>
                  </a:lnTo>
                  <a:lnTo>
                    <a:pt x="502" y="33"/>
                  </a:lnTo>
                  <a:lnTo>
                    <a:pt x="461" y="25"/>
                  </a:lnTo>
                  <a:lnTo>
                    <a:pt x="420" y="17"/>
                  </a:lnTo>
                  <a:lnTo>
                    <a:pt x="384" y="11"/>
                  </a:lnTo>
                  <a:lnTo>
                    <a:pt x="349" y="7"/>
                  </a:lnTo>
                  <a:lnTo>
                    <a:pt x="319" y="5"/>
                  </a:lnTo>
                  <a:lnTo>
                    <a:pt x="294" y="2"/>
                  </a:lnTo>
                  <a:lnTo>
                    <a:pt x="274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6" name="Freeform 30"/>
            <p:cNvSpPr>
              <a:spLocks noChangeArrowheads="1"/>
            </p:cNvSpPr>
            <p:nvPr/>
          </p:nvSpPr>
          <p:spPr bwMode="auto">
            <a:xfrm>
              <a:off x="2394" y="374"/>
              <a:ext cx="398" cy="154"/>
            </a:xfrm>
            <a:custGeom>
              <a:avLst/>
              <a:gdLst>
                <a:gd name="T0" fmla="*/ 2 w 796"/>
                <a:gd name="T1" fmla="*/ 8 h 307"/>
                <a:gd name="T2" fmla="*/ 7 w 796"/>
                <a:gd name="T3" fmla="*/ 8 h 307"/>
                <a:gd name="T4" fmla="*/ 15 w 796"/>
                <a:gd name="T5" fmla="*/ 8 h 307"/>
                <a:gd name="T6" fmla="*/ 26 w 796"/>
                <a:gd name="T7" fmla="*/ 8 h 307"/>
                <a:gd name="T8" fmla="*/ 37 w 796"/>
                <a:gd name="T9" fmla="*/ 8 h 307"/>
                <a:gd name="T10" fmla="*/ 48 w 796"/>
                <a:gd name="T11" fmla="*/ 8 h 307"/>
                <a:gd name="T12" fmla="*/ 55 w 796"/>
                <a:gd name="T13" fmla="*/ 8 h 307"/>
                <a:gd name="T14" fmla="*/ 61 w 796"/>
                <a:gd name="T15" fmla="*/ 8 h 307"/>
                <a:gd name="T16" fmla="*/ 75 w 796"/>
                <a:gd name="T17" fmla="*/ 9 h 307"/>
                <a:gd name="T18" fmla="*/ 98 w 796"/>
                <a:gd name="T19" fmla="*/ 12 h 307"/>
                <a:gd name="T20" fmla="*/ 118 w 796"/>
                <a:gd name="T21" fmla="*/ 18 h 307"/>
                <a:gd name="T22" fmla="*/ 138 w 796"/>
                <a:gd name="T23" fmla="*/ 26 h 307"/>
                <a:gd name="T24" fmla="*/ 155 w 796"/>
                <a:gd name="T25" fmla="*/ 35 h 307"/>
                <a:gd name="T26" fmla="*/ 171 w 796"/>
                <a:gd name="T27" fmla="*/ 47 h 307"/>
                <a:gd name="T28" fmla="*/ 184 w 796"/>
                <a:gd name="T29" fmla="*/ 59 h 307"/>
                <a:gd name="T30" fmla="*/ 195 w 796"/>
                <a:gd name="T31" fmla="*/ 71 h 307"/>
                <a:gd name="T32" fmla="*/ 199 w 796"/>
                <a:gd name="T33" fmla="*/ 64 h 307"/>
                <a:gd name="T34" fmla="*/ 190 w 796"/>
                <a:gd name="T35" fmla="*/ 52 h 307"/>
                <a:gd name="T36" fmla="*/ 177 w 796"/>
                <a:gd name="T37" fmla="*/ 41 h 307"/>
                <a:gd name="T38" fmla="*/ 163 w 796"/>
                <a:gd name="T39" fmla="*/ 30 h 307"/>
                <a:gd name="T40" fmla="*/ 147 w 796"/>
                <a:gd name="T41" fmla="*/ 20 h 307"/>
                <a:gd name="T42" fmla="*/ 129 w 796"/>
                <a:gd name="T43" fmla="*/ 12 h 307"/>
                <a:gd name="T44" fmla="*/ 108 w 796"/>
                <a:gd name="T45" fmla="*/ 6 h 307"/>
                <a:gd name="T46" fmla="*/ 87 w 796"/>
                <a:gd name="T47" fmla="*/ 2 h 307"/>
                <a:gd name="T48" fmla="*/ 63 w 796"/>
                <a:gd name="T49" fmla="*/ 0 h 307"/>
                <a:gd name="T50" fmla="*/ 59 w 796"/>
                <a:gd name="T51" fmla="*/ 0 h 307"/>
                <a:gd name="T52" fmla="*/ 51 w 796"/>
                <a:gd name="T53" fmla="*/ 0 h 307"/>
                <a:gd name="T54" fmla="*/ 43 w 796"/>
                <a:gd name="T55" fmla="*/ 0 h 307"/>
                <a:gd name="T56" fmla="*/ 31 w 796"/>
                <a:gd name="T57" fmla="*/ 0 h 307"/>
                <a:gd name="T58" fmla="*/ 21 w 796"/>
                <a:gd name="T59" fmla="*/ 0 h 307"/>
                <a:gd name="T60" fmla="*/ 12 w 796"/>
                <a:gd name="T61" fmla="*/ 0 h 307"/>
                <a:gd name="T62" fmla="*/ 4 w 796"/>
                <a:gd name="T63" fmla="*/ 0 h 307"/>
                <a:gd name="T64" fmla="*/ 0 w 796"/>
                <a:gd name="T65" fmla="*/ 0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6"/>
                <a:gd name="T100" fmla="*/ 0 h 307"/>
                <a:gd name="T101" fmla="*/ 796 w 796"/>
                <a:gd name="T102" fmla="*/ 307 h 3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6" h="307">
                  <a:moveTo>
                    <a:pt x="0" y="32"/>
                  </a:moveTo>
                  <a:lnTo>
                    <a:pt x="6" y="32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5" y="32"/>
                  </a:lnTo>
                  <a:lnTo>
                    <a:pt x="63" y="32"/>
                  </a:lnTo>
                  <a:lnTo>
                    <a:pt x="83" y="32"/>
                  </a:lnTo>
                  <a:lnTo>
                    <a:pt x="105" y="32"/>
                  </a:lnTo>
                  <a:lnTo>
                    <a:pt x="127" y="32"/>
                  </a:lnTo>
                  <a:lnTo>
                    <a:pt x="147" y="32"/>
                  </a:lnTo>
                  <a:lnTo>
                    <a:pt x="169" y="32"/>
                  </a:lnTo>
                  <a:lnTo>
                    <a:pt x="189" y="32"/>
                  </a:lnTo>
                  <a:lnTo>
                    <a:pt x="207" y="32"/>
                  </a:lnTo>
                  <a:lnTo>
                    <a:pt x="223" y="32"/>
                  </a:lnTo>
                  <a:lnTo>
                    <a:pt x="236" y="32"/>
                  </a:lnTo>
                  <a:lnTo>
                    <a:pt x="246" y="32"/>
                  </a:lnTo>
                  <a:lnTo>
                    <a:pt x="252" y="32"/>
                  </a:lnTo>
                  <a:lnTo>
                    <a:pt x="299" y="33"/>
                  </a:lnTo>
                  <a:lnTo>
                    <a:pt x="346" y="39"/>
                  </a:lnTo>
                  <a:lnTo>
                    <a:pt x="390" y="46"/>
                  </a:lnTo>
                  <a:lnTo>
                    <a:pt x="433" y="56"/>
                  </a:lnTo>
                  <a:lnTo>
                    <a:pt x="473" y="69"/>
                  </a:lnTo>
                  <a:lnTo>
                    <a:pt x="514" y="85"/>
                  </a:lnTo>
                  <a:lnTo>
                    <a:pt x="551" y="101"/>
                  </a:lnTo>
                  <a:lnTo>
                    <a:pt x="586" y="120"/>
                  </a:lnTo>
                  <a:lnTo>
                    <a:pt x="620" y="140"/>
                  </a:lnTo>
                  <a:lnTo>
                    <a:pt x="652" y="162"/>
                  </a:lnTo>
                  <a:lnTo>
                    <a:pt x="681" y="185"/>
                  </a:lnTo>
                  <a:lnTo>
                    <a:pt x="708" y="209"/>
                  </a:lnTo>
                  <a:lnTo>
                    <a:pt x="734" y="233"/>
                  </a:lnTo>
                  <a:lnTo>
                    <a:pt x="757" y="257"/>
                  </a:lnTo>
                  <a:lnTo>
                    <a:pt x="778" y="283"/>
                  </a:lnTo>
                  <a:lnTo>
                    <a:pt x="796" y="307"/>
                  </a:lnTo>
                  <a:lnTo>
                    <a:pt x="796" y="255"/>
                  </a:lnTo>
                  <a:lnTo>
                    <a:pt x="778" y="231"/>
                  </a:lnTo>
                  <a:lnTo>
                    <a:pt x="757" y="208"/>
                  </a:lnTo>
                  <a:lnTo>
                    <a:pt x="734" y="184"/>
                  </a:lnTo>
                  <a:lnTo>
                    <a:pt x="708" y="161"/>
                  </a:lnTo>
                  <a:lnTo>
                    <a:pt x="681" y="139"/>
                  </a:lnTo>
                  <a:lnTo>
                    <a:pt x="652" y="118"/>
                  </a:lnTo>
                  <a:lnTo>
                    <a:pt x="620" y="99"/>
                  </a:lnTo>
                  <a:lnTo>
                    <a:pt x="586" y="79"/>
                  </a:lnTo>
                  <a:lnTo>
                    <a:pt x="551" y="62"/>
                  </a:lnTo>
                  <a:lnTo>
                    <a:pt x="514" y="47"/>
                  </a:lnTo>
                  <a:lnTo>
                    <a:pt x="473" y="33"/>
                  </a:lnTo>
                  <a:lnTo>
                    <a:pt x="433" y="21"/>
                  </a:lnTo>
                  <a:lnTo>
                    <a:pt x="390" y="12"/>
                  </a:lnTo>
                  <a:lnTo>
                    <a:pt x="346" y="5"/>
                  </a:lnTo>
                  <a:lnTo>
                    <a:pt x="299" y="1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3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7" name="Freeform 31"/>
            <p:cNvSpPr>
              <a:spLocks noChangeArrowheads="1"/>
            </p:cNvSpPr>
            <p:nvPr/>
          </p:nvSpPr>
          <p:spPr bwMode="auto">
            <a:xfrm>
              <a:off x="1790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8" name="Freeform 32"/>
            <p:cNvSpPr>
              <a:spLocks noChangeArrowheads="1"/>
            </p:cNvSpPr>
            <p:nvPr/>
          </p:nvSpPr>
          <p:spPr bwMode="auto">
            <a:xfrm>
              <a:off x="1826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69" name="Freeform 33"/>
            <p:cNvSpPr>
              <a:spLocks noChangeArrowheads="1"/>
            </p:cNvSpPr>
            <p:nvPr/>
          </p:nvSpPr>
          <p:spPr bwMode="auto">
            <a:xfrm>
              <a:off x="1864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0" name="Rectangle 34"/>
            <p:cNvSpPr>
              <a:spLocks noChangeArrowheads="1"/>
            </p:cNvSpPr>
            <p:nvPr/>
          </p:nvSpPr>
          <p:spPr bwMode="auto">
            <a:xfrm>
              <a:off x="1790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1" name="Rectangle 35"/>
            <p:cNvSpPr>
              <a:spLocks noChangeArrowheads="1"/>
            </p:cNvSpPr>
            <p:nvPr/>
          </p:nvSpPr>
          <p:spPr bwMode="auto">
            <a:xfrm>
              <a:off x="1790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2" name="Freeform 36"/>
            <p:cNvSpPr>
              <a:spLocks noChangeArrowheads="1"/>
            </p:cNvSpPr>
            <p:nvPr/>
          </p:nvSpPr>
          <p:spPr bwMode="auto">
            <a:xfrm>
              <a:off x="1896" y="275"/>
              <a:ext cx="24" cy="132"/>
            </a:xfrm>
            <a:custGeom>
              <a:avLst/>
              <a:gdLst>
                <a:gd name="T0" fmla="*/ 6 w 50"/>
                <a:gd name="T1" fmla="*/ 0 h 263"/>
                <a:gd name="T2" fmla="*/ 12 w 50"/>
                <a:gd name="T3" fmla="*/ 15 h 263"/>
                <a:gd name="T4" fmla="*/ 12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5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3" name="Freeform 37"/>
            <p:cNvSpPr>
              <a:spLocks noChangeArrowheads="1"/>
            </p:cNvSpPr>
            <p:nvPr/>
          </p:nvSpPr>
          <p:spPr bwMode="auto">
            <a:xfrm>
              <a:off x="193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4" name="Freeform 38"/>
            <p:cNvSpPr>
              <a:spLocks noChangeArrowheads="1"/>
            </p:cNvSpPr>
            <p:nvPr/>
          </p:nvSpPr>
          <p:spPr bwMode="auto">
            <a:xfrm>
              <a:off x="1970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5" name="Rectangle 39"/>
            <p:cNvSpPr>
              <a:spLocks noChangeArrowheads="1"/>
            </p:cNvSpPr>
            <p:nvPr/>
          </p:nvSpPr>
          <p:spPr bwMode="auto">
            <a:xfrm>
              <a:off x="1896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6" name="Rectangle 40"/>
            <p:cNvSpPr>
              <a:spLocks noChangeArrowheads="1"/>
            </p:cNvSpPr>
            <p:nvPr/>
          </p:nvSpPr>
          <p:spPr bwMode="auto">
            <a:xfrm>
              <a:off x="1896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7" name="Freeform 41"/>
            <p:cNvSpPr>
              <a:spLocks noChangeArrowheads="1"/>
            </p:cNvSpPr>
            <p:nvPr/>
          </p:nvSpPr>
          <p:spPr bwMode="auto">
            <a:xfrm>
              <a:off x="2002" y="275"/>
              <a:ext cx="24" cy="132"/>
            </a:xfrm>
            <a:custGeom>
              <a:avLst/>
              <a:gdLst>
                <a:gd name="T0" fmla="*/ 6 w 49"/>
                <a:gd name="T1" fmla="*/ 0 h 263"/>
                <a:gd name="T2" fmla="*/ 12 w 49"/>
                <a:gd name="T3" fmla="*/ 15 h 263"/>
                <a:gd name="T4" fmla="*/ 12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8" name="Freeform 42"/>
            <p:cNvSpPr>
              <a:spLocks noChangeArrowheads="1"/>
            </p:cNvSpPr>
            <p:nvPr/>
          </p:nvSpPr>
          <p:spPr bwMode="auto">
            <a:xfrm>
              <a:off x="2037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79" name="Freeform 43"/>
            <p:cNvSpPr>
              <a:spLocks noChangeArrowheads="1"/>
            </p:cNvSpPr>
            <p:nvPr/>
          </p:nvSpPr>
          <p:spPr bwMode="auto">
            <a:xfrm>
              <a:off x="207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0" name="Rectangle 44"/>
            <p:cNvSpPr>
              <a:spLocks noChangeArrowheads="1"/>
            </p:cNvSpPr>
            <p:nvPr/>
          </p:nvSpPr>
          <p:spPr bwMode="auto">
            <a:xfrm>
              <a:off x="2002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1" name="Rectangle 45"/>
            <p:cNvSpPr>
              <a:spLocks noChangeArrowheads="1"/>
            </p:cNvSpPr>
            <p:nvPr/>
          </p:nvSpPr>
          <p:spPr bwMode="auto">
            <a:xfrm>
              <a:off x="2002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2" name="Freeform 46"/>
            <p:cNvSpPr>
              <a:spLocks noChangeArrowheads="1"/>
            </p:cNvSpPr>
            <p:nvPr/>
          </p:nvSpPr>
          <p:spPr bwMode="auto">
            <a:xfrm>
              <a:off x="2107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3" name="Freeform 47"/>
            <p:cNvSpPr>
              <a:spLocks noChangeArrowheads="1"/>
            </p:cNvSpPr>
            <p:nvPr/>
          </p:nvSpPr>
          <p:spPr bwMode="auto">
            <a:xfrm>
              <a:off x="214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4" name="Freeform 48"/>
            <p:cNvSpPr>
              <a:spLocks noChangeArrowheads="1"/>
            </p:cNvSpPr>
            <p:nvPr/>
          </p:nvSpPr>
          <p:spPr bwMode="auto">
            <a:xfrm>
              <a:off x="2181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5" name="Rectangle 49"/>
            <p:cNvSpPr>
              <a:spLocks noChangeArrowheads="1"/>
            </p:cNvSpPr>
            <p:nvPr/>
          </p:nvSpPr>
          <p:spPr bwMode="auto">
            <a:xfrm>
              <a:off x="2107" y="310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6" name="Rectangle 50"/>
            <p:cNvSpPr>
              <a:spLocks noChangeArrowheads="1"/>
            </p:cNvSpPr>
            <p:nvPr/>
          </p:nvSpPr>
          <p:spPr bwMode="auto">
            <a:xfrm>
              <a:off x="2107" y="374"/>
              <a:ext cx="10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7" name="Freeform 51"/>
            <p:cNvSpPr>
              <a:spLocks noChangeArrowheads="1"/>
            </p:cNvSpPr>
            <p:nvPr/>
          </p:nvSpPr>
          <p:spPr bwMode="auto">
            <a:xfrm>
              <a:off x="2213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6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8" name="Freeform 52"/>
            <p:cNvSpPr>
              <a:spLocks noChangeArrowheads="1"/>
            </p:cNvSpPr>
            <p:nvPr/>
          </p:nvSpPr>
          <p:spPr bwMode="auto">
            <a:xfrm>
              <a:off x="2249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89" name="Freeform 53"/>
            <p:cNvSpPr>
              <a:spLocks noChangeArrowheads="1"/>
            </p:cNvSpPr>
            <p:nvPr/>
          </p:nvSpPr>
          <p:spPr bwMode="auto">
            <a:xfrm>
              <a:off x="2287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0" name="Rectangle 54"/>
            <p:cNvSpPr>
              <a:spLocks noChangeArrowheads="1"/>
            </p:cNvSpPr>
            <p:nvPr/>
          </p:nvSpPr>
          <p:spPr bwMode="auto">
            <a:xfrm>
              <a:off x="2213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1" name="Rectangle 55"/>
            <p:cNvSpPr>
              <a:spLocks noChangeArrowheads="1"/>
            </p:cNvSpPr>
            <p:nvPr/>
          </p:nvSpPr>
          <p:spPr bwMode="auto">
            <a:xfrm>
              <a:off x="2213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2" name="Freeform 56"/>
            <p:cNvSpPr>
              <a:spLocks noChangeArrowheads="1"/>
            </p:cNvSpPr>
            <p:nvPr/>
          </p:nvSpPr>
          <p:spPr bwMode="auto">
            <a:xfrm>
              <a:off x="2319" y="275"/>
              <a:ext cx="25" cy="132"/>
            </a:xfrm>
            <a:custGeom>
              <a:avLst/>
              <a:gdLst>
                <a:gd name="T0" fmla="*/ 6 w 50"/>
                <a:gd name="T1" fmla="*/ 0 h 263"/>
                <a:gd name="T2" fmla="*/ 13 w 50"/>
                <a:gd name="T3" fmla="*/ 15 h 263"/>
                <a:gd name="T4" fmla="*/ 13 w 50"/>
                <a:gd name="T5" fmla="*/ 66 h 263"/>
                <a:gd name="T6" fmla="*/ 0 w 50"/>
                <a:gd name="T7" fmla="*/ 66 h 263"/>
                <a:gd name="T8" fmla="*/ 0 w 50"/>
                <a:gd name="T9" fmla="*/ 15 h 263"/>
                <a:gd name="T10" fmla="*/ 6 w 5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63"/>
                <a:gd name="T20" fmla="*/ 50 w 5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63">
                  <a:moveTo>
                    <a:pt x="24" y="0"/>
                  </a:moveTo>
                  <a:lnTo>
                    <a:pt x="50" y="57"/>
                  </a:lnTo>
                  <a:lnTo>
                    <a:pt x="50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3" name="Freeform 57"/>
            <p:cNvSpPr>
              <a:spLocks noChangeArrowheads="1"/>
            </p:cNvSpPr>
            <p:nvPr/>
          </p:nvSpPr>
          <p:spPr bwMode="auto">
            <a:xfrm>
              <a:off x="2355" y="275"/>
              <a:ext cx="25" cy="132"/>
            </a:xfrm>
            <a:custGeom>
              <a:avLst/>
              <a:gdLst>
                <a:gd name="T0" fmla="*/ 7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7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5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4" name="Freeform 58"/>
            <p:cNvSpPr>
              <a:spLocks noChangeArrowheads="1"/>
            </p:cNvSpPr>
            <p:nvPr/>
          </p:nvSpPr>
          <p:spPr bwMode="auto">
            <a:xfrm>
              <a:off x="2393" y="275"/>
              <a:ext cx="25" cy="132"/>
            </a:xfrm>
            <a:custGeom>
              <a:avLst/>
              <a:gdLst>
                <a:gd name="T0" fmla="*/ 6 w 49"/>
                <a:gd name="T1" fmla="*/ 0 h 263"/>
                <a:gd name="T2" fmla="*/ 13 w 49"/>
                <a:gd name="T3" fmla="*/ 15 h 263"/>
                <a:gd name="T4" fmla="*/ 13 w 49"/>
                <a:gd name="T5" fmla="*/ 66 h 263"/>
                <a:gd name="T6" fmla="*/ 0 w 49"/>
                <a:gd name="T7" fmla="*/ 66 h 263"/>
                <a:gd name="T8" fmla="*/ 0 w 49"/>
                <a:gd name="T9" fmla="*/ 15 h 263"/>
                <a:gd name="T10" fmla="*/ 6 w 49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63"/>
                <a:gd name="T20" fmla="*/ 49 w 49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63">
                  <a:moveTo>
                    <a:pt x="24" y="0"/>
                  </a:moveTo>
                  <a:lnTo>
                    <a:pt x="49" y="57"/>
                  </a:lnTo>
                  <a:lnTo>
                    <a:pt x="49" y="263"/>
                  </a:lnTo>
                  <a:lnTo>
                    <a:pt x="0" y="263"/>
                  </a:lnTo>
                  <a:lnTo>
                    <a:pt x="0" y="5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5" name="Rectangle 59"/>
            <p:cNvSpPr>
              <a:spLocks noChangeArrowheads="1"/>
            </p:cNvSpPr>
            <p:nvPr/>
          </p:nvSpPr>
          <p:spPr bwMode="auto">
            <a:xfrm>
              <a:off x="2319" y="310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6" name="Rectangle 60"/>
            <p:cNvSpPr>
              <a:spLocks noChangeArrowheads="1"/>
            </p:cNvSpPr>
            <p:nvPr/>
          </p:nvSpPr>
          <p:spPr bwMode="auto">
            <a:xfrm>
              <a:off x="2319" y="374"/>
              <a:ext cx="10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7" name="Freeform 61"/>
            <p:cNvSpPr>
              <a:spLocks noChangeArrowheads="1"/>
            </p:cNvSpPr>
            <p:nvPr/>
          </p:nvSpPr>
          <p:spPr bwMode="auto">
            <a:xfrm>
              <a:off x="2424" y="65"/>
              <a:ext cx="304" cy="420"/>
            </a:xfrm>
            <a:custGeom>
              <a:avLst/>
              <a:gdLst>
                <a:gd name="T0" fmla="*/ 13 w 607"/>
                <a:gd name="T1" fmla="*/ 97 h 841"/>
                <a:gd name="T2" fmla="*/ 35 w 607"/>
                <a:gd name="T3" fmla="*/ 107 h 841"/>
                <a:gd name="T4" fmla="*/ 55 w 607"/>
                <a:gd name="T5" fmla="*/ 134 h 841"/>
                <a:gd name="T6" fmla="*/ 66 w 607"/>
                <a:gd name="T7" fmla="*/ 190 h 841"/>
                <a:gd name="T8" fmla="*/ 76 w 607"/>
                <a:gd name="T9" fmla="*/ 196 h 841"/>
                <a:gd name="T10" fmla="*/ 78 w 607"/>
                <a:gd name="T11" fmla="*/ 162 h 841"/>
                <a:gd name="T12" fmla="*/ 91 w 607"/>
                <a:gd name="T13" fmla="*/ 126 h 841"/>
                <a:gd name="T14" fmla="*/ 125 w 607"/>
                <a:gd name="T15" fmla="*/ 94 h 841"/>
                <a:gd name="T16" fmla="*/ 146 w 607"/>
                <a:gd name="T17" fmla="*/ 84 h 841"/>
                <a:gd name="T18" fmla="*/ 130 w 607"/>
                <a:gd name="T19" fmla="*/ 89 h 841"/>
                <a:gd name="T20" fmla="*/ 109 w 607"/>
                <a:gd name="T21" fmla="*/ 102 h 841"/>
                <a:gd name="T22" fmla="*/ 89 w 607"/>
                <a:gd name="T23" fmla="*/ 124 h 841"/>
                <a:gd name="T24" fmla="*/ 82 w 607"/>
                <a:gd name="T25" fmla="*/ 133 h 841"/>
                <a:gd name="T26" fmla="*/ 86 w 607"/>
                <a:gd name="T27" fmla="*/ 109 h 841"/>
                <a:gd name="T28" fmla="*/ 95 w 607"/>
                <a:gd name="T29" fmla="*/ 76 h 841"/>
                <a:gd name="T30" fmla="*/ 114 w 607"/>
                <a:gd name="T31" fmla="*/ 40 h 841"/>
                <a:gd name="T32" fmla="*/ 117 w 607"/>
                <a:gd name="T33" fmla="*/ 32 h 841"/>
                <a:gd name="T34" fmla="*/ 103 w 607"/>
                <a:gd name="T35" fmla="*/ 54 h 841"/>
                <a:gd name="T36" fmla="*/ 99 w 607"/>
                <a:gd name="T37" fmla="*/ 52 h 841"/>
                <a:gd name="T38" fmla="*/ 105 w 607"/>
                <a:gd name="T39" fmla="*/ 20 h 841"/>
                <a:gd name="T40" fmla="*/ 105 w 607"/>
                <a:gd name="T41" fmla="*/ 18 h 841"/>
                <a:gd name="T42" fmla="*/ 98 w 607"/>
                <a:gd name="T43" fmla="*/ 48 h 841"/>
                <a:gd name="T44" fmla="*/ 91 w 607"/>
                <a:gd name="T45" fmla="*/ 78 h 841"/>
                <a:gd name="T46" fmla="*/ 75 w 607"/>
                <a:gd name="T47" fmla="*/ 132 h 841"/>
                <a:gd name="T48" fmla="*/ 67 w 607"/>
                <a:gd name="T49" fmla="*/ 145 h 841"/>
                <a:gd name="T50" fmla="*/ 61 w 607"/>
                <a:gd name="T51" fmla="*/ 96 h 841"/>
                <a:gd name="T52" fmla="*/ 69 w 607"/>
                <a:gd name="T53" fmla="*/ 42 h 841"/>
                <a:gd name="T54" fmla="*/ 80 w 607"/>
                <a:gd name="T55" fmla="*/ 8 h 841"/>
                <a:gd name="T56" fmla="*/ 79 w 607"/>
                <a:gd name="T57" fmla="*/ 9 h 841"/>
                <a:gd name="T58" fmla="*/ 65 w 607"/>
                <a:gd name="T59" fmla="*/ 50 h 841"/>
                <a:gd name="T60" fmla="*/ 55 w 607"/>
                <a:gd name="T61" fmla="*/ 58 h 841"/>
                <a:gd name="T62" fmla="*/ 38 w 607"/>
                <a:gd name="T63" fmla="*/ 29 h 841"/>
                <a:gd name="T64" fmla="*/ 37 w 607"/>
                <a:gd name="T65" fmla="*/ 29 h 841"/>
                <a:gd name="T66" fmla="*/ 55 w 607"/>
                <a:gd name="T67" fmla="*/ 65 h 841"/>
                <a:gd name="T68" fmla="*/ 58 w 607"/>
                <a:gd name="T69" fmla="*/ 90 h 841"/>
                <a:gd name="T70" fmla="*/ 46 w 607"/>
                <a:gd name="T71" fmla="*/ 91 h 841"/>
                <a:gd name="T72" fmla="*/ 27 w 607"/>
                <a:gd name="T73" fmla="*/ 53 h 841"/>
                <a:gd name="T74" fmla="*/ 25 w 607"/>
                <a:gd name="T75" fmla="*/ 42 h 841"/>
                <a:gd name="T76" fmla="*/ 21 w 607"/>
                <a:gd name="T77" fmla="*/ 56 h 841"/>
                <a:gd name="T78" fmla="*/ 12 w 607"/>
                <a:gd name="T79" fmla="*/ 36 h 841"/>
                <a:gd name="T80" fmla="*/ 11 w 607"/>
                <a:gd name="T81" fmla="*/ 37 h 841"/>
                <a:gd name="T82" fmla="*/ 20 w 607"/>
                <a:gd name="T83" fmla="*/ 58 h 841"/>
                <a:gd name="T84" fmla="*/ 32 w 607"/>
                <a:gd name="T85" fmla="*/ 75 h 841"/>
                <a:gd name="T86" fmla="*/ 40 w 607"/>
                <a:gd name="T87" fmla="*/ 90 h 841"/>
                <a:gd name="T88" fmla="*/ 49 w 607"/>
                <a:gd name="T89" fmla="*/ 99 h 841"/>
                <a:gd name="T90" fmla="*/ 57 w 607"/>
                <a:gd name="T91" fmla="*/ 115 h 841"/>
                <a:gd name="T92" fmla="*/ 56 w 607"/>
                <a:gd name="T93" fmla="*/ 125 h 841"/>
                <a:gd name="T94" fmla="*/ 44 w 607"/>
                <a:gd name="T95" fmla="*/ 109 h 841"/>
                <a:gd name="T96" fmla="*/ 34 w 607"/>
                <a:gd name="T97" fmla="*/ 94 h 841"/>
                <a:gd name="T98" fmla="*/ 33 w 607"/>
                <a:gd name="T99" fmla="*/ 96 h 841"/>
                <a:gd name="T100" fmla="*/ 27 w 607"/>
                <a:gd name="T101" fmla="*/ 99 h 841"/>
                <a:gd name="T102" fmla="*/ 8 w 607"/>
                <a:gd name="T103" fmla="*/ 94 h 8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41"/>
                <a:gd name="T158" fmla="*/ 607 w 607"/>
                <a:gd name="T159" fmla="*/ 841 h 8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41">
                  <a:moveTo>
                    <a:pt x="0" y="379"/>
                  </a:moveTo>
                  <a:lnTo>
                    <a:pt x="15" y="383"/>
                  </a:lnTo>
                  <a:lnTo>
                    <a:pt x="32" y="386"/>
                  </a:lnTo>
                  <a:lnTo>
                    <a:pt x="52" y="391"/>
                  </a:lnTo>
                  <a:lnTo>
                    <a:pt x="73" y="397"/>
                  </a:lnTo>
                  <a:lnTo>
                    <a:pt x="93" y="405"/>
                  </a:lnTo>
                  <a:lnTo>
                    <a:pt x="116" y="415"/>
                  </a:lnTo>
                  <a:lnTo>
                    <a:pt x="138" y="429"/>
                  </a:lnTo>
                  <a:lnTo>
                    <a:pt x="160" y="447"/>
                  </a:lnTo>
                  <a:lnTo>
                    <a:pt x="181" y="471"/>
                  </a:lnTo>
                  <a:lnTo>
                    <a:pt x="202" y="501"/>
                  </a:lnTo>
                  <a:lnTo>
                    <a:pt x="219" y="537"/>
                  </a:lnTo>
                  <a:lnTo>
                    <a:pt x="235" y="580"/>
                  </a:lnTo>
                  <a:lnTo>
                    <a:pt x="248" y="631"/>
                  </a:lnTo>
                  <a:lnTo>
                    <a:pt x="258" y="691"/>
                  </a:lnTo>
                  <a:lnTo>
                    <a:pt x="264" y="761"/>
                  </a:lnTo>
                  <a:lnTo>
                    <a:pt x="266" y="841"/>
                  </a:lnTo>
                  <a:lnTo>
                    <a:pt x="301" y="841"/>
                  </a:lnTo>
                  <a:lnTo>
                    <a:pt x="301" y="815"/>
                  </a:lnTo>
                  <a:lnTo>
                    <a:pt x="301" y="787"/>
                  </a:lnTo>
                  <a:lnTo>
                    <a:pt x="301" y="756"/>
                  </a:lnTo>
                  <a:lnTo>
                    <a:pt x="302" y="722"/>
                  </a:lnTo>
                  <a:lnTo>
                    <a:pt x="304" y="687"/>
                  </a:lnTo>
                  <a:lnTo>
                    <a:pt x="310" y="651"/>
                  </a:lnTo>
                  <a:lnTo>
                    <a:pt x="318" y="613"/>
                  </a:lnTo>
                  <a:lnTo>
                    <a:pt x="329" y="576"/>
                  </a:lnTo>
                  <a:lnTo>
                    <a:pt x="344" y="539"/>
                  </a:lnTo>
                  <a:lnTo>
                    <a:pt x="364" y="504"/>
                  </a:lnTo>
                  <a:lnTo>
                    <a:pt x="388" y="468"/>
                  </a:lnTo>
                  <a:lnTo>
                    <a:pt x="419" y="435"/>
                  </a:lnTo>
                  <a:lnTo>
                    <a:pt x="455" y="405"/>
                  </a:lnTo>
                  <a:lnTo>
                    <a:pt x="499" y="376"/>
                  </a:lnTo>
                  <a:lnTo>
                    <a:pt x="548" y="351"/>
                  </a:lnTo>
                  <a:lnTo>
                    <a:pt x="607" y="330"/>
                  </a:lnTo>
                  <a:lnTo>
                    <a:pt x="597" y="332"/>
                  </a:lnTo>
                  <a:lnTo>
                    <a:pt x="584" y="336"/>
                  </a:lnTo>
                  <a:lnTo>
                    <a:pt x="570" y="339"/>
                  </a:lnTo>
                  <a:lnTo>
                    <a:pt x="554" y="344"/>
                  </a:lnTo>
                  <a:lnTo>
                    <a:pt x="536" y="351"/>
                  </a:lnTo>
                  <a:lnTo>
                    <a:pt x="517" y="359"/>
                  </a:lnTo>
                  <a:lnTo>
                    <a:pt x="498" y="368"/>
                  </a:lnTo>
                  <a:lnTo>
                    <a:pt x="477" y="378"/>
                  </a:lnTo>
                  <a:lnTo>
                    <a:pt x="456" y="392"/>
                  </a:lnTo>
                  <a:lnTo>
                    <a:pt x="434" y="408"/>
                  </a:lnTo>
                  <a:lnTo>
                    <a:pt x="414" y="426"/>
                  </a:lnTo>
                  <a:lnTo>
                    <a:pt x="394" y="447"/>
                  </a:lnTo>
                  <a:lnTo>
                    <a:pt x="373" y="471"/>
                  </a:lnTo>
                  <a:lnTo>
                    <a:pt x="355" y="498"/>
                  </a:lnTo>
                  <a:lnTo>
                    <a:pt x="338" y="528"/>
                  </a:lnTo>
                  <a:lnTo>
                    <a:pt x="321" y="562"/>
                  </a:lnTo>
                  <a:lnTo>
                    <a:pt x="324" y="550"/>
                  </a:lnTo>
                  <a:lnTo>
                    <a:pt x="326" y="533"/>
                  </a:lnTo>
                  <a:lnTo>
                    <a:pt x="328" y="514"/>
                  </a:lnTo>
                  <a:lnTo>
                    <a:pt x="332" y="491"/>
                  </a:lnTo>
                  <a:lnTo>
                    <a:pt x="335" y="464"/>
                  </a:lnTo>
                  <a:lnTo>
                    <a:pt x="341" y="437"/>
                  </a:lnTo>
                  <a:lnTo>
                    <a:pt x="348" y="407"/>
                  </a:lnTo>
                  <a:lnTo>
                    <a:pt x="356" y="375"/>
                  </a:lnTo>
                  <a:lnTo>
                    <a:pt x="366" y="341"/>
                  </a:lnTo>
                  <a:lnTo>
                    <a:pt x="379" y="306"/>
                  </a:lnTo>
                  <a:lnTo>
                    <a:pt x="394" y="270"/>
                  </a:lnTo>
                  <a:lnTo>
                    <a:pt x="411" y="234"/>
                  </a:lnTo>
                  <a:lnTo>
                    <a:pt x="431" y="196"/>
                  </a:lnTo>
                  <a:lnTo>
                    <a:pt x="454" y="160"/>
                  </a:lnTo>
                  <a:lnTo>
                    <a:pt x="480" y="123"/>
                  </a:lnTo>
                  <a:lnTo>
                    <a:pt x="510" y="87"/>
                  </a:lnTo>
                  <a:lnTo>
                    <a:pt x="486" y="109"/>
                  </a:lnTo>
                  <a:lnTo>
                    <a:pt x="467" y="131"/>
                  </a:lnTo>
                  <a:lnTo>
                    <a:pt x="449" y="153"/>
                  </a:lnTo>
                  <a:lnTo>
                    <a:pt x="434" y="175"/>
                  </a:lnTo>
                  <a:lnTo>
                    <a:pt x="422" y="196"/>
                  </a:lnTo>
                  <a:lnTo>
                    <a:pt x="411" y="216"/>
                  </a:lnTo>
                  <a:lnTo>
                    <a:pt x="402" y="234"/>
                  </a:lnTo>
                  <a:lnTo>
                    <a:pt x="394" y="250"/>
                  </a:lnTo>
                  <a:lnTo>
                    <a:pt x="394" y="233"/>
                  </a:lnTo>
                  <a:lnTo>
                    <a:pt x="396" y="208"/>
                  </a:lnTo>
                  <a:lnTo>
                    <a:pt x="400" y="179"/>
                  </a:lnTo>
                  <a:lnTo>
                    <a:pt x="406" y="146"/>
                  </a:lnTo>
                  <a:lnTo>
                    <a:pt x="412" y="114"/>
                  </a:lnTo>
                  <a:lnTo>
                    <a:pt x="420" y="82"/>
                  </a:lnTo>
                  <a:lnTo>
                    <a:pt x="430" y="57"/>
                  </a:lnTo>
                  <a:lnTo>
                    <a:pt x="440" y="38"/>
                  </a:lnTo>
                  <a:lnTo>
                    <a:pt x="430" y="53"/>
                  </a:lnTo>
                  <a:lnTo>
                    <a:pt x="419" y="73"/>
                  </a:lnTo>
                  <a:lnTo>
                    <a:pt x="410" y="97"/>
                  </a:lnTo>
                  <a:lnTo>
                    <a:pt x="402" y="126"/>
                  </a:lnTo>
                  <a:lnTo>
                    <a:pt x="394" y="158"/>
                  </a:lnTo>
                  <a:lnTo>
                    <a:pt x="389" y="192"/>
                  </a:lnTo>
                  <a:lnTo>
                    <a:pt x="385" y="227"/>
                  </a:lnTo>
                  <a:lnTo>
                    <a:pt x="384" y="263"/>
                  </a:lnTo>
                  <a:lnTo>
                    <a:pt x="374" y="283"/>
                  </a:lnTo>
                  <a:lnTo>
                    <a:pt x="362" y="315"/>
                  </a:lnTo>
                  <a:lnTo>
                    <a:pt x="346" y="359"/>
                  </a:lnTo>
                  <a:lnTo>
                    <a:pt x="329" y="410"/>
                  </a:lnTo>
                  <a:lnTo>
                    <a:pt x="313" y="468"/>
                  </a:lnTo>
                  <a:lnTo>
                    <a:pt x="300" y="529"/>
                  </a:lnTo>
                  <a:lnTo>
                    <a:pt x="289" y="590"/>
                  </a:lnTo>
                  <a:lnTo>
                    <a:pt x="283" y="650"/>
                  </a:lnTo>
                  <a:lnTo>
                    <a:pt x="274" y="617"/>
                  </a:lnTo>
                  <a:lnTo>
                    <a:pt x="265" y="581"/>
                  </a:lnTo>
                  <a:lnTo>
                    <a:pt x="257" y="538"/>
                  </a:lnTo>
                  <a:lnTo>
                    <a:pt x="249" y="491"/>
                  </a:lnTo>
                  <a:lnTo>
                    <a:pt x="244" y="440"/>
                  </a:lnTo>
                  <a:lnTo>
                    <a:pt x="242" y="386"/>
                  </a:lnTo>
                  <a:lnTo>
                    <a:pt x="245" y="330"/>
                  </a:lnTo>
                  <a:lnTo>
                    <a:pt x="253" y="271"/>
                  </a:lnTo>
                  <a:lnTo>
                    <a:pt x="265" y="216"/>
                  </a:lnTo>
                  <a:lnTo>
                    <a:pt x="276" y="168"/>
                  </a:lnTo>
                  <a:lnTo>
                    <a:pt x="287" y="125"/>
                  </a:lnTo>
                  <a:lnTo>
                    <a:pt x="297" y="89"/>
                  </a:lnTo>
                  <a:lnTo>
                    <a:pt x="308" y="59"/>
                  </a:lnTo>
                  <a:lnTo>
                    <a:pt x="318" y="34"/>
                  </a:lnTo>
                  <a:lnTo>
                    <a:pt x="326" y="15"/>
                  </a:lnTo>
                  <a:lnTo>
                    <a:pt x="334" y="0"/>
                  </a:lnTo>
                  <a:lnTo>
                    <a:pt x="326" y="15"/>
                  </a:lnTo>
                  <a:lnTo>
                    <a:pt x="313" y="39"/>
                  </a:lnTo>
                  <a:lnTo>
                    <a:pt x="300" y="72"/>
                  </a:lnTo>
                  <a:lnTo>
                    <a:pt x="285" y="111"/>
                  </a:lnTo>
                  <a:lnTo>
                    <a:pt x="270" y="155"/>
                  </a:lnTo>
                  <a:lnTo>
                    <a:pt x="257" y="200"/>
                  </a:lnTo>
                  <a:lnTo>
                    <a:pt x="248" y="245"/>
                  </a:lnTo>
                  <a:lnTo>
                    <a:pt x="243" y="288"/>
                  </a:lnTo>
                  <a:lnTo>
                    <a:pt x="233" y="263"/>
                  </a:lnTo>
                  <a:lnTo>
                    <a:pt x="218" y="234"/>
                  </a:lnTo>
                  <a:lnTo>
                    <a:pt x="200" y="206"/>
                  </a:lnTo>
                  <a:lnTo>
                    <a:pt x="182" y="175"/>
                  </a:lnTo>
                  <a:lnTo>
                    <a:pt x="165" y="145"/>
                  </a:lnTo>
                  <a:lnTo>
                    <a:pt x="150" y="116"/>
                  </a:lnTo>
                  <a:lnTo>
                    <a:pt x="139" y="88"/>
                  </a:lnTo>
                  <a:lnTo>
                    <a:pt x="136" y="63"/>
                  </a:lnTo>
                  <a:lnTo>
                    <a:pt x="136" y="86"/>
                  </a:lnTo>
                  <a:lnTo>
                    <a:pt x="145" y="116"/>
                  </a:lnTo>
                  <a:lnTo>
                    <a:pt x="160" y="152"/>
                  </a:lnTo>
                  <a:lnTo>
                    <a:pt x="180" y="189"/>
                  </a:lnTo>
                  <a:lnTo>
                    <a:pt x="199" y="227"/>
                  </a:lnTo>
                  <a:lnTo>
                    <a:pt x="217" y="261"/>
                  </a:lnTo>
                  <a:lnTo>
                    <a:pt x="230" y="290"/>
                  </a:lnTo>
                  <a:lnTo>
                    <a:pt x="236" y="309"/>
                  </a:lnTo>
                  <a:lnTo>
                    <a:pt x="233" y="336"/>
                  </a:lnTo>
                  <a:lnTo>
                    <a:pt x="229" y="363"/>
                  </a:lnTo>
                  <a:lnTo>
                    <a:pt x="226" y="390"/>
                  </a:lnTo>
                  <a:lnTo>
                    <a:pt x="226" y="414"/>
                  </a:lnTo>
                  <a:lnTo>
                    <a:pt x="204" y="392"/>
                  </a:lnTo>
                  <a:lnTo>
                    <a:pt x="181" y="366"/>
                  </a:lnTo>
                  <a:lnTo>
                    <a:pt x="158" y="334"/>
                  </a:lnTo>
                  <a:lnTo>
                    <a:pt x="136" y="299"/>
                  </a:lnTo>
                  <a:lnTo>
                    <a:pt x="119" y="259"/>
                  </a:lnTo>
                  <a:lnTo>
                    <a:pt x="107" y="214"/>
                  </a:lnTo>
                  <a:lnTo>
                    <a:pt x="101" y="163"/>
                  </a:lnTo>
                  <a:lnTo>
                    <a:pt x="105" y="108"/>
                  </a:lnTo>
                  <a:lnTo>
                    <a:pt x="99" y="134"/>
                  </a:lnTo>
                  <a:lnTo>
                    <a:pt x="98" y="171"/>
                  </a:lnTo>
                  <a:lnTo>
                    <a:pt x="100" y="212"/>
                  </a:lnTo>
                  <a:lnTo>
                    <a:pt x="107" y="252"/>
                  </a:lnTo>
                  <a:lnTo>
                    <a:pt x="94" y="240"/>
                  </a:lnTo>
                  <a:lnTo>
                    <a:pt x="82" y="224"/>
                  </a:lnTo>
                  <a:lnTo>
                    <a:pt x="70" y="206"/>
                  </a:lnTo>
                  <a:lnTo>
                    <a:pt x="61" y="185"/>
                  </a:lnTo>
                  <a:lnTo>
                    <a:pt x="52" y="164"/>
                  </a:lnTo>
                  <a:lnTo>
                    <a:pt x="45" y="145"/>
                  </a:lnTo>
                  <a:lnTo>
                    <a:pt x="41" y="128"/>
                  </a:lnTo>
                  <a:lnTo>
                    <a:pt x="39" y="116"/>
                  </a:lnTo>
                  <a:lnTo>
                    <a:pt x="39" y="130"/>
                  </a:lnTo>
                  <a:lnTo>
                    <a:pt x="43" y="148"/>
                  </a:lnTo>
                  <a:lnTo>
                    <a:pt x="47" y="169"/>
                  </a:lnTo>
                  <a:lnTo>
                    <a:pt x="55" y="191"/>
                  </a:lnTo>
                  <a:lnTo>
                    <a:pt x="66" y="214"/>
                  </a:lnTo>
                  <a:lnTo>
                    <a:pt x="78" y="234"/>
                  </a:lnTo>
                  <a:lnTo>
                    <a:pt x="94" y="254"/>
                  </a:lnTo>
                  <a:lnTo>
                    <a:pt x="113" y="269"/>
                  </a:lnTo>
                  <a:lnTo>
                    <a:pt x="119" y="285"/>
                  </a:lnTo>
                  <a:lnTo>
                    <a:pt x="127" y="301"/>
                  </a:lnTo>
                  <a:lnTo>
                    <a:pt x="134" y="318"/>
                  </a:lnTo>
                  <a:lnTo>
                    <a:pt x="143" y="333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69" y="372"/>
                  </a:lnTo>
                  <a:lnTo>
                    <a:pt x="177" y="382"/>
                  </a:lnTo>
                  <a:lnTo>
                    <a:pt x="185" y="389"/>
                  </a:lnTo>
                  <a:lnTo>
                    <a:pt x="194" y="397"/>
                  </a:lnTo>
                  <a:lnTo>
                    <a:pt x="203" y="407"/>
                  </a:lnTo>
                  <a:lnTo>
                    <a:pt x="211" y="420"/>
                  </a:lnTo>
                  <a:lnTo>
                    <a:pt x="219" y="438"/>
                  </a:lnTo>
                  <a:lnTo>
                    <a:pt x="227" y="462"/>
                  </a:lnTo>
                  <a:lnTo>
                    <a:pt x="233" y="496"/>
                  </a:lnTo>
                  <a:lnTo>
                    <a:pt x="238" y="537"/>
                  </a:lnTo>
                  <a:lnTo>
                    <a:pt x="230" y="521"/>
                  </a:lnTo>
                  <a:lnTo>
                    <a:pt x="221" y="502"/>
                  </a:lnTo>
                  <a:lnTo>
                    <a:pt x="210" y="485"/>
                  </a:lnTo>
                  <a:lnTo>
                    <a:pt x="197" y="468"/>
                  </a:lnTo>
                  <a:lnTo>
                    <a:pt x="184" y="453"/>
                  </a:lnTo>
                  <a:lnTo>
                    <a:pt x="173" y="439"/>
                  </a:lnTo>
                  <a:lnTo>
                    <a:pt x="164" y="429"/>
                  </a:lnTo>
                  <a:lnTo>
                    <a:pt x="156" y="422"/>
                  </a:lnTo>
                  <a:lnTo>
                    <a:pt x="145" y="405"/>
                  </a:lnTo>
                  <a:lnTo>
                    <a:pt x="134" y="379"/>
                  </a:lnTo>
                  <a:lnTo>
                    <a:pt x="126" y="357"/>
                  </a:lnTo>
                  <a:lnTo>
                    <a:pt x="122" y="348"/>
                  </a:lnTo>
                  <a:lnTo>
                    <a:pt x="124" y="366"/>
                  </a:lnTo>
                  <a:lnTo>
                    <a:pt x="130" y="387"/>
                  </a:lnTo>
                  <a:lnTo>
                    <a:pt x="136" y="406"/>
                  </a:lnTo>
                  <a:lnTo>
                    <a:pt x="138" y="414"/>
                  </a:lnTo>
                  <a:lnTo>
                    <a:pt x="122" y="406"/>
                  </a:lnTo>
                  <a:lnTo>
                    <a:pt x="105" y="398"/>
                  </a:lnTo>
                  <a:lnTo>
                    <a:pt x="86" y="391"/>
                  </a:lnTo>
                  <a:lnTo>
                    <a:pt x="67" y="386"/>
                  </a:lnTo>
                  <a:lnTo>
                    <a:pt x="48" y="382"/>
                  </a:lnTo>
                  <a:lnTo>
                    <a:pt x="30" y="379"/>
                  </a:lnTo>
                  <a:lnTo>
                    <a:pt x="14" y="378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8" name="Freeform 62"/>
            <p:cNvSpPr>
              <a:spLocks noChangeArrowheads="1"/>
            </p:cNvSpPr>
            <p:nvPr/>
          </p:nvSpPr>
          <p:spPr bwMode="auto">
            <a:xfrm>
              <a:off x="2338" y="0"/>
              <a:ext cx="426" cy="307"/>
            </a:xfrm>
            <a:custGeom>
              <a:avLst/>
              <a:gdLst>
                <a:gd name="T0" fmla="*/ 97 w 854"/>
                <a:gd name="T1" fmla="*/ 23 h 614"/>
                <a:gd name="T2" fmla="*/ 88 w 854"/>
                <a:gd name="T3" fmla="*/ 15 h 614"/>
                <a:gd name="T4" fmla="*/ 84 w 854"/>
                <a:gd name="T5" fmla="*/ 10 h 614"/>
                <a:gd name="T6" fmla="*/ 68 w 854"/>
                <a:gd name="T7" fmla="*/ 12 h 614"/>
                <a:gd name="T8" fmla="*/ 51 w 854"/>
                <a:gd name="T9" fmla="*/ 26 h 614"/>
                <a:gd name="T10" fmla="*/ 36 w 854"/>
                <a:gd name="T11" fmla="*/ 37 h 614"/>
                <a:gd name="T12" fmla="*/ 31 w 854"/>
                <a:gd name="T13" fmla="*/ 51 h 614"/>
                <a:gd name="T14" fmla="*/ 33 w 854"/>
                <a:gd name="T15" fmla="*/ 67 h 614"/>
                <a:gd name="T16" fmla="*/ 49 w 854"/>
                <a:gd name="T17" fmla="*/ 72 h 614"/>
                <a:gd name="T18" fmla="*/ 61 w 854"/>
                <a:gd name="T19" fmla="*/ 62 h 614"/>
                <a:gd name="T20" fmla="*/ 78 w 854"/>
                <a:gd name="T21" fmla="*/ 61 h 614"/>
                <a:gd name="T22" fmla="*/ 87 w 854"/>
                <a:gd name="T23" fmla="*/ 61 h 614"/>
                <a:gd name="T24" fmla="*/ 81 w 854"/>
                <a:gd name="T25" fmla="*/ 77 h 614"/>
                <a:gd name="T26" fmla="*/ 60 w 854"/>
                <a:gd name="T27" fmla="*/ 79 h 614"/>
                <a:gd name="T28" fmla="*/ 43 w 854"/>
                <a:gd name="T29" fmla="*/ 81 h 614"/>
                <a:gd name="T30" fmla="*/ 9 w 854"/>
                <a:gd name="T31" fmla="*/ 86 h 614"/>
                <a:gd name="T32" fmla="*/ 0 w 854"/>
                <a:gd name="T33" fmla="*/ 113 h 614"/>
                <a:gd name="T34" fmla="*/ 9 w 854"/>
                <a:gd name="T35" fmla="*/ 135 h 614"/>
                <a:gd name="T36" fmla="*/ 38 w 854"/>
                <a:gd name="T37" fmla="*/ 137 h 614"/>
                <a:gd name="T38" fmla="*/ 71 w 854"/>
                <a:gd name="T39" fmla="*/ 130 h 614"/>
                <a:gd name="T40" fmla="*/ 91 w 854"/>
                <a:gd name="T41" fmla="*/ 117 h 614"/>
                <a:gd name="T42" fmla="*/ 106 w 854"/>
                <a:gd name="T43" fmla="*/ 122 h 614"/>
                <a:gd name="T44" fmla="*/ 112 w 854"/>
                <a:gd name="T45" fmla="*/ 125 h 614"/>
                <a:gd name="T46" fmla="*/ 125 w 854"/>
                <a:gd name="T47" fmla="*/ 152 h 614"/>
                <a:gd name="T48" fmla="*/ 168 w 854"/>
                <a:gd name="T49" fmla="*/ 150 h 614"/>
                <a:gd name="T50" fmla="*/ 175 w 854"/>
                <a:gd name="T51" fmla="*/ 133 h 614"/>
                <a:gd name="T52" fmla="*/ 153 w 854"/>
                <a:gd name="T53" fmla="*/ 115 h 614"/>
                <a:gd name="T54" fmla="*/ 156 w 854"/>
                <a:gd name="T55" fmla="*/ 114 h 614"/>
                <a:gd name="T56" fmla="*/ 180 w 854"/>
                <a:gd name="T57" fmla="*/ 128 h 614"/>
                <a:gd name="T58" fmla="*/ 200 w 854"/>
                <a:gd name="T59" fmla="*/ 121 h 614"/>
                <a:gd name="T60" fmla="*/ 210 w 854"/>
                <a:gd name="T61" fmla="*/ 102 h 614"/>
                <a:gd name="T62" fmla="*/ 202 w 854"/>
                <a:gd name="T63" fmla="*/ 73 h 614"/>
                <a:gd name="T64" fmla="*/ 180 w 854"/>
                <a:gd name="T65" fmla="*/ 67 h 614"/>
                <a:gd name="T66" fmla="*/ 164 w 854"/>
                <a:gd name="T67" fmla="*/ 79 h 614"/>
                <a:gd name="T68" fmla="*/ 148 w 854"/>
                <a:gd name="T69" fmla="*/ 73 h 614"/>
                <a:gd name="T70" fmla="*/ 126 w 854"/>
                <a:gd name="T71" fmla="*/ 75 h 614"/>
                <a:gd name="T72" fmla="*/ 114 w 854"/>
                <a:gd name="T73" fmla="*/ 86 h 614"/>
                <a:gd name="T74" fmla="*/ 119 w 854"/>
                <a:gd name="T75" fmla="*/ 71 h 614"/>
                <a:gd name="T76" fmla="*/ 131 w 854"/>
                <a:gd name="T77" fmla="*/ 61 h 614"/>
                <a:gd name="T78" fmla="*/ 160 w 854"/>
                <a:gd name="T79" fmla="*/ 56 h 614"/>
                <a:gd name="T80" fmla="*/ 191 w 854"/>
                <a:gd name="T81" fmla="*/ 55 h 614"/>
                <a:gd name="T82" fmla="*/ 188 w 854"/>
                <a:gd name="T83" fmla="*/ 40 h 614"/>
                <a:gd name="T84" fmla="*/ 189 w 854"/>
                <a:gd name="T85" fmla="*/ 31 h 614"/>
                <a:gd name="T86" fmla="*/ 176 w 854"/>
                <a:gd name="T87" fmla="*/ 27 h 614"/>
                <a:gd name="T88" fmla="*/ 150 w 854"/>
                <a:gd name="T89" fmla="*/ 33 h 614"/>
                <a:gd name="T90" fmla="*/ 163 w 854"/>
                <a:gd name="T91" fmla="*/ 11 h 614"/>
                <a:gd name="T92" fmla="*/ 149 w 854"/>
                <a:gd name="T93" fmla="*/ 7 h 614"/>
                <a:gd name="T94" fmla="*/ 134 w 854"/>
                <a:gd name="T95" fmla="*/ 0 h 614"/>
                <a:gd name="T96" fmla="*/ 107 w 854"/>
                <a:gd name="T97" fmla="*/ 7 h 614"/>
                <a:gd name="T98" fmla="*/ 105 w 854"/>
                <a:gd name="T99" fmla="*/ 25 h 614"/>
                <a:gd name="T100" fmla="*/ 101 w 854"/>
                <a:gd name="T101" fmla="*/ 34 h 6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4"/>
                <a:gd name="T154" fmla="*/ 0 h 614"/>
                <a:gd name="T155" fmla="*/ 854 w 854"/>
                <a:gd name="T156" fmla="*/ 614 h 6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4" h="614">
                  <a:moveTo>
                    <a:pt x="393" y="145"/>
                  </a:moveTo>
                  <a:lnTo>
                    <a:pt x="396" y="135"/>
                  </a:lnTo>
                  <a:lnTo>
                    <a:pt x="396" y="123"/>
                  </a:lnTo>
                  <a:lnTo>
                    <a:pt x="394" y="108"/>
                  </a:lnTo>
                  <a:lnTo>
                    <a:pt x="388" y="94"/>
                  </a:lnTo>
                  <a:lnTo>
                    <a:pt x="380" y="81"/>
                  </a:lnTo>
                  <a:lnTo>
                    <a:pt x="371" y="71"/>
                  </a:lnTo>
                  <a:lnTo>
                    <a:pt x="361" y="66"/>
                  </a:lnTo>
                  <a:lnTo>
                    <a:pt x="349" y="67"/>
                  </a:lnTo>
                  <a:lnTo>
                    <a:pt x="355" y="61"/>
                  </a:lnTo>
                  <a:lnTo>
                    <a:pt x="358" y="55"/>
                  </a:lnTo>
                  <a:lnTo>
                    <a:pt x="357" y="50"/>
                  </a:lnTo>
                  <a:lnTo>
                    <a:pt x="354" y="46"/>
                  </a:lnTo>
                  <a:lnTo>
                    <a:pt x="348" y="42"/>
                  </a:lnTo>
                  <a:lnTo>
                    <a:pt x="339" y="40"/>
                  </a:lnTo>
                  <a:lnTo>
                    <a:pt x="330" y="40"/>
                  </a:lnTo>
                  <a:lnTo>
                    <a:pt x="317" y="40"/>
                  </a:lnTo>
                  <a:lnTo>
                    <a:pt x="304" y="41"/>
                  </a:lnTo>
                  <a:lnTo>
                    <a:pt x="290" y="44"/>
                  </a:lnTo>
                  <a:lnTo>
                    <a:pt x="275" y="50"/>
                  </a:lnTo>
                  <a:lnTo>
                    <a:pt x="260" y="57"/>
                  </a:lnTo>
                  <a:lnTo>
                    <a:pt x="245" y="65"/>
                  </a:lnTo>
                  <a:lnTo>
                    <a:pt x="230" y="77"/>
                  </a:lnTo>
                  <a:lnTo>
                    <a:pt x="217" y="89"/>
                  </a:lnTo>
                  <a:lnTo>
                    <a:pt x="204" y="104"/>
                  </a:lnTo>
                  <a:lnTo>
                    <a:pt x="191" y="105"/>
                  </a:lnTo>
                  <a:lnTo>
                    <a:pt x="179" y="111"/>
                  </a:lnTo>
                  <a:lnTo>
                    <a:pt x="165" y="120"/>
                  </a:lnTo>
                  <a:lnTo>
                    <a:pt x="153" y="133"/>
                  </a:lnTo>
                  <a:lnTo>
                    <a:pt x="145" y="147"/>
                  </a:lnTo>
                  <a:lnTo>
                    <a:pt x="142" y="161"/>
                  </a:lnTo>
                  <a:lnTo>
                    <a:pt x="145" y="173"/>
                  </a:lnTo>
                  <a:lnTo>
                    <a:pt x="156" y="183"/>
                  </a:lnTo>
                  <a:lnTo>
                    <a:pt x="138" y="194"/>
                  </a:lnTo>
                  <a:lnTo>
                    <a:pt x="127" y="207"/>
                  </a:lnTo>
                  <a:lnTo>
                    <a:pt x="121" y="221"/>
                  </a:lnTo>
                  <a:lnTo>
                    <a:pt x="119" y="233"/>
                  </a:lnTo>
                  <a:lnTo>
                    <a:pt x="121" y="246"/>
                  </a:lnTo>
                  <a:lnTo>
                    <a:pt x="127" y="257"/>
                  </a:lnTo>
                  <a:lnTo>
                    <a:pt x="135" y="268"/>
                  </a:lnTo>
                  <a:lnTo>
                    <a:pt x="145" y="277"/>
                  </a:lnTo>
                  <a:lnTo>
                    <a:pt x="158" y="284"/>
                  </a:lnTo>
                  <a:lnTo>
                    <a:pt x="171" y="288"/>
                  </a:lnTo>
                  <a:lnTo>
                    <a:pt x="184" y="290"/>
                  </a:lnTo>
                  <a:lnTo>
                    <a:pt x="198" y="287"/>
                  </a:lnTo>
                  <a:lnTo>
                    <a:pt x="211" y="282"/>
                  </a:lnTo>
                  <a:lnTo>
                    <a:pt x="222" y="272"/>
                  </a:lnTo>
                  <a:lnTo>
                    <a:pt x="232" y="257"/>
                  </a:lnTo>
                  <a:lnTo>
                    <a:pt x="238" y="238"/>
                  </a:lnTo>
                  <a:lnTo>
                    <a:pt x="245" y="248"/>
                  </a:lnTo>
                  <a:lnTo>
                    <a:pt x="256" y="255"/>
                  </a:lnTo>
                  <a:lnTo>
                    <a:pt x="270" y="258"/>
                  </a:lnTo>
                  <a:lnTo>
                    <a:pt x="285" y="257"/>
                  </a:lnTo>
                  <a:lnTo>
                    <a:pt x="300" y="253"/>
                  </a:lnTo>
                  <a:lnTo>
                    <a:pt x="312" y="244"/>
                  </a:lnTo>
                  <a:lnTo>
                    <a:pt x="324" y="231"/>
                  </a:lnTo>
                  <a:lnTo>
                    <a:pt x="332" y="215"/>
                  </a:lnTo>
                  <a:lnTo>
                    <a:pt x="338" y="227"/>
                  </a:lnTo>
                  <a:lnTo>
                    <a:pt x="344" y="237"/>
                  </a:lnTo>
                  <a:lnTo>
                    <a:pt x="350" y="244"/>
                  </a:lnTo>
                  <a:lnTo>
                    <a:pt x="353" y="246"/>
                  </a:lnTo>
                  <a:lnTo>
                    <a:pt x="336" y="260"/>
                  </a:lnTo>
                  <a:lnTo>
                    <a:pt x="327" y="278"/>
                  </a:lnTo>
                  <a:lnTo>
                    <a:pt x="323" y="296"/>
                  </a:lnTo>
                  <a:lnTo>
                    <a:pt x="324" y="310"/>
                  </a:lnTo>
                  <a:lnTo>
                    <a:pt x="315" y="308"/>
                  </a:lnTo>
                  <a:lnTo>
                    <a:pt x="301" y="307"/>
                  </a:lnTo>
                  <a:lnTo>
                    <a:pt x="282" y="309"/>
                  </a:lnTo>
                  <a:lnTo>
                    <a:pt x="262" y="313"/>
                  </a:lnTo>
                  <a:lnTo>
                    <a:pt x="240" y="318"/>
                  </a:lnTo>
                  <a:lnTo>
                    <a:pt x="220" y="328"/>
                  </a:lnTo>
                  <a:lnTo>
                    <a:pt x="202" y="338"/>
                  </a:lnTo>
                  <a:lnTo>
                    <a:pt x="189" y="351"/>
                  </a:lnTo>
                  <a:lnTo>
                    <a:pt x="185" y="337"/>
                  </a:lnTo>
                  <a:lnTo>
                    <a:pt x="172" y="325"/>
                  </a:lnTo>
                  <a:lnTo>
                    <a:pt x="150" y="317"/>
                  </a:lnTo>
                  <a:lnTo>
                    <a:pt x="123" y="314"/>
                  </a:lnTo>
                  <a:lnTo>
                    <a:pt x="93" y="316"/>
                  </a:lnTo>
                  <a:lnTo>
                    <a:pt x="65" y="326"/>
                  </a:lnTo>
                  <a:lnTo>
                    <a:pt x="38" y="345"/>
                  </a:lnTo>
                  <a:lnTo>
                    <a:pt x="17" y="374"/>
                  </a:lnTo>
                  <a:lnTo>
                    <a:pt x="9" y="392"/>
                  </a:lnTo>
                  <a:lnTo>
                    <a:pt x="5" y="412"/>
                  </a:lnTo>
                  <a:lnTo>
                    <a:pt x="1" y="432"/>
                  </a:lnTo>
                  <a:lnTo>
                    <a:pt x="0" y="453"/>
                  </a:lnTo>
                  <a:lnTo>
                    <a:pt x="2" y="474"/>
                  </a:lnTo>
                  <a:lnTo>
                    <a:pt x="7" y="493"/>
                  </a:lnTo>
                  <a:lnTo>
                    <a:pt x="15" y="512"/>
                  </a:lnTo>
                  <a:lnTo>
                    <a:pt x="25" y="528"/>
                  </a:lnTo>
                  <a:lnTo>
                    <a:pt x="38" y="540"/>
                  </a:lnTo>
                  <a:lnTo>
                    <a:pt x="54" y="551"/>
                  </a:lnTo>
                  <a:lnTo>
                    <a:pt x="74" y="558"/>
                  </a:lnTo>
                  <a:lnTo>
                    <a:pt x="97" y="559"/>
                  </a:lnTo>
                  <a:lnTo>
                    <a:pt x="122" y="555"/>
                  </a:lnTo>
                  <a:lnTo>
                    <a:pt x="152" y="547"/>
                  </a:lnTo>
                  <a:lnTo>
                    <a:pt x="184" y="531"/>
                  </a:lnTo>
                  <a:lnTo>
                    <a:pt x="221" y="509"/>
                  </a:lnTo>
                  <a:lnTo>
                    <a:pt x="241" y="517"/>
                  </a:lnTo>
                  <a:lnTo>
                    <a:pt x="263" y="520"/>
                  </a:lnTo>
                  <a:lnTo>
                    <a:pt x="285" y="517"/>
                  </a:lnTo>
                  <a:lnTo>
                    <a:pt x="306" y="513"/>
                  </a:lnTo>
                  <a:lnTo>
                    <a:pt x="326" y="505"/>
                  </a:lnTo>
                  <a:lnTo>
                    <a:pt x="343" y="494"/>
                  </a:lnTo>
                  <a:lnTo>
                    <a:pt x="357" y="483"/>
                  </a:lnTo>
                  <a:lnTo>
                    <a:pt x="364" y="471"/>
                  </a:lnTo>
                  <a:lnTo>
                    <a:pt x="369" y="483"/>
                  </a:lnTo>
                  <a:lnTo>
                    <a:pt x="378" y="490"/>
                  </a:lnTo>
                  <a:lnTo>
                    <a:pt x="392" y="493"/>
                  </a:lnTo>
                  <a:lnTo>
                    <a:pt x="407" y="492"/>
                  </a:lnTo>
                  <a:lnTo>
                    <a:pt x="424" y="489"/>
                  </a:lnTo>
                  <a:lnTo>
                    <a:pt x="439" y="482"/>
                  </a:lnTo>
                  <a:lnTo>
                    <a:pt x="453" y="471"/>
                  </a:lnTo>
                  <a:lnTo>
                    <a:pt x="463" y="459"/>
                  </a:lnTo>
                  <a:lnTo>
                    <a:pt x="459" y="478"/>
                  </a:lnTo>
                  <a:lnTo>
                    <a:pt x="452" y="501"/>
                  </a:lnTo>
                  <a:lnTo>
                    <a:pt x="448" y="527"/>
                  </a:lnTo>
                  <a:lnTo>
                    <a:pt x="448" y="551"/>
                  </a:lnTo>
                  <a:lnTo>
                    <a:pt x="456" y="574"/>
                  </a:lnTo>
                  <a:lnTo>
                    <a:pt x="472" y="593"/>
                  </a:lnTo>
                  <a:lnTo>
                    <a:pt x="502" y="607"/>
                  </a:lnTo>
                  <a:lnTo>
                    <a:pt x="546" y="614"/>
                  </a:lnTo>
                  <a:lnTo>
                    <a:pt x="593" y="614"/>
                  </a:lnTo>
                  <a:lnTo>
                    <a:pt x="629" y="612"/>
                  </a:lnTo>
                  <a:lnTo>
                    <a:pt x="657" y="606"/>
                  </a:lnTo>
                  <a:lnTo>
                    <a:pt x="676" y="597"/>
                  </a:lnTo>
                  <a:lnTo>
                    <a:pt x="690" y="588"/>
                  </a:lnTo>
                  <a:lnTo>
                    <a:pt x="697" y="576"/>
                  </a:lnTo>
                  <a:lnTo>
                    <a:pt x="702" y="563"/>
                  </a:lnTo>
                  <a:lnTo>
                    <a:pt x="704" y="550"/>
                  </a:lnTo>
                  <a:lnTo>
                    <a:pt x="702" y="531"/>
                  </a:lnTo>
                  <a:lnTo>
                    <a:pt x="692" y="513"/>
                  </a:lnTo>
                  <a:lnTo>
                    <a:pt x="677" y="494"/>
                  </a:lnTo>
                  <a:lnTo>
                    <a:pt x="659" y="481"/>
                  </a:lnTo>
                  <a:lnTo>
                    <a:pt x="637" y="469"/>
                  </a:lnTo>
                  <a:lnTo>
                    <a:pt x="615" y="463"/>
                  </a:lnTo>
                  <a:lnTo>
                    <a:pt x="594" y="464"/>
                  </a:lnTo>
                  <a:lnTo>
                    <a:pt x="576" y="474"/>
                  </a:lnTo>
                  <a:lnTo>
                    <a:pt x="586" y="467"/>
                  </a:lnTo>
                  <a:lnTo>
                    <a:pt x="604" y="460"/>
                  </a:lnTo>
                  <a:lnTo>
                    <a:pt x="626" y="456"/>
                  </a:lnTo>
                  <a:lnTo>
                    <a:pt x="649" y="455"/>
                  </a:lnTo>
                  <a:lnTo>
                    <a:pt x="673" y="459"/>
                  </a:lnTo>
                  <a:lnTo>
                    <a:pt x="695" y="469"/>
                  </a:lnTo>
                  <a:lnTo>
                    <a:pt x="712" y="486"/>
                  </a:lnTo>
                  <a:lnTo>
                    <a:pt x="722" y="512"/>
                  </a:lnTo>
                  <a:lnTo>
                    <a:pt x="735" y="516"/>
                  </a:lnTo>
                  <a:lnTo>
                    <a:pt x="751" y="515"/>
                  </a:lnTo>
                  <a:lnTo>
                    <a:pt x="770" y="508"/>
                  </a:lnTo>
                  <a:lnTo>
                    <a:pt x="788" y="498"/>
                  </a:lnTo>
                  <a:lnTo>
                    <a:pt x="803" y="484"/>
                  </a:lnTo>
                  <a:lnTo>
                    <a:pt x="813" y="468"/>
                  </a:lnTo>
                  <a:lnTo>
                    <a:pt x="817" y="451"/>
                  </a:lnTo>
                  <a:lnTo>
                    <a:pt x="812" y="433"/>
                  </a:lnTo>
                  <a:lnTo>
                    <a:pt x="828" y="428"/>
                  </a:lnTo>
                  <a:lnTo>
                    <a:pt x="841" y="408"/>
                  </a:lnTo>
                  <a:lnTo>
                    <a:pt x="850" y="382"/>
                  </a:lnTo>
                  <a:lnTo>
                    <a:pt x="854" y="351"/>
                  </a:lnTo>
                  <a:lnTo>
                    <a:pt x="849" y="322"/>
                  </a:lnTo>
                  <a:lnTo>
                    <a:pt x="836" y="300"/>
                  </a:lnTo>
                  <a:lnTo>
                    <a:pt x="812" y="291"/>
                  </a:lnTo>
                  <a:lnTo>
                    <a:pt x="778" y="300"/>
                  </a:lnTo>
                  <a:lnTo>
                    <a:pt x="773" y="285"/>
                  </a:lnTo>
                  <a:lnTo>
                    <a:pt x="762" y="275"/>
                  </a:lnTo>
                  <a:lnTo>
                    <a:pt x="743" y="269"/>
                  </a:lnTo>
                  <a:lnTo>
                    <a:pt x="722" y="268"/>
                  </a:lnTo>
                  <a:lnTo>
                    <a:pt x="700" y="272"/>
                  </a:lnTo>
                  <a:lnTo>
                    <a:pt x="682" y="283"/>
                  </a:lnTo>
                  <a:lnTo>
                    <a:pt x="668" y="299"/>
                  </a:lnTo>
                  <a:lnTo>
                    <a:pt x="661" y="323"/>
                  </a:lnTo>
                  <a:lnTo>
                    <a:pt x="657" y="316"/>
                  </a:lnTo>
                  <a:lnTo>
                    <a:pt x="649" y="309"/>
                  </a:lnTo>
                  <a:lnTo>
                    <a:pt x="637" y="303"/>
                  </a:lnTo>
                  <a:lnTo>
                    <a:pt x="624" y="299"/>
                  </a:lnTo>
                  <a:lnTo>
                    <a:pt x="609" y="294"/>
                  </a:lnTo>
                  <a:lnTo>
                    <a:pt x="593" y="292"/>
                  </a:lnTo>
                  <a:lnTo>
                    <a:pt x="576" y="291"/>
                  </a:lnTo>
                  <a:lnTo>
                    <a:pt x="559" y="290"/>
                  </a:lnTo>
                  <a:lnTo>
                    <a:pt x="541" y="291"/>
                  </a:lnTo>
                  <a:lnTo>
                    <a:pt x="524" y="294"/>
                  </a:lnTo>
                  <a:lnTo>
                    <a:pt x="508" y="298"/>
                  </a:lnTo>
                  <a:lnTo>
                    <a:pt x="494" y="303"/>
                  </a:lnTo>
                  <a:lnTo>
                    <a:pt x="482" y="311"/>
                  </a:lnTo>
                  <a:lnTo>
                    <a:pt x="471" y="321"/>
                  </a:lnTo>
                  <a:lnTo>
                    <a:pt x="464" y="332"/>
                  </a:lnTo>
                  <a:lnTo>
                    <a:pt x="460" y="346"/>
                  </a:lnTo>
                  <a:lnTo>
                    <a:pt x="454" y="330"/>
                  </a:lnTo>
                  <a:lnTo>
                    <a:pt x="454" y="315"/>
                  </a:lnTo>
                  <a:lnTo>
                    <a:pt x="459" y="301"/>
                  </a:lnTo>
                  <a:lnTo>
                    <a:pt x="467" y="290"/>
                  </a:lnTo>
                  <a:lnTo>
                    <a:pt x="477" y="282"/>
                  </a:lnTo>
                  <a:lnTo>
                    <a:pt x="487" y="276"/>
                  </a:lnTo>
                  <a:lnTo>
                    <a:pt x="499" y="273"/>
                  </a:lnTo>
                  <a:lnTo>
                    <a:pt x="510" y="276"/>
                  </a:lnTo>
                  <a:lnTo>
                    <a:pt x="515" y="260"/>
                  </a:lnTo>
                  <a:lnTo>
                    <a:pt x="527" y="245"/>
                  </a:lnTo>
                  <a:lnTo>
                    <a:pt x="543" y="231"/>
                  </a:lnTo>
                  <a:lnTo>
                    <a:pt x="563" y="221"/>
                  </a:lnTo>
                  <a:lnTo>
                    <a:pt x="588" y="215"/>
                  </a:lnTo>
                  <a:lnTo>
                    <a:pt x="614" y="215"/>
                  </a:lnTo>
                  <a:lnTo>
                    <a:pt x="642" y="224"/>
                  </a:lnTo>
                  <a:lnTo>
                    <a:pt x="669" y="242"/>
                  </a:lnTo>
                  <a:lnTo>
                    <a:pt x="691" y="252"/>
                  </a:lnTo>
                  <a:lnTo>
                    <a:pt x="718" y="249"/>
                  </a:lnTo>
                  <a:lnTo>
                    <a:pt x="743" y="238"/>
                  </a:lnTo>
                  <a:lnTo>
                    <a:pt x="765" y="222"/>
                  </a:lnTo>
                  <a:lnTo>
                    <a:pt x="779" y="203"/>
                  </a:lnTo>
                  <a:lnTo>
                    <a:pt x="783" y="185"/>
                  </a:lnTo>
                  <a:lnTo>
                    <a:pt x="774" y="172"/>
                  </a:lnTo>
                  <a:lnTo>
                    <a:pt x="747" y="165"/>
                  </a:lnTo>
                  <a:lnTo>
                    <a:pt x="753" y="160"/>
                  </a:lnTo>
                  <a:lnTo>
                    <a:pt x="758" y="154"/>
                  </a:lnTo>
                  <a:lnTo>
                    <a:pt x="762" y="147"/>
                  </a:lnTo>
                  <a:lnTo>
                    <a:pt x="762" y="140"/>
                  </a:lnTo>
                  <a:lnTo>
                    <a:pt x="760" y="133"/>
                  </a:lnTo>
                  <a:lnTo>
                    <a:pt x="757" y="127"/>
                  </a:lnTo>
                  <a:lnTo>
                    <a:pt x="751" y="120"/>
                  </a:lnTo>
                  <a:lnTo>
                    <a:pt x="743" y="116"/>
                  </a:lnTo>
                  <a:lnTo>
                    <a:pt x="733" y="111"/>
                  </a:lnTo>
                  <a:lnTo>
                    <a:pt x="720" y="109"/>
                  </a:lnTo>
                  <a:lnTo>
                    <a:pt x="706" y="108"/>
                  </a:lnTo>
                  <a:lnTo>
                    <a:pt x="689" y="108"/>
                  </a:lnTo>
                  <a:lnTo>
                    <a:pt x="671" y="110"/>
                  </a:lnTo>
                  <a:lnTo>
                    <a:pt x="650" y="115"/>
                  </a:lnTo>
                  <a:lnTo>
                    <a:pt x="627" y="122"/>
                  </a:lnTo>
                  <a:lnTo>
                    <a:pt x="601" y="132"/>
                  </a:lnTo>
                  <a:lnTo>
                    <a:pt x="623" y="119"/>
                  </a:lnTo>
                  <a:lnTo>
                    <a:pt x="642" y="101"/>
                  </a:lnTo>
                  <a:lnTo>
                    <a:pt x="654" y="81"/>
                  </a:lnTo>
                  <a:lnTo>
                    <a:pt x="659" y="62"/>
                  </a:lnTo>
                  <a:lnTo>
                    <a:pt x="656" y="47"/>
                  </a:lnTo>
                  <a:lnTo>
                    <a:pt x="642" y="39"/>
                  </a:lnTo>
                  <a:lnTo>
                    <a:pt x="618" y="40"/>
                  </a:lnTo>
                  <a:lnTo>
                    <a:pt x="581" y="55"/>
                  </a:lnTo>
                  <a:lnTo>
                    <a:pt x="594" y="40"/>
                  </a:lnTo>
                  <a:lnTo>
                    <a:pt x="600" y="28"/>
                  </a:lnTo>
                  <a:lnTo>
                    <a:pt x="598" y="18"/>
                  </a:lnTo>
                  <a:lnTo>
                    <a:pt x="589" y="10"/>
                  </a:lnTo>
                  <a:lnTo>
                    <a:pt x="575" y="4"/>
                  </a:lnTo>
                  <a:lnTo>
                    <a:pt x="558" y="1"/>
                  </a:lnTo>
                  <a:lnTo>
                    <a:pt x="537" y="0"/>
                  </a:lnTo>
                  <a:lnTo>
                    <a:pt x="514" y="1"/>
                  </a:lnTo>
                  <a:lnTo>
                    <a:pt x="491" y="4"/>
                  </a:lnTo>
                  <a:lnTo>
                    <a:pt x="469" y="10"/>
                  </a:lnTo>
                  <a:lnTo>
                    <a:pt x="449" y="18"/>
                  </a:lnTo>
                  <a:lnTo>
                    <a:pt x="432" y="28"/>
                  </a:lnTo>
                  <a:lnTo>
                    <a:pt x="419" y="41"/>
                  </a:lnTo>
                  <a:lnTo>
                    <a:pt x="412" y="57"/>
                  </a:lnTo>
                  <a:lnTo>
                    <a:pt x="412" y="74"/>
                  </a:lnTo>
                  <a:lnTo>
                    <a:pt x="421" y="95"/>
                  </a:lnTo>
                  <a:lnTo>
                    <a:pt x="423" y="101"/>
                  </a:lnTo>
                  <a:lnTo>
                    <a:pt x="423" y="108"/>
                  </a:lnTo>
                  <a:lnTo>
                    <a:pt x="421" y="115"/>
                  </a:lnTo>
                  <a:lnTo>
                    <a:pt x="417" y="122"/>
                  </a:lnTo>
                  <a:lnTo>
                    <a:pt x="411" y="128"/>
                  </a:lnTo>
                  <a:lnTo>
                    <a:pt x="406" y="135"/>
                  </a:lnTo>
                  <a:lnTo>
                    <a:pt x="399" y="140"/>
                  </a:lnTo>
                  <a:lnTo>
                    <a:pt x="393" y="14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99" name="Freeform 63"/>
            <p:cNvSpPr>
              <a:spLocks noChangeArrowheads="1"/>
            </p:cNvSpPr>
            <p:nvPr/>
          </p:nvSpPr>
          <p:spPr bwMode="auto">
            <a:xfrm>
              <a:off x="559" y="99"/>
              <a:ext cx="1125" cy="308"/>
            </a:xfrm>
            <a:custGeom>
              <a:avLst/>
              <a:gdLst>
                <a:gd name="T0" fmla="*/ 562 w 2252"/>
                <a:gd name="T1" fmla="*/ 154 h 615"/>
                <a:gd name="T2" fmla="*/ 561 w 2252"/>
                <a:gd name="T3" fmla="*/ 34 h 615"/>
                <a:gd name="T4" fmla="*/ 555 w 2252"/>
                <a:gd name="T5" fmla="*/ 28 h 615"/>
                <a:gd name="T6" fmla="*/ 547 w 2252"/>
                <a:gd name="T7" fmla="*/ 19 h 615"/>
                <a:gd name="T8" fmla="*/ 541 w 2252"/>
                <a:gd name="T9" fmla="*/ 13 h 615"/>
                <a:gd name="T10" fmla="*/ 540 w 2252"/>
                <a:gd name="T11" fmla="*/ 11 h 615"/>
                <a:gd name="T12" fmla="*/ 540 w 2252"/>
                <a:gd name="T13" fmla="*/ 2 h 615"/>
                <a:gd name="T14" fmla="*/ 532 w 2252"/>
                <a:gd name="T15" fmla="*/ 0 h 615"/>
                <a:gd name="T16" fmla="*/ 485 w 2252"/>
                <a:gd name="T17" fmla="*/ 9 h 615"/>
                <a:gd name="T18" fmla="*/ 470 w 2252"/>
                <a:gd name="T19" fmla="*/ 30 h 615"/>
                <a:gd name="T20" fmla="*/ 442 w 2252"/>
                <a:gd name="T21" fmla="*/ 54 h 615"/>
                <a:gd name="T22" fmla="*/ 455 w 2252"/>
                <a:gd name="T23" fmla="*/ 33 h 615"/>
                <a:gd name="T24" fmla="*/ 395 w 2252"/>
                <a:gd name="T25" fmla="*/ 16 h 615"/>
                <a:gd name="T26" fmla="*/ 385 w 2252"/>
                <a:gd name="T27" fmla="*/ 10 h 615"/>
                <a:gd name="T28" fmla="*/ 377 w 2252"/>
                <a:gd name="T29" fmla="*/ 16 h 615"/>
                <a:gd name="T30" fmla="*/ 303 w 2252"/>
                <a:gd name="T31" fmla="*/ 51 h 615"/>
                <a:gd name="T32" fmla="*/ 298 w 2252"/>
                <a:gd name="T33" fmla="*/ 26 h 615"/>
                <a:gd name="T34" fmla="*/ 290 w 2252"/>
                <a:gd name="T35" fmla="*/ 14 h 615"/>
                <a:gd name="T36" fmla="*/ 280 w 2252"/>
                <a:gd name="T37" fmla="*/ 16 h 615"/>
                <a:gd name="T38" fmla="*/ 270 w 2252"/>
                <a:gd name="T39" fmla="*/ 35 h 615"/>
                <a:gd name="T40" fmla="*/ 227 w 2252"/>
                <a:gd name="T41" fmla="*/ 32 h 615"/>
                <a:gd name="T42" fmla="*/ 182 w 2252"/>
                <a:gd name="T43" fmla="*/ 31 h 615"/>
                <a:gd name="T44" fmla="*/ 141 w 2252"/>
                <a:gd name="T45" fmla="*/ 51 h 615"/>
                <a:gd name="T46" fmla="*/ 134 w 2252"/>
                <a:gd name="T47" fmla="*/ 44 h 615"/>
                <a:gd name="T48" fmla="*/ 132 w 2252"/>
                <a:gd name="T49" fmla="*/ 28 h 615"/>
                <a:gd name="T50" fmla="*/ 128 w 2252"/>
                <a:gd name="T51" fmla="*/ 16 h 615"/>
                <a:gd name="T52" fmla="*/ 124 w 2252"/>
                <a:gd name="T53" fmla="*/ 16 h 615"/>
                <a:gd name="T54" fmla="*/ 120 w 2252"/>
                <a:gd name="T55" fmla="*/ 18 h 615"/>
                <a:gd name="T56" fmla="*/ 116 w 2252"/>
                <a:gd name="T57" fmla="*/ 13 h 615"/>
                <a:gd name="T58" fmla="*/ 111 w 2252"/>
                <a:gd name="T59" fmla="*/ 13 h 615"/>
                <a:gd name="T60" fmla="*/ 107 w 2252"/>
                <a:gd name="T61" fmla="*/ 22 h 615"/>
                <a:gd name="T62" fmla="*/ 103 w 2252"/>
                <a:gd name="T63" fmla="*/ 30 h 615"/>
                <a:gd name="T64" fmla="*/ 99 w 2252"/>
                <a:gd name="T65" fmla="*/ 41 h 615"/>
                <a:gd name="T66" fmla="*/ 90 w 2252"/>
                <a:gd name="T67" fmla="*/ 52 h 615"/>
                <a:gd name="T68" fmla="*/ 79 w 2252"/>
                <a:gd name="T69" fmla="*/ 27 h 615"/>
                <a:gd name="T70" fmla="*/ 32 w 2252"/>
                <a:gd name="T71" fmla="*/ 14 h 615"/>
                <a:gd name="T72" fmla="*/ 18 w 2252"/>
                <a:gd name="T73" fmla="*/ 54 h 615"/>
                <a:gd name="T74" fmla="*/ 0 w 2252"/>
                <a:gd name="T75" fmla="*/ 154 h 6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52"/>
                <a:gd name="T115" fmla="*/ 0 h 615"/>
                <a:gd name="T116" fmla="*/ 2252 w 2252"/>
                <a:gd name="T117" fmla="*/ 615 h 6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52" h="615">
                  <a:moveTo>
                    <a:pt x="0" y="615"/>
                  </a:moveTo>
                  <a:lnTo>
                    <a:pt x="2252" y="615"/>
                  </a:lnTo>
                  <a:lnTo>
                    <a:pt x="2252" y="138"/>
                  </a:lnTo>
                  <a:lnTo>
                    <a:pt x="2248" y="134"/>
                  </a:lnTo>
                  <a:lnTo>
                    <a:pt x="2238" y="123"/>
                  </a:lnTo>
                  <a:lnTo>
                    <a:pt x="2223" y="109"/>
                  </a:lnTo>
                  <a:lnTo>
                    <a:pt x="2207" y="92"/>
                  </a:lnTo>
                  <a:lnTo>
                    <a:pt x="2190" y="74"/>
                  </a:lnTo>
                  <a:lnTo>
                    <a:pt x="2176" y="61"/>
                  </a:lnTo>
                  <a:lnTo>
                    <a:pt x="2165" y="50"/>
                  </a:lnTo>
                  <a:lnTo>
                    <a:pt x="2162" y="48"/>
                  </a:lnTo>
                  <a:lnTo>
                    <a:pt x="2162" y="42"/>
                  </a:lnTo>
                  <a:lnTo>
                    <a:pt x="2162" y="25"/>
                  </a:lnTo>
                  <a:lnTo>
                    <a:pt x="2162" y="8"/>
                  </a:lnTo>
                  <a:lnTo>
                    <a:pt x="2162" y="0"/>
                  </a:lnTo>
                  <a:lnTo>
                    <a:pt x="2132" y="0"/>
                  </a:lnTo>
                  <a:lnTo>
                    <a:pt x="2132" y="33"/>
                  </a:lnTo>
                  <a:lnTo>
                    <a:pt x="1944" y="33"/>
                  </a:lnTo>
                  <a:lnTo>
                    <a:pt x="1858" y="120"/>
                  </a:lnTo>
                  <a:lnTo>
                    <a:pt x="1882" y="120"/>
                  </a:lnTo>
                  <a:lnTo>
                    <a:pt x="1882" y="214"/>
                  </a:lnTo>
                  <a:lnTo>
                    <a:pt x="1772" y="214"/>
                  </a:lnTo>
                  <a:lnTo>
                    <a:pt x="1772" y="132"/>
                  </a:lnTo>
                  <a:lnTo>
                    <a:pt x="1821" y="132"/>
                  </a:lnTo>
                  <a:lnTo>
                    <a:pt x="1776" y="63"/>
                  </a:lnTo>
                  <a:lnTo>
                    <a:pt x="1581" y="63"/>
                  </a:lnTo>
                  <a:lnTo>
                    <a:pt x="1581" y="39"/>
                  </a:lnTo>
                  <a:lnTo>
                    <a:pt x="1542" y="39"/>
                  </a:lnTo>
                  <a:lnTo>
                    <a:pt x="1542" y="63"/>
                  </a:lnTo>
                  <a:lnTo>
                    <a:pt x="1512" y="63"/>
                  </a:lnTo>
                  <a:lnTo>
                    <a:pt x="1454" y="204"/>
                  </a:lnTo>
                  <a:lnTo>
                    <a:pt x="1214" y="204"/>
                  </a:lnTo>
                  <a:lnTo>
                    <a:pt x="1208" y="147"/>
                  </a:lnTo>
                  <a:lnTo>
                    <a:pt x="1196" y="103"/>
                  </a:lnTo>
                  <a:lnTo>
                    <a:pt x="1180" y="72"/>
                  </a:lnTo>
                  <a:lnTo>
                    <a:pt x="1162" y="55"/>
                  </a:lnTo>
                  <a:lnTo>
                    <a:pt x="1141" y="51"/>
                  </a:lnTo>
                  <a:lnTo>
                    <a:pt x="1120" y="64"/>
                  </a:lnTo>
                  <a:lnTo>
                    <a:pt x="1099" y="92"/>
                  </a:lnTo>
                  <a:lnTo>
                    <a:pt x="1082" y="137"/>
                  </a:lnTo>
                  <a:lnTo>
                    <a:pt x="1012" y="0"/>
                  </a:lnTo>
                  <a:lnTo>
                    <a:pt x="909" y="126"/>
                  </a:lnTo>
                  <a:lnTo>
                    <a:pt x="824" y="5"/>
                  </a:lnTo>
                  <a:lnTo>
                    <a:pt x="728" y="123"/>
                  </a:lnTo>
                  <a:lnTo>
                    <a:pt x="566" y="123"/>
                  </a:lnTo>
                  <a:lnTo>
                    <a:pt x="566" y="204"/>
                  </a:lnTo>
                  <a:lnTo>
                    <a:pt x="538" y="208"/>
                  </a:lnTo>
                  <a:lnTo>
                    <a:pt x="537" y="176"/>
                  </a:lnTo>
                  <a:lnTo>
                    <a:pt x="534" y="141"/>
                  </a:lnTo>
                  <a:lnTo>
                    <a:pt x="529" y="110"/>
                  </a:lnTo>
                  <a:lnTo>
                    <a:pt x="522" y="83"/>
                  </a:lnTo>
                  <a:lnTo>
                    <a:pt x="514" y="64"/>
                  </a:lnTo>
                  <a:lnTo>
                    <a:pt x="505" y="56"/>
                  </a:lnTo>
                  <a:lnTo>
                    <a:pt x="496" y="63"/>
                  </a:lnTo>
                  <a:lnTo>
                    <a:pt x="485" y="88"/>
                  </a:lnTo>
                  <a:lnTo>
                    <a:pt x="481" y="71"/>
                  </a:lnTo>
                  <a:lnTo>
                    <a:pt x="474" y="57"/>
                  </a:lnTo>
                  <a:lnTo>
                    <a:pt x="466" y="49"/>
                  </a:lnTo>
                  <a:lnTo>
                    <a:pt x="455" y="47"/>
                  </a:lnTo>
                  <a:lnTo>
                    <a:pt x="446" y="51"/>
                  </a:lnTo>
                  <a:lnTo>
                    <a:pt x="437" y="65"/>
                  </a:lnTo>
                  <a:lnTo>
                    <a:pt x="430" y="88"/>
                  </a:lnTo>
                  <a:lnTo>
                    <a:pt x="427" y="123"/>
                  </a:lnTo>
                  <a:lnTo>
                    <a:pt x="415" y="119"/>
                  </a:lnTo>
                  <a:lnTo>
                    <a:pt x="405" y="132"/>
                  </a:lnTo>
                  <a:lnTo>
                    <a:pt x="399" y="163"/>
                  </a:lnTo>
                  <a:lnTo>
                    <a:pt x="397" y="208"/>
                  </a:lnTo>
                  <a:lnTo>
                    <a:pt x="363" y="208"/>
                  </a:lnTo>
                  <a:lnTo>
                    <a:pt x="363" y="153"/>
                  </a:lnTo>
                  <a:lnTo>
                    <a:pt x="317" y="107"/>
                  </a:lnTo>
                  <a:lnTo>
                    <a:pt x="180" y="107"/>
                  </a:lnTo>
                  <a:lnTo>
                    <a:pt x="128" y="55"/>
                  </a:lnTo>
                  <a:lnTo>
                    <a:pt x="74" y="135"/>
                  </a:lnTo>
                  <a:lnTo>
                    <a:pt x="74" y="216"/>
                  </a:lnTo>
                  <a:lnTo>
                    <a:pt x="2" y="216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D8C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0" name="Freeform 64"/>
            <p:cNvSpPr>
              <a:spLocks noChangeArrowheads="1"/>
            </p:cNvSpPr>
            <p:nvPr/>
          </p:nvSpPr>
          <p:spPr bwMode="auto">
            <a:xfrm>
              <a:off x="584" y="88"/>
              <a:ext cx="176" cy="319"/>
            </a:xfrm>
            <a:custGeom>
              <a:avLst/>
              <a:gdLst>
                <a:gd name="T0" fmla="*/ 38 w 351"/>
                <a:gd name="T1" fmla="*/ 1 h 638"/>
                <a:gd name="T2" fmla="*/ 30 w 351"/>
                <a:gd name="T3" fmla="*/ 12 h 638"/>
                <a:gd name="T4" fmla="*/ 24 w 351"/>
                <a:gd name="T5" fmla="*/ 29 h 638"/>
                <a:gd name="T6" fmla="*/ 21 w 351"/>
                <a:gd name="T7" fmla="*/ 46 h 638"/>
                <a:gd name="T8" fmla="*/ 19 w 351"/>
                <a:gd name="T9" fmla="*/ 48 h 638"/>
                <a:gd name="T10" fmla="*/ 17 w 351"/>
                <a:gd name="T11" fmla="*/ 37 h 638"/>
                <a:gd name="T12" fmla="*/ 12 w 351"/>
                <a:gd name="T13" fmla="*/ 47 h 638"/>
                <a:gd name="T14" fmla="*/ 8 w 351"/>
                <a:gd name="T15" fmla="*/ 67 h 638"/>
                <a:gd name="T16" fmla="*/ 8 w 351"/>
                <a:gd name="T17" fmla="*/ 80 h 638"/>
                <a:gd name="T18" fmla="*/ 12 w 351"/>
                <a:gd name="T19" fmla="*/ 89 h 638"/>
                <a:gd name="T20" fmla="*/ 12 w 351"/>
                <a:gd name="T21" fmla="*/ 90 h 638"/>
                <a:gd name="T22" fmla="*/ 7 w 351"/>
                <a:gd name="T23" fmla="*/ 87 h 638"/>
                <a:gd name="T24" fmla="*/ 4 w 351"/>
                <a:gd name="T25" fmla="*/ 85 h 638"/>
                <a:gd name="T26" fmla="*/ 3 w 351"/>
                <a:gd name="T27" fmla="*/ 84 h 638"/>
                <a:gd name="T28" fmla="*/ 2 w 351"/>
                <a:gd name="T29" fmla="*/ 91 h 638"/>
                <a:gd name="T30" fmla="*/ 0 w 351"/>
                <a:gd name="T31" fmla="*/ 113 h 638"/>
                <a:gd name="T32" fmla="*/ 2 w 351"/>
                <a:gd name="T33" fmla="*/ 137 h 638"/>
                <a:gd name="T34" fmla="*/ 10 w 351"/>
                <a:gd name="T35" fmla="*/ 155 h 638"/>
                <a:gd name="T36" fmla="*/ 18 w 351"/>
                <a:gd name="T37" fmla="*/ 160 h 638"/>
                <a:gd name="T38" fmla="*/ 25 w 351"/>
                <a:gd name="T39" fmla="*/ 160 h 638"/>
                <a:gd name="T40" fmla="*/ 34 w 351"/>
                <a:gd name="T41" fmla="*/ 160 h 638"/>
                <a:gd name="T42" fmla="*/ 44 w 351"/>
                <a:gd name="T43" fmla="*/ 160 h 638"/>
                <a:gd name="T44" fmla="*/ 54 w 351"/>
                <a:gd name="T45" fmla="*/ 160 h 638"/>
                <a:gd name="T46" fmla="*/ 63 w 351"/>
                <a:gd name="T47" fmla="*/ 160 h 638"/>
                <a:gd name="T48" fmla="*/ 71 w 351"/>
                <a:gd name="T49" fmla="*/ 160 h 638"/>
                <a:gd name="T50" fmla="*/ 75 w 351"/>
                <a:gd name="T51" fmla="*/ 160 h 638"/>
                <a:gd name="T52" fmla="*/ 79 w 351"/>
                <a:gd name="T53" fmla="*/ 156 h 638"/>
                <a:gd name="T54" fmla="*/ 84 w 351"/>
                <a:gd name="T55" fmla="*/ 141 h 638"/>
                <a:gd name="T56" fmla="*/ 88 w 351"/>
                <a:gd name="T57" fmla="*/ 122 h 638"/>
                <a:gd name="T58" fmla="*/ 88 w 351"/>
                <a:gd name="T59" fmla="*/ 106 h 638"/>
                <a:gd name="T60" fmla="*/ 86 w 351"/>
                <a:gd name="T61" fmla="*/ 104 h 638"/>
                <a:gd name="T62" fmla="*/ 83 w 351"/>
                <a:gd name="T63" fmla="*/ 110 h 638"/>
                <a:gd name="T64" fmla="*/ 80 w 351"/>
                <a:gd name="T65" fmla="*/ 115 h 638"/>
                <a:gd name="T66" fmla="*/ 77 w 351"/>
                <a:gd name="T67" fmla="*/ 119 h 638"/>
                <a:gd name="T68" fmla="*/ 78 w 351"/>
                <a:gd name="T69" fmla="*/ 116 h 638"/>
                <a:gd name="T70" fmla="*/ 81 w 351"/>
                <a:gd name="T71" fmla="*/ 103 h 638"/>
                <a:gd name="T72" fmla="*/ 82 w 351"/>
                <a:gd name="T73" fmla="*/ 85 h 638"/>
                <a:gd name="T74" fmla="*/ 78 w 351"/>
                <a:gd name="T75" fmla="*/ 64 h 638"/>
                <a:gd name="T76" fmla="*/ 74 w 351"/>
                <a:gd name="T77" fmla="*/ 55 h 638"/>
                <a:gd name="T78" fmla="*/ 72 w 351"/>
                <a:gd name="T79" fmla="*/ 61 h 638"/>
                <a:gd name="T80" fmla="*/ 68 w 351"/>
                <a:gd name="T81" fmla="*/ 67 h 638"/>
                <a:gd name="T82" fmla="*/ 65 w 351"/>
                <a:gd name="T83" fmla="*/ 71 h 638"/>
                <a:gd name="T84" fmla="*/ 66 w 351"/>
                <a:gd name="T85" fmla="*/ 67 h 638"/>
                <a:gd name="T86" fmla="*/ 66 w 351"/>
                <a:gd name="T87" fmla="*/ 52 h 638"/>
                <a:gd name="T88" fmla="*/ 65 w 351"/>
                <a:gd name="T89" fmla="*/ 35 h 638"/>
                <a:gd name="T90" fmla="*/ 60 w 351"/>
                <a:gd name="T91" fmla="*/ 18 h 638"/>
                <a:gd name="T92" fmla="*/ 57 w 351"/>
                <a:gd name="T93" fmla="*/ 19 h 638"/>
                <a:gd name="T94" fmla="*/ 54 w 351"/>
                <a:gd name="T95" fmla="*/ 27 h 638"/>
                <a:gd name="T96" fmla="*/ 53 w 351"/>
                <a:gd name="T97" fmla="*/ 24 h 638"/>
                <a:gd name="T98" fmla="*/ 50 w 351"/>
                <a:gd name="T99" fmla="*/ 15 h 638"/>
                <a:gd name="T100" fmla="*/ 46 w 351"/>
                <a:gd name="T101" fmla="*/ 6 h 638"/>
                <a:gd name="T102" fmla="*/ 42 w 351"/>
                <a:gd name="T103" fmla="*/ 1 h 6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1"/>
                <a:gd name="T157" fmla="*/ 0 h 638"/>
                <a:gd name="T158" fmla="*/ 351 w 351"/>
                <a:gd name="T159" fmla="*/ 638 h 6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1" h="638">
                  <a:moveTo>
                    <a:pt x="166" y="0"/>
                  </a:moveTo>
                  <a:lnTo>
                    <a:pt x="150" y="4"/>
                  </a:lnTo>
                  <a:lnTo>
                    <a:pt x="134" y="22"/>
                  </a:lnTo>
                  <a:lnTo>
                    <a:pt x="119" y="48"/>
                  </a:lnTo>
                  <a:lnTo>
                    <a:pt x="106" y="81"/>
                  </a:lnTo>
                  <a:lnTo>
                    <a:pt x="95" y="118"/>
                  </a:lnTo>
                  <a:lnTo>
                    <a:pt x="86" y="154"/>
                  </a:lnTo>
                  <a:lnTo>
                    <a:pt x="82" y="186"/>
                  </a:lnTo>
                  <a:lnTo>
                    <a:pt x="81" y="211"/>
                  </a:lnTo>
                  <a:lnTo>
                    <a:pt x="74" y="192"/>
                  </a:lnTo>
                  <a:lnTo>
                    <a:pt x="69" y="168"/>
                  </a:lnTo>
                  <a:lnTo>
                    <a:pt x="65" y="148"/>
                  </a:lnTo>
                  <a:lnTo>
                    <a:pt x="63" y="140"/>
                  </a:lnTo>
                  <a:lnTo>
                    <a:pt x="46" y="188"/>
                  </a:lnTo>
                  <a:lnTo>
                    <a:pt x="35" y="230"/>
                  </a:lnTo>
                  <a:lnTo>
                    <a:pt x="30" y="267"/>
                  </a:lnTo>
                  <a:lnTo>
                    <a:pt x="29" y="298"/>
                  </a:lnTo>
                  <a:lnTo>
                    <a:pt x="31" y="323"/>
                  </a:lnTo>
                  <a:lnTo>
                    <a:pt x="38" y="343"/>
                  </a:lnTo>
                  <a:lnTo>
                    <a:pt x="46" y="359"/>
                  </a:lnTo>
                  <a:lnTo>
                    <a:pt x="55" y="369"/>
                  </a:lnTo>
                  <a:lnTo>
                    <a:pt x="45" y="362"/>
                  </a:lnTo>
                  <a:lnTo>
                    <a:pt x="36" y="356"/>
                  </a:lnTo>
                  <a:lnTo>
                    <a:pt x="28" y="351"/>
                  </a:lnTo>
                  <a:lnTo>
                    <a:pt x="21" y="345"/>
                  </a:lnTo>
                  <a:lnTo>
                    <a:pt x="15" y="341"/>
                  </a:lnTo>
                  <a:lnTo>
                    <a:pt x="12" y="338"/>
                  </a:lnTo>
                  <a:lnTo>
                    <a:pt x="9" y="336"/>
                  </a:lnTo>
                  <a:lnTo>
                    <a:pt x="8" y="334"/>
                  </a:lnTo>
                  <a:lnTo>
                    <a:pt x="5" y="367"/>
                  </a:lnTo>
                  <a:lnTo>
                    <a:pt x="1" y="407"/>
                  </a:lnTo>
                  <a:lnTo>
                    <a:pt x="0" y="453"/>
                  </a:lnTo>
                  <a:lnTo>
                    <a:pt x="1" y="499"/>
                  </a:lnTo>
                  <a:lnTo>
                    <a:pt x="7" y="545"/>
                  </a:lnTo>
                  <a:lnTo>
                    <a:pt x="18" y="585"/>
                  </a:lnTo>
                  <a:lnTo>
                    <a:pt x="37" y="618"/>
                  </a:lnTo>
                  <a:lnTo>
                    <a:pt x="65" y="638"/>
                  </a:lnTo>
                  <a:lnTo>
                    <a:pt x="71" y="638"/>
                  </a:lnTo>
                  <a:lnTo>
                    <a:pt x="83" y="638"/>
                  </a:lnTo>
                  <a:lnTo>
                    <a:pt x="97" y="638"/>
                  </a:lnTo>
                  <a:lnTo>
                    <a:pt x="114" y="638"/>
                  </a:lnTo>
                  <a:lnTo>
                    <a:pt x="133" y="638"/>
                  </a:lnTo>
                  <a:lnTo>
                    <a:pt x="152" y="638"/>
                  </a:lnTo>
                  <a:lnTo>
                    <a:pt x="173" y="638"/>
                  </a:lnTo>
                  <a:lnTo>
                    <a:pt x="194" y="638"/>
                  </a:lnTo>
                  <a:lnTo>
                    <a:pt x="214" y="638"/>
                  </a:lnTo>
                  <a:lnTo>
                    <a:pt x="234" y="638"/>
                  </a:lnTo>
                  <a:lnTo>
                    <a:pt x="252" y="638"/>
                  </a:lnTo>
                  <a:lnTo>
                    <a:pt x="268" y="638"/>
                  </a:lnTo>
                  <a:lnTo>
                    <a:pt x="282" y="638"/>
                  </a:lnTo>
                  <a:lnTo>
                    <a:pt x="293" y="638"/>
                  </a:lnTo>
                  <a:lnTo>
                    <a:pt x="300" y="638"/>
                  </a:lnTo>
                  <a:lnTo>
                    <a:pt x="302" y="638"/>
                  </a:lnTo>
                  <a:lnTo>
                    <a:pt x="315" y="621"/>
                  </a:lnTo>
                  <a:lnTo>
                    <a:pt x="326" y="594"/>
                  </a:lnTo>
                  <a:lnTo>
                    <a:pt x="336" y="562"/>
                  </a:lnTo>
                  <a:lnTo>
                    <a:pt x="345" y="527"/>
                  </a:lnTo>
                  <a:lnTo>
                    <a:pt x="349" y="491"/>
                  </a:lnTo>
                  <a:lnTo>
                    <a:pt x="351" y="456"/>
                  </a:lnTo>
                  <a:lnTo>
                    <a:pt x="350" y="427"/>
                  </a:lnTo>
                  <a:lnTo>
                    <a:pt x="345" y="402"/>
                  </a:lnTo>
                  <a:lnTo>
                    <a:pt x="342" y="416"/>
                  </a:lnTo>
                  <a:lnTo>
                    <a:pt x="338" y="430"/>
                  </a:lnTo>
                  <a:lnTo>
                    <a:pt x="332" y="441"/>
                  </a:lnTo>
                  <a:lnTo>
                    <a:pt x="326" y="453"/>
                  </a:lnTo>
                  <a:lnTo>
                    <a:pt x="319" y="462"/>
                  </a:lnTo>
                  <a:lnTo>
                    <a:pt x="313" y="469"/>
                  </a:lnTo>
                  <a:lnTo>
                    <a:pt x="308" y="476"/>
                  </a:lnTo>
                  <a:lnTo>
                    <a:pt x="302" y="479"/>
                  </a:lnTo>
                  <a:lnTo>
                    <a:pt x="309" y="464"/>
                  </a:lnTo>
                  <a:lnTo>
                    <a:pt x="317" y="441"/>
                  </a:lnTo>
                  <a:lnTo>
                    <a:pt x="323" y="413"/>
                  </a:lnTo>
                  <a:lnTo>
                    <a:pt x="327" y="379"/>
                  </a:lnTo>
                  <a:lnTo>
                    <a:pt x="328" y="341"/>
                  </a:lnTo>
                  <a:lnTo>
                    <a:pt x="324" y="300"/>
                  </a:lnTo>
                  <a:lnTo>
                    <a:pt x="312" y="256"/>
                  </a:lnTo>
                  <a:lnTo>
                    <a:pt x="293" y="211"/>
                  </a:lnTo>
                  <a:lnTo>
                    <a:pt x="293" y="222"/>
                  </a:lnTo>
                  <a:lnTo>
                    <a:pt x="289" y="234"/>
                  </a:lnTo>
                  <a:lnTo>
                    <a:pt x="285" y="246"/>
                  </a:lnTo>
                  <a:lnTo>
                    <a:pt x="278" y="257"/>
                  </a:lnTo>
                  <a:lnTo>
                    <a:pt x="271" y="268"/>
                  </a:lnTo>
                  <a:lnTo>
                    <a:pt x="265" y="276"/>
                  </a:lnTo>
                  <a:lnTo>
                    <a:pt x="260" y="282"/>
                  </a:lnTo>
                  <a:lnTo>
                    <a:pt x="259" y="284"/>
                  </a:lnTo>
                  <a:lnTo>
                    <a:pt x="262" y="267"/>
                  </a:lnTo>
                  <a:lnTo>
                    <a:pt x="263" y="240"/>
                  </a:lnTo>
                  <a:lnTo>
                    <a:pt x="263" y="208"/>
                  </a:lnTo>
                  <a:lnTo>
                    <a:pt x="262" y="172"/>
                  </a:lnTo>
                  <a:lnTo>
                    <a:pt x="257" y="137"/>
                  </a:lnTo>
                  <a:lnTo>
                    <a:pt x="249" y="102"/>
                  </a:lnTo>
                  <a:lnTo>
                    <a:pt x="239" y="72"/>
                  </a:lnTo>
                  <a:lnTo>
                    <a:pt x="225" y="50"/>
                  </a:lnTo>
                  <a:lnTo>
                    <a:pt x="225" y="73"/>
                  </a:lnTo>
                  <a:lnTo>
                    <a:pt x="220" y="94"/>
                  </a:lnTo>
                  <a:lnTo>
                    <a:pt x="214" y="109"/>
                  </a:lnTo>
                  <a:lnTo>
                    <a:pt x="212" y="115"/>
                  </a:lnTo>
                  <a:lnTo>
                    <a:pt x="210" y="99"/>
                  </a:lnTo>
                  <a:lnTo>
                    <a:pt x="205" y="80"/>
                  </a:lnTo>
                  <a:lnTo>
                    <a:pt x="197" y="61"/>
                  </a:lnTo>
                  <a:lnTo>
                    <a:pt x="189" y="42"/>
                  </a:lnTo>
                  <a:lnTo>
                    <a:pt x="181" y="26"/>
                  </a:lnTo>
                  <a:lnTo>
                    <a:pt x="173" y="12"/>
                  </a:lnTo>
                  <a:lnTo>
                    <a:pt x="168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1" name="Freeform 65"/>
            <p:cNvSpPr>
              <a:spLocks noChangeArrowheads="1"/>
            </p:cNvSpPr>
            <p:nvPr/>
          </p:nvSpPr>
          <p:spPr bwMode="auto">
            <a:xfrm>
              <a:off x="653" y="183"/>
              <a:ext cx="379" cy="224"/>
            </a:xfrm>
            <a:custGeom>
              <a:avLst/>
              <a:gdLst>
                <a:gd name="T0" fmla="*/ 0 w 758"/>
                <a:gd name="T1" fmla="*/ 57 h 449"/>
                <a:gd name="T2" fmla="*/ 38 w 758"/>
                <a:gd name="T3" fmla="*/ 0 h 449"/>
                <a:gd name="T4" fmla="*/ 75 w 758"/>
                <a:gd name="T5" fmla="*/ 57 h 449"/>
                <a:gd name="T6" fmla="*/ 190 w 758"/>
                <a:gd name="T7" fmla="*/ 57 h 449"/>
                <a:gd name="T8" fmla="*/ 190 w 758"/>
                <a:gd name="T9" fmla="*/ 112 h 449"/>
                <a:gd name="T10" fmla="*/ 0 w 758"/>
                <a:gd name="T11" fmla="*/ 112 h 449"/>
                <a:gd name="T12" fmla="*/ 0 w 758"/>
                <a:gd name="T13" fmla="*/ 57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8"/>
                <a:gd name="T22" fmla="*/ 0 h 449"/>
                <a:gd name="T23" fmla="*/ 758 w 758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8" h="449">
                  <a:moveTo>
                    <a:pt x="0" y="228"/>
                  </a:moveTo>
                  <a:lnTo>
                    <a:pt x="150" y="0"/>
                  </a:lnTo>
                  <a:lnTo>
                    <a:pt x="299" y="228"/>
                  </a:lnTo>
                  <a:lnTo>
                    <a:pt x="758" y="228"/>
                  </a:lnTo>
                  <a:lnTo>
                    <a:pt x="758" y="449"/>
                  </a:lnTo>
                  <a:lnTo>
                    <a:pt x="0" y="4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2" name="Freeform 66"/>
            <p:cNvSpPr>
              <a:spLocks noChangeArrowheads="1"/>
            </p:cNvSpPr>
            <p:nvPr/>
          </p:nvSpPr>
          <p:spPr bwMode="auto">
            <a:xfrm>
              <a:off x="650" y="164"/>
              <a:ext cx="386" cy="133"/>
            </a:xfrm>
            <a:custGeom>
              <a:avLst/>
              <a:gdLst>
                <a:gd name="T0" fmla="*/ 191 w 770"/>
                <a:gd name="T1" fmla="*/ 67 h 264"/>
                <a:gd name="T2" fmla="*/ 76 w 770"/>
                <a:gd name="T3" fmla="*/ 67 h 264"/>
                <a:gd name="T4" fmla="*/ 39 w 770"/>
                <a:gd name="T5" fmla="*/ 9 h 264"/>
                <a:gd name="T6" fmla="*/ 2 w 770"/>
                <a:gd name="T7" fmla="*/ 67 h 264"/>
                <a:gd name="T8" fmla="*/ 0 w 770"/>
                <a:gd name="T9" fmla="*/ 60 h 264"/>
                <a:gd name="T10" fmla="*/ 39 w 770"/>
                <a:gd name="T11" fmla="*/ 0 h 264"/>
                <a:gd name="T12" fmla="*/ 78 w 770"/>
                <a:gd name="T13" fmla="*/ 60 h 264"/>
                <a:gd name="T14" fmla="*/ 194 w 770"/>
                <a:gd name="T15" fmla="*/ 60 h 264"/>
                <a:gd name="T16" fmla="*/ 191 w 770"/>
                <a:gd name="T17" fmla="*/ 67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264"/>
                <a:gd name="T29" fmla="*/ 770 w 770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264">
                  <a:moveTo>
                    <a:pt x="763" y="264"/>
                  </a:moveTo>
                  <a:lnTo>
                    <a:pt x="304" y="264"/>
                  </a:lnTo>
                  <a:lnTo>
                    <a:pt x="155" y="36"/>
                  </a:lnTo>
                  <a:lnTo>
                    <a:pt x="5" y="264"/>
                  </a:lnTo>
                  <a:lnTo>
                    <a:pt x="0" y="237"/>
                  </a:lnTo>
                  <a:lnTo>
                    <a:pt x="155" y="0"/>
                  </a:lnTo>
                  <a:lnTo>
                    <a:pt x="309" y="237"/>
                  </a:lnTo>
                  <a:lnTo>
                    <a:pt x="770" y="237"/>
                  </a:lnTo>
                  <a:lnTo>
                    <a:pt x="763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3" name="Rectangle 67"/>
            <p:cNvSpPr>
              <a:spLocks noChangeArrowheads="1"/>
            </p:cNvSpPr>
            <p:nvPr/>
          </p:nvSpPr>
          <p:spPr bwMode="auto">
            <a:xfrm>
              <a:off x="664" y="305"/>
              <a:ext cx="134" cy="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4" name="Freeform 68"/>
            <p:cNvSpPr>
              <a:spLocks noChangeArrowheads="1"/>
            </p:cNvSpPr>
            <p:nvPr/>
          </p:nvSpPr>
          <p:spPr bwMode="auto">
            <a:xfrm>
              <a:off x="728" y="164"/>
              <a:ext cx="308" cy="119"/>
            </a:xfrm>
            <a:custGeom>
              <a:avLst/>
              <a:gdLst>
                <a:gd name="T0" fmla="*/ 0 w 615"/>
                <a:gd name="T1" fmla="*/ 0 h 237"/>
                <a:gd name="T2" fmla="*/ 39 w 615"/>
                <a:gd name="T3" fmla="*/ 60 h 237"/>
                <a:gd name="T4" fmla="*/ 154 w 615"/>
                <a:gd name="T5" fmla="*/ 60 h 237"/>
                <a:gd name="T6" fmla="*/ 115 w 615"/>
                <a:gd name="T7" fmla="*/ 0 h 237"/>
                <a:gd name="T8" fmla="*/ 0 w 615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237"/>
                <a:gd name="T17" fmla="*/ 615 w 61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237">
                  <a:moveTo>
                    <a:pt x="0" y="0"/>
                  </a:moveTo>
                  <a:lnTo>
                    <a:pt x="154" y="237"/>
                  </a:lnTo>
                  <a:lnTo>
                    <a:pt x="615" y="237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5" name="Rectangle 69"/>
            <p:cNvSpPr>
              <a:spLocks noChangeArrowheads="1"/>
            </p:cNvSpPr>
            <p:nvPr/>
          </p:nvSpPr>
          <p:spPr bwMode="auto">
            <a:xfrm>
              <a:off x="673" y="313"/>
              <a:ext cx="114" cy="94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6" name="Rectangle 70"/>
            <p:cNvSpPr>
              <a:spLocks noChangeArrowheads="1"/>
            </p:cNvSpPr>
            <p:nvPr/>
          </p:nvSpPr>
          <p:spPr bwMode="auto">
            <a:xfrm>
              <a:off x="558" y="407"/>
              <a:ext cx="1126" cy="221"/>
            </a:xfrm>
            <a:prstGeom prst="rect">
              <a:avLst/>
            </a:prstGeom>
            <a:solidFill>
              <a:srgbClr val="33B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7" name="Freeform 71"/>
            <p:cNvSpPr>
              <a:spLocks noChangeArrowheads="1"/>
            </p:cNvSpPr>
            <p:nvPr/>
          </p:nvSpPr>
          <p:spPr bwMode="auto">
            <a:xfrm>
              <a:off x="1011" y="26"/>
              <a:ext cx="435" cy="205"/>
            </a:xfrm>
            <a:custGeom>
              <a:avLst/>
              <a:gdLst>
                <a:gd name="T0" fmla="*/ 95 w 871"/>
                <a:gd name="T1" fmla="*/ 19 h 409"/>
                <a:gd name="T2" fmla="*/ 217 w 871"/>
                <a:gd name="T3" fmla="*/ 19 h 409"/>
                <a:gd name="T4" fmla="*/ 163 w 871"/>
                <a:gd name="T5" fmla="*/ 103 h 409"/>
                <a:gd name="T6" fmla="*/ 0 w 871"/>
                <a:gd name="T7" fmla="*/ 103 h 409"/>
                <a:gd name="T8" fmla="*/ 55 w 871"/>
                <a:gd name="T9" fmla="*/ 19 h 409"/>
                <a:gd name="T10" fmla="*/ 76 w 871"/>
                <a:gd name="T11" fmla="*/ 19 h 409"/>
                <a:gd name="T12" fmla="*/ 76 w 871"/>
                <a:gd name="T13" fmla="*/ 0 h 409"/>
                <a:gd name="T14" fmla="*/ 95 w 871"/>
                <a:gd name="T15" fmla="*/ 0 h 409"/>
                <a:gd name="T16" fmla="*/ 95 w 871"/>
                <a:gd name="T17" fmla="*/ 19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1"/>
                <a:gd name="T28" fmla="*/ 0 h 409"/>
                <a:gd name="T29" fmla="*/ 871 w 871"/>
                <a:gd name="T30" fmla="*/ 409 h 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1" h="409">
                  <a:moveTo>
                    <a:pt x="380" y="73"/>
                  </a:moveTo>
                  <a:lnTo>
                    <a:pt x="871" y="73"/>
                  </a:lnTo>
                  <a:lnTo>
                    <a:pt x="652" y="409"/>
                  </a:lnTo>
                  <a:lnTo>
                    <a:pt x="0" y="409"/>
                  </a:lnTo>
                  <a:lnTo>
                    <a:pt x="220" y="73"/>
                  </a:lnTo>
                  <a:lnTo>
                    <a:pt x="306" y="73"/>
                  </a:lnTo>
                  <a:lnTo>
                    <a:pt x="306" y="0"/>
                  </a:lnTo>
                  <a:lnTo>
                    <a:pt x="380" y="0"/>
                  </a:lnTo>
                  <a:lnTo>
                    <a:pt x="380" y="73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8" name="Freeform 72"/>
            <p:cNvSpPr>
              <a:spLocks noChangeArrowheads="1"/>
            </p:cNvSpPr>
            <p:nvPr/>
          </p:nvSpPr>
          <p:spPr bwMode="auto">
            <a:xfrm>
              <a:off x="1015" y="89"/>
              <a:ext cx="537" cy="318"/>
            </a:xfrm>
            <a:custGeom>
              <a:avLst/>
              <a:gdLst>
                <a:gd name="T0" fmla="*/ 269 w 1073"/>
                <a:gd name="T1" fmla="*/ 80 h 636"/>
                <a:gd name="T2" fmla="*/ 216 w 1073"/>
                <a:gd name="T3" fmla="*/ 0 h 636"/>
                <a:gd name="T4" fmla="*/ 163 w 1073"/>
                <a:gd name="T5" fmla="*/ 80 h 636"/>
                <a:gd name="T6" fmla="*/ 0 w 1073"/>
                <a:gd name="T7" fmla="*/ 80 h 636"/>
                <a:gd name="T8" fmla="*/ 0 w 1073"/>
                <a:gd name="T9" fmla="*/ 159 h 636"/>
                <a:gd name="T10" fmla="*/ 269 w 1073"/>
                <a:gd name="T11" fmla="*/ 159 h 636"/>
                <a:gd name="T12" fmla="*/ 269 w 1073"/>
                <a:gd name="T13" fmla="*/ 80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3"/>
                <a:gd name="T22" fmla="*/ 0 h 636"/>
                <a:gd name="T23" fmla="*/ 1073 w 1073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3" h="636">
                  <a:moveTo>
                    <a:pt x="1073" y="323"/>
                  </a:moveTo>
                  <a:lnTo>
                    <a:pt x="862" y="0"/>
                  </a:lnTo>
                  <a:lnTo>
                    <a:pt x="651" y="323"/>
                  </a:lnTo>
                  <a:lnTo>
                    <a:pt x="0" y="323"/>
                  </a:lnTo>
                  <a:lnTo>
                    <a:pt x="0" y="636"/>
                  </a:lnTo>
                  <a:lnTo>
                    <a:pt x="1073" y="636"/>
                  </a:lnTo>
                  <a:lnTo>
                    <a:pt x="1073" y="323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09" name="Rectangle 73"/>
            <p:cNvSpPr>
              <a:spLocks noChangeArrowheads="1"/>
            </p:cNvSpPr>
            <p:nvPr/>
          </p:nvSpPr>
          <p:spPr bwMode="auto">
            <a:xfrm>
              <a:off x="1024" y="262"/>
              <a:ext cx="312" cy="13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0" name="Freeform 74"/>
            <p:cNvSpPr>
              <a:spLocks noChangeArrowheads="1"/>
            </p:cNvSpPr>
            <p:nvPr/>
          </p:nvSpPr>
          <p:spPr bwMode="auto">
            <a:xfrm>
              <a:off x="1463" y="351"/>
              <a:ext cx="174" cy="56"/>
            </a:xfrm>
            <a:custGeom>
              <a:avLst/>
              <a:gdLst>
                <a:gd name="T0" fmla="*/ 76 w 348"/>
                <a:gd name="T1" fmla="*/ 13 h 113"/>
                <a:gd name="T2" fmla="*/ 76 w 348"/>
                <a:gd name="T3" fmla="*/ 0 h 113"/>
                <a:gd name="T4" fmla="*/ 0 w 348"/>
                <a:gd name="T5" fmla="*/ 0 h 113"/>
                <a:gd name="T6" fmla="*/ 0 w 348"/>
                <a:gd name="T7" fmla="*/ 28 h 113"/>
                <a:gd name="T8" fmla="*/ 87 w 348"/>
                <a:gd name="T9" fmla="*/ 28 h 113"/>
                <a:gd name="T10" fmla="*/ 87 w 348"/>
                <a:gd name="T11" fmla="*/ 13 h 113"/>
                <a:gd name="T12" fmla="*/ 76 w 348"/>
                <a:gd name="T13" fmla="*/ 13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13"/>
                <a:gd name="T23" fmla="*/ 348 w 348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13">
                  <a:moveTo>
                    <a:pt x="303" y="55"/>
                  </a:moveTo>
                  <a:lnTo>
                    <a:pt x="303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348" y="113"/>
                  </a:lnTo>
                  <a:lnTo>
                    <a:pt x="348" y="55"/>
                  </a:lnTo>
                  <a:lnTo>
                    <a:pt x="303" y="55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1" name="Rectangle 75"/>
            <p:cNvSpPr>
              <a:spLocks noChangeArrowheads="1"/>
            </p:cNvSpPr>
            <p:nvPr/>
          </p:nvSpPr>
          <p:spPr bwMode="auto">
            <a:xfrm>
              <a:off x="1463" y="259"/>
              <a:ext cx="74" cy="92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2" name="Rectangle 76"/>
            <p:cNvSpPr>
              <a:spLocks noChangeArrowheads="1"/>
            </p:cNvSpPr>
            <p:nvPr/>
          </p:nvSpPr>
          <p:spPr bwMode="auto">
            <a:xfrm>
              <a:off x="1172" y="277"/>
              <a:ext cx="134" cy="104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3" name="Rectangle 77"/>
            <p:cNvSpPr>
              <a:spLocks noChangeArrowheads="1"/>
            </p:cNvSpPr>
            <p:nvPr/>
          </p:nvSpPr>
          <p:spPr bwMode="auto">
            <a:xfrm>
              <a:off x="1478" y="269"/>
              <a:ext cx="45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4" name="Freeform 78"/>
            <p:cNvSpPr>
              <a:spLocks noChangeArrowheads="1"/>
            </p:cNvSpPr>
            <p:nvPr/>
          </p:nvSpPr>
          <p:spPr bwMode="auto">
            <a:xfrm>
              <a:off x="1011" y="63"/>
              <a:ext cx="545" cy="188"/>
            </a:xfrm>
            <a:custGeom>
              <a:avLst/>
              <a:gdLst>
                <a:gd name="T0" fmla="*/ 2 w 1091"/>
                <a:gd name="T1" fmla="*/ 94 h 375"/>
                <a:gd name="T2" fmla="*/ 165 w 1091"/>
                <a:gd name="T3" fmla="*/ 94 h 375"/>
                <a:gd name="T4" fmla="*/ 217 w 1091"/>
                <a:gd name="T5" fmla="*/ 13 h 375"/>
                <a:gd name="T6" fmla="*/ 270 w 1091"/>
                <a:gd name="T7" fmla="*/ 94 h 375"/>
                <a:gd name="T8" fmla="*/ 272 w 1091"/>
                <a:gd name="T9" fmla="*/ 84 h 375"/>
                <a:gd name="T10" fmla="*/ 217 w 1091"/>
                <a:gd name="T11" fmla="*/ 0 h 375"/>
                <a:gd name="T12" fmla="*/ 163 w 1091"/>
                <a:gd name="T13" fmla="*/ 84 h 375"/>
                <a:gd name="T14" fmla="*/ 0 w 1091"/>
                <a:gd name="T15" fmla="*/ 84 h 375"/>
                <a:gd name="T16" fmla="*/ 2 w 1091"/>
                <a:gd name="T17" fmla="*/ 94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1"/>
                <a:gd name="T28" fmla="*/ 0 h 375"/>
                <a:gd name="T29" fmla="*/ 1091 w 1091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1" h="375">
                  <a:moveTo>
                    <a:pt x="9" y="375"/>
                  </a:moveTo>
                  <a:lnTo>
                    <a:pt x="660" y="375"/>
                  </a:lnTo>
                  <a:lnTo>
                    <a:pt x="871" y="52"/>
                  </a:lnTo>
                  <a:lnTo>
                    <a:pt x="1082" y="375"/>
                  </a:lnTo>
                  <a:lnTo>
                    <a:pt x="1091" y="336"/>
                  </a:lnTo>
                  <a:lnTo>
                    <a:pt x="871" y="0"/>
                  </a:lnTo>
                  <a:lnTo>
                    <a:pt x="652" y="336"/>
                  </a:lnTo>
                  <a:lnTo>
                    <a:pt x="0" y="336"/>
                  </a:lnTo>
                  <a:lnTo>
                    <a:pt x="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5" name="Rectangle 79"/>
            <p:cNvSpPr>
              <a:spLocks noChangeArrowheads="1"/>
            </p:cNvSpPr>
            <p:nvPr/>
          </p:nvSpPr>
          <p:spPr bwMode="auto">
            <a:xfrm>
              <a:off x="1210" y="283"/>
              <a:ext cx="58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6" name="Rectangle 80"/>
            <p:cNvSpPr>
              <a:spLocks noChangeArrowheads="1"/>
            </p:cNvSpPr>
            <p:nvPr/>
          </p:nvSpPr>
          <p:spPr bwMode="auto">
            <a:xfrm>
              <a:off x="1179" y="283"/>
              <a:ext cx="24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7" name="Rectangle 81"/>
            <p:cNvSpPr>
              <a:spLocks noChangeArrowheads="1"/>
            </p:cNvSpPr>
            <p:nvPr/>
          </p:nvSpPr>
          <p:spPr bwMode="auto">
            <a:xfrm>
              <a:off x="1276" y="283"/>
              <a:ext cx="2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8" name="Rectangle 82"/>
            <p:cNvSpPr>
              <a:spLocks noChangeArrowheads="1"/>
            </p:cNvSpPr>
            <p:nvPr/>
          </p:nvSpPr>
          <p:spPr bwMode="auto">
            <a:xfrm>
              <a:off x="1383" y="283"/>
              <a:ext cx="3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19" name="Rectangle 83"/>
            <p:cNvSpPr>
              <a:spLocks noChangeArrowheads="1"/>
            </p:cNvSpPr>
            <p:nvPr/>
          </p:nvSpPr>
          <p:spPr bwMode="auto">
            <a:xfrm>
              <a:off x="1359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0" name="Rectangle 84"/>
            <p:cNvSpPr>
              <a:spLocks noChangeArrowheads="1"/>
            </p:cNvSpPr>
            <p:nvPr/>
          </p:nvSpPr>
          <p:spPr bwMode="auto">
            <a:xfrm>
              <a:off x="1428" y="283"/>
              <a:ext cx="17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1" name="Freeform 85"/>
            <p:cNvSpPr>
              <a:spLocks noChangeArrowheads="1"/>
            </p:cNvSpPr>
            <p:nvPr/>
          </p:nvSpPr>
          <p:spPr bwMode="auto">
            <a:xfrm>
              <a:off x="1414" y="159"/>
              <a:ext cx="27" cy="20"/>
            </a:xfrm>
            <a:custGeom>
              <a:avLst/>
              <a:gdLst>
                <a:gd name="T0" fmla="*/ 5 w 55"/>
                <a:gd name="T1" fmla="*/ 0 h 42"/>
                <a:gd name="T2" fmla="*/ 3 w 55"/>
                <a:gd name="T3" fmla="*/ 2 h 42"/>
                <a:gd name="T4" fmla="*/ 1 w 55"/>
                <a:gd name="T5" fmla="*/ 4 h 42"/>
                <a:gd name="T6" fmla="*/ 0 w 55"/>
                <a:gd name="T7" fmla="*/ 7 h 42"/>
                <a:gd name="T8" fmla="*/ 0 w 55"/>
                <a:gd name="T9" fmla="*/ 10 h 42"/>
                <a:gd name="T10" fmla="*/ 13 w 55"/>
                <a:gd name="T11" fmla="*/ 10 h 42"/>
                <a:gd name="T12" fmla="*/ 5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21" y="0"/>
                  </a:moveTo>
                  <a:lnTo>
                    <a:pt x="13" y="8"/>
                  </a:lnTo>
                  <a:lnTo>
                    <a:pt x="7" y="19"/>
                  </a:lnTo>
                  <a:lnTo>
                    <a:pt x="2" y="30"/>
                  </a:lnTo>
                  <a:lnTo>
                    <a:pt x="0" y="42"/>
                  </a:lnTo>
                  <a:lnTo>
                    <a:pt x="55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2" name="Freeform 86"/>
            <p:cNvSpPr>
              <a:spLocks noChangeArrowheads="1"/>
            </p:cNvSpPr>
            <p:nvPr/>
          </p:nvSpPr>
          <p:spPr bwMode="auto">
            <a:xfrm>
              <a:off x="1451" y="159"/>
              <a:ext cx="28" cy="20"/>
            </a:xfrm>
            <a:custGeom>
              <a:avLst/>
              <a:gdLst>
                <a:gd name="T0" fmla="*/ 9 w 55"/>
                <a:gd name="T1" fmla="*/ 0 h 42"/>
                <a:gd name="T2" fmla="*/ 11 w 55"/>
                <a:gd name="T3" fmla="*/ 2 h 42"/>
                <a:gd name="T4" fmla="*/ 12 w 55"/>
                <a:gd name="T5" fmla="*/ 4 h 42"/>
                <a:gd name="T6" fmla="*/ 14 w 55"/>
                <a:gd name="T7" fmla="*/ 7 h 42"/>
                <a:gd name="T8" fmla="*/ 14 w 55"/>
                <a:gd name="T9" fmla="*/ 10 h 42"/>
                <a:gd name="T10" fmla="*/ 0 w 55"/>
                <a:gd name="T11" fmla="*/ 10 h 42"/>
                <a:gd name="T12" fmla="*/ 9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2"/>
                <a:gd name="T23" fmla="*/ 55 w 55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2">
                  <a:moveTo>
                    <a:pt x="33" y="0"/>
                  </a:moveTo>
                  <a:lnTo>
                    <a:pt x="41" y="8"/>
                  </a:lnTo>
                  <a:lnTo>
                    <a:pt x="48" y="19"/>
                  </a:lnTo>
                  <a:lnTo>
                    <a:pt x="53" y="30"/>
                  </a:lnTo>
                  <a:lnTo>
                    <a:pt x="55" y="42"/>
                  </a:lnTo>
                  <a:lnTo>
                    <a:pt x="0" y="4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3" name="Freeform 87"/>
            <p:cNvSpPr>
              <a:spLocks noChangeArrowheads="1"/>
            </p:cNvSpPr>
            <p:nvPr/>
          </p:nvSpPr>
          <p:spPr bwMode="auto">
            <a:xfrm>
              <a:off x="1430" y="148"/>
              <a:ext cx="32" cy="27"/>
            </a:xfrm>
            <a:custGeom>
              <a:avLst/>
              <a:gdLst>
                <a:gd name="T0" fmla="*/ 8 w 66"/>
                <a:gd name="T1" fmla="*/ 14 h 53"/>
                <a:gd name="T2" fmla="*/ 16 w 66"/>
                <a:gd name="T3" fmla="*/ 3 h 53"/>
                <a:gd name="T4" fmla="*/ 14 w 66"/>
                <a:gd name="T5" fmla="*/ 2 h 53"/>
                <a:gd name="T6" fmla="*/ 12 w 66"/>
                <a:gd name="T7" fmla="*/ 1 h 53"/>
                <a:gd name="T8" fmla="*/ 10 w 66"/>
                <a:gd name="T9" fmla="*/ 1 h 53"/>
                <a:gd name="T10" fmla="*/ 8 w 66"/>
                <a:gd name="T11" fmla="*/ 0 h 53"/>
                <a:gd name="T12" fmla="*/ 6 w 66"/>
                <a:gd name="T13" fmla="*/ 1 h 53"/>
                <a:gd name="T14" fmla="*/ 3 w 66"/>
                <a:gd name="T15" fmla="*/ 1 h 53"/>
                <a:gd name="T16" fmla="*/ 1 w 66"/>
                <a:gd name="T17" fmla="*/ 2 h 53"/>
                <a:gd name="T18" fmla="*/ 0 w 66"/>
                <a:gd name="T19" fmla="*/ 3 h 53"/>
                <a:gd name="T20" fmla="*/ 8 w 66"/>
                <a:gd name="T21" fmla="*/ 1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53"/>
                <a:gd name="T35" fmla="*/ 66 w 6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53">
                  <a:moveTo>
                    <a:pt x="33" y="53"/>
                  </a:moveTo>
                  <a:lnTo>
                    <a:pt x="66" y="12"/>
                  </a:lnTo>
                  <a:lnTo>
                    <a:pt x="59" y="7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4"/>
                  </a:lnTo>
                  <a:lnTo>
                    <a:pt x="7" y="7"/>
                  </a:lnTo>
                  <a:lnTo>
                    <a:pt x="0" y="12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4" name="Freeform 88"/>
            <p:cNvSpPr>
              <a:spLocks noChangeArrowheads="1"/>
            </p:cNvSpPr>
            <p:nvPr/>
          </p:nvSpPr>
          <p:spPr bwMode="auto">
            <a:xfrm>
              <a:off x="1450" y="172"/>
              <a:ext cx="174" cy="87"/>
            </a:xfrm>
            <a:custGeom>
              <a:avLst/>
              <a:gdLst>
                <a:gd name="T0" fmla="*/ 1 w 348"/>
                <a:gd name="T1" fmla="*/ 34 h 174"/>
                <a:gd name="T2" fmla="*/ 22 w 348"/>
                <a:gd name="T3" fmla="*/ 0 h 174"/>
                <a:gd name="T4" fmla="*/ 30 w 348"/>
                <a:gd name="T5" fmla="*/ 0 h 174"/>
                <a:gd name="T6" fmla="*/ 9 w 348"/>
                <a:gd name="T7" fmla="*/ 34 h 174"/>
                <a:gd name="T8" fmla="*/ 43 w 348"/>
                <a:gd name="T9" fmla="*/ 34 h 174"/>
                <a:gd name="T10" fmla="*/ 65 w 348"/>
                <a:gd name="T11" fmla="*/ 0 h 174"/>
                <a:gd name="T12" fmla="*/ 87 w 348"/>
                <a:gd name="T13" fmla="*/ 34 h 174"/>
                <a:gd name="T14" fmla="*/ 85 w 348"/>
                <a:gd name="T15" fmla="*/ 44 h 174"/>
                <a:gd name="T16" fmla="*/ 65 w 348"/>
                <a:gd name="T17" fmla="*/ 12 h 174"/>
                <a:gd name="T18" fmla="*/ 44 w 348"/>
                <a:gd name="T19" fmla="*/ 44 h 174"/>
                <a:gd name="T20" fmla="*/ 3 w 348"/>
                <a:gd name="T21" fmla="*/ 44 h 174"/>
                <a:gd name="T22" fmla="*/ 0 w 348"/>
                <a:gd name="T23" fmla="*/ 34 h 174"/>
                <a:gd name="T24" fmla="*/ 1 w 348"/>
                <a:gd name="T25" fmla="*/ 3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74"/>
                <a:gd name="T41" fmla="*/ 348 w 348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74">
                  <a:moveTo>
                    <a:pt x="1" y="136"/>
                  </a:moveTo>
                  <a:lnTo>
                    <a:pt x="88" y="0"/>
                  </a:lnTo>
                  <a:lnTo>
                    <a:pt x="122" y="0"/>
                  </a:lnTo>
                  <a:lnTo>
                    <a:pt x="35" y="136"/>
                  </a:lnTo>
                  <a:lnTo>
                    <a:pt x="171" y="136"/>
                  </a:lnTo>
                  <a:lnTo>
                    <a:pt x="259" y="0"/>
                  </a:lnTo>
                  <a:lnTo>
                    <a:pt x="348" y="136"/>
                  </a:lnTo>
                  <a:lnTo>
                    <a:pt x="340" y="174"/>
                  </a:lnTo>
                  <a:lnTo>
                    <a:pt x="259" y="50"/>
                  </a:lnTo>
                  <a:lnTo>
                    <a:pt x="179" y="174"/>
                  </a:lnTo>
                  <a:lnTo>
                    <a:pt x="9" y="174"/>
                  </a:lnTo>
                  <a:lnTo>
                    <a:pt x="0" y="136"/>
                  </a:lnTo>
                  <a:lnTo>
                    <a:pt x="1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5" name="Rectangle 89"/>
            <p:cNvSpPr>
              <a:spLocks noChangeArrowheads="1"/>
            </p:cNvSpPr>
            <p:nvPr/>
          </p:nvSpPr>
          <p:spPr bwMode="auto">
            <a:xfrm>
              <a:off x="1564" y="383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6" name="Rectangle 90"/>
            <p:cNvSpPr>
              <a:spLocks noChangeArrowheads="1"/>
            </p:cNvSpPr>
            <p:nvPr/>
          </p:nvSpPr>
          <p:spPr bwMode="auto">
            <a:xfrm>
              <a:off x="1541" y="356"/>
              <a:ext cx="69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7" name="Freeform 91"/>
            <p:cNvSpPr>
              <a:spLocks noChangeArrowheads="1"/>
            </p:cNvSpPr>
            <p:nvPr/>
          </p:nvSpPr>
          <p:spPr bwMode="auto">
            <a:xfrm>
              <a:off x="1540" y="198"/>
              <a:ext cx="80" cy="61"/>
            </a:xfrm>
            <a:custGeom>
              <a:avLst/>
              <a:gdLst>
                <a:gd name="T0" fmla="*/ 40 w 161"/>
                <a:gd name="T1" fmla="*/ 30 h 124"/>
                <a:gd name="T2" fmla="*/ 20 w 161"/>
                <a:gd name="T3" fmla="*/ 0 h 124"/>
                <a:gd name="T4" fmla="*/ 0 w 161"/>
                <a:gd name="T5" fmla="*/ 30 h 124"/>
                <a:gd name="T6" fmla="*/ 40 w 161"/>
                <a:gd name="T7" fmla="*/ 3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24"/>
                <a:gd name="T14" fmla="*/ 161 w 16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24">
                  <a:moveTo>
                    <a:pt x="161" y="124"/>
                  </a:moveTo>
                  <a:lnTo>
                    <a:pt x="80" y="0"/>
                  </a:lnTo>
                  <a:lnTo>
                    <a:pt x="0" y="124"/>
                  </a:lnTo>
                  <a:lnTo>
                    <a:pt x="161" y="124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8" name="Rectangle 92"/>
            <p:cNvSpPr>
              <a:spLocks noChangeArrowheads="1"/>
            </p:cNvSpPr>
            <p:nvPr/>
          </p:nvSpPr>
          <p:spPr bwMode="auto">
            <a:xfrm>
              <a:off x="1602" y="259"/>
              <a:ext cx="9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29" name="Freeform 93"/>
            <p:cNvSpPr>
              <a:spLocks noChangeArrowheads="1"/>
            </p:cNvSpPr>
            <p:nvPr/>
          </p:nvSpPr>
          <p:spPr bwMode="auto">
            <a:xfrm>
              <a:off x="1468" y="172"/>
              <a:ext cx="111" cy="68"/>
            </a:xfrm>
            <a:custGeom>
              <a:avLst/>
              <a:gdLst>
                <a:gd name="T0" fmla="*/ 21 w 224"/>
                <a:gd name="T1" fmla="*/ 0 h 136"/>
                <a:gd name="T2" fmla="*/ 0 w 224"/>
                <a:gd name="T3" fmla="*/ 34 h 136"/>
                <a:gd name="T4" fmla="*/ 33 w 224"/>
                <a:gd name="T5" fmla="*/ 34 h 136"/>
                <a:gd name="T6" fmla="*/ 55 w 224"/>
                <a:gd name="T7" fmla="*/ 0 h 136"/>
                <a:gd name="T8" fmla="*/ 21 w 22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36"/>
                <a:gd name="T17" fmla="*/ 224 w 22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36">
                  <a:moveTo>
                    <a:pt x="87" y="0"/>
                  </a:moveTo>
                  <a:lnTo>
                    <a:pt x="0" y="136"/>
                  </a:lnTo>
                  <a:lnTo>
                    <a:pt x="136" y="136"/>
                  </a:lnTo>
                  <a:lnTo>
                    <a:pt x="2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0" name="Rectangle 94"/>
            <p:cNvSpPr>
              <a:spLocks noChangeArrowheads="1"/>
            </p:cNvSpPr>
            <p:nvPr/>
          </p:nvSpPr>
          <p:spPr bwMode="auto">
            <a:xfrm>
              <a:off x="1537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1" name="Rectangle 95"/>
            <p:cNvSpPr>
              <a:spLocks noChangeArrowheads="1"/>
            </p:cNvSpPr>
            <p:nvPr/>
          </p:nvSpPr>
          <p:spPr bwMode="auto">
            <a:xfrm>
              <a:off x="1463" y="259"/>
              <a:ext cx="15" cy="92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2" name="Freeform 96"/>
            <p:cNvSpPr>
              <a:spLocks noChangeArrowheads="1"/>
            </p:cNvSpPr>
            <p:nvPr/>
          </p:nvSpPr>
          <p:spPr bwMode="auto">
            <a:xfrm>
              <a:off x="356" y="407"/>
              <a:ext cx="442" cy="221"/>
            </a:xfrm>
            <a:custGeom>
              <a:avLst/>
              <a:gdLst>
                <a:gd name="T0" fmla="*/ 162 w 882"/>
                <a:gd name="T1" fmla="*/ 1 h 442"/>
                <a:gd name="T2" fmla="*/ 171 w 882"/>
                <a:gd name="T3" fmla="*/ 6 h 442"/>
                <a:gd name="T4" fmla="*/ 177 w 882"/>
                <a:gd name="T5" fmla="*/ 13 h 442"/>
                <a:gd name="T6" fmla="*/ 171 w 882"/>
                <a:gd name="T7" fmla="*/ 20 h 442"/>
                <a:gd name="T8" fmla="*/ 154 w 882"/>
                <a:gd name="T9" fmla="*/ 24 h 442"/>
                <a:gd name="T10" fmla="*/ 139 w 882"/>
                <a:gd name="T11" fmla="*/ 26 h 442"/>
                <a:gd name="T12" fmla="*/ 124 w 882"/>
                <a:gd name="T13" fmla="*/ 28 h 442"/>
                <a:gd name="T14" fmla="*/ 107 w 882"/>
                <a:gd name="T15" fmla="*/ 29 h 442"/>
                <a:gd name="T16" fmla="*/ 91 w 882"/>
                <a:gd name="T17" fmla="*/ 31 h 442"/>
                <a:gd name="T18" fmla="*/ 74 w 882"/>
                <a:gd name="T19" fmla="*/ 34 h 442"/>
                <a:gd name="T20" fmla="*/ 58 w 882"/>
                <a:gd name="T21" fmla="*/ 37 h 442"/>
                <a:gd name="T22" fmla="*/ 43 w 882"/>
                <a:gd name="T23" fmla="*/ 41 h 442"/>
                <a:gd name="T24" fmla="*/ 29 w 882"/>
                <a:gd name="T25" fmla="*/ 46 h 442"/>
                <a:gd name="T26" fmla="*/ 18 w 882"/>
                <a:gd name="T27" fmla="*/ 52 h 442"/>
                <a:gd name="T28" fmla="*/ 8 w 882"/>
                <a:gd name="T29" fmla="*/ 60 h 442"/>
                <a:gd name="T30" fmla="*/ 2 w 882"/>
                <a:gd name="T31" fmla="*/ 70 h 442"/>
                <a:gd name="T32" fmla="*/ 0 w 882"/>
                <a:gd name="T33" fmla="*/ 80 h 442"/>
                <a:gd name="T34" fmla="*/ 3 w 882"/>
                <a:gd name="T35" fmla="*/ 89 h 442"/>
                <a:gd name="T36" fmla="*/ 11 w 882"/>
                <a:gd name="T37" fmla="*/ 99 h 442"/>
                <a:gd name="T38" fmla="*/ 25 w 882"/>
                <a:gd name="T39" fmla="*/ 107 h 442"/>
                <a:gd name="T40" fmla="*/ 38 w 882"/>
                <a:gd name="T41" fmla="*/ 111 h 442"/>
                <a:gd name="T42" fmla="*/ 49 w 882"/>
                <a:gd name="T43" fmla="*/ 111 h 442"/>
                <a:gd name="T44" fmla="*/ 64 w 882"/>
                <a:gd name="T45" fmla="*/ 111 h 442"/>
                <a:gd name="T46" fmla="*/ 81 w 882"/>
                <a:gd name="T47" fmla="*/ 111 h 442"/>
                <a:gd name="T48" fmla="*/ 98 w 882"/>
                <a:gd name="T49" fmla="*/ 111 h 442"/>
                <a:gd name="T50" fmla="*/ 114 w 882"/>
                <a:gd name="T51" fmla="*/ 111 h 442"/>
                <a:gd name="T52" fmla="*/ 126 w 882"/>
                <a:gd name="T53" fmla="*/ 111 h 442"/>
                <a:gd name="T54" fmla="*/ 133 w 882"/>
                <a:gd name="T55" fmla="*/ 111 h 442"/>
                <a:gd name="T56" fmla="*/ 127 w 882"/>
                <a:gd name="T57" fmla="*/ 109 h 442"/>
                <a:gd name="T58" fmla="*/ 110 w 882"/>
                <a:gd name="T59" fmla="*/ 106 h 442"/>
                <a:gd name="T60" fmla="*/ 91 w 882"/>
                <a:gd name="T61" fmla="*/ 101 h 442"/>
                <a:gd name="T62" fmla="*/ 74 w 882"/>
                <a:gd name="T63" fmla="*/ 96 h 442"/>
                <a:gd name="T64" fmla="*/ 59 w 882"/>
                <a:gd name="T65" fmla="*/ 89 h 442"/>
                <a:gd name="T66" fmla="*/ 49 w 882"/>
                <a:gd name="T67" fmla="*/ 81 h 442"/>
                <a:gd name="T68" fmla="*/ 45 w 882"/>
                <a:gd name="T69" fmla="*/ 71 h 442"/>
                <a:gd name="T70" fmla="*/ 51 w 882"/>
                <a:gd name="T71" fmla="*/ 60 h 442"/>
                <a:gd name="T72" fmla="*/ 62 w 882"/>
                <a:gd name="T73" fmla="*/ 52 h 442"/>
                <a:gd name="T74" fmla="*/ 76 w 882"/>
                <a:gd name="T75" fmla="*/ 48 h 442"/>
                <a:gd name="T76" fmla="*/ 94 w 882"/>
                <a:gd name="T77" fmla="*/ 45 h 442"/>
                <a:gd name="T78" fmla="*/ 115 w 882"/>
                <a:gd name="T79" fmla="*/ 43 h 442"/>
                <a:gd name="T80" fmla="*/ 137 w 882"/>
                <a:gd name="T81" fmla="*/ 41 h 442"/>
                <a:gd name="T82" fmla="*/ 158 w 882"/>
                <a:gd name="T83" fmla="*/ 39 h 442"/>
                <a:gd name="T84" fmla="*/ 179 w 882"/>
                <a:gd name="T85" fmla="*/ 36 h 442"/>
                <a:gd name="T86" fmla="*/ 195 w 882"/>
                <a:gd name="T87" fmla="*/ 31 h 442"/>
                <a:gd name="T88" fmla="*/ 211 w 882"/>
                <a:gd name="T89" fmla="*/ 23 h 442"/>
                <a:gd name="T90" fmla="*/ 221 w 882"/>
                <a:gd name="T91" fmla="*/ 14 h 442"/>
                <a:gd name="T92" fmla="*/ 221 w 882"/>
                <a:gd name="T93" fmla="*/ 6 h 442"/>
                <a:gd name="T94" fmla="*/ 217 w 882"/>
                <a:gd name="T95" fmla="*/ 2 h 442"/>
                <a:gd name="T96" fmla="*/ 159 w 882"/>
                <a:gd name="T97" fmla="*/ 0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2"/>
                <a:gd name="T148" fmla="*/ 0 h 442"/>
                <a:gd name="T149" fmla="*/ 882 w 882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2" h="442">
                  <a:moveTo>
                    <a:pt x="632" y="0"/>
                  </a:moveTo>
                  <a:lnTo>
                    <a:pt x="646" y="4"/>
                  </a:lnTo>
                  <a:lnTo>
                    <a:pt x="665" y="12"/>
                  </a:lnTo>
                  <a:lnTo>
                    <a:pt x="683" y="23"/>
                  </a:lnTo>
                  <a:lnTo>
                    <a:pt x="699" y="37"/>
                  </a:lnTo>
                  <a:lnTo>
                    <a:pt x="706" y="52"/>
                  </a:lnTo>
                  <a:lnTo>
                    <a:pt x="703" y="67"/>
                  </a:lnTo>
                  <a:lnTo>
                    <a:pt x="682" y="80"/>
                  </a:lnTo>
                  <a:lnTo>
                    <a:pt x="641" y="91"/>
                  </a:lnTo>
                  <a:lnTo>
                    <a:pt x="613" y="96"/>
                  </a:lnTo>
                  <a:lnTo>
                    <a:pt x="585" y="99"/>
                  </a:lnTo>
                  <a:lnTo>
                    <a:pt x="555" y="104"/>
                  </a:lnTo>
                  <a:lnTo>
                    <a:pt x="524" y="107"/>
                  </a:lnTo>
                  <a:lnTo>
                    <a:pt x="493" y="111"/>
                  </a:lnTo>
                  <a:lnTo>
                    <a:pt x="460" y="114"/>
                  </a:lnTo>
                  <a:lnTo>
                    <a:pt x="427" y="118"/>
                  </a:lnTo>
                  <a:lnTo>
                    <a:pt x="394" y="121"/>
                  </a:lnTo>
                  <a:lnTo>
                    <a:pt x="361" y="126"/>
                  </a:lnTo>
                  <a:lnTo>
                    <a:pt x="328" y="130"/>
                  </a:lnTo>
                  <a:lnTo>
                    <a:pt x="295" y="135"/>
                  </a:lnTo>
                  <a:lnTo>
                    <a:pt x="263" y="141"/>
                  </a:lnTo>
                  <a:lnTo>
                    <a:pt x="232" y="146"/>
                  </a:lnTo>
                  <a:lnTo>
                    <a:pt x="200" y="153"/>
                  </a:lnTo>
                  <a:lnTo>
                    <a:pt x="172" y="161"/>
                  </a:lnTo>
                  <a:lnTo>
                    <a:pt x="143" y="170"/>
                  </a:lnTo>
                  <a:lnTo>
                    <a:pt x="116" y="181"/>
                  </a:lnTo>
                  <a:lnTo>
                    <a:pt x="91" y="194"/>
                  </a:lnTo>
                  <a:lnTo>
                    <a:pt x="69" y="207"/>
                  </a:lnTo>
                  <a:lnTo>
                    <a:pt x="48" y="223"/>
                  </a:lnTo>
                  <a:lnTo>
                    <a:pt x="32" y="241"/>
                  </a:lnTo>
                  <a:lnTo>
                    <a:pt x="18" y="259"/>
                  </a:lnTo>
                  <a:lnTo>
                    <a:pt x="8" y="278"/>
                  </a:lnTo>
                  <a:lnTo>
                    <a:pt x="1" y="297"/>
                  </a:lnTo>
                  <a:lnTo>
                    <a:pt x="0" y="317"/>
                  </a:lnTo>
                  <a:lnTo>
                    <a:pt x="2" y="336"/>
                  </a:lnTo>
                  <a:lnTo>
                    <a:pt x="10" y="356"/>
                  </a:lnTo>
                  <a:lnTo>
                    <a:pt x="23" y="374"/>
                  </a:lnTo>
                  <a:lnTo>
                    <a:pt x="41" y="393"/>
                  </a:lnTo>
                  <a:lnTo>
                    <a:pt x="67" y="411"/>
                  </a:lnTo>
                  <a:lnTo>
                    <a:pt x="98" y="427"/>
                  </a:lnTo>
                  <a:lnTo>
                    <a:pt x="136" y="442"/>
                  </a:lnTo>
                  <a:lnTo>
                    <a:pt x="151" y="442"/>
                  </a:lnTo>
                  <a:lnTo>
                    <a:pt x="170" y="442"/>
                  </a:lnTo>
                  <a:lnTo>
                    <a:pt x="196" y="442"/>
                  </a:lnTo>
                  <a:lnTo>
                    <a:pt x="223" y="442"/>
                  </a:lnTo>
                  <a:lnTo>
                    <a:pt x="256" y="442"/>
                  </a:lnTo>
                  <a:lnTo>
                    <a:pt x="288" y="442"/>
                  </a:lnTo>
                  <a:lnTo>
                    <a:pt x="323" y="442"/>
                  </a:lnTo>
                  <a:lnTo>
                    <a:pt x="357" y="442"/>
                  </a:lnTo>
                  <a:lnTo>
                    <a:pt x="392" y="442"/>
                  </a:lnTo>
                  <a:lnTo>
                    <a:pt x="424" y="442"/>
                  </a:lnTo>
                  <a:lnTo>
                    <a:pt x="454" y="442"/>
                  </a:lnTo>
                  <a:lnTo>
                    <a:pt x="480" y="442"/>
                  </a:lnTo>
                  <a:lnTo>
                    <a:pt x="502" y="442"/>
                  </a:lnTo>
                  <a:lnTo>
                    <a:pt x="518" y="442"/>
                  </a:lnTo>
                  <a:lnTo>
                    <a:pt x="530" y="442"/>
                  </a:lnTo>
                  <a:lnTo>
                    <a:pt x="533" y="442"/>
                  </a:lnTo>
                  <a:lnTo>
                    <a:pt x="505" y="436"/>
                  </a:lnTo>
                  <a:lnTo>
                    <a:pt x="471" y="429"/>
                  </a:lnTo>
                  <a:lnTo>
                    <a:pt x="437" y="422"/>
                  </a:lnTo>
                  <a:lnTo>
                    <a:pt x="400" y="413"/>
                  </a:lnTo>
                  <a:lnTo>
                    <a:pt x="363" y="404"/>
                  </a:lnTo>
                  <a:lnTo>
                    <a:pt x="327" y="393"/>
                  </a:lnTo>
                  <a:lnTo>
                    <a:pt x="293" y="381"/>
                  </a:lnTo>
                  <a:lnTo>
                    <a:pt x="262" y="367"/>
                  </a:lnTo>
                  <a:lnTo>
                    <a:pt x="234" y="353"/>
                  </a:lnTo>
                  <a:lnTo>
                    <a:pt x="211" y="338"/>
                  </a:lnTo>
                  <a:lnTo>
                    <a:pt x="194" y="321"/>
                  </a:lnTo>
                  <a:lnTo>
                    <a:pt x="182" y="303"/>
                  </a:lnTo>
                  <a:lnTo>
                    <a:pt x="180" y="284"/>
                  </a:lnTo>
                  <a:lnTo>
                    <a:pt x="185" y="264"/>
                  </a:lnTo>
                  <a:lnTo>
                    <a:pt x="202" y="241"/>
                  </a:lnTo>
                  <a:lnTo>
                    <a:pt x="228" y="218"/>
                  </a:lnTo>
                  <a:lnTo>
                    <a:pt x="247" y="207"/>
                  </a:lnTo>
                  <a:lnTo>
                    <a:pt x="272" y="198"/>
                  </a:lnTo>
                  <a:lnTo>
                    <a:pt x="302" y="191"/>
                  </a:lnTo>
                  <a:lnTo>
                    <a:pt x="335" y="184"/>
                  </a:lnTo>
                  <a:lnTo>
                    <a:pt x="373" y="180"/>
                  </a:lnTo>
                  <a:lnTo>
                    <a:pt x="414" y="174"/>
                  </a:lnTo>
                  <a:lnTo>
                    <a:pt x="456" y="170"/>
                  </a:lnTo>
                  <a:lnTo>
                    <a:pt x="500" y="166"/>
                  </a:lnTo>
                  <a:lnTo>
                    <a:pt x="545" y="162"/>
                  </a:lnTo>
                  <a:lnTo>
                    <a:pt x="589" y="158"/>
                  </a:lnTo>
                  <a:lnTo>
                    <a:pt x="631" y="153"/>
                  </a:lnTo>
                  <a:lnTo>
                    <a:pt x="673" y="147"/>
                  </a:lnTo>
                  <a:lnTo>
                    <a:pt x="712" y="142"/>
                  </a:lnTo>
                  <a:lnTo>
                    <a:pt x="747" y="134"/>
                  </a:lnTo>
                  <a:lnTo>
                    <a:pt x="778" y="124"/>
                  </a:lnTo>
                  <a:lnTo>
                    <a:pt x="804" y="114"/>
                  </a:lnTo>
                  <a:lnTo>
                    <a:pt x="843" y="92"/>
                  </a:lnTo>
                  <a:lnTo>
                    <a:pt x="868" y="72"/>
                  </a:lnTo>
                  <a:lnTo>
                    <a:pt x="880" y="53"/>
                  </a:lnTo>
                  <a:lnTo>
                    <a:pt x="882" y="37"/>
                  </a:lnTo>
                  <a:lnTo>
                    <a:pt x="880" y="23"/>
                  </a:lnTo>
                  <a:lnTo>
                    <a:pt x="873" y="13"/>
                  </a:lnTo>
                  <a:lnTo>
                    <a:pt x="866" y="5"/>
                  </a:lnTo>
                  <a:lnTo>
                    <a:pt x="861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3" name="Freeform 97"/>
            <p:cNvSpPr>
              <a:spLocks noChangeArrowheads="1"/>
            </p:cNvSpPr>
            <p:nvPr/>
          </p:nvSpPr>
          <p:spPr bwMode="auto">
            <a:xfrm>
              <a:off x="915" y="306"/>
              <a:ext cx="45" cy="170"/>
            </a:xfrm>
            <a:custGeom>
              <a:avLst/>
              <a:gdLst>
                <a:gd name="T0" fmla="*/ 1 w 91"/>
                <a:gd name="T1" fmla="*/ 86 h 338"/>
                <a:gd name="T2" fmla="*/ 1 w 91"/>
                <a:gd name="T3" fmla="*/ 86 h 338"/>
                <a:gd name="T4" fmla="*/ 0 w 91"/>
                <a:gd name="T5" fmla="*/ 84 h 338"/>
                <a:gd name="T6" fmla="*/ 1 w 91"/>
                <a:gd name="T7" fmla="*/ 37 h 338"/>
                <a:gd name="T8" fmla="*/ 1 w 91"/>
                <a:gd name="T9" fmla="*/ 2 h 338"/>
                <a:gd name="T10" fmla="*/ 0 w 91"/>
                <a:gd name="T11" fmla="*/ 1 h 338"/>
                <a:gd name="T12" fmla="*/ 0 w 91"/>
                <a:gd name="T13" fmla="*/ 1 h 338"/>
                <a:gd name="T14" fmla="*/ 14 w 91"/>
                <a:gd name="T15" fmla="*/ 0 h 338"/>
                <a:gd name="T16" fmla="*/ 16 w 91"/>
                <a:gd name="T17" fmla="*/ 2 h 338"/>
                <a:gd name="T18" fmla="*/ 16 w 91"/>
                <a:gd name="T19" fmla="*/ 3 h 338"/>
                <a:gd name="T20" fmla="*/ 16 w 91"/>
                <a:gd name="T21" fmla="*/ 3 h 338"/>
                <a:gd name="T22" fmla="*/ 22 w 91"/>
                <a:gd name="T23" fmla="*/ 84 h 338"/>
                <a:gd name="T24" fmla="*/ 21 w 91"/>
                <a:gd name="T25" fmla="*/ 84 h 338"/>
                <a:gd name="T26" fmla="*/ 20 w 91"/>
                <a:gd name="T27" fmla="*/ 84 h 338"/>
                <a:gd name="T28" fmla="*/ 14 w 91"/>
                <a:gd name="T29" fmla="*/ 3 h 338"/>
                <a:gd name="T30" fmla="*/ 3 w 91"/>
                <a:gd name="T31" fmla="*/ 4 h 338"/>
                <a:gd name="T32" fmla="*/ 1 w 91"/>
                <a:gd name="T33" fmla="*/ 86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38"/>
                <a:gd name="T53" fmla="*/ 91 w 91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38">
                  <a:moveTo>
                    <a:pt x="7" y="338"/>
                  </a:moveTo>
                  <a:lnTo>
                    <a:pt x="4" y="338"/>
                  </a:lnTo>
                  <a:lnTo>
                    <a:pt x="0" y="335"/>
                  </a:lnTo>
                  <a:lnTo>
                    <a:pt x="4" y="145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9" y="0"/>
                  </a:lnTo>
                  <a:lnTo>
                    <a:pt x="66" y="7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91" y="335"/>
                  </a:lnTo>
                  <a:lnTo>
                    <a:pt x="87" y="335"/>
                  </a:lnTo>
                  <a:lnTo>
                    <a:pt x="82" y="332"/>
                  </a:lnTo>
                  <a:lnTo>
                    <a:pt x="58" y="11"/>
                  </a:lnTo>
                  <a:lnTo>
                    <a:pt x="15" y="13"/>
                  </a:lnTo>
                  <a:lnTo>
                    <a:pt x="7" y="33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4" name="Freeform 98"/>
            <p:cNvSpPr>
              <a:spLocks noChangeArrowheads="1"/>
            </p:cNvSpPr>
            <p:nvPr/>
          </p:nvSpPr>
          <p:spPr bwMode="auto">
            <a:xfrm>
              <a:off x="920" y="320"/>
              <a:ext cx="26" cy="5"/>
            </a:xfrm>
            <a:custGeom>
              <a:avLst/>
              <a:gdLst>
                <a:gd name="T0" fmla="*/ 13 w 51"/>
                <a:gd name="T1" fmla="*/ 0 h 10"/>
                <a:gd name="T2" fmla="*/ 1 w 51"/>
                <a:gd name="T3" fmla="*/ 1 h 10"/>
                <a:gd name="T4" fmla="*/ 0 w 51"/>
                <a:gd name="T5" fmla="*/ 3 h 10"/>
                <a:gd name="T6" fmla="*/ 13 w 51"/>
                <a:gd name="T7" fmla="*/ 3 h 10"/>
                <a:gd name="T8" fmla="*/ 13 w 5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"/>
                <a:gd name="T17" fmla="*/ 51 w 5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">
                  <a:moveTo>
                    <a:pt x="49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1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5" name="Freeform 99"/>
            <p:cNvSpPr>
              <a:spLocks noChangeArrowheads="1"/>
            </p:cNvSpPr>
            <p:nvPr/>
          </p:nvSpPr>
          <p:spPr bwMode="auto">
            <a:xfrm>
              <a:off x="920" y="342"/>
              <a:ext cx="27" cy="4"/>
            </a:xfrm>
            <a:custGeom>
              <a:avLst/>
              <a:gdLst>
                <a:gd name="T0" fmla="*/ 13 w 53"/>
                <a:gd name="T1" fmla="*/ 0 h 9"/>
                <a:gd name="T2" fmla="*/ 1 w 53"/>
                <a:gd name="T3" fmla="*/ 0 h 9"/>
                <a:gd name="T4" fmla="*/ 0 w 53"/>
                <a:gd name="T5" fmla="*/ 2 h 9"/>
                <a:gd name="T6" fmla="*/ 14 w 53"/>
                <a:gd name="T7" fmla="*/ 2 h 9"/>
                <a:gd name="T8" fmla="*/ 13 w 5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"/>
                <a:gd name="T17" fmla="*/ 53 w 5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">
                  <a:moveTo>
                    <a:pt x="52" y="0"/>
                  </a:moveTo>
                  <a:lnTo>
                    <a:pt x="1" y="1"/>
                  </a:lnTo>
                  <a:lnTo>
                    <a:pt x="0" y="9"/>
                  </a:lnTo>
                  <a:lnTo>
                    <a:pt x="53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6" name="Freeform 100"/>
            <p:cNvSpPr>
              <a:spLocks noChangeArrowheads="1"/>
            </p:cNvSpPr>
            <p:nvPr/>
          </p:nvSpPr>
          <p:spPr bwMode="auto">
            <a:xfrm>
              <a:off x="920" y="336"/>
              <a:ext cx="27" cy="3"/>
            </a:xfrm>
            <a:custGeom>
              <a:avLst/>
              <a:gdLst>
                <a:gd name="T0" fmla="*/ 13 w 53"/>
                <a:gd name="T1" fmla="*/ 0 h 4"/>
                <a:gd name="T2" fmla="*/ 1 w 53"/>
                <a:gd name="T3" fmla="*/ 1 h 4"/>
                <a:gd name="T4" fmla="*/ 0 w 53"/>
                <a:gd name="T5" fmla="*/ 2 h 4"/>
                <a:gd name="T6" fmla="*/ 14 w 53"/>
                <a:gd name="T7" fmla="*/ 2 h 4"/>
                <a:gd name="T8" fmla="*/ 13 w 5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"/>
                <a:gd name="T17" fmla="*/ 53 w 5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">
                  <a:moveTo>
                    <a:pt x="52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5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7" name="Freeform 101"/>
            <p:cNvSpPr>
              <a:spLocks noChangeArrowheads="1"/>
            </p:cNvSpPr>
            <p:nvPr/>
          </p:nvSpPr>
          <p:spPr bwMode="auto">
            <a:xfrm>
              <a:off x="920" y="366"/>
              <a:ext cx="29" cy="5"/>
            </a:xfrm>
            <a:custGeom>
              <a:avLst/>
              <a:gdLst>
                <a:gd name="T0" fmla="*/ 15 w 58"/>
                <a:gd name="T1" fmla="*/ 0 h 10"/>
                <a:gd name="T2" fmla="*/ 1 w 58"/>
                <a:gd name="T3" fmla="*/ 1 h 10"/>
                <a:gd name="T4" fmla="*/ 0 w 58"/>
                <a:gd name="T5" fmla="*/ 3 h 10"/>
                <a:gd name="T6" fmla="*/ 15 w 58"/>
                <a:gd name="T7" fmla="*/ 2 h 10"/>
                <a:gd name="T8" fmla="*/ 15 w 5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"/>
                <a:gd name="T17" fmla="*/ 58 w 5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">
                  <a:moveTo>
                    <a:pt x="57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8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8" name="Freeform 102"/>
            <p:cNvSpPr>
              <a:spLocks noChangeArrowheads="1"/>
            </p:cNvSpPr>
            <p:nvPr/>
          </p:nvSpPr>
          <p:spPr bwMode="auto">
            <a:xfrm>
              <a:off x="920" y="361"/>
              <a:ext cx="29" cy="3"/>
            </a:xfrm>
            <a:custGeom>
              <a:avLst/>
              <a:gdLst>
                <a:gd name="T0" fmla="*/ 15 w 57"/>
                <a:gd name="T1" fmla="*/ 0 h 6"/>
                <a:gd name="T2" fmla="*/ 1 w 57"/>
                <a:gd name="T3" fmla="*/ 1 h 6"/>
                <a:gd name="T4" fmla="*/ 0 w 57"/>
                <a:gd name="T5" fmla="*/ 2 h 6"/>
                <a:gd name="T6" fmla="*/ 15 w 57"/>
                <a:gd name="T7" fmla="*/ 1 h 6"/>
                <a:gd name="T8" fmla="*/ 15 w 5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"/>
                <a:gd name="T17" fmla="*/ 57 w 5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">
                  <a:moveTo>
                    <a:pt x="57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57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39" name="Freeform 103"/>
            <p:cNvSpPr>
              <a:spLocks noChangeArrowheads="1"/>
            </p:cNvSpPr>
            <p:nvPr/>
          </p:nvSpPr>
          <p:spPr bwMode="auto">
            <a:xfrm>
              <a:off x="54" y="67"/>
              <a:ext cx="304" cy="444"/>
            </a:xfrm>
            <a:custGeom>
              <a:avLst/>
              <a:gdLst>
                <a:gd name="T0" fmla="*/ 139 w 607"/>
                <a:gd name="T1" fmla="*/ 98 h 888"/>
                <a:gd name="T2" fmla="*/ 118 w 607"/>
                <a:gd name="T3" fmla="*/ 109 h 888"/>
                <a:gd name="T4" fmla="*/ 98 w 607"/>
                <a:gd name="T5" fmla="*/ 139 h 888"/>
                <a:gd name="T6" fmla="*/ 87 w 607"/>
                <a:gd name="T7" fmla="*/ 200 h 888"/>
                <a:gd name="T8" fmla="*/ 77 w 607"/>
                <a:gd name="T9" fmla="*/ 205 h 888"/>
                <a:gd name="T10" fmla="*/ 75 w 607"/>
                <a:gd name="T11" fmla="*/ 166 h 888"/>
                <a:gd name="T12" fmla="*/ 61 w 607"/>
                <a:gd name="T13" fmla="*/ 126 h 888"/>
                <a:gd name="T14" fmla="*/ 27 w 607"/>
                <a:gd name="T15" fmla="*/ 94 h 888"/>
                <a:gd name="T16" fmla="*/ 6 w 607"/>
                <a:gd name="T17" fmla="*/ 84 h 888"/>
                <a:gd name="T18" fmla="*/ 23 w 607"/>
                <a:gd name="T19" fmla="*/ 90 h 888"/>
                <a:gd name="T20" fmla="*/ 44 w 607"/>
                <a:gd name="T21" fmla="*/ 103 h 888"/>
                <a:gd name="T22" fmla="*/ 64 w 607"/>
                <a:gd name="T23" fmla="*/ 124 h 888"/>
                <a:gd name="T24" fmla="*/ 71 w 607"/>
                <a:gd name="T25" fmla="*/ 134 h 888"/>
                <a:gd name="T26" fmla="*/ 67 w 607"/>
                <a:gd name="T27" fmla="*/ 110 h 888"/>
                <a:gd name="T28" fmla="*/ 58 w 607"/>
                <a:gd name="T29" fmla="*/ 77 h 888"/>
                <a:gd name="T30" fmla="*/ 39 w 607"/>
                <a:gd name="T31" fmla="*/ 40 h 888"/>
                <a:gd name="T32" fmla="*/ 36 w 607"/>
                <a:gd name="T33" fmla="*/ 33 h 888"/>
                <a:gd name="T34" fmla="*/ 49 w 607"/>
                <a:gd name="T35" fmla="*/ 55 h 888"/>
                <a:gd name="T36" fmla="*/ 53 w 607"/>
                <a:gd name="T37" fmla="*/ 52 h 888"/>
                <a:gd name="T38" fmla="*/ 47 w 607"/>
                <a:gd name="T39" fmla="*/ 21 h 888"/>
                <a:gd name="T40" fmla="*/ 48 w 607"/>
                <a:gd name="T41" fmla="*/ 19 h 888"/>
                <a:gd name="T42" fmla="*/ 55 w 607"/>
                <a:gd name="T43" fmla="*/ 48 h 888"/>
                <a:gd name="T44" fmla="*/ 62 w 607"/>
                <a:gd name="T45" fmla="*/ 79 h 888"/>
                <a:gd name="T46" fmla="*/ 78 w 607"/>
                <a:gd name="T47" fmla="*/ 133 h 888"/>
                <a:gd name="T48" fmla="*/ 86 w 607"/>
                <a:gd name="T49" fmla="*/ 146 h 888"/>
                <a:gd name="T50" fmla="*/ 92 w 607"/>
                <a:gd name="T51" fmla="*/ 97 h 888"/>
                <a:gd name="T52" fmla="*/ 83 w 607"/>
                <a:gd name="T53" fmla="*/ 42 h 888"/>
                <a:gd name="T54" fmla="*/ 73 w 607"/>
                <a:gd name="T55" fmla="*/ 9 h 888"/>
                <a:gd name="T56" fmla="*/ 74 w 607"/>
                <a:gd name="T57" fmla="*/ 10 h 888"/>
                <a:gd name="T58" fmla="*/ 88 w 607"/>
                <a:gd name="T59" fmla="*/ 50 h 888"/>
                <a:gd name="T60" fmla="*/ 98 w 607"/>
                <a:gd name="T61" fmla="*/ 59 h 888"/>
                <a:gd name="T62" fmla="*/ 115 w 607"/>
                <a:gd name="T63" fmla="*/ 29 h 888"/>
                <a:gd name="T64" fmla="*/ 116 w 607"/>
                <a:gd name="T65" fmla="*/ 29 h 888"/>
                <a:gd name="T66" fmla="*/ 98 w 607"/>
                <a:gd name="T67" fmla="*/ 66 h 888"/>
                <a:gd name="T68" fmla="*/ 95 w 607"/>
                <a:gd name="T69" fmla="*/ 91 h 888"/>
                <a:gd name="T70" fmla="*/ 107 w 607"/>
                <a:gd name="T71" fmla="*/ 92 h 888"/>
                <a:gd name="T72" fmla="*/ 126 w 607"/>
                <a:gd name="T73" fmla="*/ 54 h 888"/>
                <a:gd name="T74" fmla="*/ 128 w 607"/>
                <a:gd name="T75" fmla="*/ 43 h 888"/>
                <a:gd name="T76" fmla="*/ 132 w 607"/>
                <a:gd name="T77" fmla="*/ 56 h 888"/>
                <a:gd name="T78" fmla="*/ 141 w 607"/>
                <a:gd name="T79" fmla="*/ 37 h 888"/>
                <a:gd name="T80" fmla="*/ 142 w 607"/>
                <a:gd name="T81" fmla="*/ 38 h 888"/>
                <a:gd name="T82" fmla="*/ 133 w 607"/>
                <a:gd name="T83" fmla="*/ 58 h 888"/>
                <a:gd name="T84" fmla="*/ 121 w 607"/>
                <a:gd name="T85" fmla="*/ 76 h 888"/>
                <a:gd name="T86" fmla="*/ 112 w 607"/>
                <a:gd name="T87" fmla="*/ 91 h 888"/>
                <a:gd name="T88" fmla="*/ 104 w 607"/>
                <a:gd name="T89" fmla="*/ 100 h 888"/>
                <a:gd name="T90" fmla="*/ 96 w 607"/>
                <a:gd name="T91" fmla="*/ 116 h 888"/>
                <a:gd name="T92" fmla="*/ 97 w 607"/>
                <a:gd name="T93" fmla="*/ 125 h 888"/>
                <a:gd name="T94" fmla="*/ 109 w 607"/>
                <a:gd name="T95" fmla="*/ 110 h 888"/>
                <a:gd name="T96" fmla="*/ 119 w 607"/>
                <a:gd name="T97" fmla="*/ 95 h 888"/>
                <a:gd name="T98" fmla="*/ 120 w 607"/>
                <a:gd name="T99" fmla="*/ 97 h 888"/>
                <a:gd name="T100" fmla="*/ 126 w 607"/>
                <a:gd name="T101" fmla="*/ 100 h 888"/>
                <a:gd name="T102" fmla="*/ 145 w 607"/>
                <a:gd name="T103" fmla="*/ 95 h 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888"/>
                <a:gd name="T158" fmla="*/ 607 w 607"/>
                <a:gd name="T159" fmla="*/ 888 h 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888">
                  <a:moveTo>
                    <a:pt x="607" y="380"/>
                  </a:moveTo>
                  <a:lnTo>
                    <a:pt x="592" y="383"/>
                  </a:lnTo>
                  <a:lnTo>
                    <a:pt x="575" y="388"/>
                  </a:lnTo>
                  <a:lnTo>
                    <a:pt x="555" y="391"/>
                  </a:lnTo>
                  <a:lnTo>
                    <a:pt x="535" y="398"/>
                  </a:lnTo>
                  <a:lnTo>
                    <a:pt x="514" y="406"/>
                  </a:lnTo>
                  <a:lnTo>
                    <a:pt x="492" y="418"/>
                  </a:lnTo>
                  <a:lnTo>
                    <a:pt x="469" y="434"/>
                  </a:lnTo>
                  <a:lnTo>
                    <a:pt x="447" y="455"/>
                  </a:lnTo>
                  <a:lnTo>
                    <a:pt x="426" y="480"/>
                  </a:lnTo>
                  <a:lnTo>
                    <a:pt x="407" y="513"/>
                  </a:lnTo>
                  <a:lnTo>
                    <a:pt x="390" y="553"/>
                  </a:lnTo>
                  <a:lnTo>
                    <a:pt x="373" y="601"/>
                  </a:lnTo>
                  <a:lnTo>
                    <a:pt x="361" y="657"/>
                  </a:lnTo>
                  <a:lnTo>
                    <a:pt x="350" y="724"/>
                  </a:lnTo>
                  <a:lnTo>
                    <a:pt x="345" y="800"/>
                  </a:lnTo>
                  <a:lnTo>
                    <a:pt x="342" y="888"/>
                  </a:lnTo>
                  <a:lnTo>
                    <a:pt x="308" y="888"/>
                  </a:lnTo>
                  <a:lnTo>
                    <a:pt x="308" y="855"/>
                  </a:lnTo>
                  <a:lnTo>
                    <a:pt x="308" y="818"/>
                  </a:lnTo>
                  <a:lnTo>
                    <a:pt x="308" y="781"/>
                  </a:lnTo>
                  <a:lnTo>
                    <a:pt x="307" y="742"/>
                  </a:lnTo>
                  <a:lnTo>
                    <a:pt x="303" y="703"/>
                  </a:lnTo>
                  <a:lnTo>
                    <a:pt x="299" y="663"/>
                  </a:lnTo>
                  <a:lnTo>
                    <a:pt x="290" y="623"/>
                  </a:lnTo>
                  <a:lnTo>
                    <a:pt x="279" y="582"/>
                  </a:lnTo>
                  <a:lnTo>
                    <a:pt x="264" y="543"/>
                  </a:lnTo>
                  <a:lnTo>
                    <a:pt x="243" y="506"/>
                  </a:lnTo>
                  <a:lnTo>
                    <a:pt x="219" y="471"/>
                  </a:lnTo>
                  <a:lnTo>
                    <a:pt x="189" y="436"/>
                  </a:lnTo>
                  <a:lnTo>
                    <a:pt x="152" y="405"/>
                  </a:lnTo>
                  <a:lnTo>
                    <a:pt x="108" y="376"/>
                  </a:lnTo>
                  <a:lnTo>
                    <a:pt x="59" y="351"/>
                  </a:lnTo>
                  <a:lnTo>
                    <a:pt x="0" y="330"/>
                  </a:lnTo>
                  <a:lnTo>
                    <a:pt x="11" y="333"/>
                  </a:lnTo>
                  <a:lnTo>
                    <a:pt x="23" y="336"/>
                  </a:lnTo>
                  <a:lnTo>
                    <a:pt x="37" y="340"/>
                  </a:lnTo>
                  <a:lnTo>
                    <a:pt x="54" y="344"/>
                  </a:lnTo>
                  <a:lnTo>
                    <a:pt x="72" y="351"/>
                  </a:lnTo>
                  <a:lnTo>
                    <a:pt x="91" y="359"/>
                  </a:lnTo>
                  <a:lnTo>
                    <a:pt x="111" y="368"/>
                  </a:lnTo>
                  <a:lnTo>
                    <a:pt x="131" y="379"/>
                  </a:lnTo>
                  <a:lnTo>
                    <a:pt x="152" y="393"/>
                  </a:lnTo>
                  <a:lnTo>
                    <a:pt x="173" y="409"/>
                  </a:lnTo>
                  <a:lnTo>
                    <a:pt x="194" y="427"/>
                  </a:lnTo>
                  <a:lnTo>
                    <a:pt x="214" y="448"/>
                  </a:lnTo>
                  <a:lnTo>
                    <a:pt x="234" y="472"/>
                  </a:lnTo>
                  <a:lnTo>
                    <a:pt x="254" y="498"/>
                  </a:lnTo>
                  <a:lnTo>
                    <a:pt x="271" y="528"/>
                  </a:lnTo>
                  <a:lnTo>
                    <a:pt x="287" y="563"/>
                  </a:lnTo>
                  <a:lnTo>
                    <a:pt x="285" y="550"/>
                  </a:lnTo>
                  <a:lnTo>
                    <a:pt x="282" y="534"/>
                  </a:lnTo>
                  <a:lnTo>
                    <a:pt x="280" y="515"/>
                  </a:lnTo>
                  <a:lnTo>
                    <a:pt x="277" y="492"/>
                  </a:lnTo>
                  <a:lnTo>
                    <a:pt x="272" y="465"/>
                  </a:lnTo>
                  <a:lnTo>
                    <a:pt x="266" y="437"/>
                  </a:lnTo>
                  <a:lnTo>
                    <a:pt x="261" y="408"/>
                  </a:lnTo>
                  <a:lnTo>
                    <a:pt x="251" y="375"/>
                  </a:lnTo>
                  <a:lnTo>
                    <a:pt x="241" y="342"/>
                  </a:lnTo>
                  <a:lnTo>
                    <a:pt x="229" y="306"/>
                  </a:lnTo>
                  <a:lnTo>
                    <a:pt x="214" y="271"/>
                  </a:lnTo>
                  <a:lnTo>
                    <a:pt x="197" y="235"/>
                  </a:lnTo>
                  <a:lnTo>
                    <a:pt x="176" y="197"/>
                  </a:lnTo>
                  <a:lnTo>
                    <a:pt x="153" y="160"/>
                  </a:lnTo>
                  <a:lnTo>
                    <a:pt x="127" y="123"/>
                  </a:lnTo>
                  <a:lnTo>
                    <a:pt x="97" y="88"/>
                  </a:lnTo>
                  <a:lnTo>
                    <a:pt x="121" y="110"/>
                  </a:lnTo>
                  <a:lnTo>
                    <a:pt x="141" y="131"/>
                  </a:lnTo>
                  <a:lnTo>
                    <a:pt x="158" y="153"/>
                  </a:lnTo>
                  <a:lnTo>
                    <a:pt x="173" y="175"/>
                  </a:lnTo>
                  <a:lnTo>
                    <a:pt x="186" y="197"/>
                  </a:lnTo>
                  <a:lnTo>
                    <a:pt x="196" y="217"/>
                  </a:lnTo>
                  <a:lnTo>
                    <a:pt x="206" y="235"/>
                  </a:lnTo>
                  <a:lnTo>
                    <a:pt x="214" y="251"/>
                  </a:lnTo>
                  <a:lnTo>
                    <a:pt x="214" y="234"/>
                  </a:lnTo>
                  <a:lnTo>
                    <a:pt x="212" y="208"/>
                  </a:lnTo>
                  <a:lnTo>
                    <a:pt x="209" y="180"/>
                  </a:lnTo>
                  <a:lnTo>
                    <a:pt x="203" y="146"/>
                  </a:lnTo>
                  <a:lnTo>
                    <a:pt x="196" y="114"/>
                  </a:lnTo>
                  <a:lnTo>
                    <a:pt x="188" y="83"/>
                  </a:lnTo>
                  <a:lnTo>
                    <a:pt x="178" y="58"/>
                  </a:lnTo>
                  <a:lnTo>
                    <a:pt x="167" y="38"/>
                  </a:lnTo>
                  <a:lnTo>
                    <a:pt x="179" y="53"/>
                  </a:lnTo>
                  <a:lnTo>
                    <a:pt x="189" y="74"/>
                  </a:lnTo>
                  <a:lnTo>
                    <a:pt x="198" y="98"/>
                  </a:lnTo>
                  <a:lnTo>
                    <a:pt x="206" y="127"/>
                  </a:lnTo>
                  <a:lnTo>
                    <a:pt x="213" y="159"/>
                  </a:lnTo>
                  <a:lnTo>
                    <a:pt x="219" y="192"/>
                  </a:lnTo>
                  <a:lnTo>
                    <a:pt x="222" y="228"/>
                  </a:lnTo>
                  <a:lnTo>
                    <a:pt x="225" y="264"/>
                  </a:lnTo>
                  <a:lnTo>
                    <a:pt x="234" y="283"/>
                  </a:lnTo>
                  <a:lnTo>
                    <a:pt x="247" y="315"/>
                  </a:lnTo>
                  <a:lnTo>
                    <a:pt x="263" y="359"/>
                  </a:lnTo>
                  <a:lnTo>
                    <a:pt x="279" y="411"/>
                  </a:lnTo>
                  <a:lnTo>
                    <a:pt x="295" y="469"/>
                  </a:lnTo>
                  <a:lnTo>
                    <a:pt x="309" y="529"/>
                  </a:lnTo>
                  <a:lnTo>
                    <a:pt x="319" y="590"/>
                  </a:lnTo>
                  <a:lnTo>
                    <a:pt x="325" y="650"/>
                  </a:lnTo>
                  <a:lnTo>
                    <a:pt x="333" y="618"/>
                  </a:lnTo>
                  <a:lnTo>
                    <a:pt x="342" y="581"/>
                  </a:lnTo>
                  <a:lnTo>
                    <a:pt x="352" y="539"/>
                  </a:lnTo>
                  <a:lnTo>
                    <a:pt x="358" y="492"/>
                  </a:lnTo>
                  <a:lnTo>
                    <a:pt x="364" y="441"/>
                  </a:lnTo>
                  <a:lnTo>
                    <a:pt x="365" y="387"/>
                  </a:lnTo>
                  <a:lnTo>
                    <a:pt x="363" y="330"/>
                  </a:lnTo>
                  <a:lnTo>
                    <a:pt x="355" y="272"/>
                  </a:lnTo>
                  <a:lnTo>
                    <a:pt x="343" y="217"/>
                  </a:lnTo>
                  <a:lnTo>
                    <a:pt x="332" y="168"/>
                  </a:lnTo>
                  <a:lnTo>
                    <a:pt x="322" y="126"/>
                  </a:lnTo>
                  <a:lnTo>
                    <a:pt x="310" y="90"/>
                  </a:lnTo>
                  <a:lnTo>
                    <a:pt x="300" y="60"/>
                  </a:lnTo>
                  <a:lnTo>
                    <a:pt x="290" y="35"/>
                  </a:lnTo>
                  <a:lnTo>
                    <a:pt x="282" y="15"/>
                  </a:lnTo>
                  <a:lnTo>
                    <a:pt x="274" y="0"/>
                  </a:lnTo>
                  <a:lnTo>
                    <a:pt x="282" y="15"/>
                  </a:lnTo>
                  <a:lnTo>
                    <a:pt x="294" y="39"/>
                  </a:lnTo>
                  <a:lnTo>
                    <a:pt x="309" y="73"/>
                  </a:lnTo>
                  <a:lnTo>
                    <a:pt x="324" y="112"/>
                  </a:lnTo>
                  <a:lnTo>
                    <a:pt x="338" y="156"/>
                  </a:lnTo>
                  <a:lnTo>
                    <a:pt x="350" y="200"/>
                  </a:lnTo>
                  <a:lnTo>
                    <a:pt x="360" y="245"/>
                  </a:lnTo>
                  <a:lnTo>
                    <a:pt x="365" y="289"/>
                  </a:lnTo>
                  <a:lnTo>
                    <a:pt x="376" y="264"/>
                  </a:lnTo>
                  <a:lnTo>
                    <a:pt x="390" y="236"/>
                  </a:lnTo>
                  <a:lnTo>
                    <a:pt x="408" y="206"/>
                  </a:lnTo>
                  <a:lnTo>
                    <a:pt x="426" y="176"/>
                  </a:lnTo>
                  <a:lnTo>
                    <a:pt x="444" y="145"/>
                  </a:lnTo>
                  <a:lnTo>
                    <a:pt x="459" y="116"/>
                  </a:lnTo>
                  <a:lnTo>
                    <a:pt x="468" y="89"/>
                  </a:lnTo>
                  <a:lnTo>
                    <a:pt x="471" y="64"/>
                  </a:lnTo>
                  <a:lnTo>
                    <a:pt x="471" y="87"/>
                  </a:lnTo>
                  <a:lnTo>
                    <a:pt x="462" y="116"/>
                  </a:lnTo>
                  <a:lnTo>
                    <a:pt x="447" y="152"/>
                  </a:lnTo>
                  <a:lnTo>
                    <a:pt x="429" y="190"/>
                  </a:lnTo>
                  <a:lnTo>
                    <a:pt x="409" y="228"/>
                  </a:lnTo>
                  <a:lnTo>
                    <a:pt x="391" y="261"/>
                  </a:lnTo>
                  <a:lnTo>
                    <a:pt x="377" y="290"/>
                  </a:lnTo>
                  <a:lnTo>
                    <a:pt x="371" y="310"/>
                  </a:lnTo>
                  <a:lnTo>
                    <a:pt x="375" y="336"/>
                  </a:lnTo>
                  <a:lnTo>
                    <a:pt x="378" y="364"/>
                  </a:lnTo>
                  <a:lnTo>
                    <a:pt x="381" y="390"/>
                  </a:lnTo>
                  <a:lnTo>
                    <a:pt x="383" y="414"/>
                  </a:lnTo>
                  <a:lnTo>
                    <a:pt x="405" y="393"/>
                  </a:lnTo>
                  <a:lnTo>
                    <a:pt x="428" y="366"/>
                  </a:lnTo>
                  <a:lnTo>
                    <a:pt x="451" y="335"/>
                  </a:lnTo>
                  <a:lnTo>
                    <a:pt x="471" y="299"/>
                  </a:lnTo>
                  <a:lnTo>
                    <a:pt x="489" y="259"/>
                  </a:lnTo>
                  <a:lnTo>
                    <a:pt x="501" y="214"/>
                  </a:lnTo>
                  <a:lnTo>
                    <a:pt x="507" y="164"/>
                  </a:lnTo>
                  <a:lnTo>
                    <a:pt x="504" y="108"/>
                  </a:lnTo>
                  <a:lnTo>
                    <a:pt x="509" y="135"/>
                  </a:lnTo>
                  <a:lnTo>
                    <a:pt x="512" y="172"/>
                  </a:lnTo>
                  <a:lnTo>
                    <a:pt x="508" y="213"/>
                  </a:lnTo>
                  <a:lnTo>
                    <a:pt x="501" y="253"/>
                  </a:lnTo>
                  <a:lnTo>
                    <a:pt x="514" y="242"/>
                  </a:lnTo>
                  <a:lnTo>
                    <a:pt x="525" y="226"/>
                  </a:lnTo>
                  <a:lnTo>
                    <a:pt x="537" y="206"/>
                  </a:lnTo>
                  <a:lnTo>
                    <a:pt x="547" y="185"/>
                  </a:lnTo>
                  <a:lnTo>
                    <a:pt x="555" y="165"/>
                  </a:lnTo>
                  <a:lnTo>
                    <a:pt x="562" y="145"/>
                  </a:lnTo>
                  <a:lnTo>
                    <a:pt x="567" y="129"/>
                  </a:lnTo>
                  <a:lnTo>
                    <a:pt x="569" y="116"/>
                  </a:lnTo>
                  <a:lnTo>
                    <a:pt x="569" y="130"/>
                  </a:lnTo>
                  <a:lnTo>
                    <a:pt x="566" y="149"/>
                  </a:lnTo>
                  <a:lnTo>
                    <a:pt x="561" y="169"/>
                  </a:lnTo>
                  <a:lnTo>
                    <a:pt x="553" y="191"/>
                  </a:lnTo>
                  <a:lnTo>
                    <a:pt x="543" y="214"/>
                  </a:lnTo>
                  <a:lnTo>
                    <a:pt x="529" y="235"/>
                  </a:lnTo>
                  <a:lnTo>
                    <a:pt x="513" y="255"/>
                  </a:lnTo>
                  <a:lnTo>
                    <a:pt x="494" y="269"/>
                  </a:lnTo>
                  <a:lnTo>
                    <a:pt x="489" y="286"/>
                  </a:lnTo>
                  <a:lnTo>
                    <a:pt x="482" y="302"/>
                  </a:lnTo>
                  <a:lnTo>
                    <a:pt x="474" y="319"/>
                  </a:lnTo>
                  <a:lnTo>
                    <a:pt x="466" y="334"/>
                  </a:lnTo>
                  <a:lnTo>
                    <a:pt x="456" y="349"/>
                  </a:lnTo>
                  <a:lnTo>
                    <a:pt x="448" y="362"/>
                  </a:lnTo>
                  <a:lnTo>
                    <a:pt x="439" y="373"/>
                  </a:lnTo>
                  <a:lnTo>
                    <a:pt x="431" y="382"/>
                  </a:lnTo>
                  <a:lnTo>
                    <a:pt x="423" y="390"/>
                  </a:lnTo>
                  <a:lnTo>
                    <a:pt x="415" y="398"/>
                  </a:lnTo>
                  <a:lnTo>
                    <a:pt x="406" y="408"/>
                  </a:lnTo>
                  <a:lnTo>
                    <a:pt x="398" y="421"/>
                  </a:lnTo>
                  <a:lnTo>
                    <a:pt x="390" y="439"/>
                  </a:lnTo>
                  <a:lnTo>
                    <a:pt x="381" y="464"/>
                  </a:lnTo>
                  <a:lnTo>
                    <a:pt x="376" y="496"/>
                  </a:lnTo>
                  <a:lnTo>
                    <a:pt x="370" y="538"/>
                  </a:lnTo>
                  <a:lnTo>
                    <a:pt x="377" y="521"/>
                  </a:lnTo>
                  <a:lnTo>
                    <a:pt x="387" y="503"/>
                  </a:lnTo>
                  <a:lnTo>
                    <a:pt x="399" y="486"/>
                  </a:lnTo>
                  <a:lnTo>
                    <a:pt x="411" y="469"/>
                  </a:lnTo>
                  <a:lnTo>
                    <a:pt x="423" y="454"/>
                  </a:lnTo>
                  <a:lnTo>
                    <a:pt x="434" y="440"/>
                  </a:lnTo>
                  <a:lnTo>
                    <a:pt x="445" y="429"/>
                  </a:lnTo>
                  <a:lnTo>
                    <a:pt x="453" y="422"/>
                  </a:lnTo>
                  <a:lnTo>
                    <a:pt x="463" y="405"/>
                  </a:lnTo>
                  <a:lnTo>
                    <a:pt x="475" y="380"/>
                  </a:lnTo>
                  <a:lnTo>
                    <a:pt x="483" y="358"/>
                  </a:lnTo>
                  <a:lnTo>
                    <a:pt x="486" y="349"/>
                  </a:lnTo>
                  <a:lnTo>
                    <a:pt x="484" y="366"/>
                  </a:lnTo>
                  <a:lnTo>
                    <a:pt x="478" y="388"/>
                  </a:lnTo>
                  <a:lnTo>
                    <a:pt x="471" y="406"/>
                  </a:lnTo>
                  <a:lnTo>
                    <a:pt x="469" y="414"/>
                  </a:lnTo>
                  <a:lnTo>
                    <a:pt x="485" y="406"/>
                  </a:lnTo>
                  <a:lnTo>
                    <a:pt x="502" y="398"/>
                  </a:lnTo>
                  <a:lnTo>
                    <a:pt x="522" y="391"/>
                  </a:lnTo>
                  <a:lnTo>
                    <a:pt x="540" y="387"/>
                  </a:lnTo>
                  <a:lnTo>
                    <a:pt x="560" y="383"/>
                  </a:lnTo>
                  <a:lnTo>
                    <a:pt x="577" y="380"/>
                  </a:lnTo>
                  <a:lnTo>
                    <a:pt x="593" y="380"/>
                  </a:lnTo>
                  <a:lnTo>
                    <a:pt x="607" y="38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40" name="Freeform 104"/>
            <p:cNvSpPr>
              <a:spLocks noChangeArrowheads="1"/>
            </p:cNvSpPr>
            <p:nvPr/>
          </p:nvSpPr>
          <p:spPr bwMode="auto">
            <a:xfrm>
              <a:off x="3" y="6"/>
              <a:ext cx="408" cy="298"/>
            </a:xfrm>
            <a:custGeom>
              <a:avLst/>
              <a:gdLst>
                <a:gd name="T0" fmla="*/ 128 w 814"/>
                <a:gd name="T1" fmla="*/ 13 h 595"/>
                <a:gd name="T2" fmla="*/ 114 w 814"/>
                <a:gd name="T3" fmla="*/ 2 h 595"/>
                <a:gd name="T4" fmla="*/ 93 w 814"/>
                <a:gd name="T5" fmla="*/ 4 h 595"/>
                <a:gd name="T6" fmla="*/ 78 w 814"/>
                <a:gd name="T7" fmla="*/ 19 h 595"/>
                <a:gd name="T8" fmla="*/ 73 w 814"/>
                <a:gd name="T9" fmla="*/ 36 h 595"/>
                <a:gd name="T10" fmla="*/ 76 w 814"/>
                <a:gd name="T11" fmla="*/ 47 h 595"/>
                <a:gd name="T12" fmla="*/ 71 w 814"/>
                <a:gd name="T13" fmla="*/ 49 h 595"/>
                <a:gd name="T14" fmla="*/ 68 w 814"/>
                <a:gd name="T15" fmla="*/ 53 h 595"/>
                <a:gd name="T16" fmla="*/ 66 w 814"/>
                <a:gd name="T17" fmla="*/ 48 h 595"/>
                <a:gd name="T18" fmla="*/ 68 w 814"/>
                <a:gd name="T19" fmla="*/ 42 h 595"/>
                <a:gd name="T20" fmla="*/ 68 w 814"/>
                <a:gd name="T21" fmla="*/ 26 h 595"/>
                <a:gd name="T22" fmla="*/ 50 w 814"/>
                <a:gd name="T23" fmla="*/ 19 h 595"/>
                <a:gd name="T24" fmla="*/ 26 w 814"/>
                <a:gd name="T25" fmla="*/ 40 h 595"/>
                <a:gd name="T26" fmla="*/ 28 w 814"/>
                <a:gd name="T27" fmla="*/ 56 h 595"/>
                <a:gd name="T28" fmla="*/ 42 w 814"/>
                <a:gd name="T29" fmla="*/ 62 h 595"/>
                <a:gd name="T30" fmla="*/ 37 w 814"/>
                <a:gd name="T31" fmla="*/ 76 h 595"/>
                <a:gd name="T32" fmla="*/ 29 w 814"/>
                <a:gd name="T33" fmla="*/ 61 h 595"/>
                <a:gd name="T34" fmla="*/ 14 w 814"/>
                <a:gd name="T35" fmla="*/ 61 h 595"/>
                <a:gd name="T36" fmla="*/ 12 w 814"/>
                <a:gd name="T37" fmla="*/ 84 h 595"/>
                <a:gd name="T38" fmla="*/ 2 w 814"/>
                <a:gd name="T39" fmla="*/ 84 h 595"/>
                <a:gd name="T40" fmla="*/ 3 w 814"/>
                <a:gd name="T41" fmla="*/ 100 h 595"/>
                <a:gd name="T42" fmla="*/ 18 w 814"/>
                <a:gd name="T43" fmla="*/ 117 h 595"/>
                <a:gd name="T44" fmla="*/ 15 w 814"/>
                <a:gd name="T45" fmla="*/ 122 h 595"/>
                <a:gd name="T46" fmla="*/ 16 w 814"/>
                <a:gd name="T47" fmla="*/ 130 h 595"/>
                <a:gd name="T48" fmla="*/ 22 w 814"/>
                <a:gd name="T49" fmla="*/ 140 h 595"/>
                <a:gd name="T50" fmla="*/ 39 w 814"/>
                <a:gd name="T51" fmla="*/ 146 h 595"/>
                <a:gd name="T52" fmla="*/ 67 w 814"/>
                <a:gd name="T53" fmla="*/ 147 h 595"/>
                <a:gd name="T54" fmla="*/ 88 w 814"/>
                <a:gd name="T55" fmla="*/ 142 h 595"/>
                <a:gd name="T56" fmla="*/ 93 w 814"/>
                <a:gd name="T57" fmla="*/ 134 h 595"/>
                <a:gd name="T58" fmla="*/ 94 w 814"/>
                <a:gd name="T59" fmla="*/ 128 h 595"/>
                <a:gd name="T60" fmla="*/ 107 w 814"/>
                <a:gd name="T61" fmla="*/ 126 h 595"/>
                <a:gd name="T62" fmla="*/ 118 w 814"/>
                <a:gd name="T63" fmla="*/ 119 h 595"/>
                <a:gd name="T64" fmla="*/ 120 w 814"/>
                <a:gd name="T65" fmla="*/ 120 h 595"/>
                <a:gd name="T66" fmla="*/ 121 w 814"/>
                <a:gd name="T67" fmla="*/ 125 h 595"/>
                <a:gd name="T68" fmla="*/ 127 w 814"/>
                <a:gd name="T69" fmla="*/ 129 h 595"/>
                <a:gd name="T70" fmla="*/ 124 w 814"/>
                <a:gd name="T71" fmla="*/ 139 h 595"/>
                <a:gd name="T72" fmla="*/ 132 w 814"/>
                <a:gd name="T73" fmla="*/ 147 h 595"/>
                <a:gd name="T74" fmla="*/ 151 w 814"/>
                <a:gd name="T75" fmla="*/ 149 h 595"/>
                <a:gd name="T76" fmla="*/ 173 w 814"/>
                <a:gd name="T77" fmla="*/ 142 h 595"/>
                <a:gd name="T78" fmla="*/ 191 w 814"/>
                <a:gd name="T79" fmla="*/ 129 h 595"/>
                <a:gd name="T80" fmla="*/ 202 w 814"/>
                <a:gd name="T81" fmla="*/ 114 h 595"/>
                <a:gd name="T82" fmla="*/ 203 w 814"/>
                <a:gd name="T83" fmla="*/ 100 h 595"/>
                <a:gd name="T84" fmla="*/ 193 w 814"/>
                <a:gd name="T85" fmla="*/ 92 h 595"/>
                <a:gd name="T86" fmla="*/ 197 w 814"/>
                <a:gd name="T87" fmla="*/ 76 h 595"/>
                <a:gd name="T88" fmla="*/ 189 w 814"/>
                <a:gd name="T89" fmla="*/ 62 h 595"/>
                <a:gd name="T90" fmla="*/ 178 w 814"/>
                <a:gd name="T91" fmla="*/ 61 h 595"/>
                <a:gd name="T92" fmla="*/ 173 w 814"/>
                <a:gd name="T93" fmla="*/ 56 h 595"/>
                <a:gd name="T94" fmla="*/ 165 w 814"/>
                <a:gd name="T95" fmla="*/ 56 h 595"/>
                <a:gd name="T96" fmla="*/ 174 w 814"/>
                <a:gd name="T97" fmla="*/ 48 h 595"/>
                <a:gd name="T98" fmla="*/ 174 w 814"/>
                <a:gd name="T99" fmla="*/ 36 h 595"/>
                <a:gd name="T100" fmla="*/ 160 w 814"/>
                <a:gd name="T101" fmla="*/ 35 h 595"/>
                <a:gd name="T102" fmla="*/ 166 w 814"/>
                <a:gd name="T103" fmla="*/ 27 h 595"/>
                <a:gd name="T104" fmla="*/ 163 w 814"/>
                <a:gd name="T105" fmla="*/ 19 h 595"/>
                <a:gd name="T106" fmla="*/ 154 w 814"/>
                <a:gd name="T107" fmla="*/ 15 h 595"/>
                <a:gd name="T108" fmla="*/ 142 w 814"/>
                <a:gd name="T109" fmla="*/ 16 h 595"/>
                <a:gd name="T110" fmla="*/ 131 w 814"/>
                <a:gd name="T111" fmla="*/ 28 h 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4"/>
                <a:gd name="T169" fmla="*/ 0 h 595"/>
                <a:gd name="T170" fmla="*/ 814 w 814"/>
                <a:gd name="T171" fmla="*/ 595 h 5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4" h="595">
                  <a:moveTo>
                    <a:pt x="507" y="99"/>
                  </a:moveTo>
                  <a:lnTo>
                    <a:pt x="514" y="74"/>
                  </a:lnTo>
                  <a:lnTo>
                    <a:pt x="510" y="51"/>
                  </a:lnTo>
                  <a:lnTo>
                    <a:pt x="497" y="31"/>
                  </a:lnTo>
                  <a:lnTo>
                    <a:pt x="479" y="15"/>
                  </a:lnTo>
                  <a:lnTo>
                    <a:pt x="455" y="5"/>
                  </a:lnTo>
                  <a:lnTo>
                    <a:pt x="427" y="0"/>
                  </a:lnTo>
                  <a:lnTo>
                    <a:pt x="398" y="3"/>
                  </a:lnTo>
                  <a:lnTo>
                    <a:pt x="371" y="14"/>
                  </a:lnTo>
                  <a:lnTo>
                    <a:pt x="345" y="31"/>
                  </a:lnTo>
                  <a:lnTo>
                    <a:pt x="325" y="51"/>
                  </a:lnTo>
                  <a:lnTo>
                    <a:pt x="309" y="73"/>
                  </a:lnTo>
                  <a:lnTo>
                    <a:pt x="298" y="95"/>
                  </a:lnTo>
                  <a:lnTo>
                    <a:pt x="292" y="119"/>
                  </a:lnTo>
                  <a:lnTo>
                    <a:pt x="292" y="142"/>
                  </a:lnTo>
                  <a:lnTo>
                    <a:pt x="298" y="165"/>
                  </a:lnTo>
                  <a:lnTo>
                    <a:pt x="311" y="188"/>
                  </a:lnTo>
                  <a:lnTo>
                    <a:pt x="302" y="188"/>
                  </a:lnTo>
                  <a:lnTo>
                    <a:pt x="295" y="190"/>
                  </a:lnTo>
                  <a:lnTo>
                    <a:pt x="288" y="191"/>
                  </a:lnTo>
                  <a:lnTo>
                    <a:pt x="282" y="195"/>
                  </a:lnTo>
                  <a:lnTo>
                    <a:pt x="277" y="199"/>
                  </a:lnTo>
                  <a:lnTo>
                    <a:pt x="273" y="204"/>
                  </a:lnTo>
                  <a:lnTo>
                    <a:pt x="270" y="211"/>
                  </a:lnTo>
                  <a:lnTo>
                    <a:pt x="268" y="218"/>
                  </a:lnTo>
                  <a:lnTo>
                    <a:pt x="264" y="204"/>
                  </a:lnTo>
                  <a:lnTo>
                    <a:pt x="261" y="191"/>
                  </a:lnTo>
                  <a:lnTo>
                    <a:pt x="258" y="182"/>
                  </a:lnTo>
                  <a:lnTo>
                    <a:pt x="251" y="175"/>
                  </a:lnTo>
                  <a:lnTo>
                    <a:pt x="269" y="167"/>
                  </a:lnTo>
                  <a:lnTo>
                    <a:pt x="277" y="149"/>
                  </a:lnTo>
                  <a:lnTo>
                    <a:pt x="279" y="126"/>
                  </a:lnTo>
                  <a:lnTo>
                    <a:pt x="270" y="102"/>
                  </a:lnTo>
                  <a:lnTo>
                    <a:pt x="253" y="83"/>
                  </a:lnTo>
                  <a:lnTo>
                    <a:pt x="229" y="73"/>
                  </a:lnTo>
                  <a:lnTo>
                    <a:pt x="197" y="76"/>
                  </a:lnTo>
                  <a:lnTo>
                    <a:pt x="158" y="99"/>
                  </a:lnTo>
                  <a:lnTo>
                    <a:pt x="123" y="131"/>
                  </a:lnTo>
                  <a:lnTo>
                    <a:pt x="103" y="160"/>
                  </a:lnTo>
                  <a:lnTo>
                    <a:pt x="97" y="186"/>
                  </a:lnTo>
                  <a:lnTo>
                    <a:pt x="100" y="206"/>
                  </a:lnTo>
                  <a:lnTo>
                    <a:pt x="112" y="223"/>
                  </a:lnTo>
                  <a:lnTo>
                    <a:pt x="128" y="237"/>
                  </a:lnTo>
                  <a:lnTo>
                    <a:pt x="147" y="245"/>
                  </a:lnTo>
                  <a:lnTo>
                    <a:pt x="167" y="248"/>
                  </a:lnTo>
                  <a:lnTo>
                    <a:pt x="158" y="263"/>
                  </a:lnTo>
                  <a:lnTo>
                    <a:pt x="151" y="280"/>
                  </a:lnTo>
                  <a:lnTo>
                    <a:pt x="146" y="301"/>
                  </a:lnTo>
                  <a:lnTo>
                    <a:pt x="145" y="320"/>
                  </a:lnTo>
                  <a:lnTo>
                    <a:pt x="133" y="271"/>
                  </a:lnTo>
                  <a:lnTo>
                    <a:pt x="115" y="241"/>
                  </a:lnTo>
                  <a:lnTo>
                    <a:pt x="93" y="227"/>
                  </a:lnTo>
                  <a:lnTo>
                    <a:pt x="71" y="228"/>
                  </a:lnTo>
                  <a:lnTo>
                    <a:pt x="53" y="241"/>
                  </a:lnTo>
                  <a:lnTo>
                    <a:pt x="40" y="265"/>
                  </a:lnTo>
                  <a:lnTo>
                    <a:pt x="37" y="297"/>
                  </a:lnTo>
                  <a:lnTo>
                    <a:pt x="47" y="336"/>
                  </a:lnTo>
                  <a:lnTo>
                    <a:pt x="34" y="326"/>
                  </a:lnTo>
                  <a:lnTo>
                    <a:pt x="20" y="325"/>
                  </a:lnTo>
                  <a:lnTo>
                    <a:pt x="8" y="334"/>
                  </a:lnTo>
                  <a:lnTo>
                    <a:pt x="0" y="349"/>
                  </a:lnTo>
                  <a:lnTo>
                    <a:pt x="0" y="372"/>
                  </a:lnTo>
                  <a:lnTo>
                    <a:pt x="11" y="398"/>
                  </a:lnTo>
                  <a:lnTo>
                    <a:pt x="35" y="429"/>
                  </a:lnTo>
                  <a:lnTo>
                    <a:pt x="77" y="464"/>
                  </a:lnTo>
                  <a:lnTo>
                    <a:pt x="71" y="465"/>
                  </a:lnTo>
                  <a:lnTo>
                    <a:pt x="67" y="470"/>
                  </a:lnTo>
                  <a:lnTo>
                    <a:pt x="62" y="477"/>
                  </a:lnTo>
                  <a:lnTo>
                    <a:pt x="59" y="486"/>
                  </a:lnTo>
                  <a:lnTo>
                    <a:pt x="57" y="496"/>
                  </a:lnTo>
                  <a:lnTo>
                    <a:pt x="57" y="509"/>
                  </a:lnTo>
                  <a:lnTo>
                    <a:pt x="61" y="520"/>
                  </a:lnTo>
                  <a:lnTo>
                    <a:pt x="67" y="533"/>
                  </a:lnTo>
                  <a:lnTo>
                    <a:pt x="76" y="546"/>
                  </a:lnTo>
                  <a:lnTo>
                    <a:pt x="88" y="557"/>
                  </a:lnTo>
                  <a:lnTo>
                    <a:pt x="106" y="567"/>
                  </a:lnTo>
                  <a:lnTo>
                    <a:pt x="128" y="577"/>
                  </a:lnTo>
                  <a:lnTo>
                    <a:pt x="154" y="584"/>
                  </a:lnTo>
                  <a:lnTo>
                    <a:pt x="186" y="588"/>
                  </a:lnTo>
                  <a:lnTo>
                    <a:pt x="224" y="589"/>
                  </a:lnTo>
                  <a:lnTo>
                    <a:pt x="268" y="587"/>
                  </a:lnTo>
                  <a:lnTo>
                    <a:pt x="304" y="582"/>
                  </a:lnTo>
                  <a:lnTo>
                    <a:pt x="330" y="577"/>
                  </a:lnTo>
                  <a:lnTo>
                    <a:pt x="349" y="567"/>
                  </a:lnTo>
                  <a:lnTo>
                    <a:pt x="362" y="558"/>
                  </a:lnTo>
                  <a:lnTo>
                    <a:pt x="367" y="547"/>
                  </a:lnTo>
                  <a:lnTo>
                    <a:pt x="370" y="534"/>
                  </a:lnTo>
                  <a:lnTo>
                    <a:pt x="367" y="520"/>
                  </a:lnTo>
                  <a:lnTo>
                    <a:pt x="362" y="507"/>
                  </a:lnTo>
                  <a:lnTo>
                    <a:pt x="375" y="509"/>
                  </a:lnTo>
                  <a:lnTo>
                    <a:pt x="391" y="509"/>
                  </a:lnTo>
                  <a:lnTo>
                    <a:pt x="408" y="508"/>
                  </a:lnTo>
                  <a:lnTo>
                    <a:pt x="425" y="503"/>
                  </a:lnTo>
                  <a:lnTo>
                    <a:pt x="441" y="496"/>
                  </a:lnTo>
                  <a:lnTo>
                    <a:pt x="457" y="486"/>
                  </a:lnTo>
                  <a:lnTo>
                    <a:pt x="470" y="473"/>
                  </a:lnTo>
                  <a:lnTo>
                    <a:pt x="481" y="456"/>
                  </a:lnTo>
                  <a:lnTo>
                    <a:pt x="478" y="467"/>
                  </a:lnTo>
                  <a:lnTo>
                    <a:pt x="476" y="478"/>
                  </a:lnTo>
                  <a:lnTo>
                    <a:pt x="476" y="486"/>
                  </a:lnTo>
                  <a:lnTo>
                    <a:pt x="478" y="493"/>
                  </a:lnTo>
                  <a:lnTo>
                    <a:pt x="482" y="500"/>
                  </a:lnTo>
                  <a:lnTo>
                    <a:pt x="488" y="504"/>
                  </a:lnTo>
                  <a:lnTo>
                    <a:pt x="496" y="510"/>
                  </a:lnTo>
                  <a:lnTo>
                    <a:pt x="507" y="515"/>
                  </a:lnTo>
                  <a:lnTo>
                    <a:pt x="495" y="528"/>
                  </a:lnTo>
                  <a:lnTo>
                    <a:pt x="489" y="541"/>
                  </a:lnTo>
                  <a:lnTo>
                    <a:pt x="492" y="555"/>
                  </a:lnTo>
                  <a:lnTo>
                    <a:pt x="499" y="566"/>
                  </a:lnTo>
                  <a:lnTo>
                    <a:pt x="511" y="578"/>
                  </a:lnTo>
                  <a:lnTo>
                    <a:pt x="527" y="586"/>
                  </a:lnTo>
                  <a:lnTo>
                    <a:pt x="546" y="593"/>
                  </a:lnTo>
                  <a:lnTo>
                    <a:pt x="567" y="595"/>
                  </a:lnTo>
                  <a:lnTo>
                    <a:pt x="600" y="594"/>
                  </a:lnTo>
                  <a:lnTo>
                    <a:pt x="631" y="589"/>
                  </a:lnTo>
                  <a:lnTo>
                    <a:pt x="662" y="580"/>
                  </a:lnTo>
                  <a:lnTo>
                    <a:pt x="691" y="567"/>
                  </a:lnTo>
                  <a:lnTo>
                    <a:pt x="716" y="553"/>
                  </a:lnTo>
                  <a:lnTo>
                    <a:pt x="741" y="534"/>
                  </a:lnTo>
                  <a:lnTo>
                    <a:pt x="762" y="516"/>
                  </a:lnTo>
                  <a:lnTo>
                    <a:pt x="780" y="495"/>
                  </a:lnTo>
                  <a:lnTo>
                    <a:pt x="795" y="474"/>
                  </a:lnTo>
                  <a:lnTo>
                    <a:pt x="805" y="454"/>
                  </a:lnTo>
                  <a:lnTo>
                    <a:pt x="812" y="434"/>
                  </a:lnTo>
                  <a:lnTo>
                    <a:pt x="814" y="416"/>
                  </a:lnTo>
                  <a:lnTo>
                    <a:pt x="811" y="400"/>
                  </a:lnTo>
                  <a:lnTo>
                    <a:pt x="803" y="385"/>
                  </a:lnTo>
                  <a:lnTo>
                    <a:pt x="790" y="374"/>
                  </a:lnTo>
                  <a:lnTo>
                    <a:pt x="771" y="366"/>
                  </a:lnTo>
                  <a:lnTo>
                    <a:pt x="782" y="350"/>
                  </a:lnTo>
                  <a:lnTo>
                    <a:pt x="787" y="328"/>
                  </a:lnTo>
                  <a:lnTo>
                    <a:pt x="785" y="303"/>
                  </a:lnTo>
                  <a:lnTo>
                    <a:pt x="780" y="279"/>
                  </a:lnTo>
                  <a:lnTo>
                    <a:pt x="768" y="259"/>
                  </a:lnTo>
                  <a:lnTo>
                    <a:pt x="754" y="245"/>
                  </a:lnTo>
                  <a:lnTo>
                    <a:pt x="736" y="242"/>
                  </a:lnTo>
                  <a:lnTo>
                    <a:pt x="715" y="252"/>
                  </a:lnTo>
                  <a:lnTo>
                    <a:pt x="708" y="243"/>
                  </a:lnTo>
                  <a:lnTo>
                    <a:pt x="703" y="235"/>
                  </a:lnTo>
                  <a:lnTo>
                    <a:pt x="694" y="228"/>
                  </a:lnTo>
                  <a:lnTo>
                    <a:pt x="688" y="223"/>
                  </a:lnTo>
                  <a:lnTo>
                    <a:pt x="678" y="220"/>
                  </a:lnTo>
                  <a:lnTo>
                    <a:pt x="669" y="219"/>
                  </a:lnTo>
                  <a:lnTo>
                    <a:pt x="659" y="221"/>
                  </a:lnTo>
                  <a:lnTo>
                    <a:pt x="647" y="226"/>
                  </a:lnTo>
                  <a:lnTo>
                    <a:pt x="675" y="210"/>
                  </a:lnTo>
                  <a:lnTo>
                    <a:pt x="692" y="192"/>
                  </a:lnTo>
                  <a:lnTo>
                    <a:pt x="700" y="174"/>
                  </a:lnTo>
                  <a:lnTo>
                    <a:pt x="700" y="158"/>
                  </a:lnTo>
                  <a:lnTo>
                    <a:pt x="692" y="144"/>
                  </a:lnTo>
                  <a:lnTo>
                    <a:pt x="679" y="135"/>
                  </a:lnTo>
                  <a:lnTo>
                    <a:pt x="661" y="133"/>
                  </a:lnTo>
                  <a:lnTo>
                    <a:pt x="638" y="137"/>
                  </a:lnTo>
                  <a:lnTo>
                    <a:pt x="651" y="128"/>
                  </a:lnTo>
                  <a:lnTo>
                    <a:pt x="658" y="118"/>
                  </a:lnTo>
                  <a:lnTo>
                    <a:pt x="661" y="106"/>
                  </a:lnTo>
                  <a:lnTo>
                    <a:pt x="660" y="95"/>
                  </a:lnTo>
                  <a:lnTo>
                    <a:pt x="655" y="84"/>
                  </a:lnTo>
                  <a:lnTo>
                    <a:pt x="648" y="75"/>
                  </a:lnTo>
                  <a:lnTo>
                    <a:pt x="638" y="67"/>
                  </a:lnTo>
                  <a:lnTo>
                    <a:pt x="625" y="60"/>
                  </a:lnTo>
                  <a:lnTo>
                    <a:pt x="612" y="57"/>
                  </a:lnTo>
                  <a:lnTo>
                    <a:pt x="597" y="55"/>
                  </a:lnTo>
                  <a:lnTo>
                    <a:pt x="582" y="58"/>
                  </a:lnTo>
                  <a:lnTo>
                    <a:pt x="565" y="64"/>
                  </a:lnTo>
                  <a:lnTo>
                    <a:pt x="550" y="75"/>
                  </a:lnTo>
                  <a:lnTo>
                    <a:pt x="535" y="90"/>
                  </a:lnTo>
                  <a:lnTo>
                    <a:pt x="523" y="111"/>
                  </a:lnTo>
                  <a:lnTo>
                    <a:pt x="511" y="137"/>
                  </a:lnTo>
                  <a:lnTo>
                    <a:pt x="507" y="9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41" name="Freeform 105"/>
            <p:cNvSpPr>
              <a:spLocks noChangeArrowheads="1"/>
            </p:cNvSpPr>
            <p:nvPr/>
          </p:nvSpPr>
          <p:spPr bwMode="auto">
            <a:xfrm>
              <a:off x="319" y="383"/>
              <a:ext cx="80" cy="93"/>
            </a:xfrm>
            <a:custGeom>
              <a:avLst/>
              <a:gdLst>
                <a:gd name="T0" fmla="*/ 21 w 160"/>
                <a:gd name="T1" fmla="*/ 44 h 185"/>
                <a:gd name="T2" fmla="*/ 19 w 160"/>
                <a:gd name="T3" fmla="*/ 40 h 185"/>
                <a:gd name="T4" fmla="*/ 13 w 160"/>
                <a:gd name="T5" fmla="*/ 36 h 185"/>
                <a:gd name="T6" fmla="*/ 5 w 160"/>
                <a:gd name="T7" fmla="*/ 35 h 185"/>
                <a:gd name="T8" fmla="*/ 1 w 160"/>
                <a:gd name="T9" fmla="*/ 34 h 185"/>
                <a:gd name="T10" fmla="*/ 5 w 160"/>
                <a:gd name="T11" fmla="*/ 30 h 185"/>
                <a:gd name="T12" fmla="*/ 10 w 160"/>
                <a:gd name="T13" fmla="*/ 29 h 185"/>
                <a:gd name="T14" fmla="*/ 17 w 160"/>
                <a:gd name="T15" fmla="*/ 33 h 185"/>
                <a:gd name="T16" fmla="*/ 20 w 160"/>
                <a:gd name="T17" fmla="*/ 36 h 185"/>
                <a:gd name="T18" fmla="*/ 18 w 160"/>
                <a:gd name="T19" fmla="*/ 30 h 185"/>
                <a:gd name="T20" fmla="*/ 13 w 160"/>
                <a:gd name="T21" fmla="*/ 25 h 185"/>
                <a:gd name="T22" fmla="*/ 5 w 160"/>
                <a:gd name="T23" fmla="*/ 23 h 185"/>
                <a:gd name="T24" fmla="*/ 1 w 160"/>
                <a:gd name="T25" fmla="*/ 22 h 185"/>
                <a:gd name="T26" fmla="*/ 5 w 160"/>
                <a:gd name="T27" fmla="*/ 18 h 185"/>
                <a:gd name="T28" fmla="*/ 10 w 160"/>
                <a:gd name="T29" fmla="*/ 18 h 185"/>
                <a:gd name="T30" fmla="*/ 17 w 160"/>
                <a:gd name="T31" fmla="*/ 25 h 185"/>
                <a:gd name="T32" fmla="*/ 19 w 160"/>
                <a:gd name="T33" fmla="*/ 27 h 185"/>
                <a:gd name="T34" fmla="*/ 17 w 160"/>
                <a:gd name="T35" fmla="*/ 19 h 185"/>
                <a:gd name="T36" fmla="*/ 12 w 160"/>
                <a:gd name="T37" fmla="*/ 12 h 185"/>
                <a:gd name="T38" fmla="*/ 6 w 160"/>
                <a:gd name="T39" fmla="*/ 7 h 185"/>
                <a:gd name="T40" fmla="*/ 3 w 160"/>
                <a:gd name="T41" fmla="*/ 4 h 185"/>
                <a:gd name="T42" fmla="*/ 9 w 160"/>
                <a:gd name="T43" fmla="*/ 4 h 185"/>
                <a:gd name="T44" fmla="*/ 13 w 160"/>
                <a:gd name="T45" fmla="*/ 7 h 185"/>
                <a:gd name="T46" fmla="*/ 19 w 160"/>
                <a:gd name="T47" fmla="*/ 16 h 185"/>
                <a:gd name="T48" fmla="*/ 21 w 160"/>
                <a:gd name="T49" fmla="*/ 17 h 185"/>
                <a:gd name="T50" fmla="*/ 19 w 160"/>
                <a:gd name="T51" fmla="*/ 5 h 185"/>
                <a:gd name="T52" fmla="*/ 18 w 160"/>
                <a:gd name="T53" fmla="*/ 1 h 185"/>
                <a:gd name="T54" fmla="*/ 22 w 160"/>
                <a:gd name="T55" fmla="*/ 6 h 185"/>
                <a:gd name="T56" fmla="*/ 25 w 160"/>
                <a:gd name="T57" fmla="*/ 12 h 185"/>
                <a:gd name="T58" fmla="*/ 25 w 160"/>
                <a:gd name="T59" fmla="*/ 21 h 185"/>
                <a:gd name="T60" fmla="*/ 25 w 160"/>
                <a:gd name="T61" fmla="*/ 23 h 185"/>
                <a:gd name="T62" fmla="*/ 28 w 160"/>
                <a:gd name="T63" fmla="*/ 16 h 185"/>
                <a:gd name="T64" fmla="*/ 31 w 160"/>
                <a:gd name="T65" fmla="*/ 12 h 185"/>
                <a:gd name="T66" fmla="*/ 37 w 160"/>
                <a:gd name="T67" fmla="*/ 11 h 185"/>
                <a:gd name="T68" fmla="*/ 38 w 160"/>
                <a:gd name="T69" fmla="*/ 14 h 185"/>
                <a:gd name="T70" fmla="*/ 32 w 160"/>
                <a:gd name="T71" fmla="*/ 18 h 185"/>
                <a:gd name="T72" fmla="*/ 27 w 160"/>
                <a:gd name="T73" fmla="*/ 24 h 185"/>
                <a:gd name="T74" fmla="*/ 24 w 160"/>
                <a:gd name="T75" fmla="*/ 33 h 185"/>
                <a:gd name="T76" fmla="*/ 24 w 160"/>
                <a:gd name="T77" fmla="*/ 35 h 185"/>
                <a:gd name="T78" fmla="*/ 27 w 160"/>
                <a:gd name="T79" fmla="*/ 29 h 185"/>
                <a:gd name="T80" fmla="*/ 32 w 160"/>
                <a:gd name="T81" fmla="*/ 25 h 185"/>
                <a:gd name="T82" fmla="*/ 37 w 160"/>
                <a:gd name="T83" fmla="*/ 24 h 185"/>
                <a:gd name="T84" fmla="*/ 38 w 160"/>
                <a:gd name="T85" fmla="*/ 26 h 185"/>
                <a:gd name="T86" fmla="*/ 34 w 160"/>
                <a:gd name="T87" fmla="*/ 29 h 185"/>
                <a:gd name="T88" fmla="*/ 29 w 160"/>
                <a:gd name="T89" fmla="*/ 35 h 185"/>
                <a:gd name="T90" fmla="*/ 26 w 160"/>
                <a:gd name="T91" fmla="*/ 42 h 185"/>
                <a:gd name="T92" fmla="*/ 22 w 160"/>
                <a:gd name="T93" fmla="*/ 46 h 1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85"/>
                <a:gd name="T143" fmla="*/ 160 w 160"/>
                <a:gd name="T144" fmla="*/ 185 h 1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85">
                  <a:moveTo>
                    <a:pt x="88" y="183"/>
                  </a:moveTo>
                  <a:lnTo>
                    <a:pt x="87" y="176"/>
                  </a:lnTo>
                  <a:lnTo>
                    <a:pt x="82" y="167"/>
                  </a:lnTo>
                  <a:lnTo>
                    <a:pt x="76" y="159"/>
                  </a:lnTo>
                  <a:lnTo>
                    <a:pt x="67" y="151"/>
                  </a:lnTo>
                  <a:lnTo>
                    <a:pt x="55" y="144"/>
                  </a:lnTo>
                  <a:lnTo>
                    <a:pt x="40" y="140"/>
                  </a:lnTo>
                  <a:lnTo>
                    <a:pt x="22" y="139"/>
                  </a:lnTo>
                  <a:lnTo>
                    <a:pt x="1" y="143"/>
                  </a:lnTo>
                  <a:lnTo>
                    <a:pt x="5" y="135"/>
                  </a:lnTo>
                  <a:lnTo>
                    <a:pt x="9" y="126"/>
                  </a:lnTo>
                  <a:lnTo>
                    <a:pt x="17" y="120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51" y="122"/>
                  </a:lnTo>
                  <a:lnTo>
                    <a:pt x="65" y="132"/>
                  </a:lnTo>
                  <a:lnTo>
                    <a:pt x="80" y="149"/>
                  </a:lnTo>
                  <a:lnTo>
                    <a:pt x="77" y="141"/>
                  </a:lnTo>
                  <a:lnTo>
                    <a:pt x="75" y="131"/>
                  </a:lnTo>
                  <a:lnTo>
                    <a:pt x="69" y="120"/>
                  </a:lnTo>
                  <a:lnTo>
                    <a:pt x="62" y="109"/>
                  </a:lnTo>
                  <a:lnTo>
                    <a:pt x="52" y="100"/>
                  </a:lnTo>
                  <a:lnTo>
                    <a:pt x="38" y="93"/>
                  </a:lnTo>
                  <a:lnTo>
                    <a:pt x="21" y="91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8" y="77"/>
                  </a:lnTo>
                  <a:lnTo>
                    <a:pt x="19" y="71"/>
                  </a:lnTo>
                  <a:lnTo>
                    <a:pt x="30" y="69"/>
                  </a:lnTo>
                  <a:lnTo>
                    <a:pt x="43" y="71"/>
                  </a:lnTo>
                  <a:lnTo>
                    <a:pt x="55" y="80"/>
                  </a:lnTo>
                  <a:lnTo>
                    <a:pt x="68" y="97"/>
                  </a:lnTo>
                  <a:lnTo>
                    <a:pt x="78" y="123"/>
                  </a:lnTo>
                  <a:lnTo>
                    <a:pt x="76" y="108"/>
                  </a:lnTo>
                  <a:lnTo>
                    <a:pt x="73" y="91"/>
                  </a:lnTo>
                  <a:lnTo>
                    <a:pt x="67" y="75"/>
                  </a:lnTo>
                  <a:lnTo>
                    <a:pt x="60" y="59"/>
                  </a:lnTo>
                  <a:lnTo>
                    <a:pt x="51" y="45"/>
                  </a:lnTo>
                  <a:lnTo>
                    <a:pt x="38" y="33"/>
                  </a:lnTo>
                  <a:lnTo>
                    <a:pt x="24" y="25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34" y="13"/>
                  </a:lnTo>
                  <a:lnTo>
                    <a:pt x="44" y="16"/>
                  </a:lnTo>
                  <a:lnTo>
                    <a:pt x="54" y="25"/>
                  </a:lnTo>
                  <a:lnTo>
                    <a:pt x="65" y="39"/>
                  </a:lnTo>
                  <a:lnTo>
                    <a:pt x="75" y="61"/>
                  </a:lnTo>
                  <a:lnTo>
                    <a:pt x="84" y="91"/>
                  </a:lnTo>
                  <a:lnTo>
                    <a:pt x="84" y="67"/>
                  </a:lnTo>
                  <a:lnTo>
                    <a:pt x="80" y="41"/>
                  </a:lnTo>
                  <a:lnTo>
                    <a:pt x="73" y="18"/>
                  </a:lnTo>
                  <a:lnTo>
                    <a:pt x="60" y="0"/>
                  </a:lnTo>
                  <a:lnTo>
                    <a:pt x="72" y="3"/>
                  </a:lnTo>
                  <a:lnTo>
                    <a:pt x="82" y="10"/>
                  </a:lnTo>
                  <a:lnTo>
                    <a:pt x="90" y="21"/>
                  </a:lnTo>
                  <a:lnTo>
                    <a:pt x="97" y="33"/>
                  </a:lnTo>
                  <a:lnTo>
                    <a:pt x="100" y="48"/>
                  </a:lnTo>
                  <a:lnTo>
                    <a:pt x="103" y="64"/>
                  </a:lnTo>
                  <a:lnTo>
                    <a:pt x="103" y="83"/>
                  </a:lnTo>
                  <a:lnTo>
                    <a:pt x="99" y="102"/>
                  </a:lnTo>
                  <a:lnTo>
                    <a:pt x="103" y="90"/>
                  </a:lnTo>
                  <a:lnTo>
                    <a:pt x="107" y="77"/>
                  </a:lnTo>
                  <a:lnTo>
                    <a:pt x="112" y="64"/>
                  </a:lnTo>
                  <a:lnTo>
                    <a:pt x="119" y="55"/>
                  </a:lnTo>
                  <a:lnTo>
                    <a:pt x="127" y="47"/>
                  </a:lnTo>
                  <a:lnTo>
                    <a:pt x="136" y="42"/>
                  </a:lnTo>
                  <a:lnTo>
                    <a:pt x="148" y="42"/>
                  </a:lnTo>
                  <a:lnTo>
                    <a:pt x="160" y="46"/>
                  </a:lnTo>
                  <a:lnTo>
                    <a:pt x="150" y="53"/>
                  </a:lnTo>
                  <a:lnTo>
                    <a:pt x="138" y="61"/>
                  </a:lnTo>
                  <a:lnTo>
                    <a:pt x="128" y="70"/>
                  </a:lnTo>
                  <a:lnTo>
                    <a:pt x="119" y="82"/>
                  </a:lnTo>
                  <a:lnTo>
                    <a:pt x="111" y="95"/>
                  </a:lnTo>
                  <a:lnTo>
                    <a:pt x="104" y="111"/>
                  </a:lnTo>
                  <a:lnTo>
                    <a:pt x="99" y="129"/>
                  </a:lnTo>
                  <a:lnTo>
                    <a:pt x="97" y="149"/>
                  </a:lnTo>
                  <a:lnTo>
                    <a:pt x="99" y="139"/>
                  </a:lnTo>
                  <a:lnTo>
                    <a:pt x="105" y="128"/>
                  </a:lnTo>
                  <a:lnTo>
                    <a:pt x="111" y="116"/>
                  </a:lnTo>
                  <a:lnTo>
                    <a:pt x="119" y="106"/>
                  </a:lnTo>
                  <a:lnTo>
                    <a:pt x="128" y="98"/>
                  </a:lnTo>
                  <a:lnTo>
                    <a:pt x="137" y="93"/>
                  </a:lnTo>
                  <a:lnTo>
                    <a:pt x="148" y="94"/>
                  </a:lnTo>
                  <a:lnTo>
                    <a:pt x="157" y="101"/>
                  </a:lnTo>
                  <a:lnTo>
                    <a:pt x="151" y="102"/>
                  </a:lnTo>
                  <a:lnTo>
                    <a:pt x="143" y="107"/>
                  </a:lnTo>
                  <a:lnTo>
                    <a:pt x="134" y="115"/>
                  </a:lnTo>
                  <a:lnTo>
                    <a:pt x="125" y="125"/>
                  </a:lnTo>
                  <a:lnTo>
                    <a:pt x="116" y="137"/>
                  </a:lnTo>
                  <a:lnTo>
                    <a:pt x="110" y="152"/>
                  </a:lnTo>
                  <a:lnTo>
                    <a:pt x="106" y="168"/>
                  </a:lnTo>
                  <a:lnTo>
                    <a:pt x="105" y="185"/>
                  </a:lnTo>
                  <a:lnTo>
                    <a:pt x="88" y="18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42" name="Freeform 106"/>
            <p:cNvSpPr>
              <a:spLocks noChangeArrowheads="1"/>
            </p:cNvSpPr>
            <p:nvPr/>
          </p:nvSpPr>
          <p:spPr bwMode="auto">
            <a:xfrm>
              <a:off x="185" y="419"/>
              <a:ext cx="47" cy="50"/>
            </a:xfrm>
            <a:custGeom>
              <a:avLst/>
              <a:gdLst>
                <a:gd name="T0" fmla="*/ 16 w 94"/>
                <a:gd name="T1" fmla="*/ 25 h 99"/>
                <a:gd name="T2" fmla="*/ 13 w 94"/>
                <a:gd name="T3" fmla="*/ 21 h 99"/>
                <a:gd name="T4" fmla="*/ 17 w 94"/>
                <a:gd name="T5" fmla="*/ 18 h 99"/>
                <a:gd name="T6" fmla="*/ 19 w 94"/>
                <a:gd name="T7" fmla="*/ 15 h 99"/>
                <a:gd name="T8" fmla="*/ 20 w 94"/>
                <a:gd name="T9" fmla="*/ 12 h 99"/>
                <a:gd name="T10" fmla="*/ 20 w 94"/>
                <a:gd name="T11" fmla="*/ 9 h 99"/>
                <a:gd name="T12" fmla="*/ 18 w 94"/>
                <a:gd name="T13" fmla="*/ 7 h 99"/>
                <a:gd name="T14" fmla="*/ 17 w 94"/>
                <a:gd name="T15" fmla="*/ 6 h 99"/>
                <a:gd name="T16" fmla="*/ 14 w 94"/>
                <a:gd name="T17" fmla="*/ 6 h 99"/>
                <a:gd name="T18" fmla="*/ 12 w 94"/>
                <a:gd name="T19" fmla="*/ 5 h 99"/>
                <a:gd name="T20" fmla="*/ 10 w 94"/>
                <a:gd name="T21" fmla="*/ 5 h 99"/>
                <a:gd name="T22" fmla="*/ 7 w 94"/>
                <a:gd name="T23" fmla="*/ 5 h 99"/>
                <a:gd name="T24" fmla="*/ 6 w 94"/>
                <a:gd name="T25" fmla="*/ 5 h 99"/>
                <a:gd name="T26" fmla="*/ 3 w 94"/>
                <a:gd name="T27" fmla="*/ 6 h 99"/>
                <a:gd name="T28" fmla="*/ 1 w 94"/>
                <a:gd name="T29" fmla="*/ 5 h 99"/>
                <a:gd name="T30" fmla="*/ 0 w 94"/>
                <a:gd name="T31" fmla="*/ 4 h 99"/>
                <a:gd name="T32" fmla="*/ 1 w 94"/>
                <a:gd name="T33" fmla="*/ 2 h 99"/>
                <a:gd name="T34" fmla="*/ 3 w 94"/>
                <a:gd name="T35" fmla="*/ 1 h 99"/>
                <a:gd name="T36" fmla="*/ 5 w 94"/>
                <a:gd name="T37" fmla="*/ 1 h 99"/>
                <a:gd name="T38" fmla="*/ 6 w 94"/>
                <a:gd name="T39" fmla="*/ 0 h 99"/>
                <a:gd name="T40" fmla="*/ 10 w 94"/>
                <a:gd name="T41" fmla="*/ 0 h 99"/>
                <a:gd name="T42" fmla="*/ 13 w 94"/>
                <a:gd name="T43" fmla="*/ 1 h 99"/>
                <a:gd name="T44" fmla="*/ 17 w 94"/>
                <a:gd name="T45" fmla="*/ 2 h 99"/>
                <a:gd name="T46" fmla="*/ 20 w 94"/>
                <a:gd name="T47" fmla="*/ 3 h 99"/>
                <a:gd name="T48" fmla="*/ 22 w 94"/>
                <a:gd name="T49" fmla="*/ 5 h 99"/>
                <a:gd name="T50" fmla="*/ 24 w 94"/>
                <a:gd name="T51" fmla="*/ 9 h 99"/>
                <a:gd name="T52" fmla="*/ 24 w 94"/>
                <a:gd name="T53" fmla="*/ 14 h 99"/>
                <a:gd name="T54" fmla="*/ 22 w 94"/>
                <a:gd name="T55" fmla="*/ 18 h 99"/>
                <a:gd name="T56" fmla="*/ 20 w 94"/>
                <a:gd name="T57" fmla="*/ 20 h 99"/>
                <a:gd name="T58" fmla="*/ 19 w 94"/>
                <a:gd name="T59" fmla="*/ 21 h 99"/>
                <a:gd name="T60" fmla="*/ 20 w 94"/>
                <a:gd name="T61" fmla="*/ 24 h 99"/>
                <a:gd name="T62" fmla="*/ 16 w 94"/>
                <a:gd name="T63" fmla="*/ 25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"/>
                <a:gd name="T97" fmla="*/ 0 h 99"/>
                <a:gd name="T98" fmla="*/ 94 w 94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" h="99">
                  <a:moveTo>
                    <a:pt x="64" y="99"/>
                  </a:moveTo>
                  <a:lnTo>
                    <a:pt x="55" y="82"/>
                  </a:lnTo>
                  <a:lnTo>
                    <a:pt x="66" y="72"/>
                  </a:lnTo>
                  <a:lnTo>
                    <a:pt x="76" y="60"/>
                  </a:lnTo>
                  <a:lnTo>
                    <a:pt x="79" y="48"/>
                  </a:lnTo>
                  <a:lnTo>
                    <a:pt x="77" y="34"/>
                  </a:lnTo>
                  <a:lnTo>
                    <a:pt x="72" y="28"/>
                  </a:lnTo>
                  <a:lnTo>
                    <a:pt x="66" y="23"/>
                  </a:lnTo>
                  <a:lnTo>
                    <a:pt x="58" y="21"/>
                  </a:lnTo>
                  <a:lnTo>
                    <a:pt x="49" y="19"/>
                  </a:lnTo>
                  <a:lnTo>
                    <a:pt x="40" y="19"/>
                  </a:lnTo>
                  <a:lnTo>
                    <a:pt x="31" y="19"/>
                  </a:lnTo>
                  <a:lnTo>
                    <a:pt x="22" y="20"/>
                  </a:lnTo>
                  <a:lnTo>
                    <a:pt x="13" y="21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2"/>
                  </a:lnTo>
                  <a:lnTo>
                    <a:pt x="66" y="5"/>
                  </a:lnTo>
                  <a:lnTo>
                    <a:pt x="78" y="11"/>
                  </a:lnTo>
                  <a:lnTo>
                    <a:pt x="87" y="20"/>
                  </a:lnTo>
                  <a:lnTo>
                    <a:pt x="93" y="33"/>
                  </a:lnTo>
                  <a:lnTo>
                    <a:pt x="94" y="56"/>
                  </a:lnTo>
                  <a:lnTo>
                    <a:pt x="87" y="7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9" y="95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全屏显示(4:3)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Match the words with the pictures.</vt:lpstr>
      <vt:lpstr>  Match the people with what they like doing.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at these sentences. Underline “ ’ ” (apostrophe). </vt:lpstr>
      <vt:lpstr>Work in groups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2014-05-20T07:01:00Z</dcterms:created>
  <dcterms:modified xsi:type="dcterms:W3CDTF">2023-01-16T22:32:59Z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A4B91206F0DC4AA0BA42F7E6FD88442A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