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2"/>
  </p:sldMasterIdLst>
  <p:notesMasterIdLst>
    <p:notesMasterId r:id="rId23"/>
  </p:notesMasterIdLst>
  <p:handoutMasterIdLst>
    <p:handoutMasterId r:id="rId24"/>
  </p:handout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72">
          <p15:clr>
            <a:srgbClr val="A4A3A4"/>
          </p15:clr>
        </p15:guide>
        <p15:guide id="2" pos="384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4516"/>
    <a:srgbClr val="FDB57E"/>
    <a:srgbClr val="E68B54"/>
    <a:srgbClr val="BE3A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-1950" y="-942"/>
      </p:cViewPr>
      <p:guideLst>
        <p:guide orient="horz" pos="2772"/>
        <p:guide pos="38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dPt>
            <c:idx val="0"/>
            <c:bubble3D val="0"/>
            <c:spPr>
              <a:solidFill>
                <a:srgbClr val="D34516"/>
              </a:solidFill>
              <a:ln w="19050">
                <a:solidFill>
                  <a:srgbClr val="D34516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B42-4640-B6D9-CEDA3E73E487}"/>
              </c:ext>
            </c:extLst>
          </c:dPt>
          <c:dPt>
            <c:idx val="1"/>
            <c:bubble3D val="0"/>
            <c:spPr>
              <a:solidFill>
                <a:schemeClr val="accent4">
                  <a:lumMod val="20000"/>
                  <a:lumOff val="80000"/>
                </a:schemeClr>
              </a:solidFill>
              <a:ln w="19050">
                <a:solidFill>
                  <a:schemeClr val="accent4">
                    <a:lumMod val="20000"/>
                    <a:lumOff val="8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B42-4640-B6D9-CEDA3E73E487}"/>
              </c:ext>
            </c:extLst>
          </c:dPt>
          <c:dPt>
            <c:idx val="2"/>
            <c:bubble3D val="0"/>
            <c:spPr>
              <a:solidFill>
                <a:srgbClr val="FDB57E"/>
              </a:solidFill>
              <a:ln w="19050">
                <a:solidFill>
                  <a:srgbClr val="FDB57E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B42-4640-B6D9-CEDA3E73E487}"/>
              </c:ext>
            </c:extLst>
          </c:dPt>
          <c:dPt>
            <c:idx val="3"/>
            <c:bubble3D val="0"/>
            <c:spPr>
              <a:solidFill>
                <a:srgbClr val="E68B54"/>
              </a:solidFill>
              <a:ln w="19050">
                <a:solidFill>
                  <a:srgbClr val="E68B54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B42-4640-B6D9-CEDA3E73E487}"/>
              </c:ext>
            </c:extLst>
          </c:dPt>
          <c:cat>
            <c:strRef>
              <c:f>Sheet1!$A$2:$A$5</c:f>
              <c:strCache>
                <c:ptCount val="4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  <c:pt idx="3">
                  <c:v>第四季度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B42-4640-B6D9-CEDA3E73E4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zh-CN"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ea"/>
              <a:sym typeface="+mn-lt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+mn-lt"/>
          <a:ea typeface="+mn-ea"/>
          <a:cs typeface="+mn-ea"/>
          <a:sym typeface="+mn-lt"/>
        </a:defRPr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rgbClr val="FDB57E"/>
            </a:solidFill>
            <a:ln>
              <a:solidFill>
                <a:srgbClr val="FDB57E"/>
              </a:solidFill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类别1</c:v>
                </c:pt>
                <c:pt idx="1">
                  <c:v>类别2</c:v>
                </c:pt>
                <c:pt idx="2">
                  <c:v>类别3</c:v>
                </c:pt>
                <c:pt idx="3">
                  <c:v>类别4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291-4C8A-BCF9-F624FE569588}"/>
            </c:ext>
          </c:extLst>
        </c:ser>
        <c:ser>
          <c:idx val="2"/>
          <c:order val="1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solidFill>
              <a:srgbClr val="D34516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类别1</c:v>
                </c:pt>
                <c:pt idx="1">
                  <c:v>类别2</c:v>
                </c:pt>
                <c:pt idx="2">
                  <c:v>类别3</c:v>
                </c:pt>
                <c:pt idx="3">
                  <c:v>类别4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291-4C8A-BCF9-F624FE5695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693987200"/>
        <c:axId val="693988736"/>
      </c:barChart>
      <c:catAx>
        <c:axId val="693987200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defRPr>
            </a:pPr>
            <a:endParaRPr lang="zh-CN"/>
          </a:p>
        </c:txPr>
        <c:crossAx val="693988736"/>
        <c:crosses val="autoZero"/>
        <c:auto val="1"/>
        <c:lblAlgn val="ctr"/>
        <c:lblOffset val="100"/>
        <c:noMultiLvlLbl val="0"/>
      </c:catAx>
      <c:valAx>
        <c:axId val="693988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defRPr>
            </a:pPr>
            <a:endParaRPr lang="zh-CN"/>
          </a:p>
        </c:txPr>
        <c:crossAx val="6939872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zh-CN"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ea"/>
              <a:sym typeface="+mn-lt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+mn-lt"/>
          <a:ea typeface="+mn-ea"/>
          <a:cs typeface="+mn-ea"/>
          <a:sym typeface="+mn-lt"/>
        </a:defRPr>
      </a:pPr>
      <a:endParaRPr lang="zh-CN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xiazai/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59880-4217-4BD1-AC5B-17F63760CDE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D271C-2A91-4C37-BA50-A6D2DDF931C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59880-4217-4BD1-AC5B-17F63760CDE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D271C-2A91-4C37-BA50-A6D2DDF931C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59880-4217-4BD1-AC5B-17F63760CDE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D271C-2A91-4C37-BA50-A6D2DDF931C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59880-4217-4BD1-AC5B-17F63760CDE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D271C-2A91-4C37-BA50-A6D2DDF931C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59880-4217-4BD1-AC5B-17F63760CDE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D271C-2A91-4C37-BA50-A6D2DDF931C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59880-4217-4BD1-AC5B-17F63760CDE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D271C-2A91-4C37-BA50-A6D2DDF931C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59880-4217-4BD1-AC5B-17F63760CDE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D271C-2A91-4C37-BA50-A6D2DDF931C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59880-4217-4BD1-AC5B-17F63760CDE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D271C-2A91-4C37-BA50-A6D2DDF931C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59880-4217-4BD1-AC5B-17F63760CDE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D271C-2A91-4C37-BA50-A6D2DDF931C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59880-4217-4BD1-AC5B-17F63760CDE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D271C-2A91-4C37-BA50-A6D2DDF931C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59880-4217-4BD1-AC5B-17F63760CDE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D271C-2A91-4C37-BA50-A6D2DDF931CC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717204" y="6737009"/>
            <a:ext cx="1224136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下载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 www.2ppt.com/xiazai/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59880-4217-4BD1-AC5B-17F63760CDE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D271C-2A91-4C37-BA50-A6D2DDF931C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59880-4217-4BD1-AC5B-17F63760CDE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D271C-2A91-4C37-BA50-A6D2DDF931C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defRPr>
            </a:lvl1pPr>
          </a:lstStyle>
          <a:p>
            <a:fld id="{8CF59880-4217-4BD1-AC5B-17F63760CDE6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defRPr>
            </a:lvl1pPr>
          </a:lstStyle>
          <a:p>
            <a:fld id="{1ACD271C-2A91-4C37-BA50-A6D2DDF931CC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思源黑体 CN Regular" panose="020B0500000000000000" pitchFamily="34" charset="-122"/>
          <a:ea typeface="思源黑体 CN Regular" panose="020B0500000000000000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思源黑体 CN Regular" panose="020B0500000000000000" pitchFamily="34" charset="-122"/>
          <a:ea typeface="思源黑体 CN Regular" panose="020B0500000000000000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思源黑体 CN Regular" panose="020B0500000000000000" pitchFamily="34" charset="-122"/>
          <a:ea typeface="思源黑体 CN Regular" panose="020B0500000000000000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思源黑体 CN Regular" panose="020B0500000000000000" pitchFamily="34" charset="-122"/>
          <a:ea typeface="思源黑体 CN Regular" panose="020B0500000000000000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黑体 CN Regular" panose="020B0500000000000000" pitchFamily="34" charset="-122"/>
          <a:ea typeface="思源黑体 CN Regular" panose="020B0500000000000000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黑体 CN Regular" panose="020B0500000000000000" pitchFamily="34" charset="-122"/>
          <a:ea typeface="思源黑体 CN Regular" panose="020B0500000000000000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6.png"/><Relationship Id="rId7" Type="http://schemas.openxmlformats.org/officeDocument/2006/relationships/image" Target="../media/image20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0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31.png"/><Relationship Id="rId18" Type="http://schemas.openxmlformats.org/officeDocument/2006/relationships/image" Target="../media/image15.png"/><Relationship Id="rId3" Type="http://schemas.openxmlformats.org/officeDocument/2006/relationships/image" Target="../media/image27.png"/><Relationship Id="rId7" Type="http://schemas.openxmlformats.org/officeDocument/2006/relationships/image" Target="../media/image7.png"/><Relationship Id="rId12" Type="http://schemas.openxmlformats.org/officeDocument/2006/relationships/image" Target="../media/image30.png"/><Relationship Id="rId17" Type="http://schemas.openxmlformats.org/officeDocument/2006/relationships/image" Target="../media/image33.png"/><Relationship Id="rId2" Type="http://schemas.openxmlformats.org/officeDocument/2006/relationships/image" Target="../media/image26.png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22.png"/><Relationship Id="rId5" Type="http://schemas.openxmlformats.org/officeDocument/2006/relationships/image" Target="../media/image4.png"/><Relationship Id="rId15" Type="http://schemas.openxmlformats.org/officeDocument/2006/relationships/image" Target="../media/image12.png"/><Relationship Id="rId10" Type="http://schemas.openxmlformats.org/officeDocument/2006/relationships/image" Target="../media/image29.png"/><Relationship Id="rId19" Type="http://schemas.openxmlformats.org/officeDocument/2006/relationships/image" Target="../media/image17.png"/><Relationship Id="rId4" Type="http://schemas.openxmlformats.org/officeDocument/2006/relationships/image" Target="../media/image28.png"/><Relationship Id="rId9" Type="http://schemas.openxmlformats.org/officeDocument/2006/relationships/image" Target="../media/image14.png"/><Relationship Id="rId1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image" Target="../media/image6.png"/><Relationship Id="rId7" Type="http://schemas.openxmlformats.org/officeDocument/2006/relationships/image" Target="../media/image20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3" Type="http://schemas.openxmlformats.org/officeDocument/2006/relationships/image" Target="../media/image6.png"/><Relationship Id="rId7" Type="http://schemas.openxmlformats.org/officeDocument/2006/relationships/image" Target="../media/image20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6.png"/><Relationship Id="rId7" Type="http://schemas.openxmlformats.org/officeDocument/2006/relationships/image" Target="../media/image20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11" Type="http://schemas.openxmlformats.org/officeDocument/2006/relationships/image" Target="../media/image4.svg"/><Relationship Id="rId5" Type="http://schemas.openxmlformats.org/officeDocument/2006/relationships/image" Target="../media/image36.png"/><Relationship Id="rId10" Type="http://schemas.openxmlformats.org/officeDocument/2006/relationships/image" Target="../media/image47.png"/><Relationship Id="rId4" Type="http://schemas.openxmlformats.org/officeDocument/2006/relationships/image" Target="../media/image35.png"/><Relationship Id="rId9" Type="http://schemas.openxmlformats.org/officeDocument/2006/relationships/image" Target="../media/image3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31.png"/><Relationship Id="rId18" Type="http://schemas.openxmlformats.org/officeDocument/2006/relationships/image" Target="../media/image33.png"/><Relationship Id="rId3" Type="http://schemas.openxmlformats.org/officeDocument/2006/relationships/image" Target="../media/image27.png"/><Relationship Id="rId7" Type="http://schemas.openxmlformats.org/officeDocument/2006/relationships/image" Target="../media/image7.png"/><Relationship Id="rId12" Type="http://schemas.openxmlformats.org/officeDocument/2006/relationships/image" Target="../media/image30.png"/><Relationship Id="rId17" Type="http://schemas.openxmlformats.org/officeDocument/2006/relationships/image" Target="../media/image32.png"/><Relationship Id="rId2" Type="http://schemas.openxmlformats.org/officeDocument/2006/relationships/image" Target="../media/image26.png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22.png"/><Relationship Id="rId5" Type="http://schemas.openxmlformats.org/officeDocument/2006/relationships/image" Target="../media/image4.png"/><Relationship Id="rId15" Type="http://schemas.openxmlformats.org/officeDocument/2006/relationships/image" Target="../media/image17.png"/><Relationship Id="rId10" Type="http://schemas.openxmlformats.org/officeDocument/2006/relationships/image" Target="../media/image29.png"/><Relationship Id="rId19" Type="http://schemas.openxmlformats.org/officeDocument/2006/relationships/image" Target="../media/image15.png"/><Relationship Id="rId4" Type="http://schemas.openxmlformats.org/officeDocument/2006/relationships/image" Target="../media/image28.png"/><Relationship Id="rId9" Type="http://schemas.openxmlformats.org/officeDocument/2006/relationships/image" Target="../media/image14.png"/><Relationship Id="rId1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6.png"/><Relationship Id="rId7" Type="http://schemas.openxmlformats.org/officeDocument/2006/relationships/image" Target="../media/image20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0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6.png"/><Relationship Id="rId7" Type="http://schemas.openxmlformats.org/officeDocument/2006/relationships/image" Target="../media/image50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4.png"/><Relationship Id="rId17" Type="http://schemas.openxmlformats.org/officeDocument/2006/relationships/image" Target="../media/image25.png"/><Relationship Id="rId2" Type="http://schemas.openxmlformats.org/officeDocument/2006/relationships/image" Target="../media/image2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22.png"/><Relationship Id="rId5" Type="http://schemas.openxmlformats.org/officeDocument/2006/relationships/image" Target="../media/image23.png"/><Relationship Id="rId15" Type="http://schemas.openxmlformats.org/officeDocument/2006/relationships/image" Target="../media/image16.png"/><Relationship Id="rId10" Type="http://schemas.openxmlformats.org/officeDocument/2006/relationships/image" Target="../media/image20.png"/><Relationship Id="rId4" Type="http://schemas.openxmlformats.org/officeDocument/2006/relationships/image" Target="../media/image10.png"/><Relationship Id="rId9" Type="http://schemas.openxmlformats.org/officeDocument/2006/relationships/image" Target="../media/image14.png"/><Relationship Id="rId14" Type="http://schemas.openxmlformats.org/officeDocument/2006/relationships/image" Target="../media/image2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21" Type="http://schemas.openxmlformats.org/officeDocument/2006/relationships/image" Target="../media/image22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52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30.png"/><Relationship Id="rId1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7.png"/><Relationship Id="rId12" Type="http://schemas.openxmlformats.org/officeDocument/2006/relationships/image" Target="../media/image22.png"/><Relationship Id="rId17" Type="http://schemas.openxmlformats.org/officeDocument/2006/relationships/image" Target="../media/image12.png"/><Relationship Id="rId2" Type="http://schemas.openxmlformats.org/officeDocument/2006/relationships/image" Target="../media/image26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29.png"/><Relationship Id="rId5" Type="http://schemas.openxmlformats.org/officeDocument/2006/relationships/image" Target="../media/image4.png"/><Relationship Id="rId15" Type="http://schemas.openxmlformats.org/officeDocument/2006/relationships/image" Target="../media/image16.png"/><Relationship Id="rId10" Type="http://schemas.openxmlformats.org/officeDocument/2006/relationships/image" Target="../media/image15.png"/><Relationship Id="rId19" Type="http://schemas.openxmlformats.org/officeDocument/2006/relationships/image" Target="../media/image33.png"/><Relationship Id="rId4" Type="http://schemas.openxmlformats.org/officeDocument/2006/relationships/image" Target="../media/image28.png"/><Relationship Id="rId9" Type="http://schemas.openxmlformats.org/officeDocument/2006/relationships/image" Target="../media/image14.png"/><Relationship Id="rId14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6.png"/><Relationship Id="rId7" Type="http://schemas.openxmlformats.org/officeDocument/2006/relationships/image" Target="../media/image20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6.png"/><Relationship Id="rId7" Type="http://schemas.openxmlformats.org/officeDocument/2006/relationships/image" Target="../media/image20.png"/><Relationship Id="rId12" Type="http://schemas.openxmlformats.org/officeDocument/2006/relationships/image" Target="../media/image41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11" Type="http://schemas.openxmlformats.org/officeDocument/2006/relationships/image" Target="../media/image2.svg"/><Relationship Id="rId5" Type="http://schemas.openxmlformats.org/officeDocument/2006/relationships/image" Target="../media/image36.png"/><Relationship Id="rId10" Type="http://schemas.openxmlformats.org/officeDocument/2006/relationships/image" Target="../media/image40.png"/><Relationship Id="rId4" Type="http://schemas.openxmlformats.org/officeDocument/2006/relationships/image" Target="../media/image35.png"/><Relationship Id="rId9" Type="http://schemas.openxmlformats.org/officeDocument/2006/relationships/image" Target="../media/image1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6.png"/><Relationship Id="rId7" Type="http://schemas.openxmlformats.org/officeDocument/2006/relationships/image" Target="../media/image20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0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31.png"/><Relationship Id="rId18" Type="http://schemas.openxmlformats.org/officeDocument/2006/relationships/image" Target="../media/image33.png"/><Relationship Id="rId3" Type="http://schemas.openxmlformats.org/officeDocument/2006/relationships/image" Target="../media/image27.png"/><Relationship Id="rId7" Type="http://schemas.openxmlformats.org/officeDocument/2006/relationships/image" Target="../media/image7.png"/><Relationship Id="rId12" Type="http://schemas.openxmlformats.org/officeDocument/2006/relationships/image" Target="../media/image30.png"/><Relationship Id="rId17" Type="http://schemas.openxmlformats.org/officeDocument/2006/relationships/image" Target="../media/image32.png"/><Relationship Id="rId2" Type="http://schemas.openxmlformats.org/officeDocument/2006/relationships/image" Target="../media/image26.png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22.png"/><Relationship Id="rId5" Type="http://schemas.openxmlformats.org/officeDocument/2006/relationships/image" Target="../media/image4.png"/><Relationship Id="rId15" Type="http://schemas.openxmlformats.org/officeDocument/2006/relationships/image" Target="../media/image17.png"/><Relationship Id="rId10" Type="http://schemas.openxmlformats.org/officeDocument/2006/relationships/image" Target="../media/image29.png"/><Relationship Id="rId19" Type="http://schemas.openxmlformats.org/officeDocument/2006/relationships/image" Target="../media/image15.png"/><Relationship Id="rId4" Type="http://schemas.openxmlformats.org/officeDocument/2006/relationships/image" Target="../media/image28.png"/><Relationship Id="rId9" Type="http://schemas.openxmlformats.org/officeDocument/2006/relationships/image" Target="../media/image14.png"/><Relationship Id="rId1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6.png"/><Relationship Id="rId7" Type="http://schemas.openxmlformats.org/officeDocument/2006/relationships/image" Target="../media/image20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8100042" y="3024474"/>
            <a:ext cx="4108668" cy="1992887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9803219" y="-13697"/>
            <a:ext cx="2417049" cy="1968839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727310" y="3113156"/>
            <a:ext cx="1851090" cy="176613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11043455" y="-25275"/>
            <a:ext cx="1155777" cy="158600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0" y="823808"/>
            <a:ext cx="3207681" cy="135741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4948200" y="1321334"/>
            <a:ext cx="6353250" cy="377209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0" y="5172075"/>
            <a:ext cx="2638746" cy="1697503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>
            <a:off x="2446252" y="4406145"/>
            <a:ext cx="2941829" cy="59019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11" cstate="screen"/>
          <a:stretch>
            <a:fillRect/>
          </a:stretch>
        </p:blipFill>
        <p:spPr>
          <a:xfrm>
            <a:off x="4488739" y="2030712"/>
            <a:ext cx="6746781" cy="3931024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12" cstate="screen"/>
          <a:stretch>
            <a:fillRect/>
          </a:stretch>
        </p:blipFill>
        <p:spPr>
          <a:xfrm>
            <a:off x="4711716" y="5198215"/>
            <a:ext cx="907004" cy="812066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13" cstate="screen"/>
          <a:srcRect t="-967" r="-652"/>
          <a:stretch>
            <a:fillRect/>
          </a:stretch>
        </p:blipFill>
        <p:spPr>
          <a:xfrm>
            <a:off x="10772584" y="4648457"/>
            <a:ext cx="1475953" cy="1921268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14" cstate="screen"/>
          <a:stretch>
            <a:fillRect/>
          </a:stretch>
        </p:blipFill>
        <p:spPr>
          <a:xfrm>
            <a:off x="10763250" y="5620670"/>
            <a:ext cx="1472872" cy="1237329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15" cstate="screen"/>
          <a:stretch>
            <a:fillRect/>
          </a:stretch>
        </p:blipFill>
        <p:spPr>
          <a:xfrm>
            <a:off x="4311145" y="1304924"/>
            <a:ext cx="552450" cy="654979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16" cstate="screen"/>
          <a:stretch>
            <a:fillRect/>
          </a:stretch>
        </p:blipFill>
        <p:spPr>
          <a:xfrm>
            <a:off x="6229225" y="-327490"/>
            <a:ext cx="750230" cy="889465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17" cstate="screen"/>
          <a:stretch>
            <a:fillRect/>
          </a:stretch>
        </p:blipFill>
        <p:spPr>
          <a:xfrm>
            <a:off x="1549103" y="276308"/>
            <a:ext cx="441622" cy="523583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18" cstate="screen"/>
          <a:stretch>
            <a:fillRect/>
          </a:stretch>
        </p:blipFill>
        <p:spPr>
          <a:xfrm>
            <a:off x="2020609" y="2668772"/>
            <a:ext cx="277847" cy="329413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19" cstate="screen"/>
          <a:stretch>
            <a:fillRect/>
          </a:stretch>
        </p:blipFill>
        <p:spPr>
          <a:xfrm>
            <a:off x="3285061" y="5646400"/>
            <a:ext cx="6285778" cy="1028032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20" cstate="screen"/>
          <a:srcRect/>
          <a:stretch>
            <a:fillRect/>
          </a:stretch>
        </p:blipFill>
        <p:spPr>
          <a:xfrm>
            <a:off x="8124825" y="5776720"/>
            <a:ext cx="3224212" cy="1092857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21" cstate="screen"/>
          <a:stretch>
            <a:fillRect/>
          </a:stretch>
        </p:blipFill>
        <p:spPr>
          <a:xfrm>
            <a:off x="383533" y="1898206"/>
            <a:ext cx="4499725" cy="2366235"/>
          </a:xfrm>
          <a:prstGeom prst="rect">
            <a:avLst/>
          </a:prstGeom>
        </p:spPr>
      </p:pic>
      <p:sp>
        <p:nvSpPr>
          <p:cNvPr id="40" name="文本框 39"/>
          <p:cNvSpPr txBox="1"/>
          <p:nvPr/>
        </p:nvSpPr>
        <p:spPr>
          <a:xfrm>
            <a:off x="7410590" y="1385820"/>
            <a:ext cx="15760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b="1" i="1" dirty="0">
                <a:cs typeface="+mn-ea"/>
                <a:sym typeface="+mn-lt"/>
              </a:rPr>
              <a:t>2022</a:t>
            </a:r>
            <a:endParaRPr lang="zh-CN" altLang="en-US" sz="4400" b="1" i="1" dirty="0">
              <a:cs typeface="+mn-ea"/>
              <a:sym typeface="+mn-lt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3994012" y="6028675"/>
            <a:ext cx="41088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spc="600" dirty="0">
                <a:cs typeface="+mn-ea"/>
                <a:sym typeface="+mn-lt"/>
              </a:rPr>
              <a:t>国潮风虎年主题模板</a:t>
            </a:r>
          </a:p>
        </p:txBody>
      </p:sp>
      <p:pic>
        <p:nvPicPr>
          <p:cNvPr id="42" name="图片 41"/>
          <p:cNvPicPr>
            <a:picLocks noChangeAspect="1"/>
          </p:cNvPicPr>
          <p:nvPr/>
        </p:nvPicPr>
        <p:blipFill>
          <a:blip r:embed="rId22" cstate="screen"/>
          <a:stretch>
            <a:fillRect/>
          </a:stretch>
        </p:blipFill>
        <p:spPr>
          <a:xfrm>
            <a:off x="-19171" y="4531809"/>
            <a:ext cx="1394667" cy="5901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5502275"/>
            <a:ext cx="2125345" cy="136779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1154490" y="295335"/>
            <a:ext cx="232791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rgbClr val="D34516"/>
                </a:solidFill>
                <a:cs typeface="+mn-ea"/>
                <a:sym typeface="+mn-lt"/>
              </a:rPr>
              <a:t>工作问题回顾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flipH="1">
            <a:off x="170" y="-74170"/>
            <a:ext cx="1155777" cy="158600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0570210" y="-13970"/>
            <a:ext cx="1649730" cy="134429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5" cstate="screen"/>
          <a:srcRect t="-967" r="-652"/>
          <a:stretch>
            <a:fillRect/>
          </a:stretch>
        </p:blipFill>
        <p:spPr>
          <a:xfrm>
            <a:off x="10821035" y="4710430"/>
            <a:ext cx="1427480" cy="185928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11280140" y="6054725"/>
            <a:ext cx="955675" cy="8032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7" cstate="screen"/>
          <a:srcRect/>
          <a:stretch>
            <a:fillRect/>
          </a:stretch>
        </p:blipFill>
        <p:spPr>
          <a:xfrm>
            <a:off x="8440420" y="5777355"/>
            <a:ext cx="3224212" cy="1092857"/>
          </a:xfrm>
          <a:prstGeom prst="rect">
            <a:avLst/>
          </a:prstGeom>
        </p:spPr>
      </p:pic>
      <p:sp>
        <p:nvSpPr>
          <p:cNvPr id="2" name="圆角矩形 1"/>
          <p:cNvSpPr/>
          <p:nvPr/>
        </p:nvSpPr>
        <p:spPr>
          <a:xfrm>
            <a:off x="996950" y="1669415"/>
            <a:ext cx="1938655" cy="594360"/>
          </a:xfrm>
          <a:prstGeom prst="roundRect">
            <a:avLst>
              <a:gd name="adj" fmla="val 40648"/>
            </a:avLst>
          </a:prstGeom>
          <a:solidFill>
            <a:srgbClr val="D34516"/>
          </a:solidFill>
          <a:ln>
            <a:solidFill>
              <a:srgbClr val="D345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996950" y="3890645"/>
            <a:ext cx="1938655" cy="594360"/>
          </a:xfrm>
          <a:prstGeom prst="roundRect">
            <a:avLst>
              <a:gd name="adj" fmla="val 40648"/>
            </a:avLst>
          </a:prstGeom>
          <a:solidFill>
            <a:srgbClr val="D34516"/>
          </a:solidFill>
          <a:ln>
            <a:solidFill>
              <a:srgbClr val="D345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996950" y="2509520"/>
            <a:ext cx="3114675" cy="829945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1600" dirty="0">
                <a:solidFill>
                  <a:schemeClr val="tx1"/>
                </a:solidFill>
                <a:cs typeface="+mn-ea"/>
                <a:sym typeface="+mn-lt"/>
              </a:rPr>
              <a:t>请输入文本，请根据具体情况进行文本的修改，请输入文本，请根据具体情况进行文本的修改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1226185" y="1810385"/>
            <a:ext cx="1900555" cy="39878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000" b="1" dirty="0">
                <a:solidFill>
                  <a:schemeClr val="accent4">
                    <a:lumMod val="20000"/>
                    <a:lumOff val="80000"/>
                  </a:schemeClr>
                </a:solidFill>
                <a:cs typeface="+mn-ea"/>
                <a:sym typeface="+mn-lt"/>
              </a:rPr>
              <a:t>请输入标题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966470" y="4704080"/>
            <a:ext cx="3114675" cy="829945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1600" dirty="0">
                <a:solidFill>
                  <a:schemeClr val="tx1"/>
                </a:solidFill>
                <a:cs typeface="+mn-ea"/>
                <a:sym typeface="+mn-lt"/>
              </a:rPr>
              <a:t>请输入文本，请根据具体情况进行文本的修改，请输入文本，请根据具体情况进行文本的修改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1195705" y="4004945"/>
            <a:ext cx="1900555" cy="39878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000" b="1" dirty="0">
                <a:solidFill>
                  <a:schemeClr val="accent4">
                    <a:lumMod val="20000"/>
                    <a:lumOff val="80000"/>
                  </a:schemeClr>
                </a:solidFill>
                <a:cs typeface="+mn-ea"/>
                <a:sym typeface="+mn-lt"/>
              </a:rPr>
              <a:t>请输入标题</a:t>
            </a:r>
          </a:p>
        </p:txBody>
      </p:sp>
      <p:sp>
        <p:nvSpPr>
          <p:cNvPr id="6" name="圆角矩形 5"/>
          <p:cNvSpPr/>
          <p:nvPr/>
        </p:nvSpPr>
        <p:spPr>
          <a:xfrm>
            <a:off x="4389755" y="1669415"/>
            <a:ext cx="1938655" cy="594360"/>
          </a:xfrm>
          <a:prstGeom prst="roundRect">
            <a:avLst>
              <a:gd name="adj" fmla="val 40648"/>
            </a:avLst>
          </a:prstGeom>
          <a:solidFill>
            <a:srgbClr val="D34516"/>
          </a:solidFill>
          <a:ln>
            <a:solidFill>
              <a:srgbClr val="D345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4389755" y="3890645"/>
            <a:ext cx="1938655" cy="594360"/>
          </a:xfrm>
          <a:prstGeom prst="roundRect">
            <a:avLst>
              <a:gd name="adj" fmla="val 40648"/>
            </a:avLst>
          </a:prstGeom>
          <a:solidFill>
            <a:srgbClr val="D34516"/>
          </a:solidFill>
          <a:ln>
            <a:solidFill>
              <a:srgbClr val="D345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389755" y="2509520"/>
            <a:ext cx="3114675" cy="829945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1600" dirty="0">
                <a:solidFill>
                  <a:schemeClr val="tx1"/>
                </a:solidFill>
                <a:cs typeface="+mn-ea"/>
                <a:sym typeface="+mn-lt"/>
              </a:rPr>
              <a:t>请输入文本，请根据具体情况进行文本的修改，请输入文本，请根据具体情况进行文本的修改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4618990" y="1810385"/>
            <a:ext cx="1900555" cy="39878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000" b="1" dirty="0">
                <a:solidFill>
                  <a:schemeClr val="accent4">
                    <a:lumMod val="20000"/>
                    <a:lumOff val="80000"/>
                  </a:schemeClr>
                </a:solidFill>
                <a:cs typeface="+mn-ea"/>
                <a:sym typeface="+mn-lt"/>
              </a:rPr>
              <a:t>请输入标题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4359275" y="4704080"/>
            <a:ext cx="3114675" cy="829945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1600" dirty="0">
                <a:solidFill>
                  <a:schemeClr val="tx1"/>
                </a:solidFill>
                <a:cs typeface="+mn-ea"/>
                <a:sym typeface="+mn-lt"/>
              </a:rPr>
              <a:t>请输入文本，请根据具体情况进行文本的修改，请输入文本，请根据具体情况进行文本的修改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4588510" y="4004945"/>
            <a:ext cx="1900555" cy="39878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000" b="1" dirty="0">
                <a:solidFill>
                  <a:schemeClr val="accent4">
                    <a:lumMod val="20000"/>
                    <a:lumOff val="80000"/>
                  </a:schemeClr>
                </a:solidFill>
                <a:cs typeface="+mn-ea"/>
                <a:sym typeface="+mn-lt"/>
              </a:rPr>
              <a:t>请输入标题</a:t>
            </a:r>
          </a:p>
        </p:txBody>
      </p:sp>
      <p:sp>
        <p:nvSpPr>
          <p:cNvPr id="17" name="椭圆 16"/>
          <p:cNvSpPr/>
          <p:nvPr/>
        </p:nvSpPr>
        <p:spPr>
          <a:xfrm rot="18540000">
            <a:off x="7903845" y="1602105"/>
            <a:ext cx="3654425" cy="3654425"/>
          </a:xfrm>
          <a:prstGeom prst="ellipse">
            <a:avLst/>
          </a:prstGeom>
          <a:gradFill>
            <a:gsLst>
              <a:gs pos="0">
                <a:srgbClr val="FDB57E">
                  <a:alpha val="0"/>
                </a:srgbClr>
              </a:gs>
              <a:gs pos="100000">
                <a:srgbClr val="E68B54">
                  <a:alpha val="40000"/>
                </a:srgbClr>
              </a:gs>
            </a:gsLst>
            <a:lin ang="8100000" scaled="0"/>
          </a:gradFill>
          <a:ln>
            <a:gradFill>
              <a:gsLst>
                <a:gs pos="0">
                  <a:srgbClr val="BE3A12">
                    <a:alpha val="0"/>
                  </a:srgbClr>
                </a:gs>
                <a:gs pos="51000">
                  <a:srgbClr val="BE3A12">
                    <a:alpha val="67000"/>
                  </a:srgbClr>
                </a:gs>
                <a:gs pos="100000">
                  <a:srgbClr val="E68B54"/>
                </a:gs>
              </a:gsLst>
              <a:lin ang="108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6970009" y="1911644"/>
            <a:ext cx="5139827" cy="29947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2" grpId="0" animBg="1"/>
      <p:bldP spid="2" grpId="1" animBg="1"/>
      <p:bldP spid="3" grpId="0" animBg="1"/>
      <p:bldP spid="3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6" grpId="0" animBg="1"/>
      <p:bldP spid="6" grpId="1" animBg="1"/>
      <p:bldP spid="7" grpId="0" animBg="1"/>
      <p:bldP spid="7" grpId="1" animBg="1"/>
      <p:bldP spid="10" grpId="0" animBg="1"/>
      <p:bldP spid="10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圆角矩形 37"/>
          <p:cNvSpPr/>
          <p:nvPr/>
        </p:nvSpPr>
        <p:spPr>
          <a:xfrm flipH="1" flipV="1">
            <a:off x="13335" y="5332730"/>
            <a:ext cx="12235180" cy="1511935"/>
          </a:xfrm>
          <a:prstGeom prst="roundRect">
            <a:avLst/>
          </a:prstGeom>
          <a:gradFill>
            <a:gsLst>
              <a:gs pos="0">
                <a:srgbClr val="FDB57E">
                  <a:alpha val="0"/>
                </a:srgbClr>
              </a:gs>
              <a:gs pos="100000">
                <a:srgbClr val="E68B54">
                  <a:alpha val="62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4" name="圆角矩形 33"/>
          <p:cNvSpPr/>
          <p:nvPr/>
        </p:nvSpPr>
        <p:spPr>
          <a:xfrm>
            <a:off x="-23495" y="-8890"/>
            <a:ext cx="12235180" cy="1511935"/>
          </a:xfrm>
          <a:prstGeom prst="roundRect">
            <a:avLst/>
          </a:prstGeom>
          <a:gradFill>
            <a:gsLst>
              <a:gs pos="0">
                <a:srgbClr val="FDB57E">
                  <a:alpha val="0"/>
                </a:srgbClr>
              </a:gs>
              <a:gs pos="100000">
                <a:srgbClr val="E68B54">
                  <a:alpha val="55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5502275"/>
            <a:ext cx="2125345" cy="136779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1154490" y="295335"/>
            <a:ext cx="232791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rgbClr val="D34516"/>
                </a:solidFill>
                <a:cs typeface="+mn-ea"/>
                <a:sym typeface="+mn-lt"/>
              </a:rPr>
              <a:t>工作问题回顾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flipH="1">
            <a:off x="170" y="-74170"/>
            <a:ext cx="1155777" cy="158600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0570210" y="-13970"/>
            <a:ext cx="1649730" cy="134429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5" cstate="screen"/>
          <a:srcRect t="-967" r="-652"/>
          <a:stretch>
            <a:fillRect/>
          </a:stretch>
        </p:blipFill>
        <p:spPr>
          <a:xfrm>
            <a:off x="10821035" y="4710430"/>
            <a:ext cx="1427480" cy="185928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11280140" y="6054725"/>
            <a:ext cx="955675" cy="8032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7" cstate="screen"/>
          <a:srcRect/>
          <a:stretch>
            <a:fillRect/>
          </a:stretch>
        </p:blipFill>
        <p:spPr>
          <a:xfrm>
            <a:off x="8440420" y="5777355"/>
            <a:ext cx="3224212" cy="1092857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1316040" y="1425575"/>
            <a:ext cx="170431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600" b="1" dirty="0">
                <a:ln>
                  <a:gradFill>
                    <a:gsLst>
                      <a:gs pos="0">
                        <a:schemeClr val="accent4">
                          <a:lumMod val="20000"/>
                          <a:lumOff val="80000"/>
                        </a:schemeClr>
                      </a:gs>
                      <a:gs pos="100000">
                        <a:schemeClr val="accent4">
                          <a:lumMod val="40000"/>
                          <a:lumOff val="60000"/>
                        </a:schemeClr>
                      </a:gs>
                    </a:gsLst>
                    <a:lin ang="5400000" scaled="1"/>
                  </a:gradFill>
                </a:ln>
                <a:gradFill>
                  <a:gsLst>
                    <a:gs pos="0">
                      <a:srgbClr val="BE3A12"/>
                    </a:gs>
                    <a:gs pos="100000">
                      <a:srgbClr val="E68B54">
                        <a:alpha val="46000"/>
                      </a:srgbClr>
                    </a:gs>
                  </a:gsLst>
                  <a:lin ang="5400000" scaled="0"/>
                </a:gradFill>
                <a:cs typeface="+mn-ea"/>
                <a:sym typeface="+mn-lt"/>
              </a:rPr>
              <a:t>01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1115060" y="1402080"/>
            <a:ext cx="1774825" cy="1774825"/>
            <a:chOff x="3384" y="-1218"/>
            <a:chExt cx="12430" cy="12430"/>
          </a:xfrm>
        </p:grpSpPr>
        <p:sp>
          <p:nvSpPr>
            <p:cNvPr id="23" name="椭圆 22"/>
            <p:cNvSpPr/>
            <p:nvPr/>
          </p:nvSpPr>
          <p:spPr>
            <a:xfrm>
              <a:off x="3384" y="-1218"/>
              <a:ext cx="12431" cy="12431"/>
            </a:xfrm>
            <a:prstGeom prst="ellipse">
              <a:avLst/>
            </a:prstGeom>
            <a:noFill/>
            <a:ln>
              <a:gradFill flip="none" rotWithShape="1">
                <a:gsLst>
                  <a:gs pos="0">
                    <a:srgbClr val="BE3A12"/>
                  </a:gs>
                  <a:gs pos="100000">
                    <a:srgbClr val="E68B54">
                      <a:alpha val="0"/>
                    </a:srgbClr>
                  </a:gs>
                </a:gsLst>
                <a:lin ang="162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4" name="椭圆 23"/>
            <p:cNvSpPr/>
            <p:nvPr/>
          </p:nvSpPr>
          <p:spPr>
            <a:xfrm>
              <a:off x="4816" y="214"/>
              <a:ext cx="9567" cy="9567"/>
            </a:xfrm>
            <a:prstGeom prst="ellipse">
              <a:avLst/>
            </a:prstGeom>
            <a:noFill/>
            <a:ln>
              <a:gradFill flip="none" rotWithShape="1">
                <a:gsLst>
                  <a:gs pos="0">
                    <a:srgbClr val="BE3A12"/>
                  </a:gs>
                  <a:gs pos="100000">
                    <a:srgbClr val="E68B54">
                      <a:alpha val="0"/>
                    </a:srgbClr>
                  </a:gs>
                </a:gsLst>
                <a:lin ang="162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4110040" y="1460500"/>
            <a:ext cx="170431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600" b="1" dirty="0">
                <a:ln>
                  <a:gradFill>
                    <a:gsLst>
                      <a:gs pos="0">
                        <a:schemeClr val="accent4">
                          <a:lumMod val="20000"/>
                          <a:lumOff val="80000"/>
                        </a:schemeClr>
                      </a:gs>
                      <a:gs pos="100000">
                        <a:schemeClr val="accent4">
                          <a:lumMod val="40000"/>
                          <a:lumOff val="60000"/>
                        </a:schemeClr>
                      </a:gs>
                    </a:gsLst>
                    <a:lin ang="5400000" scaled="1"/>
                  </a:gradFill>
                </a:ln>
                <a:gradFill>
                  <a:gsLst>
                    <a:gs pos="0">
                      <a:srgbClr val="BE3A12"/>
                    </a:gs>
                    <a:gs pos="100000">
                      <a:srgbClr val="E68B54">
                        <a:alpha val="46000"/>
                      </a:srgbClr>
                    </a:gs>
                  </a:gsLst>
                  <a:lin ang="5400000" scaled="0"/>
                </a:gradFill>
                <a:cs typeface="+mn-ea"/>
                <a:sym typeface="+mn-lt"/>
              </a:rPr>
              <a:t>02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3909060" y="1402080"/>
            <a:ext cx="1774825" cy="1774825"/>
            <a:chOff x="3384" y="-1218"/>
            <a:chExt cx="12430" cy="12430"/>
          </a:xfrm>
        </p:grpSpPr>
        <p:sp>
          <p:nvSpPr>
            <p:cNvPr id="7" name="椭圆 6"/>
            <p:cNvSpPr/>
            <p:nvPr/>
          </p:nvSpPr>
          <p:spPr>
            <a:xfrm>
              <a:off x="3384" y="-1218"/>
              <a:ext cx="12431" cy="12431"/>
            </a:xfrm>
            <a:prstGeom prst="ellipse">
              <a:avLst/>
            </a:prstGeom>
            <a:noFill/>
            <a:ln>
              <a:gradFill flip="none" rotWithShape="1">
                <a:gsLst>
                  <a:gs pos="0">
                    <a:srgbClr val="BE3A12"/>
                  </a:gs>
                  <a:gs pos="100000">
                    <a:srgbClr val="E68B54">
                      <a:alpha val="0"/>
                    </a:srgbClr>
                  </a:gs>
                </a:gsLst>
                <a:lin ang="162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4816" y="214"/>
              <a:ext cx="9567" cy="9567"/>
            </a:xfrm>
            <a:prstGeom prst="ellipse">
              <a:avLst/>
            </a:prstGeom>
            <a:noFill/>
            <a:ln>
              <a:gradFill flip="none" rotWithShape="1">
                <a:gsLst>
                  <a:gs pos="0">
                    <a:srgbClr val="BE3A12"/>
                  </a:gs>
                  <a:gs pos="100000">
                    <a:srgbClr val="E68B54">
                      <a:alpha val="0"/>
                    </a:srgbClr>
                  </a:gs>
                </a:gsLst>
                <a:lin ang="162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6904040" y="1495425"/>
            <a:ext cx="170431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600" b="1" dirty="0">
                <a:ln>
                  <a:gradFill>
                    <a:gsLst>
                      <a:gs pos="0">
                        <a:schemeClr val="accent4">
                          <a:lumMod val="20000"/>
                          <a:lumOff val="80000"/>
                        </a:schemeClr>
                      </a:gs>
                      <a:gs pos="100000">
                        <a:schemeClr val="accent4">
                          <a:lumMod val="40000"/>
                          <a:lumOff val="60000"/>
                        </a:schemeClr>
                      </a:gs>
                    </a:gsLst>
                    <a:lin ang="5400000" scaled="1"/>
                  </a:gradFill>
                </a:ln>
                <a:gradFill>
                  <a:gsLst>
                    <a:gs pos="0">
                      <a:srgbClr val="BE3A12"/>
                    </a:gs>
                    <a:gs pos="100000">
                      <a:srgbClr val="E68B54">
                        <a:alpha val="46000"/>
                      </a:srgbClr>
                    </a:gs>
                  </a:gsLst>
                  <a:lin ang="5400000" scaled="0"/>
                </a:gradFill>
                <a:cs typeface="+mn-ea"/>
                <a:sym typeface="+mn-lt"/>
              </a:rPr>
              <a:t>03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6703060" y="1402080"/>
            <a:ext cx="1774825" cy="1774825"/>
            <a:chOff x="3384" y="-1218"/>
            <a:chExt cx="12430" cy="12430"/>
          </a:xfrm>
        </p:grpSpPr>
        <p:sp>
          <p:nvSpPr>
            <p:cNvPr id="16" name="椭圆 15"/>
            <p:cNvSpPr/>
            <p:nvPr/>
          </p:nvSpPr>
          <p:spPr>
            <a:xfrm>
              <a:off x="3384" y="-1218"/>
              <a:ext cx="12431" cy="12431"/>
            </a:xfrm>
            <a:prstGeom prst="ellipse">
              <a:avLst/>
            </a:prstGeom>
            <a:noFill/>
            <a:ln>
              <a:gradFill flip="none" rotWithShape="1">
                <a:gsLst>
                  <a:gs pos="0">
                    <a:srgbClr val="BE3A12"/>
                  </a:gs>
                  <a:gs pos="100000">
                    <a:srgbClr val="E68B54">
                      <a:alpha val="0"/>
                    </a:srgbClr>
                  </a:gs>
                </a:gsLst>
                <a:lin ang="162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4816" y="214"/>
              <a:ext cx="9567" cy="9567"/>
            </a:xfrm>
            <a:prstGeom prst="ellipse">
              <a:avLst/>
            </a:prstGeom>
            <a:noFill/>
            <a:ln>
              <a:gradFill flip="none" rotWithShape="1">
                <a:gsLst>
                  <a:gs pos="0">
                    <a:srgbClr val="BE3A12"/>
                  </a:gs>
                  <a:gs pos="100000">
                    <a:srgbClr val="E68B54">
                      <a:alpha val="0"/>
                    </a:srgbClr>
                  </a:gs>
                </a:gsLst>
                <a:lin ang="162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9698040" y="1530350"/>
            <a:ext cx="170431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600" b="1" dirty="0">
                <a:ln>
                  <a:gradFill>
                    <a:gsLst>
                      <a:gs pos="0">
                        <a:schemeClr val="accent4">
                          <a:lumMod val="20000"/>
                          <a:lumOff val="80000"/>
                        </a:schemeClr>
                      </a:gs>
                      <a:gs pos="100000">
                        <a:schemeClr val="accent4">
                          <a:lumMod val="40000"/>
                          <a:lumOff val="60000"/>
                        </a:schemeClr>
                      </a:gs>
                    </a:gsLst>
                    <a:lin ang="5400000" scaled="1"/>
                  </a:gradFill>
                </a:ln>
                <a:gradFill>
                  <a:gsLst>
                    <a:gs pos="0">
                      <a:srgbClr val="BE3A12"/>
                    </a:gs>
                    <a:gs pos="100000">
                      <a:srgbClr val="E68B54">
                        <a:alpha val="46000"/>
                      </a:srgbClr>
                    </a:gs>
                  </a:gsLst>
                  <a:lin ang="5400000" scaled="0"/>
                </a:gradFill>
                <a:cs typeface="+mn-ea"/>
                <a:sym typeface="+mn-lt"/>
              </a:rPr>
              <a:t>04</a:t>
            </a:r>
          </a:p>
        </p:txBody>
      </p:sp>
      <p:grpSp>
        <p:nvGrpSpPr>
          <p:cNvPr id="19" name="组合 18"/>
          <p:cNvGrpSpPr/>
          <p:nvPr/>
        </p:nvGrpSpPr>
        <p:grpSpPr>
          <a:xfrm>
            <a:off x="9497060" y="1402080"/>
            <a:ext cx="1774825" cy="1774825"/>
            <a:chOff x="3384" y="-1218"/>
            <a:chExt cx="12430" cy="12430"/>
          </a:xfrm>
        </p:grpSpPr>
        <p:sp>
          <p:nvSpPr>
            <p:cNvPr id="21" name="椭圆 20"/>
            <p:cNvSpPr/>
            <p:nvPr/>
          </p:nvSpPr>
          <p:spPr>
            <a:xfrm>
              <a:off x="3384" y="-1218"/>
              <a:ext cx="12431" cy="12431"/>
            </a:xfrm>
            <a:prstGeom prst="ellipse">
              <a:avLst/>
            </a:prstGeom>
            <a:noFill/>
            <a:ln>
              <a:gradFill flip="none" rotWithShape="1">
                <a:gsLst>
                  <a:gs pos="0">
                    <a:srgbClr val="BE3A12"/>
                  </a:gs>
                  <a:gs pos="100000">
                    <a:srgbClr val="E68B54">
                      <a:alpha val="0"/>
                    </a:srgbClr>
                  </a:gs>
                </a:gsLst>
                <a:lin ang="162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2" name="椭圆 21"/>
            <p:cNvSpPr/>
            <p:nvPr/>
          </p:nvSpPr>
          <p:spPr>
            <a:xfrm>
              <a:off x="4816" y="214"/>
              <a:ext cx="9567" cy="9567"/>
            </a:xfrm>
            <a:prstGeom prst="ellipse">
              <a:avLst/>
            </a:prstGeom>
            <a:noFill/>
            <a:ln>
              <a:gradFill flip="none" rotWithShape="1">
                <a:gsLst>
                  <a:gs pos="0">
                    <a:srgbClr val="BE3A12"/>
                  </a:gs>
                  <a:gs pos="100000">
                    <a:srgbClr val="E68B54">
                      <a:alpha val="0"/>
                    </a:srgbClr>
                  </a:gs>
                </a:gsLst>
                <a:lin ang="162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35" name="文本框 34"/>
          <p:cNvSpPr txBox="1"/>
          <p:nvPr/>
        </p:nvSpPr>
        <p:spPr>
          <a:xfrm>
            <a:off x="1075055" y="3852545"/>
            <a:ext cx="1894840" cy="829945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1600" dirty="0">
                <a:solidFill>
                  <a:schemeClr val="tx1"/>
                </a:solidFill>
                <a:cs typeface="+mn-ea"/>
                <a:sym typeface="+mn-lt"/>
              </a:rPr>
              <a:t>请输入文本，请根据具体情况进行文本的修改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1075055" y="3397250"/>
            <a:ext cx="1900555" cy="39878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000" b="1" dirty="0">
                <a:solidFill>
                  <a:schemeClr val="tx1"/>
                </a:solidFill>
                <a:cs typeface="+mn-ea"/>
                <a:sym typeface="+mn-lt"/>
              </a:rPr>
              <a:t>请输入标题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1075055" y="4710430"/>
            <a:ext cx="1894840" cy="829945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1600" dirty="0">
                <a:solidFill>
                  <a:schemeClr val="tx1"/>
                </a:solidFill>
                <a:cs typeface="+mn-ea"/>
                <a:sym typeface="+mn-lt"/>
              </a:rPr>
              <a:t>请输入文本，请根据具体情况进行文本的修改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3846195" y="3852545"/>
            <a:ext cx="1894840" cy="829945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1600" dirty="0">
                <a:solidFill>
                  <a:schemeClr val="tx1"/>
                </a:solidFill>
                <a:cs typeface="+mn-ea"/>
                <a:sym typeface="+mn-lt"/>
              </a:rPr>
              <a:t>请输入文本，请根据具体情况进行文本的修改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3846195" y="3397250"/>
            <a:ext cx="1900555" cy="39878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000" b="1" dirty="0">
                <a:solidFill>
                  <a:schemeClr val="tx1"/>
                </a:solidFill>
                <a:cs typeface="+mn-ea"/>
                <a:sym typeface="+mn-lt"/>
              </a:rPr>
              <a:t>请输入标题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3846195" y="4710430"/>
            <a:ext cx="1894840" cy="829945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1600" dirty="0">
                <a:solidFill>
                  <a:schemeClr val="tx1"/>
                </a:solidFill>
                <a:cs typeface="+mn-ea"/>
                <a:sym typeface="+mn-lt"/>
              </a:rPr>
              <a:t>请输入文本，请根据具体情况进行文本的修改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6617335" y="3852545"/>
            <a:ext cx="1894840" cy="829945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1600" dirty="0">
                <a:solidFill>
                  <a:schemeClr val="tx1"/>
                </a:solidFill>
                <a:cs typeface="+mn-ea"/>
                <a:sym typeface="+mn-lt"/>
              </a:rPr>
              <a:t>请输入文本，请根据具体情况进行文本的修改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6617335" y="3397250"/>
            <a:ext cx="1900555" cy="39878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000" b="1" dirty="0">
                <a:solidFill>
                  <a:schemeClr val="tx1"/>
                </a:solidFill>
                <a:cs typeface="+mn-ea"/>
                <a:sym typeface="+mn-lt"/>
              </a:rPr>
              <a:t>请输入标题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6617335" y="4710430"/>
            <a:ext cx="1894840" cy="829945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1600" dirty="0">
                <a:solidFill>
                  <a:schemeClr val="tx1"/>
                </a:solidFill>
                <a:cs typeface="+mn-ea"/>
                <a:sym typeface="+mn-lt"/>
              </a:rPr>
              <a:t>请输入文本，请根据具体情况进行文本的修改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9388475" y="3852545"/>
            <a:ext cx="1894840" cy="829945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1600" dirty="0">
                <a:solidFill>
                  <a:schemeClr val="tx1"/>
                </a:solidFill>
                <a:cs typeface="+mn-ea"/>
                <a:sym typeface="+mn-lt"/>
              </a:rPr>
              <a:t>请输入文本，请根据具体情况进行文本的修改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9388475" y="3397250"/>
            <a:ext cx="1900555" cy="39878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000" b="1" dirty="0">
                <a:solidFill>
                  <a:schemeClr val="tx1"/>
                </a:solidFill>
                <a:cs typeface="+mn-ea"/>
                <a:sym typeface="+mn-lt"/>
              </a:rPr>
              <a:t>请输入标题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9388475" y="4710430"/>
            <a:ext cx="1894840" cy="829945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1600" dirty="0">
                <a:solidFill>
                  <a:schemeClr val="tx1"/>
                </a:solidFill>
                <a:cs typeface="+mn-ea"/>
                <a:sym typeface="+mn-lt"/>
              </a:rPr>
              <a:t>请输入文本，请根据具体情况进行文本的修改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8" grpId="1" animBg="1"/>
      <p:bldP spid="34" grpId="0" animBg="1"/>
      <p:bldP spid="34" grpId="1" animBg="1"/>
      <p:bldP spid="13" grpId="0"/>
      <p:bldP spid="13" grpId="1"/>
      <p:bldP spid="20" grpId="0"/>
      <p:bldP spid="20" grpId="1"/>
      <p:bldP spid="3" grpId="0"/>
      <p:bldP spid="3" grpId="1"/>
      <p:bldP spid="14" grpId="0"/>
      <p:bldP spid="14" grpId="1"/>
      <p:bldP spid="18" grpId="0"/>
      <p:bldP spid="18" grpId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996610" y="1150535"/>
            <a:ext cx="6572250" cy="3902116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366760" y="3060065"/>
            <a:ext cx="3825240" cy="185547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9803219" y="-13697"/>
            <a:ext cx="2417049" cy="1968839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11043455" y="-25275"/>
            <a:ext cx="1155777" cy="1586003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 flipV="1">
            <a:off x="3810" y="-590337"/>
            <a:ext cx="3207681" cy="1357417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8" cstate="screen"/>
          <a:srcRect t="-967" r="-652"/>
          <a:stretch>
            <a:fillRect/>
          </a:stretch>
        </p:blipFill>
        <p:spPr>
          <a:xfrm>
            <a:off x="10772584" y="4648457"/>
            <a:ext cx="1475953" cy="1921268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10763250" y="5620670"/>
            <a:ext cx="1472872" cy="1237329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10" cstate="screen"/>
          <a:srcRect/>
          <a:stretch>
            <a:fillRect/>
          </a:stretch>
        </p:blipFill>
        <p:spPr>
          <a:xfrm>
            <a:off x="-1" y="4915650"/>
            <a:ext cx="5781675" cy="1959717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11" cstate="screen"/>
          <a:stretch>
            <a:fillRect/>
          </a:stretch>
        </p:blipFill>
        <p:spPr>
          <a:xfrm>
            <a:off x="-19171" y="4531809"/>
            <a:ext cx="1394667" cy="590191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12" cstate="screen"/>
          <a:stretch>
            <a:fillRect/>
          </a:stretch>
        </p:blipFill>
        <p:spPr>
          <a:xfrm>
            <a:off x="-1" y="4486011"/>
            <a:ext cx="3705225" cy="2383568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13" cstate="screen"/>
          <a:stretch>
            <a:fillRect/>
          </a:stretch>
        </p:blipFill>
        <p:spPr>
          <a:xfrm>
            <a:off x="9019436" y="4606335"/>
            <a:ext cx="337125" cy="399692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14" cstate="screen"/>
          <a:stretch>
            <a:fillRect/>
          </a:stretch>
        </p:blipFill>
        <p:spPr>
          <a:xfrm>
            <a:off x="6229225" y="-327490"/>
            <a:ext cx="750230" cy="889465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15" cstate="screen"/>
          <a:stretch>
            <a:fillRect/>
          </a:stretch>
        </p:blipFill>
        <p:spPr>
          <a:xfrm>
            <a:off x="4759341" y="5188910"/>
            <a:ext cx="907004" cy="812066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16" cstate="screen"/>
          <a:stretch>
            <a:fillRect/>
          </a:stretch>
        </p:blipFill>
        <p:spPr>
          <a:xfrm rot="17857510">
            <a:off x="5839252" y="5533854"/>
            <a:ext cx="479822" cy="429598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17" cstate="screen"/>
          <a:stretch>
            <a:fillRect/>
          </a:stretch>
        </p:blipFill>
        <p:spPr>
          <a:xfrm>
            <a:off x="3810" y="823595"/>
            <a:ext cx="10417810" cy="5707380"/>
          </a:xfrm>
          <a:prstGeom prst="rect">
            <a:avLst/>
          </a:prstGeom>
        </p:spPr>
      </p:pic>
      <p:sp>
        <p:nvSpPr>
          <p:cNvPr id="39" name="文本框 38"/>
          <p:cNvSpPr txBox="1"/>
          <p:nvPr/>
        </p:nvSpPr>
        <p:spPr>
          <a:xfrm>
            <a:off x="4787960" y="2870260"/>
            <a:ext cx="263271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chemeClr val="tx1"/>
                </a:solidFill>
                <a:cs typeface="+mn-ea"/>
                <a:sym typeface="+mn-lt"/>
              </a:rPr>
              <a:t>市场需求分析</a:t>
            </a: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18" cstate="screen"/>
          <a:stretch>
            <a:fillRect/>
          </a:stretch>
        </p:blipFill>
        <p:spPr>
          <a:xfrm>
            <a:off x="4311145" y="1304924"/>
            <a:ext cx="552450" cy="654979"/>
          </a:xfrm>
          <a:prstGeom prst="rect">
            <a:avLst/>
          </a:prstGeom>
        </p:spPr>
      </p:pic>
      <p:sp>
        <p:nvSpPr>
          <p:cNvPr id="33" name="文本框 32"/>
          <p:cNvSpPr txBox="1"/>
          <p:nvPr/>
        </p:nvSpPr>
        <p:spPr>
          <a:xfrm>
            <a:off x="5497735" y="1484831"/>
            <a:ext cx="121539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8000" b="1" dirty="0">
                <a:cs typeface="+mn-ea"/>
                <a:sym typeface="+mn-lt"/>
              </a:rPr>
              <a:t>叁</a:t>
            </a:r>
          </a:p>
        </p:txBody>
      </p:sp>
      <p:pic>
        <p:nvPicPr>
          <p:cNvPr id="36" name="图片 35"/>
          <p:cNvPicPr>
            <a:picLocks noChangeAspect="1"/>
          </p:cNvPicPr>
          <p:nvPr/>
        </p:nvPicPr>
        <p:blipFill>
          <a:blip r:embed="rId19" cstate="screen"/>
          <a:stretch>
            <a:fillRect/>
          </a:stretch>
        </p:blipFill>
        <p:spPr>
          <a:xfrm>
            <a:off x="1549103" y="276308"/>
            <a:ext cx="441622" cy="5235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39" grpId="1"/>
      <p:bldP spid="33" grpId="0"/>
      <p:bldP spid="33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任意多边形: 形状 13"/>
          <p:cNvSpPr/>
          <p:nvPr/>
        </p:nvSpPr>
        <p:spPr>
          <a:xfrm>
            <a:off x="-8860" y="2"/>
            <a:ext cx="12231200" cy="6857999"/>
          </a:xfrm>
          <a:custGeom>
            <a:avLst/>
            <a:gdLst>
              <a:gd name="connsiteX0" fmla="*/ 10367226 w 12231200"/>
              <a:gd name="connsiteY0" fmla="*/ 0 h 6857999"/>
              <a:gd name="connsiteX1" fmla="*/ 12231200 w 12231200"/>
              <a:gd name="connsiteY1" fmla="*/ 0 h 6857999"/>
              <a:gd name="connsiteX2" fmla="*/ 12231200 w 12231200"/>
              <a:gd name="connsiteY2" fmla="*/ 6857999 h 6857999"/>
              <a:gd name="connsiteX3" fmla="*/ 10839914 w 12231200"/>
              <a:gd name="connsiteY3" fmla="*/ 6857999 h 6857999"/>
              <a:gd name="connsiteX4" fmla="*/ 10954751 w 12231200"/>
              <a:gd name="connsiteY4" fmla="*/ 6678871 h 6857999"/>
              <a:gd name="connsiteX5" fmla="*/ 11775744 w 12231200"/>
              <a:gd name="connsiteY5" fmla="*/ 3738311 h 6857999"/>
              <a:gd name="connsiteX6" fmla="*/ 10480790 w 12231200"/>
              <a:gd name="connsiteY6" fmla="*/ 131102 h 6857999"/>
              <a:gd name="connsiteX7" fmla="*/ 0 w 12231200"/>
              <a:gd name="connsiteY7" fmla="*/ 0 h 6857999"/>
              <a:gd name="connsiteX8" fmla="*/ 1842495 w 12231200"/>
              <a:gd name="connsiteY8" fmla="*/ 0 h 6857999"/>
              <a:gd name="connsiteX9" fmla="*/ 1728931 w 12231200"/>
              <a:gd name="connsiteY9" fmla="*/ 131102 h 6857999"/>
              <a:gd name="connsiteX10" fmla="*/ 433976 w 12231200"/>
              <a:gd name="connsiteY10" fmla="*/ 3738311 h 6857999"/>
              <a:gd name="connsiteX11" fmla="*/ 1254969 w 12231200"/>
              <a:gd name="connsiteY11" fmla="*/ 6678871 h 6857999"/>
              <a:gd name="connsiteX12" fmla="*/ 1369807 w 12231200"/>
              <a:gd name="connsiteY12" fmla="*/ 6857999 h 6857999"/>
              <a:gd name="connsiteX13" fmla="*/ 0 w 12231200"/>
              <a:gd name="connsiteY1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231200" h="6857999">
                <a:moveTo>
                  <a:pt x="10367226" y="0"/>
                </a:moveTo>
                <a:lnTo>
                  <a:pt x="12231200" y="0"/>
                </a:lnTo>
                <a:lnTo>
                  <a:pt x="12231200" y="6857999"/>
                </a:lnTo>
                <a:lnTo>
                  <a:pt x="10839914" y="6857999"/>
                </a:lnTo>
                <a:lnTo>
                  <a:pt x="10954751" y="6678871"/>
                </a:lnTo>
                <a:cubicBezTo>
                  <a:pt x="11475732" y="5821451"/>
                  <a:pt x="11775744" y="4814917"/>
                  <a:pt x="11775744" y="3738311"/>
                </a:cubicBezTo>
                <a:cubicBezTo>
                  <a:pt x="11775744" y="2368086"/>
                  <a:pt x="11289775" y="1111365"/>
                  <a:pt x="10480790" y="131102"/>
                </a:cubicBezTo>
                <a:close/>
                <a:moveTo>
                  <a:pt x="0" y="0"/>
                </a:moveTo>
                <a:lnTo>
                  <a:pt x="1842495" y="0"/>
                </a:lnTo>
                <a:lnTo>
                  <a:pt x="1728931" y="131102"/>
                </a:lnTo>
                <a:cubicBezTo>
                  <a:pt x="919946" y="1111365"/>
                  <a:pt x="433976" y="2368086"/>
                  <a:pt x="433976" y="3738311"/>
                </a:cubicBezTo>
                <a:cubicBezTo>
                  <a:pt x="433976" y="4814917"/>
                  <a:pt x="733989" y="5821451"/>
                  <a:pt x="1254969" y="6678871"/>
                </a:cubicBezTo>
                <a:lnTo>
                  <a:pt x="1369807" y="6857999"/>
                </a:lnTo>
                <a:lnTo>
                  <a:pt x="0" y="6857999"/>
                </a:lnTo>
                <a:close/>
              </a:path>
            </a:pathLst>
          </a:custGeom>
          <a:gradFill>
            <a:gsLst>
              <a:gs pos="0">
                <a:srgbClr val="FDB57E">
                  <a:alpha val="0"/>
                </a:srgbClr>
              </a:gs>
              <a:gs pos="100000">
                <a:srgbClr val="E68B54">
                  <a:alpha val="9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5502275"/>
            <a:ext cx="2125345" cy="136779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1154490" y="295335"/>
            <a:ext cx="232791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rgbClr val="D34516"/>
                </a:solidFill>
                <a:cs typeface="+mn-ea"/>
                <a:sym typeface="+mn-lt"/>
              </a:rPr>
              <a:t>市场需求分析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flipH="1">
            <a:off x="170" y="-74170"/>
            <a:ext cx="1155777" cy="158600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0570210" y="-13970"/>
            <a:ext cx="1649730" cy="134429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5" cstate="screen"/>
          <a:srcRect t="-967" r="-652"/>
          <a:stretch>
            <a:fillRect/>
          </a:stretch>
        </p:blipFill>
        <p:spPr>
          <a:xfrm>
            <a:off x="10821035" y="4710430"/>
            <a:ext cx="1427480" cy="185928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11280140" y="6054725"/>
            <a:ext cx="955675" cy="8032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7" cstate="screen"/>
          <a:srcRect/>
          <a:stretch>
            <a:fillRect/>
          </a:stretch>
        </p:blipFill>
        <p:spPr>
          <a:xfrm>
            <a:off x="8440420" y="5777355"/>
            <a:ext cx="3224212" cy="1092857"/>
          </a:xfrm>
          <a:prstGeom prst="rect">
            <a:avLst/>
          </a:prstGeom>
        </p:spPr>
      </p:pic>
      <p:graphicFrame>
        <p:nvGraphicFramePr>
          <p:cNvPr id="2" name="图表 1"/>
          <p:cNvGraphicFramePr/>
          <p:nvPr/>
        </p:nvGraphicFramePr>
        <p:xfrm>
          <a:off x="508000" y="1511935"/>
          <a:ext cx="5447665" cy="4086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6276975" y="1753870"/>
            <a:ext cx="4670425" cy="583565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1600" dirty="0">
                <a:solidFill>
                  <a:schemeClr val="tx1"/>
                </a:solidFill>
                <a:cs typeface="+mn-ea"/>
                <a:sym typeface="+mn-lt"/>
              </a:rPr>
              <a:t>请输入文本，请根据具体情况进行文本的修改</a:t>
            </a:r>
            <a:r>
              <a:rPr lang="en-US" altLang="zh-CN" sz="1600" dirty="0">
                <a:solidFill>
                  <a:schemeClr val="tx1"/>
                </a:solidFill>
                <a:cs typeface="+mn-ea"/>
                <a:sym typeface="+mn-lt"/>
              </a:rPr>
              <a:t>,</a:t>
            </a:r>
            <a:r>
              <a:rPr lang="zh-CN" altLang="en-US" sz="1600" dirty="0">
                <a:solidFill>
                  <a:schemeClr val="tx1"/>
                </a:solidFill>
                <a:cs typeface="+mn-ea"/>
                <a:sym typeface="+mn-lt"/>
              </a:rPr>
              <a:t>请输入文本，请根据具体情况进行文本的修改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276975" y="3314065"/>
            <a:ext cx="4670425" cy="583565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1600" dirty="0">
                <a:solidFill>
                  <a:schemeClr val="tx1"/>
                </a:solidFill>
                <a:cs typeface="+mn-ea"/>
                <a:sym typeface="+mn-lt"/>
              </a:rPr>
              <a:t>请输入文本，请根据具体情况进行文本的修改</a:t>
            </a:r>
            <a:r>
              <a:rPr lang="en-US" altLang="zh-CN" sz="1600" dirty="0">
                <a:solidFill>
                  <a:schemeClr val="tx1"/>
                </a:solidFill>
                <a:cs typeface="+mn-ea"/>
                <a:sym typeface="+mn-lt"/>
              </a:rPr>
              <a:t>,</a:t>
            </a:r>
            <a:r>
              <a:rPr lang="zh-CN" altLang="en-US" sz="1600" dirty="0">
                <a:solidFill>
                  <a:schemeClr val="tx1"/>
                </a:solidFill>
                <a:cs typeface="+mn-ea"/>
                <a:sym typeface="+mn-lt"/>
              </a:rPr>
              <a:t>请输入文本，请根据具体情况进行文本的修改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6276975" y="4874260"/>
            <a:ext cx="4670425" cy="583565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1600" dirty="0">
                <a:solidFill>
                  <a:schemeClr val="tx1"/>
                </a:solidFill>
                <a:cs typeface="+mn-ea"/>
                <a:sym typeface="+mn-lt"/>
              </a:rPr>
              <a:t>请输入文本，请根据具体情况进行文本的修改</a:t>
            </a:r>
            <a:r>
              <a:rPr lang="en-US" altLang="zh-CN" sz="1600" dirty="0">
                <a:solidFill>
                  <a:schemeClr val="tx1"/>
                </a:solidFill>
                <a:cs typeface="+mn-ea"/>
                <a:sym typeface="+mn-lt"/>
              </a:rPr>
              <a:t>,</a:t>
            </a:r>
            <a:r>
              <a:rPr lang="zh-CN" altLang="en-US" sz="1600" dirty="0">
                <a:solidFill>
                  <a:schemeClr val="tx1"/>
                </a:solidFill>
                <a:cs typeface="+mn-ea"/>
                <a:sym typeface="+mn-lt"/>
              </a:rPr>
              <a:t>请输入文本，请根据具体情况进行文本的修改</a:t>
            </a:r>
          </a:p>
        </p:txBody>
      </p:sp>
      <p:grpSp>
        <p:nvGrpSpPr>
          <p:cNvPr id="7" name="组合 6"/>
          <p:cNvGrpSpPr/>
          <p:nvPr/>
        </p:nvGrpSpPr>
        <p:grpSpPr>
          <a:xfrm flipV="1">
            <a:off x="5977890" y="1909445"/>
            <a:ext cx="212725" cy="212725"/>
            <a:chOff x="2669" y="4610"/>
            <a:chExt cx="1440" cy="1440"/>
          </a:xfrm>
          <a:solidFill>
            <a:srgbClr val="D34516"/>
          </a:solidFill>
        </p:grpSpPr>
        <p:sp>
          <p:nvSpPr>
            <p:cNvPr id="10" name="菱形 9"/>
            <p:cNvSpPr/>
            <p:nvPr/>
          </p:nvSpPr>
          <p:spPr>
            <a:xfrm>
              <a:off x="2669" y="4610"/>
              <a:ext cx="1440" cy="1440"/>
            </a:xfrm>
            <a:prstGeom prst="diamond">
              <a:avLst/>
            </a:prstGeom>
            <a:grpFill/>
            <a:ln>
              <a:solidFill>
                <a:srgbClr val="D345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5" name="菱形 14"/>
            <p:cNvSpPr/>
            <p:nvPr/>
          </p:nvSpPr>
          <p:spPr>
            <a:xfrm>
              <a:off x="2964" y="4890"/>
              <a:ext cx="851" cy="851"/>
            </a:xfrm>
            <a:prstGeom prst="diamond">
              <a:avLst/>
            </a:prstGeom>
            <a:grpFill/>
            <a:ln>
              <a:solidFill>
                <a:srgbClr val="D345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 flipV="1">
            <a:off x="5977255" y="3469640"/>
            <a:ext cx="212725" cy="212725"/>
            <a:chOff x="2669" y="4610"/>
            <a:chExt cx="1440" cy="1440"/>
          </a:xfrm>
          <a:solidFill>
            <a:srgbClr val="D34516"/>
          </a:solidFill>
        </p:grpSpPr>
        <p:sp>
          <p:nvSpPr>
            <p:cNvPr id="17" name="菱形 16"/>
            <p:cNvSpPr/>
            <p:nvPr/>
          </p:nvSpPr>
          <p:spPr>
            <a:xfrm>
              <a:off x="2669" y="4610"/>
              <a:ext cx="1440" cy="1440"/>
            </a:xfrm>
            <a:prstGeom prst="diamond">
              <a:avLst/>
            </a:prstGeom>
            <a:grpFill/>
            <a:ln>
              <a:solidFill>
                <a:srgbClr val="D345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8" name="菱形 17"/>
            <p:cNvSpPr/>
            <p:nvPr/>
          </p:nvSpPr>
          <p:spPr>
            <a:xfrm>
              <a:off x="2964" y="4890"/>
              <a:ext cx="851" cy="851"/>
            </a:xfrm>
            <a:prstGeom prst="diamond">
              <a:avLst/>
            </a:prstGeom>
            <a:grpFill/>
            <a:ln>
              <a:solidFill>
                <a:srgbClr val="D345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 flipV="1">
            <a:off x="5977890" y="4984115"/>
            <a:ext cx="212725" cy="212725"/>
            <a:chOff x="2669" y="4610"/>
            <a:chExt cx="1440" cy="1440"/>
          </a:xfrm>
          <a:solidFill>
            <a:srgbClr val="D34516"/>
          </a:solidFill>
        </p:grpSpPr>
        <p:sp>
          <p:nvSpPr>
            <p:cNvPr id="20" name="菱形 19"/>
            <p:cNvSpPr/>
            <p:nvPr/>
          </p:nvSpPr>
          <p:spPr>
            <a:xfrm>
              <a:off x="2669" y="4610"/>
              <a:ext cx="1440" cy="1440"/>
            </a:xfrm>
            <a:prstGeom prst="diamond">
              <a:avLst/>
            </a:prstGeom>
            <a:grpFill/>
            <a:ln>
              <a:solidFill>
                <a:srgbClr val="D345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1" name="菱形 20"/>
            <p:cNvSpPr/>
            <p:nvPr/>
          </p:nvSpPr>
          <p:spPr>
            <a:xfrm>
              <a:off x="2964" y="4890"/>
              <a:ext cx="851" cy="851"/>
            </a:xfrm>
            <a:prstGeom prst="diamond">
              <a:avLst/>
            </a:prstGeom>
            <a:grpFill/>
            <a:ln>
              <a:solidFill>
                <a:srgbClr val="D345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23" name="图片 22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 flipH="1">
            <a:off x="1377460" y="2293043"/>
            <a:ext cx="4209879" cy="24528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13" grpId="0"/>
      <p:bldP spid="13" grpId="1"/>
      <p:bldP spid="3" grpId="0" animBg="1"/>
      <p:bldP spid="3" grpId="1" animBg="1"/>
      <p:bldP spid="6" grpId="0" animBg="1"/>
      <p:bldP spid="6" grpId="1" animBg="1"/>
      <p:bldP spid="14" grpId="0" animBg="1"/>
      <p:bldP spid="14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26"/>
          <p:cNvSpPr/>
          <p:nvPr/>
        </p:nvSpPr>
        <p:spPr>
          <a:xfrm>
            <a:off x="0" y="4860290"/>
            <a:ext cx="12192000" cy="2009775"/>
          </a:xfrm>
          <a:prstGeom prst="rect">
            <a:avLst/>
          </a:prstGeom>
          <a:gradFill>
            <a:gsLst>
              <a:gs pos="0">
                <a:srgbClr val="FDB57E">
                  <a:alpha val="0"/>
                </a:srgbClr>
              </a:gs>
              <a:gs pos="100000">
                <a:srgbClr val="E68B54">
                  <a:alpha val="73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5502275"/>
            <a:ext cx="2125345" cy="136779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1154490" y="295335"/>
            <a:ext cx="232791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rgbClr val="D34516"/>
                </a:solidFill>
                <a:cs typeface="+mn-ea"/>
                <a:sym typeface="+mn-lt"/>
              </a:rPr>
              <a:t>市场需求分析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flipH="1">
            <a:off x="170" y="-74170"/>
            <a:ext cx="1155777" cy="158600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0570210" y="-13970"/>
            <a:ext cx="1649730" cy="134429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5" cstate="screen"/>
          <a:srcRect t="-967" r="-652"/>
          <a:stretch>
            <a:fillRect/>
          </a:stretch>
        </p:blipFill>
        <p:spPr>
          <a:xfrm>
            <a:off x="10821035" y="4710430"/>
            <a:ext cx="1427480" cy="185928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11280140" y="6054725"/>
            <a:ext cx="955675" cy="8032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7" cstate="screen"/>
          <a:srcRect/>
          <a:stretch>
            <a:fillRect/>
          </a:stretch>
        </p:blipFill>
        <p:spPr>
          <a:xfrm>
            <a:off x="8440420" y="5777355"/>
            <a:ext cx="3224212" cy="1092857"/>
          </a:xfrm>
          <a:prstGeom prst="rect">
            <a:avLst/>
          </a:prstGeom>
        </p:spPr>
      </p:pic>
      <p:graphicFrame>
        <p:nvGraphicFramePr>
          <p:cNvPr id="2" name="图表 1"/>
          <p:cNvGraphicFramePr/>
          <p:nvPr/>
        </p:nvGraphicFramePr>
        <p:xfrm>
          <a:off x="3689350" y="1414145"/>
          <a:ext cx="5567680" cy="46405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6" name="文本框 5"/>
          <p:cNvSpPr txBox="1"/>
          <p:nvPr/>
        </p:nvSpPr>
        <p:spPr>
          <a:xfrm>
            <a:off x="1029970" y="2175510"/>
            <a:ext cx="2538095" cy="1076325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1600" dirty="0">
                <a:solidFill>
                  <a:schemeClr val="tx1"/>
                </a:solidFill>
                <a:cs typeface="+mn-ea"/>
                <a:sym typeface="+mn-lt"/>
              </a:rPr>
              <a:t>请输入文本，请根据具体情况进行文本的修改</a:t>
            </a:r>
            <a:r>
              <a:rPr lang="en-US" altLang="zh-CN" sz="1600" dirty="0">
                <a:solidFill>
                  <a:schemeClr val="tx1"/>
                </a:solidFill>
                <a:cs typeface="+mn-ea"/>
                <a:sym typeface="+mn-lt"/>
              </a:rPr>
              <a:t>,</a:t>
            </a:r>
            <a:r>
              <a:rPr lang="zh-CN" altLang="en-US" sz="1600" dirty="0">
                <a:solidFill>
                  <a:schemeClr val="tx1"/>
                </a:solidFill>
                <a:cs typeface="+mn-ea"/>
                <a:sym typeface="+mn-lt"/>
              </a:rPr>
              <a:t>请输入文本，请根据具体情况进行文本的修改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029970" y="3735705"/>
            <a:ext cx="2538095" cy="1076325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1600" dirty="0">
                <a:solidFill>
                  <a:schemeClr val="tx1"/>
                </a:solidFill>
                <a:cs typeface="+mn-ea"/>
                <a:sym typeface="+mn-lt"/>
              </a:rPr>
              <a:t>请输入文本，请根据具体情况进行文本的修改</a:t>
            </a:r>
            <a:r>
              <a:rPr lang="en-US" altLang="zh-CN" sz="1600" dirty="0">
                <a:solidFill>
                  <a:schemeClr val="tx1"/>
                </a:solidFill>
                <a:cs typeface="+mn-ea"/>
                <a:sym typeface="+mn-lt"/>
              </a:rPr>
              <a:t>,</a:t>
            </a:r>
            <a:r>
              <a:rPr lang="zh-CN" altLang="en-US" sz="1600" dirty="0">
                <a:solidFill>
                  <a:schemeClr val="tx1"/>
                </a:solidFill>
                <a:cs typeface="+mn-ea"/>
                <a:sym typeface="+mn-lt"/>
              </a:rPr>
              <a:t>请输入文本，请根据具体情况进行文本的修改</a:t>
            </a:r>
          </a:p>
        </p:txBody>
      </p:sp>
      <p:grpSp>
        <p:nvGrpSpPr>
          <p:cNvPr id="10" name="组合 9"/>
          <p:cNvGrpSpPr/>
          <p:nvPr/>
        </p:nvGrpSpPr>
        <p:grpSpPr>
          <a:xfrm flipV="1">
            <a:off x="730885" y="2331085"/>
            <a:ext cx="212725" cy="212725"/>
            <a:chOff x="2669" y="4610"/>
            <a:chExt cx="1440" cy="1440"/>
          </a:xfrm>
          <a:solidFill>
            <a:srgbClr val="D34516"/>
          </a:solidFill>
        </p:grpSpPr>
        <p:sp>
          <p:nvSpPr>
            <p:cNvPr id="14" name="菱形 13"/>
            <p:cNvSpPr/>
            <p:nvPr/>
          </p:nvSpPr>
          <p:spPr>
            <a:xfrm>
              <a:off x="2669" y="4610"/>
              <a:ext cx="1440" cy="1440"/>
            </a:xfrm>
            <a:prstGeom prst="diamond">
              <a:avLst/>
            </a:prstGeom>
            <a:grpFill/>
            <a:ln>
              <a:solidFill>
                <a:srgbClr val="D345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5" name="菱形 14"/>
            <p:cNvSpPr/>
            <p:nvPr/>
          </p:nvSpPr>
          <p:spPr>
            <a:xfrm>
              <a:off x="2964" y="4890"/>
              <a:ext cx="851" cy="851"/>
            </a:xfrm>
            <a:prstGeom prst="diamond">
              <a:avLst/>
            </a:prstGeom>
            <a:grpFill/>
            <a:ln>
              <a:solidFill>
                <a:srgbClr val="D345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 flipV="1">
            <a:off x="730250" y="3891280"/>
            <a:ext cx="212725" cy="212725"/>
            <a:chOff x="2669" y="4610"/>
            <a:chExt cx="1440" cy="1440"/>
          </a:xfrm>
          <a:solidFill>
            <a:srgbClr val="D34516"/>
          </a:solidFill>
        </p:grpSpPr>
        <p:sp>
          <p:nvSpPr>
            <p:cNvPr id="17" name="菱形 16"/>
            <p:cNvSpPr/>
            <p:nvPr/>
          </p:nvSpPr>
          <p:spPr>
            <a:xfrm>
              <a:off x="2669" y="4610"/>
              <a:ext cx="1440" cy="1440"/>
            </a:xfrm>
            <a:prstGeom prst="diamond">
              <a:avLst/>
            </a:prstGeom>
            <a:grpFill/>
            <a:ln>
              <a:solidFill>
                <a:srgbClr val="D345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8" name="菱形 17"/>
            <p:cNvSpPr/>
            <p:nvPr/>
          </p:nvSpPr>
          <p:spPr>
            <a:xfrm>
              <a:off x="2964" y="4890"/>
              <a:ext cx="851" cy="851"/>
            </a:xfrm>
            <a:prstGeom prst="diamond">
              <a:avLst/>
            </a:prstGeom>
            <a:grpFill/>
            <a:ln>
              <a:solidFill>
                <a:srgbClr val="D345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9" name="文本框 18"/>
          <p:cNvSpPr txBox="1"/>
          <p:nvPr/>
        </p:nvSpPr>
        <p:spPr>
          <a:xfrm>
            <a:off x="9126220" y="2175510"/>
            <a:ext cx="2538095" cy="1076325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1600" dirty="0">
                <a:solidFill>
                  <a:schemeClr val="tx1"/>
                </a:solidFill>
                <a:cs typeface="+mn-ea"/>
                <a:sym typeface="+mn-lt"/>
              </a:rPr>
              <a:t>请输入文本，请根据具体情况进行文本的修改</a:t>
            </a:r>
            <a:r>
              <a:rPr lang="en-US" altLang="zh-CN" sz="1600" dirty="0">
                <a:solidFill>
                  <a:schemeClr val="tx1"/>
                </a:solidFill>
                <a:cs typeface="+mn-ea"/>
                <a:sym typeface="+mn-lt"/>
              </a:rPr>
              <a:t>,</a:t>
            </a:r>
            <a:r>
              <a:rPr lang="zh-CN" altLang="en-US" sz="1600" dirty="0">
                <a:solidFill>
                  <a:schemeClr val="tx1"/>
                </a:solidFill>
                <a:cs typeface="+mn-ea"/>
                <a:sym typeface="+mn-lt"/>
              </a:rPr>
              <a:t>请输入文本，请根据具体情况进行文本的修改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9126220" y="3735705"/>
            <a:ext cx="2538095" cy="1076325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1600" dirty="0">
                <a:solidFill>
                  <a:schemeClr val="tx1"/>
                </a:solidFill>
                <a:cs typeface="+mn-ea"/>
                <a:sym typeface="+mn-lt"/>
              </a:rPr>
              <a:t>请输入文本，请根据具体情况进行文本的修改</a:t>
            </a:r>
            <a:r>
              <a:rPr lang="en-US" altLang="zh-CN" sz="1600" dirty="0">
                <a:solidFill>
                  <a:schemeClr val="tx1"/>
                </a:solidFill>
                <a:cs typeface="+mn-ea"/>
                <a:sym typeface="+mn-lt"/>
              </a:rPr>
              <a:t>,</a:t>
            </a:r>
            <a:r>
              <a:rPr lang="zh-CN" altLang="en-US" sz="1600" dirty="0">
                <a:solidFill>
                  <a:schemeClr val="tx1"/>
                </a:solidFill>
                <a:cs typeface="+mn-ea"/>
                <a:sym typeface="+mn-lt"/>
              </a:rPr>
              <a:t>请输入文本，请根据具体情况进行文本的修改</a:t>
            </a:r>
          </a:p>
        </p:txBody>
      </p:sp>
      <p:grpSp>
        <p:nvGrpSpPr>
          <p:cNvPr id="21" name="组合 20"/>
          <p:cNvGrpSpPr/>
          <p:nvPr/>
        </p:nvGrpSpPr>
        <p:grpSpPr>
          <a:xfrm flipV="1">
            <a:off x="8827135" y="2331085"/>
            <a:ext cx="212725" cy="212725"/>
            <a:chOff x="2669" y="4610"/>
            <a:chExt cx="1440" cy="1440"/>
          </a:xfrm>
          <a:solidFill>
            <a:srgbClr val="D34516"/>
          </a:solidFill>
        </p:grpSpPr>
        <p:sp>
          <p:nvSpPr>
            <p:cNvPr id="22" name="菱形 21"/>
            <p:cNvSpPr/>
            <p:nvPr/>
          </p:nvSpPr>
          <p:spPr>
            <a:xfrm>
              <a:off x="2669" y="4610"/>
              <a:ext cx="1440" cy="1440"/>
            </a:xfrm>
            <a:prstGeom prst="diamond">
              <a:avLst/>
            </a:prstGeom>
            <a:grpFill/>
            <a:ln>
              <a:solidFill>
                <a:srgbClr val="D345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3" name="菱形 22"/>
            <p:cNvSpPr/>
            <p:nvPr/>
          </p:nvSpPr>
          <p:spPr>
            <a:xfrm>
              <a:off x="2964" y="4890"/>
              <a:ext cx="851" cy="851"/>
            </a:xfrm>
            <a:prstGeom prst="diamond">
              <a:avLst/>
            </a:prstGeom>
            <a:grpFill/>
            <a:ln>
              <a:solidFill>
                <a:srgbClr val="D345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 flipV="1">
            <a:off x="8826500" y="3891280"/>
            <a:ext cx="212725" cy="212725"/>
            <a:chOff x="2669" y="4610"/>
            <a:chExt cx="1440" cy="1440"/>
          </a:xfrm>
          <a:solidFill>
            <a:srgbClr val="D34516"/>
          </a:solidFill>
        </p:grpSpPr>
        <p:sp>
          <p:nvSpPr>
            <p:cNvPr id="25" name="菱形 24"/>
            <p:cNvSpPr/>
            <p:nvPr/>
          </p:nvSpPr>
          <p:spPr>
            <a:xfrm>
              <a:off x="2669" y="4610"/>
              <a:ext cx="1440" cy="1440"/>
            </a:xfrm>
            <a:prstGeom prst="diamond">
              <a:avLst/>
            </a:prstGeom>
            <a:grpFill/>
            <a:ln>
              <a:solidFill>
                <a:srgbClr val="D345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6" name="菱形 25"/>
            <p:cNvSpPr/>
            <p:nvPr/>
          </p:nvSpPr>
          <p:spPr>
            <a:xfrm>
              <a:off x="2964" y="4890"/>
              <a:ext cx="851" cy="851"/>
            </a:xfrm>
            <a:prstGeom prst="diamond">
              <a:avLst/>
            </a:prstGeom>
            <a:grpFill/>
            <a:ln>
              <a:solidFill>
                <a:srgbClr val="D345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  <p:bldP spid="13" grpId="0"/>
      <p:bldP spid="13" grpId="1"/>
      <p:bldP spid="6" grpId="0" animBg="1"/>
      <p:bldP spid="6" grpId="1" animBg="1"/>
      <p:bldP spid="7" grpId="0" animBg="1"/>
      <p:bldP spid="7" grpId="1" animBg="1"/>
      <p:bldP spid="19" grpId="0" animBg="1"/>
      <p:bldP spid="19" grpId="1" animBg="1"/>
      <p:bldP spid="20" grpId="0" animBg="1"/>
      <p:bldP spid="20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弧形 16"/>
          <p:cNvSpPr/>
          <p:nvPr/>
        </p:nvSpPr>
        <p:spPr>
          <a:xfrm rot="18728127" flipH="1">
            <a:off x="3406990" y="1238739"/>
            <a:ext cx="4168576" cy="4168576"/>
          </a:xfrm>
          <a:prstGeom prst="arc">
            <a:avLst>
              <a:gd name="adj1" fmla="val 16200000"/>
              <a:gd name="adj2" fmla="val 21303515"/>
            </a:avLst>
          </a:prstGeom>
          <a:ln w="57150">
            <a:gradFill>
              <a:gsLst>
                <a:gs pos="0">
                  <a:srgbClr val="BE3A12">
                    <a:alpha val="25000"/>
                  </a:srgbClr>
                </a:gs>
                <a:gs pos="98000">
                  <a:srgbClr val="BE3A12">
                    <a:alpha val="26000"/>
                  </a:srgbClr>
                </a:gs>
                <a:gs pos="58000">
                  <a:srgbClr val="E68B54">
                    <a:alpha val="49000"/>
                  </a:srgbClr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8" name="弧形 17"/>
          <p:cNvSpPr/>
          <p:nvPr/>
        </p:nvSpPr>
        <p:spPr>
          <a:xfrm rot="2871873">
            <a:off x="4624180" y="1238739"/>
            <a:ext cx="4168576" cy="4168576"/>
          </a:xfrm>
          <a:prstGeom prst="arc">
            <a:avLst>
              <a:gd name="adj1" fmla="val 16200000"/>
              <a:gd name="adj2" fmla="val 21324456"/>
            </a:avLst>
          </a:prstGeom>
          <a:ln w="57150">
            <a:gradFill>
              <a:gsLst>
                <a:gs pos="0">
                  <a:srgbClr val="BE3A12">
                    <a:alpha val="25000"/>
                  </a:srgbClr>
                </a:gs>
                <a:gs pos="98000">
                  <a:srgbClr val="BE3A12">
                    <a:alpha val="26000"/>
                  </a:srgbClr>
                </a:gs>
                <a:gs pos="58000">
                  <a:srgbClr val="E68B54">
                    <a:alpha val="49000"/>
                  </a:srgbClr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4" name="任意多边形: 形状 13"/>
          <p:cNvSpPr/>
          <p:nvPr/>
        </p:nvSpPr>
        <p:spPr>
          <a:xfrm>
            <a:off x="-8860" y="2"/>
            <a:ext cx="12231200" cy="6857999"/>
          </a:xfrm>
          <a:custGeom>
            <a:avLst/>
            <a:gdLst>
              <a:gd name="connsiteX0" fmla="*/ 10367226 w 12231200"/>
              <a:gd name="connsiteY0" fmla="*/ 0 h 6857999"/>
              <a:gd name="connsiteX1" fmla="*/ 12231200 w 12231200"/>
              <a:gd name="connsiteY1" fmla="*/ 0 h 6857999"/>
              <a:gd name="connsiteX2" fmla="*/ 12231200 w 12231200"/>
              <a:gd name="connsiteY2" fmla="*/ 6857999 h 6857999"/>
              <a:gd name="connsiteX3" fmla="*/ 10839914 w 12231200"/>
              <a:gd name="connsiteY3" fmla="*/ 6857999 h 6857999"/>
              <a:gd name="connsiteX4" fmla="*/ 10954751 w 12231200"/>
              <a:gd name="connsiteY4" fmla="*/ 6678871 h 6857999"/>
              <a:gd name="connsiteX5" fmla="*/ 11775744 w 12231200"/>
              <a:gd name="connsiteY5" fmla="*/ 3738311 h 6857999"/>
              <a:gd name="connsiteX6" fmla="*/ 10480790 w 12231200"/>
              <a:gd name="connsiteY6" fmla="*/ 131102 h 6857999"/>
              <a:gd name="connsiteX7" fmla="*/ 0 w 12231200"/>
              <a:gd name="connsiteY7" fmla="*/ 0 h 6857999"/>
              <a:gd name="connsiteX8" fmla="*/ 1842495 w 12231200"/>
              <a:gd name="connsiteY8" fmla="*/ 0 h 6857999"/>
              <a:gd name="connsiteX9" fmla="*/ 1728931 w 12231200"/>
              <a:gd name="connsiteY9" fmla="*/ 131102 h 6857999"/>
              <a:gd name="connsiteX10" fmla="*/ 433976 w 12231200"/>
              <a:gd name="connsiteY10" fmla="*/ 3738311 h 6857999"/>
              <a:gd name="connsiteX11" fmla="*/ 1254969 w 12231200"/>
              <a:gd name="connsiteY11" fmla="*/ 6678871 h 6857999"/>
              <a:gd name="connsiteX12" fmla="*/ 1369807 w 12231200"/>
              <a:gd name="connsiteY12" fmla="*/ 6857999 h 6857999"/>
              <a:gd name="connsiteX13" fmla="*/ 0 w 12231200"/>
              <a:gd name="connsiteY1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231200" h="6857999">
                <a:moveTo>
                  <a:pt x="10367226" y="0"/>
                </a:moveTo>
                <a:lnTo>
                  <a:pt x="12231200" y="0"/>
                </a:lnTo>
                <a:lnTo>
                  <a:pt x="12231200" y="6857999"/>
                </a:lnTo>
                <a:lnTo>
                  <a:pt x="10839914" y="6857999"/>
                </a:lnTo>
                <a:lnTo>
                  <a:pt x="10954751" y="6678871"/>
                </a:lnTo>
                <a:cubicBezTo>
                  <a:pt x="11475732" y="5821451"/>
                  <a:pt x="11775744" y="4814917"/>
                  <a:pt x="11775744" y="3738311"/>
                </a:cubicBezTo>
                <a:cubicBezTo>
                  <a:pt x="11775744" y="2368086"/>
                  <a:pt x="11289775" y="1111365"/>
                  <a:pt x="10480790" y="131102"/>
                </a:cubicBezTo>
                <a:close/>
                <a:moveTo>
                  <a:pt x="0" y="0"/>
                </a:moveTo>
                <a:lnTo>
                  <a:pt x="1842495" y="0"/>
                </a:lnTo>
                <a:lnTo>
                  <a:pt x="1728931" y="131102"/>
                </a:lnTo>
                <a:cubicBezTo>
                  <a:pt x="919946" y="1111365"/>
                  <a:pt x="433976" y="2368086"/>
                  <a:pt x="433976" y="3738311"/>
                </a:cubicBezTo>
                <a:cubicBezTo>
                  <a:pt x="433976" y="4814917"/>
                  <a:pt x="733989" y="5821451"/>
                  <a:pt x="1254969" y="6678871"/>
                </a:cubicBezTo>
                <a:lnTo>
                  <a:pt x="1369807" y="6857999"/>
                </a:lnTo>
                <a:lnTo>
                  <a:pt x="0" y="6857999"/>
                </a:lnTo>
                <a:close/>
              </a:path>
            </a:pathLst>
          </a:custGeom>
          <a:gradFill>
            <a:gsLst>
              <a:gs pos="0">
                <a:srgbClr val="FDB57E">
                  <a:alpha val="0"/>
                </a:srgbClr>
              </a:gs>
              <a:gs pos="100000">
                <a:srgbClr val="E68B54">
                  <a:alpha val="9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5502275"/>
            <a:ext cx="2125345" cy="136779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1154490" y="295335"/>
            <a:ext cx="232791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rgbClr val="D34516"/>
                </a:solidFill>
                <a:cs typeface="+mn-ea"/>
                <a:sym typeface="+mn-lt"/>
              </a:rPr>
              <a:t>市场需求分析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flipH="1">
            <a:off x="170" y="-74170"/>
            <a:ext cx="1155777" cy="158600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0570210" y="-13970"/>
            <a:ext cx="1649730" cy="134429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5" cstate="screen"/>
          <a:srcRect t="-967" r="-652"/>
          <a:stretch>
            <a:fillRect/>
          </a:stretch>
        </p:blipFill>
        <p:spPr>
          <a:xfrm>
            <a:off x="10821035" y="4710430"/>
            <a:ext cx="1427480" cy="185928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11280140" y="6054725"/>
            <a:ext cx="955675" cy="8032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7" cstate="screen"/>
          <a:srcRect/>
          <a:stretch>
            <a:fillRect/>
          </a:stretch>
        </p:blipFill>
        <p:spPr>
          <a:xfrm>
            <a:off x="8440420" y="5777355"/>
            <a:ext cx="3224212" cy="1092857"/>
          </a:xfrm>
          <a:prstGeom prst="rect">
            <a:avLst/>
          </a:prstGeom>
        </p:spPr>
      </p:pic>
      <p:sp>
        <p:nvSpPr>
          <p:cNvPr id="15" name="椭圆 14"/>
          <p:cNvSpPr/>
          <p:nvPr/>
        </p:nvSpPr>
        <p:spPr>
          <a:xfrm>
            <a:off x="3838575" y="2300287"/>
            <a:ext cx="2257425" cy="2257425"/>
          </a:xfrm>
          <a:prstGeom prst="ellipse">
            <a:avLst/>
          </a:prstGeom>
          <a:solidFill>
            <a:srgbClr val="D34516"/>
          </a:solidFill>
          <a:ln>
            <a:solidFill>
              <a:srgbClr val="D345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6106740" y="2300287"/>
            <a:ext cx="2257425" cy="2257425"/>
          </a:xfrm>
          <a:prstGeom prst="ellipse">
            <a:avLst/>
          </a:prstGeom>
          <a:solidFill>
            <a:srgbClr val="D34516"/>
          </a:solidFill>
          <a:ln>
            <a:solidFill>
              <a:srgbClr val="D345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9" name="椭圆 18"/>
          <p:cNvSpPr/>
          <p:nvPr/>
        </p:nvSpPr>
        <p:spPr>
          <a:xfrm flipH="1" flipV="1">
            <a:off x="3639089" y="2119312"/>
            <a:ext cx="180975" cy="180975"/>
          </a:xfrm>
          <a:prstGeom prst="ellipse">
            <a:avLst/>
          </a:prstGeom>
          <a:solidFill>
            <a:srgbClr val="D34516"/>
          </a:solidFill>
          <a:ln>
            <a:solidFill>
              <a:srgbClr val="D345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0" name="椭圆 19"/>
          <p:cNvSpPr/>
          <p:nvPr/>
        </p:nvSpPr>
        <p:spPr>
          <a:xfrm flipH="1" flipV="1">
            <a:off x="3308107" y="3323027"/>
            <a:ext cx="180975" cy="180975"/>
          </a:xfrm>
          <a:prstGeom prst="ellipse">
            <a:avLst/>
          </a:prstGeom>
          <a:solidFill>
            <a:srgbClr val="D34516"/>
          </a:solidFill>
          <a:ln>
            <a:solidFill>
              <a:srgbClr val="D345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1" name="椭圆 20"/>
          <p:cNvSpPr/>
          <p:nvPr/>
        </p:nvSpPr>
        <p:spPr>
          <a:xfrm flipH="1" flipV="1">
            <a:off x="3643921" y="4376737"/>
            <a:ext cx="180975" cy="180975"/>
          </a:xfrm>
          <a:prstGeom prst="ellipse">
            <a:avLst/>
          </a:prstGeom>
          <a:solidFill>
            <a:srgbClr val="D34516"/>
          </a:solidFill>
          <a:ln>
            <a:solidFill>
              <a:srgbClr val="D345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2" name="椭圆 21"/>
          <p:cNvSpPr/>
          <p:nvPr/>
        </p:nvSpPr>
        <p:spPr>
          <a:xfrm flipV="1">
            <a:off x="8376770" y="2119312"/>
            <a:ext cx="180975" cy="180975"/>
          </a:xfrm>
          <a:prstGeom prst="ellipse">
            <a:avLst/>
          </a:prstGeom>
          <a:solidFill>
            <a:srgbClr val="D34516"/>
          </a:solidFill>
          <a:ln>
            <a:solidFill>
              <a:srgbClr val="D345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3" name="椭圆 22"/>
          <p:cNvSpPr/>
          <p:nvPr/>
        </p:nvSpPr>
        <p:spPr>
          <a:xfrm flipV="1">
            <a:off x="8707752" y="3323027"/>
            <a:ext cx="180975" cy="180975"/>
          </a:xfrm>
          <a:prstGeom prst="ellipse">
            <a:avLst/>
          </a:prstGeom>
          <a:solidFill>
            <a:srgbClr val="D34516"/>
          </a:solidFill>
          <a:ln>
            <a:solidFill>
              <a:srgbClr val="D345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4" name="椭圆 23"/>
          <p:cNvSpPr/>
          <p:nvPr/>
        </p:nvSpPr>
        <p:spPr>
          <a:xfrm flipV="1">
            <a:off x="8371938" y="4376737"/>
            <a:ext cx="180975" cy="180975"/>
          </a:xfrm>
          <a:prstGeom prst="ellipse">
            <a:avLst/>
          </a:prstGeom>
          <a:solidFill>
            <a:srgbClr val="D34516"/>
          </a:solidFill>
          <a:ln>
            <a:solidFill>
              <a:srgbClr val="D345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1812220" y="1743155"/>
            <a:ext cx="16594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pc="300" dirty="0">
                <a:solidFill>
                  <a:schemeClr val="tx1"/>
                </a:solidFill>
                <a:cs typeface="+mn-ea"/>
                <a:sym typeface="+mn-lt"/>
              </a:rPr>
              <a:t>请输入文本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811024" y="2115614"/>
            <a:ext cx="26116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tx1"/>
                </a:solidFill>
                <a:cs typeface="+mn-ea"/>
                <a:sym typeface="+mn-lt"/>
              </a:rPr>
              <a:t>请输入您的文本，请根据具体情况进行文本的修改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1812220" y="2932962"/>
            <a:ext cx="16594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pc="300" dirty="0">
                <a:solidFill>
                  <a:schemeClr val="tx1"/>
                </a:solidFill>
                <a:cs typeface="+mn-ea"/>
                <a:sym typeface="+mn-lt"/>
              </a:rPr>
              <a:t>请输入文本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811024" y="3305421"/>
            <a:ext cx="26116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tx1"/>
                </a:solidFill>
                <a:cs typeface="+mn-ea"/>
                <a:sym typeface="+mn-lt"/>
              </a:rPr>
              <a:t>请输入您的文本，请根据具体情况进行文本的修改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1812220" y="4122769"/>
            <a:ext cx="16594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pc="300" dirty="0">
                <a:solidFill>
                  <a:schemeClr val="tx1"/>
                </a:solidFill>
                <a:cs typeface="+mn-ea"/>
                <a:sym typeface="+mn-lt"/>
              </a:rPr>
              <a:t>请输入文本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811024" y="4495228"/>
            <a:ext cx="26116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tx1"/>
                </a:solidFill>
                <a:cs typeface="+mn-ea"/>
                <a:sym typeface="+mn-lt"/>
              </a:rPr>
              <a:t>请输入您的文本，请根据具体情况进行文本的修改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8890272" y="1777064"/>
            <a:ext cx="16594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pc="300" dirty="0">
                <a:solidFill>
                  <a:schemeClr val="tx1"/>
                </a:solidFill>
                <a:cs typeface="+mn-ea"/>
                <a:sym typeface="+mn-lt"/>
              </a:rPr>
              <a:t>请输入文本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8879676" y="2149523"/>
            <a:ext cx="26116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tx1"/>
                </a:solidFill>
                <a:cs typeface="+mn-ea"/>
                <a:sym typeface="+mn-lt"/>
              </a:rPr>
              <a:t>请输入您的文本，请根据具体情况进行文本的修改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8890272" y="2966871"/>
            <a:ext cx="16594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pc="300" dirty="0">
                <a:solidFill>
                  <a:schemeClr val="tx1"/>
                </a:solidFill>
                <a:cs typeface="+mn-ea"/>
                <a:sym typeface="+mn-lt"/>
              </a:rPr>
              <a:t>请输入文本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8879676" y="3339330"/>
            <a:ext cx="26116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tx1"/>
                </a:solidFill>
                <a:cs typeface="+mn-ea"/>
                <a:sym typeface="+mn-lt"/>
              </a:rPr>
              <a:t>请输入您的文本，请根据具体情况进行文本的修改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8890272" y="4156678"/>
            <a:ext cx="16594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pc="300" dirty="0">
                <a:solidFill>
                  <a:schemeClr val="tx1"/>
                </a:solidFill>
                <a:cs typeface="+mn-ea"/>
                <a:sym typeface="+mn-lt"/>
              </a:rPr>
              <a:t>请输入文本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8879676" y="4529137"/>
            <a:ext cx="26116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tx1"/>
                </a:solidFill>
                <a:cs typeface="+mn-ea"/>
                <a:sym typeface="+mn-lt"/>
              </a:rPr>
              <a:t>请输入您的文本，请根据具体情况进行文本的修改</a:t>
            </a:r>
          </a:p>
        </p:txBody>
      </p:sp>
      <p:pic>
        <p:nvPicPr>
          <p:cNvPr id="6" name="图形 16" descr="秒表"/>
          <p:cNvPicPr>
            <a:picLocks noChangeAspect="1"/>
          </p:cNvPicPr>
          <p:nvPr/>
        </p:nvPicPr>
        <p:blipFill>
          <a:blip r:embed="rId8" cstate="screen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6770370" y="2933065"/>
            <a:ext cx="929640" cy="929640"/>
          </a:xfrm>
          <a:prstGeom prst="rect">
            <a:avLst/>
          </a:prstGeom>
        </p:spPr>
      </p:pic>
      <p:pic>
        <p:nvPicPr>
          <p:cNvPr id="7" name="图形 18" descr="维恩图"/>
          <p:cNvPicPr>
            <a:picLocks noChangeAspect="1"/>
          </p:cNvPicPr>
          <p:nvPr/>
        </p:nvPicPr>
        <p:blipFill>
          <a:blip r:embed="rId10" cstate="screen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4502150" y="2933065"/>
            <a:ext cx="929640" cy="9296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8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1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8" grpId="0" animBg="1"/>
      <p:bldP spid="18" grpId="1" animBg="1"/>
      <p:bldP spid="14" grpId="0" animBg="1"/>
      <p:bldP spid="14" grpId="1" animBg="1"/>
      <p:bldP spid="13" grpId="0"/>
      <p:bldP spid="13" grpId="1"/>
      <p:bldP spid="15" grpId="0" animBg="1"/>
      <p:bldP spid="15" grpId="1" animBg="1"/>
      <p:bldP spid="16" grpId="0" animBg="1"/>
      <p:bldP spid="16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  <p:bldP spid="32" grpId="0"/>
      <p:bldP spid="32" grpId="1"/>
      <p:bldP spid="33" grpId="0"/>
      <p:bldP spid="33" grpId="1"/>
      <p:bldP spid="34" grpId="0"/>
      <p:bldP spid="34" grpId="1"/>
      <p:bldP spid="35" grpId="0"/>
      <p:bldP spid="35" grpId="1"/>
      <p:bldP spid="36" grpId="0"/>
      <p:bldP spid="36" grpId="1"/>
      <p:bldP spid="37" grpId="0"/>
      <p:bldP spid="37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996610" y="1150535"/>
            <a:ext cx="6572250" cy="3902116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366760" y="3060065"/>
            <a:ext cx="3825240" cy="185547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9803219" y="-13697"/>
            <a:ext cx="2417049" cy="1968839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11043455" y="-25275"/>
            <a:ext cx="1155777" cy="1586003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 flipV="1">
            <a:off x="3810" y="-590337"/>
            <a:ext cx="3207681" cy="1357417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8" cstate="screen"/>
          <a:srcRect t="-967" r="-652"/>
          <a:stretch>
            <a:fillRect/>
          </a:stretch>
        </p:blipFill>
        <p:spPr>
          <a:xfrm>
            <a:off x="10772584" y="4648457"/>
            <a:ext cx="1475953" cy="1921268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10763250" y="5620670"/>
            <a:ext cx="1472872" cy="1237329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10" cstate="screen"/>
          <a:srcRect/>
          <a:stretch>
            <a:fillRect/>
          </a:stretch>
        </p:blipFill>
        <p:spPr>
          <a:xfrm>
            <a:off x="-1" y="4915650"/>
            <a:ext cx="5781675" cy="1959717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11" cstate="screen"/>
          <a:stretch>
            <a:fillRect/>
          </a:stretch>
        </p:blipFill>
        <p:spPr>
          <a:xfrm>
            <a:off x="-19171" y="4531809"/>
            <a:ext cx="1394667" cy="590191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12" cstate="screen"/>
          <a:stretch>
            <a:fillRect/>
          </a:stretch>
        </p:blipFill>
        <p:spPr>
          <a:xfrm>
            <a:off x="-1" y="4486011"/>
            <a:ext cx="3705225" cy="2383568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13" cstate="screen"/>
          <a:stretch>
            <a:fillRect/>
          </a:stretch>
        </p:blipFill>
        <p:spPr>
          <a:xfrm>
            <a:off x="9019436" y="4606335"/>
            <a:ext cx="337125" cy="399692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14" cstate="screen"/>
          <a:stretch>
            <a:fillRect/>
          </a:stretch>
        </p:blipFill>
        <p:spPr>
          <a:xfrm>
            <a:off x="6229225" y="-327490"/>
            <a:ext cx="750230" cy="889465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15" cstate="screen"/>
          <a:stretch>
            <a:fillRect/>
          </a:stretch>
        </p:blipFill>
        <p:spPr>
          <a:xfrm>
            <a:off x="1549103" y="276308"/>
            <a:ext cx="441622" cy="523583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16" cstate="screen"/>
          <a:stretch>
            <a:fillRect/>
          </a:stretch>
        </p:blipFill>
        <p:spPr>
          <a:xfrm>
            <a:off x="4759341" y="5188910"/>
            <a:ext cx="907004" cy="812066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17" cstate="screen"/>
          <a:stretch>
            <a:fillRect/>
          </a:stretch>
        </p:blipFill>
        <p:spPr>
          <a:xfrm rot="17857510">
            <a:off x="5839252" y="5533854"/>
            <a:ext cx="479822" cy="429598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18" cstate="screen"/>
          <a:stretch>
            <a:fillRect/>
          </a:stretch>
        </p:blipFill>
        <p:spPr>
          <a:xfrm>
            <a:off x="3810" y="823595"/>
            <a:ext cx="10417810" cy="5707380"/>
          </a:xfrm>
          <a:prstGeom prst="rect">
            <a:avLst/>
          </a:prstGeom>
        </p:spPr>
      </p:pic>
      <p:sp>
        <p:nvSpPr>
          <p:cNvPr id="39" name="文本框 38"/>
          <p:cNvSpPr txBox="1"/>
          <p:nvPr/>
        </p:nvSpPr>
        <p:spPr>
          <a:xfrm>
            <a:off x="4787960" y="2870260"/>
            <a:ext cx="263271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chemeClr val="tx1"/>
                </a:solidFill>
                <a:cs typeface="+mn-ea"/>
                <a:sym typeface="+mn-lt"/>
              </a:rPr>
              <a:t>新年工作计划</a:t>
            </a: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19" cstate="screen"/>
          <a:stretch>
            <a:fillRect/>
          </a:stretch>
        </p:blipFill>
        <p:spPr>
          <a:xfrm>
            <a:off x="4311145" y="1304924"/>
            <a:ext cx="552450" cy="654979"/>
          </a:xfrm>
          <a:prstGeom prst="rect">
            <a:avLst/>
          </a:prstGeom>
        </p:spPr>
      </p:pic>
      <p:sp>
        <p:nvSpPr>
          <p:cNvPr id="33" name="文本框 32"/>
          <p:cNvSpPr txBox="1"/>
          <p:nvPr/>
        </p:nvSpPr>
        <p:spPr>
          <a:xfrm>
            <a:off x="5497735" y="1484831"/>
            <a:ext cx="121539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8000" b="1" dirty="0">
                <a:cs typeface="+mn-ea"/>
                <a:sym typeface="+mn-lt"/>
              </a:rPr>
              <a:t>肆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39" grpId="1"/>
      <p:bldP spid="33" grpId="0"/>
      <p:bldP spid="33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: 形状 4"/>
          <p:cNvSpPr/>
          <p:nvPr/>
        </p:nvSpPr>
        <p:spPr>
          <a:xfrm flipV="1">
            <a:off x="0" y="3874770"/>
            <a:ext cx="12192000" cy="2980055"/>
          </a:xfrm>
          <a:custGeom>
            <a:avLst/>
            <a:gdLst>
              <a:gd name="connsiteX0" fmla="*/ 0 w 12192000"/>
              <a:gd name="connsiteY0" fmla="*/ 0 h 4340216"/>
              <a:gd name="connsiteX1" fmla="*/ 12192000 w 12192000"/>
              <a:gd name="connsiteY1" fmla="*/ 0 h 4340216"/>
              <a:gd name="connsiteX2" fmla="*/ 12192000 w 12192000"/>
              <a:gd name="connsiteY2" fmla="*/ 4340216 h 4340216"/>
              <a:gd name="connsiteX3" fmla="*/ 11874350 w 12192000"/>
              <a:gd name="connsiteY3" fmla="*/ 4291969 h 4340216"/>
              <a:gd name="connsiteX4" fmla="*/ 6641028 w 12192000"/>
              <a:gd name="connsiteY4" fmla="*/ 3494022 h 4340216"/>
              <a:gd name="connsiteX5" fmla="*/ 60586 w 12192000"/>
              <a:gd name="connsiteY5" fmla="*/ 4234661 h 4340216"/>
              <a:gd name="connsiteX6" fmla="*/ 0 w 12192000"/>
              <a:gd name="connsiteY6" fmla="*/ 4242465 h 4340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4340216">
                <a:moveTo>
                  <a:pt x="0" y="0"/>
                </a:moveTo>
                <a:lnTo>
                  <a:pt x="12192000" y="0"/>
                </a:lnTo>
                <a:lnTo>
                  <a:pt x="12192000" y="4340216"/>
                </a:lnTo>
                <a:lnTo>
                  <a:pt x="11874350" y="4291969"/>
                </a:lnTo>
                <a:cubicBezTo>
                  <a:pt x="10258290" y="4024112"/>
                  <a:pt x="8216849" y="3490024"/>
                  <a:pt x="6641028" y="3494022"/>
                </a:cubicBezTo>
                <a:cubicBezTo>
                  <a:pt x="4592461" y="3499219"/>
                  <a:pt x="1841189" y="3994292"/>
                  <a:pt x="60586" y="4234661"/>
                </a:cubicBezTo>
                <a:lnTo>
                  <a:pt x="0" y="4242465"/>
                </a:lnTo>
                <a:close/>
              </a:path>
            </a:pathLst>
          </a:custGeom>
          <a:gradFill>
            <a:gsLst>
              <a:gs pos="0">
                <a:srgbClr val="FDB57E">
                  <a:alpha val="0"/>
                </a:srgbClr>
              </a:gs>
              <a:gs pos="100000">
                <a:srgbClr val="E68B54">
                  <a:alpha val="73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" name="矩形: 圆角 5"/>
          <p:cNvSpPr/>
          <p:nvPr/>
        </p:nvSpPr>
        <p:spPr>
          <a:xfrm>
            <a:off x="704850" y="1875155"/>
            <a:ext cx="1933575" cy="3172902"/>
          </a:xfrm>
          <a:prstGeom prst="roundRect">
            <a:avLst>
              <a:gd name="adj" fmla="val 13219"/>
            </a:avLst>
          </a:prstGeom>
          <a:solidFill>
            <a:srgbClr val="D34516"/>
          </a:solidFill>
          <a:ln>
            <a:solidFill>
              <a:srgbClr val="D3451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7" name="矩形: 圆角 6"/>
          <p:cNvSpPr/>
          <p:nvPr/>
        </p:nvSpPr>
        <p:spPr>
          <a:xfrm>
            <a:off x="2924175" y="2804618"/>
            <a:ext cx="1933575" cy="3172902"/>
          </a:xfrm>
          <a:prstGeom prst="roundRect">
            <a:avLst>
              <a:gd name="adj" fmla="val 13219"/>
            </a:avLst>
          </a:prstGeom>
          <a:solidFill>
            <a:srgbClr val="D34516"/>
          </a:solidFill>
          <a:ln>
            <a:solidFill>
              <a:srgbClr val="D3451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" name="矩形: 圆角 7"/>
          <p:cNvSpPr/>
          <p:nvPr/>
        </p:nvSpPr>
        <p:spPr>
          <a:xfrm>
            <a:off x="5143500" y="3326111"/>
            <a:ext cx="1933575" cy="3172902"/>
          </a:xfrm>
          <a:prstGeom prst="roundRect">
            <a:avLst>
              <a:gd name="adj" fmla="val 13219"/>
            </a:avLst>
          </a:prstGeom>
          <a:solidFill>
            <a:srgbClr val="D34516"/>
          </a:solidFill>
          <a:ln>
            <a:solidFill>
              <a:srgbClr val="D3451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0" name="矩形: 圆角 8"/>
          <p:cNvSpPr/>
          <p:nvPr/>
        </p:nvSpPr>
        <p:spPr>
          <a:xfrm>
            <a:off x="7362825" y="2804618"/>
            <a:ext cx="1933575" cy="3172902"/>
          </a:xfrm>
          <a:prstGeom prst="roundRect">
            <a:avLst>
              <a:gd name="adj" fmla="val 13219"/>
            </a:avLst>
          </a:prstGeom>
          <a:solidFill>
            <a:srgbClr val="D34516"/>
          </a:solidFill>
          <a:ln>
            <a:solidFill>
              <a:srgbClr val="D3451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4" name="矩形: 圆角 9"/>
          <p:cNvSpPr/>
          <p:nvPr/>
        </p:nvSpPr>
        <p:spPr>
          <a:xfrm>
            <a:off x="9582150" y="1875155"/>
            <a:ext cx="1933575" cy="3172902"/>
          </a:xfrm>
          <a:prstGeom prst="roundRect">
            <a:avLst>
              <a:gd name="adj" fmla="val 13219"/>
            </a:avLst>
          </a:prstGeom>
          <a:solidFill>
            <a:srgbClr val="D34516"/>
          </a:solidFill>
          <a:ln>
            <a:solidFill>
              <a:srgbClr val="D3451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193729" y="2169468"/>
            <a:ext cx="116249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b="1" i="1" dirty="0">
                <a:solidFill>
                  <a:schemeClr val="accent4">
                    <a:lumMod val="20000"/>
                    <a:lumOff val="80000"/>
                  </a:schemeClr>
                </a:solidFill>
                <a:cs typeface="+mn-ea"/>
                <a:sym typeface="+mn-lt"/>
              </a:rPr>
              <a:t>01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867478" y="3336261"/>
            <a:ext cx="16594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pc="300" dirty="0">
                <a:solidFill>
                  <a:schemeClr val="bg1"/>
                </a:solidFill>
                <a:cs typeface="+mn-ea"/>
                <a:sym typeface="+mn-lt"/>
              </a:rPr>
              <a:t>请输入文本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3261357" y="3021003"/>
            <a:ext cx="116249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b="1" i="1" dirty="0">
                <a:solidFill>
                  <a:schemeClr val="accent4">
                    <a:lumMod val="20000"/>
                    <a:lumOff val="80000"/>
                  </a:schemeClr>
                </a:solidFill>
                <a:cs typeface="+mn-ea"/>
                <a:sym typeface="+mn-lt"/>
              </a:rPr>
              <a:t>02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3087506" y="4187796"/>
            <a:ext cx="16594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pc="300" dirty="0">
                <a:solidFill>
                  <a:schemeClr val="bg1"/>
                </a:solidFill>
                <a:cs typeface="+mn-ea"/>
                <a:sym typeface="+mn-lt"/>
              </a:rPr>
              <a:t>请输入文本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5481385" y="3377238"/>
            <a:ext cx="116249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b="1" i="1" dirty="0">
                <a:solidFill>
                  <a:schemeClr val="accent4">
                    <a:lumMod val="20000"/>
                    <a:lumOff val="80000"/>
                  </a:schemeClr>
                </a:solidFill>
                <a:cs typeface="+mn-ea"/>
                <a:sym typeface="+mn-lt"/>
              </a:rPr>
              <a:t>03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5307534" y="4544031"/>
            <a:ext cx="16594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pc="300" dirty="0">
                <a:solidFill>
                  <a:schemeClr val="bg1"/>
                </a:solidFill>
                <a:cs typeface="+mn-ea"/>
                <a:sym typeface="+mn-lt"/>
              </a:rPr>
              <a:t>请输入文本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7630122" y="3021003"/>
            <a:ext cx="116249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b="1" i="1" dirty="0">
                <a:solidFill>
                  <a:schemeClr val="accent4">
                    <a:lumMod val="20000"/>
                    <a:lumOff val="80000"/>
                  </a:schemeClr>
                </a:solidFill>
                <a:cs typeface="+mn-ea"/>
                <a:sym typeface="+mn-lt"/>
              </a:rPr>
              <a:t>04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7494371" y="4187796"/>
            <a:ext cx="16594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pc="300" dirty="0">
                <a:solidFill>
                  <a:schemeClr val="bg1"/>
                </a:solidFill>
                <a:cs typeface="+mn-ea"/>
                <a:sym typeface="+mn-lt"/>
              </a:rPr>
              <a:t>请输入文本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9855463" y="2169468"/>
            <a:ext cx="116249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b="1" i="1" dirty="0">
                <a:solidFill>
                  <a:schemeClr val="accent4">
                    <a:lumMod val="20000"/>
                    <a:lumOff val="80000"/>
                  </a:schemeClr>
                </a:solidFill>
                <a:cs typeface="+mn-ea"/>
                <a:sym typeface="+mn-lt"/>
              </a:rPr>
              <a:t>05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9719712" y="3336261"/>
            <a:ext cx="16594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pc="300" dirty="0">
                <a:solidFill>
                  <a:schemeClr val="bg1"/>
                </a:solidFill>
                <a:cs typeface="+mn-ea"/>
                <a:sym typeface="+mn-lt"/>
              </a:rPr>
              <a:t>请输入文本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745943" y="3830878"/>
            <a:ext cx="20353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请输入您的文本，请根据具体情况进行文本的修改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2985814" y="4683663"/>
            <a:ext cx="20353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请输入您的文本，请根据具体情况进行文本的修改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5225685" y="5041148"/>
            <a:ext cx="20353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请输入您的文本，请根据具体情况进行文本的修改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7429283" y="4683663"/>
            <a:ext cx="20353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请输入您的文本，请根据具体情况进行文本的修改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9594781" y="3830878"/>
            <a:ext cx="20353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请输入您的文本，请根据具体情况进行文本的修改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5502275"/>
            <a:ext cx="2125345" cy="136779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1154490" y="295335"/>
            <a:ext cx="232791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rgbClr val="D34516"/>
                </a:solidFill>
                <a:cs typeface="+mn-ea"/>
                <a:sym typeface="+mn-lt"/>
              </a:rPr>
              <a:t>新年工作计划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flipH="1">
            <a:off x="170" y="-74170"/>
            <a:ext cx="1155777" cy="158600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0570210" y="-13970"/>
            <a:ext cx="1649730" cy="134429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5" cstate="screen"/>
          <a:srcRect t="-967" r="-652"/>
          <a:stretch>
            <a:fillRect/>
          </a:stretch>
        </p:blipFill>
        <p:spPr>
          <a:xfrm>
            <a:off x="10821035" y="4710430"/>
            <a:ext cx="1427480" cy="185928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11280140" y="6054725"/>
            <a:ext cx="955675" cy="8032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7" cstate="screen"/>
          <a:srcRect/>
          <a:stretch>
            <a:fillRect/>
          </a:stretch>
        </p:blipFill>
        <p:spPr>
          <a:xfrm>
            <a:off x="8440420" y="5777355"/>
            <a:ext cx="3224212" cy="1092857"/>
          </a:xfrm>
          <a:prstGeom prst="rect">
            <a:avLst/>
          </a:prstGeom>
        </p:spPr>
      </p:pic>
      <p:sp>
        <p:nvSpPr>
          <p:cNvPr id="30" name="椭圆 29"/>
          <p:cNvSpPr/>
          <p:nvPr/>
        </p:nvSpPr>
        <p:spPr>
          <a:xfrm rot="16200000">
            <a:off x="5143500" y="883920"/>
            <a:ext cx="2048510" cy="2048510"/>
          </a:xfrm>
          <a:prstGeom prst="ellipse">
            <a:avLst/>
          </a:prstGeom>
          <a:gradFill>
            <a:gsLst>
              <a:gs pos="0">
                <a:srgbClr val="FDB57E">
                  <a:alpha val="0"/>
                </a:srgbClr>
              </a:gs>
              <a:gs pos="100000">
                <a:srgbClr val="E68B54">
                  <a:alpha val="40000"/>
                </a:srgbClr>
              </a:gs>
            </a:gsLst>
            <a:lin ang="8100000" scaled="0"/>
          </a:gradFill>
          <a:ln>
            <a:gradFill>
              <a:gsLst>
                <a:gs pos="0">
                  <a:srgbClr val="BE3A12">
                    <a:alpha val="0"/>
                  </a:srgbClr>
                </a:gs>
                <a:gs pos="51000">
                  <a:srgbClr val="BE3A12">
                    <a:alpha val="67000"/>
                  </a:srgbClr>
                </a:gs>
                <a:gs pos="100000">
                  <a:srgbClr val="E68B54"/>
                </a:gs>
              </a:gsLst>
              <a:lin ang="108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31" name="组合 30"/>
          <p:cNvGrpSpPr/>
          <p:nvPr/>
        </p:nvGrpSpPr>
        <p:grpSpPr>
          <a:xfrm flipH="1">
            <a:off x="5289528" y="819929"/>
            <a:ext cx="2044724" cy="2264564"/>
            <a:chOff x="8774921" y="1980682"/>
            <a:chExt cx="2889711" cy="3200400"/>
          </a:xfrm>
        </p:grpSpPr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8" cstate="screen"/>
            <a:stretch>
              <a:fillRect/>
            </a:stretch>
          </p:blipFill>
          <p:spPr>
            <a:xfrm flipH="1">
              <a:off x="8774921" y="1980682"/>
              <a:ext cx="2889711" cy="3200400"/>
            </a:xfrm>
            <a:prstGeom prst="rect">
              <a:avLst/>
            </a:prstGeom>
          </p:spPr>
        </p:pic>
        <p:sp>
          <p:nvSpPr>
            <p:cNvPr id="33" name="椭圆 32"/>
            <p:cNvSpPr/>
            <p:nvPr/>
          </p:nvSpPr>
          <p:spPr>
            <a:xfrm>
              <a:off x="8775195" y="2400565"/>
              <a:ext cx="331204" cy="331204"/>
            </a:xfrm>
            <a:prstGeom prst="ellipse">
              <a:avLst/>
            </a:prstGeom>
            <a:solidFill>
              <a:srgbClr val="BE3A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BE3A12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6" grpId="0" animBg="1"/>
      <p:bldP spid="6" grpId="1" animBg="1"/>
      <p:bldP spid="7" grpId="0" animBg="1"/>
      <p:bldP spid="7" grpId="1" animBg="1"/>
      <p:bldP spid="3" grpId="0" animBg="1"/>
      <p:bldP spid="3" grpId="1" animBg="1"/>
      <p:bldP spid="10" grpId="0" animBg="1"/>
      <p:bldP spid="10" grpId="1" animBg="1"/>
      <p:bldP spid="14" grpId="0" animBg="1"/>
      <p:bldP spid="14" grpId="1" animBg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  <p:bldP spid="13" grpId="0"/>
      <p:bldP spid="13" grpId="1"/>
      <p:bldP spid="30" grpId="0" animBg="1"/>
      <p:bldP spid="30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椭圆 27"/>
          <p:cNvSpPr/>
          <p:nvPr/>
        </p:nvSpPr>
        <p:spPr>
          <a:xfrm flipV="1">
            <a:off x="8755380" y="-896620"/>
            <a:ext cx="3817620" cy="3817620"/>
          </a:xfrm>
          <a:prstGeom prst="ellipse">
            <a:avLst/>
          </a:prstGeom>
          <a:gradFill>
            <a:gsLst>
              <a:gs pos="0">
                <a:srgbClr val="FDB57E">
                  <a:alpha val="0"/>
                </a:srgbClr>
              </a:gs>
              <a:gs pos="100000">
                <a:srgbClr val="E68B54">
                  <a:alpha val="73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-1114426" y="2590800"/>
            <a:ext cx="4981575" cy="4981575"/>
          </a:xfrm>
          <a:prstGeom prst="ellipse">
            <a:avLst/>
          </a:prstGeom>
          <a:gradFill>
            <a:gsLst>
              <a:gs pos="0">
                <a:srgbClr val="FDB57E">
                  <a:alpha val="0"/>
                </a:srgbClr>
              </a:gs>
              <a:gs pos="100000">
                <a:srgbClr val="E68B54">
                  <a:alpha val="73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5502275"/>
            <a:ext cx="2125345" cy="136779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1154490" y="295335"/>
            <a:ext cx="232791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rgbClr val="D34516"/>
                </a:solidFill>
                <a:cs typeface="+mn-ea"/>
                <a:sym typeface="+mn-lt"/>
              </a:rPr>
              <a:t>新年工作计划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flipH="1">
            <a:off x="170" y="-74170"/>
            <a:ext cx="1155777" cy="158600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0570210" y="-13970"/>
            <a:ext cx="1649730" cy="134429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5" cstate="screen"/>
          <a:srcRect t="-967" r="-652"/>
          <a:stretch>
            <a:fillRect/>
          </a:stretch>
        </p:blipFill>
        <p:spPr>
          <a:xfrm>
            <a:off x="10821035" y="4710430"/>
            <a:ext cx="1427480" cy="185928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11280140" y="6054725"/>
            <a:ext cx="955675" cy="8032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7" cstate="screen"/>
          <a:srcRect/>
          <a:stretch>
            <a:fillRect/>
          </a:stretch>
        </p:blipFill>
        <p:spPr>
          <a:xfrm>
            <a:off x="8440420" y="5777355"/>
            <a:ext cx="3224212" cy="1092857"/>
          </a:xfrm>
          <a:prstGeom prst="rect">
            <a:avLst/>
          </a:prstGeom>
        </p:spPr>
      </p:pic>
      <p:sp>
        <p:nvSpPr>
          <p:cNvPr id="7" name="矩形: 圆角 6"/>
          <p:cNvSpPr/>
          <p:nvPr/>
        </p:nvSpPr>
        <p:spPr>
          <a:xfrm>
            <a:off x="733424" y="1485900"/>
            <a:ext cx="10753725" cy="2038350"/>
          </a:xfrm>
          <a:prstGeom prst="roundRect">
            <a:avLst/>
          </a:prstGeom>
          <a:solidFill>
            <a:schemeClr val="bg1"/>
          </a:solidFill>
          <a:ln w="28575">
            <a:gradFill flip="none" rotWithShape="1">
              <a:gsLst>
                <a:gs pos="0">
                  <a:srgbClr val="D34516">
                    <a:alpha val="42000"/>
                  </a:srgbClr>
                </a:gs>
                <a:gs pos="55000">
                  <a:srgbClr val="E68B54"/>
                </a:gs>
                <a:gs pos="100000">
                  <a:srgbClr val="D34516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a:ln>
          <a:effectLst>
            <a:outerShdw blurRad="342900" dist="50800" dir="270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" name="矩形: 圆角 7"/>
          <p:cNvSpPr/>
          <p:nvPr/>
        </p:nvSpPr>
        <p:spPr>
          <a:xfrm>
            <a:off x="733424" y="3876675"/>
            <a:ext cx="10753725" cy="2038350"/>
          </a:xfrm>
          <a:prstGeom prst="roundRect">
            <a:avLst/>
          </a:prstGeom>
          <a:solidFill>
            <a:schemeClr val="bg1"/>
          </a:solidFill>
          <a:ln w="28575">
            <a:gradFill flip="none" rotWithShape="1">
              <a:gsLst>
                <a:gs pos="0">
                  <a:srgbClr val="D34516">
                    <a:alpha val="42000"/>
                  </a:srgbClr>
                </a:gs>
                <a:gs pos="55000">
                  <a:srgbClr val="E68B54"/>
                </a:gs>
                <a:gs pos="100000">
                  <a:srgbClr val="D34516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a:ln>
          <a:effectLst>
            <a:outerShdw blurRad="342900" dist="50800" dir="270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10053955" y="4577715"/>
            <a:ext cx="636905" cy="636905"/>
          </a:xfrm>
          <a:prstGeom prst="ellipse">
            <a:avLst/>
          </a:prstGeom>
          <a:solidFill>
            <a:srgbClr val="D34516"/>
          </a:solidFill>
          <a:ln>
            <a:solidFill>
              <a:srgbClr val="D345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9905365" y="4448810"/>
            <a:ext cx="933450" cy="933450"/>
          </a:xfrm>
          <a:prstGeom prst="ellipse">
            <a:avLst/>
          </a:prstGeom>
          <a:noFill/>
          <a:ln>
            <a:solidFill>
              <a:srgbClr val="D345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5" name="弧形 14"/>
          <p:cNvSpPr/>
          <p:nvPr/>
        </p:nvSpPr>
        <p:spPr>
          <a:xfrm rot="16985591">
            <a:off x="9967595" y="4491355"/>
            <a:ext cx="809625" cy="809625"/>
          </a:xfrm>
          <a:prstGeom prst="arc">
            <a:avLst>
              <a:gd name="adj1" fmla="val 13951372"/>
              <a:gd name="adj2" fmla="val 2099402"/>
            </a:avLst>
          </a:prstGeom>
          <a:ln w="25400" cap="rnd">
            <a:gradFill>
              <a:gsLst>
                <a:gs pos="68000">
                  <a:schemeClr val="bg1">
                    <a:alpha val="0"/>
                  </a:schemeClr>
                </a:gs>
                <a:gs pos="100000">
                  <a:schemeClr val="bg1">
                    <a:alpha val="0"/>
                  </a:schemeClr>
                </a:gs>
                <a:gs pos="0">
                  <a:srgbClr val="BE3A12"/>
                </a:gs>
              </a:gsLst>
              <a:lin ang="5400000" scaled="1"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6" name="弧形 15"/>
          <p:cNvSpPr/>
          <p:nvPr/>
        </p:nvSpPr>
        <p:spPr>
          <a:xfrm rot="7109300">
            <a:off x="9967595" y="4479925"/>
            <a:ext cx="809625" cy="809625"/>
          </a:xfrm>
          <a:prstGeom prst="arc">
            <a:avLst>
              <a:gd name="adj1" fmla="val 13951372"/>
              <a:gd name="adj2" fmla="val 1664967"/>
            </a:avLst>
          </a:prstGeom>
          <a:ln w="25400" cap="rnd">
            <a:gradFill>
              <a:gsLst>
                <a:gs pos="65700">
                  <a:schemeClr val="bg1">
                    <a:alpha val="0"/>
                  </a:schemeClr>
                </a:gs>
                <a:gs pos="100000">
                  <a:schemeClr val="bg1">
                    <a:alpha val="0"/>
                  </a:schemeClr>
                </a:gs>
                <a:gs pos="0">
                  <a:srgbClr val="BE3A12"/>
                </a:gs>
              </a:gsLst>
              <a:lin ang="5400000" scaled="1"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10079990" y="4662805"/>
            <a:ext cx="8553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spc="300" dirty="0">
                <a:solidFill>
                  <a:schemeClr val="bg1"/>
                </a:solidFill>
                <a:cs typeface="+mn-ea"/>
                <a:sym typeface="+mn-lt"/>
              </a:rPr>
              <a:t>02</a:t>
            </a:r>
          </a:p>
        </p:txBody>
      </p:sp>
      <p:sp>
        <p:nvSpPr>
          <p:cNvPr id="18" name="椭圆 17"/>
          <p:cNvSpPr/>
          <p:nvPr/>
        </p:nvSpPr>
        <p:spPr>
          <a:xfrm>
            <a:off x="1339215" y="2169795"/>
            <a:ext cx="636905" cy="636905"/>
          </a:xfrm>
          <a:prstGeom prst="ellipse">
            <a:avLst/>
          </a:prstGeom>
          <a:solidFill>
            <a:srgbClr val="D345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1190625" y="2040890"/>
            <a:ext cx="933450" cy="933450"/>
          </a:xfrm>
          <a:prstGeom prst="ellipse">
            <a:avLst/>
          </a:prstGeom>
          <a:noFill/>
          <a:ln>
            <a:solidFill>
              <a:srgbClr val="D345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0" name="弧形 19"/>
          <p:cNvSpPr/>
          <p:nvPr/>
        </p:nvSpPr>
        <p:spPr>
          <a:xfrm rot="16985591">
            <a:off x="1252855" y="2083435"/>
            <a:ext cx="809625" cy="809625"/>
          </a:xfrm>
          <a:prstGeom prst="arc">
            <a:avLst>
              <a:gd name="adj1" fmla="val 13951372"/>
              <a:gd name="adj2" fmla="val 2099402"/>
            </a:avLst>
          </a:prstGeom>
          <a:ln w="25400" cap="rnd">
            <a:gradFill>
              <a:gsLst>
                <a:gs pos="68000">
                  <a:schemeClr val="bg1">
                    <a:alpha val="0"/>
                  </a:schemeClr>
                </a:gs>
                <a:gs pos="100000">
                  <a:schemeClr val="bg1">
                    <a:alpha val="0"/>
                  </a:schemeClr>
                </a:gs>
                <a:gs pos="0">
                  <a:srgbClr val="BE3A12"/>
                </a:gs>
              </a:gsLst>
              <a:lin ang="5400000" scaled="1"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1" name="弧形 20"/>
          <p:cNvSpPr/>
          <p:nvPr/>
        </p:nvSpPr>
        <p:spPr>
          <a:xfrm rot="7109300">
            <a:off x="1252855" y="2072005"/>
            <a:ext cx="809625" cy="809625"/>
          </a:xfrm>
          <a:prstGeom prst="arc">
            <a:avLst>
              <a:gd name="adj1" fmla="val 13951372"/>
              <a:gd name="adj2" fmla="val 1664967"/>
            </a:avLst>
          </a:prstGeom>
          <a:ln w="25400" cap="rnd">
            <a:gradFill>
              <a:gsLst>
                <a:gs pos="65700">
                  <a:schemeClr val="bg1">
                    <a:alpha val="0"/>
                  </a:schemeClr>
                </a:gs>
                <a:gs pos="100000">
                  <a:schemeClr val="bg1">
                    <a:alpha val="0"/>
                  </a:schemeClr>
                </a:gs>
                <a:gs pos="0">
                  <a:srgbClr val="BE3A12"/>
                </a:gs>
              </a:gsLst>
              <a:lin ang="5400000" scaled="1"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1363345" y="2256155"/>
            <a:ext cx="6699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spc="300" dirty="0">
                <a:solidFill>
                  <a:schemeClr val="bg1"/>
                </a:solidFill>
                <a:cs typeface="+mn-ea"/>
                <a:sym typeface="+mn-lt"/>
              </a:rPr>
              <a:t>01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2442845" y="1769665"/>
            <a:ext cx="16914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spc="300" dirty="0">
                <a:solidFill>
                  <a:schemeClr val="tx1"/>
                </a:solidFill>
                <a:cs typeface="+mn-ea"/>
                <a:sym typeface="+mn-lt"/>
              </a:rPr>
              <a:t>请输入标题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2396490" y="2231390"/>
            <a:ext cx="8632190" cy="92202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dirty="0">
                <a:cs typeface="+mn-ea"/>
                <a:sym typeface="+mn-lt"/>
              </a:rPr>
              <a:t>请输入文本，请根据具体情况进行文本的修改，请输入文本，请根据具体情况进行文本的修改，请输入文本，请根据具体情况进行文本的修改，请输入文本，请根据具体情况进行文本的修改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7950351" y="4149010"/>
            <a:ext cx="16914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spc="300" dirty="0">
                <a:solidFill>
                  <a:schemeClr val="tx1"/>
                </a:solidFill>
                <a:cs typeface="+mn-ea"/>
                <a:sym typeface="+mn-lt"/>
              </a:rPr>
              <a:t>请输入标题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1171575" y="4610735"/>
            <a:ext cx="8632190" cy="92202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dirty="0">
                <a:cs typeface="+mn-ea"/>
                <a:sym typeface="+mn-lt"/>
              </a:rPr>
              <a:t>请输入文本，请根据具体情况进行文本的修改，请输入文本，请根据具体情况进行文本的修改，请输入文本，请根据具体情况进行文本的修改，请输入文本，请根据具体情况进行文本的修改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13" grpId="0"/>
      <p:bldP spid="13" grpId="1"/>
      <p:bldP spid="7" grpId="0" animBg="1"/>
      <p:bldP spid="7" grpId="1" animBg="1"/>
      <p:bldP spid="2" grpId="0" animBg="1"/>
      <p:bldP spid="2" grpId="1" animBg="1"/>
      <p:bldP spid="10" grpId="0" animBg="1"/>
      <p:bldP spid="10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26" grpId="0"/>
      <p:bldP spid="26" grpId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7" grpId="0"/>
      <p:bldP spid="27" grpId="1"/>
      <p:bldP spid="22" grpId="0"/>
      <p:bldP spid="22" grpId="1"/>
      <p:bldP spid="23" grpId="0" animBg="1"/>
      <p:bldP spid="23" grpId="1" animBg="1"/>
      <p:bldP spid="24" grpId="0"/>
      <p:bldP spid="24" grpId="1"/>
      <p:bldP spid="25" grpId="0" animBg="1"/>
      <p:bldP spid="25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椭圆 29"/>
          <p:cNvSpPr/>
          <p:nvPr/>
        </p:nvSpPr>
        <p:spPr>
          <a:xfrm rot="16200000">
            <a:off x="8196580" y="1713673"/>
            <a:ext cx="4747260" cy="4747260"/>
          </a:xfrm>
          <a:prstGeom prst="ellipse">
            <a:avLst/>
          </a:prstGeom>
          <a:gradFill>
            <a:gsLst>
              <a:gs pos="0">
                <a:srgbClr val="FDB57E">
                  <a:alpha val="0"/>
                </a:srgbClr>
              </a:gs>
              <a:gs pos="100000">
                <a:srgbClr val="E68B54">
                  <a:alpha val="40000"/>
                </a:srgbClr>
              </a:gs>
            </a:gsLst>
            <a:lin ang="8100000" scaled="0"/>
          </a:gradFill>
          <a:ln>
            <a:gradFill>
              <a:gsLst>
                <a:gs pos="0">
                  <a:srgbClr val="BE3A12">
                    <a:alpha val="0"/>
                  </a:srgbClr>
                </a:gs>
                <a:gs pos="51000">
                  <a:srgbClr val="BE3A12">
                    <a:alpha val="67000"/>
                  </a:srgbClr>
                </a:gs>
                <a:gs pos="100000">
                  <a:srgbClr val="E68B54"/>
                </a:gs>
              </a:gsLst>
              <a:lin ang="108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" name="平行四边形 1"/>
          <p:cNvSpPr/>
          <p:nvPr/>
        </p:nvSpPr>
        <p:spPr>
          <a:xfrm>
            <a:off x="852171" y="31013"/>
            <a:ext cx="6286500" cy="7381875"/>
          </a:xfrm>
          <a:prstGeom prst="parallelogram">
            <a:avLst>
              <a:gd name="adj" fmla="val 17813"/>
            </a:avLst>
          </a:prstGeom>
          <a:gradFill>
            <a:gsLst>
              <a:gs pos="0">
                <a:srgbClr val="FDB57E">
                  <a:alpha val="0"/>
                </a:srgbClr>
              </a:gs>
              <a:gs pos="100000">
                <a:srgbClr val="E68B54">
                  <a:alpha val="33000"/>
                </a:srgbClr>
              </a:gs>
            </a:gsLst>
            <a:lin ang="16200000" scaled="0"/>
          </a:gradFill>
          <a:ln>
            <a:gradFill>
              <a:gsLst>
                <a:gs pos="66000">
                  <a:schemeClr val="bg1">
                    <a:alpha val="0"/>
                  </a:schemeClr>
                </a:gs>
                <a:gs pos="100000">
                  <a:schemeClr val="bg1">
                    <a:alpha val="0"/>
                  </a:schemeClr>
                </a:gs>
                <a:gs pos="0">
                  <a:srgbClr val="BE3A12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5502275"/>
            <a:ext cx="2125345" cy="136779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1154490" y="295335"/>
            <a:ext cx="232791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rgbClr val="D34516"/>
                </a:solidFill>
                <a:cs typeface="+mn-ea"/>
                <a:sym typeface="+mn-lt"/>
              </a:rPr>
              <a:t>新年工作计划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flipH="1">
            <a:off x="170" y="-74170"/>
            <a:ext cx="1155777" cy="158600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0570210" y="-13970"/>
            <a:ext cx="1649730" cy="134429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5" cstate="screen"/>
          <a:srcRect t="-967" r="-652"/>
          <a:stretch>
            <a:fillRect/>
          </a:stretch>
        </p:blipFill>
        <p:spPr>
          <a:xfrm>
            <a:off x="10821035" y="4710430"/>
            <a:ext cx="1427480" cy="185928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10125710" y="5084391"/>
            <a:ext cx="2110105" cy="177361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7" cstate="screen"/>
          <a:srcRect/>
          <a:stretch>
            <a:fillRect/>
          </a:stretch>
        </p:blipFill>
        <p:spPr>
          <a:xfrm>
            <a:off x="7098031" y="5322349"/>
            <a:ext cx="4566601" cy="1547864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313306" y="1436863"/>
            <a:ext cx="7200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i="1" spc="300" dirty="0">
                <a:solidFill>
                  <a:srgbClr val="D34516"/>
                </a:solidFill>
                <a:cs typeface="+mn-ea"/>
                <a:sym typeface="+mn-lt"/>
              </a:rPr>
              <a:t>01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980056" y="1498418"/>
            <a:ext cx="16914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spc="300" dirty="0">
                <a:solidFill>
                  <a:schemeClr val="tx1"/>
                </a:solidFill>
                <a:cs typeface="+mn-ea"/>
                <a:sym typeface="+mn-lt"/>
              </a:rPr>
              <a:t>请输入标题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892301" y="2874448"/>
            <a:ext cx="7200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i="1" spc="300" dirty="0">
                <a:solidFill>
                  <a:srgbClr val="D34516"/>
                </a:solidFill>
                <a:cs typeface="+mn-ea"/>
                <a:sym typeface="+mn-lt"/>
              </a:rPr>
              <a:t>02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2559051" y="2936003"/>
            <a:ext cx="16914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spc="300" dirty="0">
                <a:solidFill>
                  <a:schemeClr val="tx1"/>
                </a:solidFill>
                <a:cs typeface="+mn-ea"/>
                <a:sym typeface="+mn-lt"/>
              </a:rPr>
              <a:t>请输入标题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1579246" y="4312033"/>
            <a:ext cx="7200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i="1" spc="300" dirty="0">
                <a:solidFill>
                  <a:srgbClr val="D34516"/>
                </a:solidFill>
                <a:cs typeface="+mn-ea"/>
                <a:sym typeface="+mn-lt"/>
              </a:rPr>
              <a:t>03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2245996" y="4373588"/>
            <a:ext cx="16914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spc="300" dirty="0">
                <a:solidFill>
                  <a:schemeClr val="tx1"/>
                </a:solidFill>
                <a:cs typeface="+mn-ea"/>
                <a:sym typeface="+mn-lt"/>
              </a:rPr>
              <a:t>请输入标题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2980056" y="1898548"/>
            <a:ext cx="3458210" cy="92202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dirty="0">
                <a:cs typeface="+mn-ea"/>
                <a:sym typeface="+mn-lt"/>
              </a:rPr>
              <a:t>请输入文本，请根据具体情况进行文本的修改，请根据具体情况进行文本的修改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2559051" y="3336188"/>
            <a:ext cx="3458210" cy="92202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dirty="0">
                <a:cs typeface="+mn-ea"/>
                <a:sym typeface="+mn-lt"/>
              </a:rPr>
              <a:t>请输入文本，请根据具体情况进行文本的修改，请根据具体情况进行文本的修改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2245996" y="4773828"/>
            <a:ext cx="3458210" cy="92202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dirty="0">
                <a:cs typeface="+mn-ea"/>
                <a:sym typeface="+mn-lt"/>
              </a:rPr>
              <a:t>请输入文本，请根据具体情况进行文本的修改，请根据具体情况进行文本的修改</a:t>
            </a: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 flipH="1">
            <a:off x="4365654" y="2397250"/>
            <a:ext cx="7826345" cy="4287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0" grpId="1" animBg="1"/>
      <p:bldP spid="2" grpId="0" animBg="1"/>
      <p:bldP spid="2" grpId="1" animBg="1"/>
      <p:bldP spid="13" grpId="0"/>
      <p:bldP spid="13" grpId="1"/>
      <p:bldP spid="7" grpId="0"/>
      <p:bldP spid="7" grpId="1"/>
      <p:bldP spid="3" grpId="0"/>
      <p:bldP spid="3" grpId="1"/>
      <p:bldP spid="6" grpId="0"/>
      <p:bldP spid="6" grpId="1"/>
      <p:bldP spid="10" grpId="0"/>
      <p:bldP spid="10" grpId="1"/>
      <p:bldP spid="14" grpId="0"/>
      <p:bldP spid="14" grpId="1"/>
      <p:bldP spid="15" grpId="0"/>
      <p:bldP spid="15" grpId="1"/>
      <p:bldP spid="18" grpId="0" animBg="1"/>
      <p:bldP spid="18" grpId="1" animBg="1"/>
      <p:bldP spid="16" grpId="0" animBg="1"/>
      <p:bldP spid="16" grpId="1" animBg="1"/>
      <p:bldP spid="17" grpId="0" animBg="1"/>
      <p:bldP spid="17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8100042" y="3024474"/>
            <a:ext cx="4108668" cy="1992887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446252" y="4406145"/>
            <a:ext cx="2941829" cy="59019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670087" y="2189265"/>
            <a:ext cx="4819650" cy="286155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0" y="823808"/>
            <a:ext cx="3207681" cy="135741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0" y="5172075"/>
            <a:ext cx="2638746" cy="169750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8" cstate="screen"/>
          <a:srcRect t="-967" r="-652"/>
          <a:stretch>
            <a:fillRect/>
          </a:stretch>
        </p:blipFill>
        <p:spPr>
          <a:xfrm>
            <a:off x="10772584" y="4648457"/>
            <a:ext cx="1475953" cy="192126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10763250" y="5620670"/>
            <a:ext cx="1472872" cy="123732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10" cstate="screen"/>
          <a:srcRect/>
          <a:stretch>
            <a:fillRect/>
          </a:stretch>
        </p:blipFill>
        <p:spPr>
          <a:xfrm>
            <a:off x="8124825" y="5776720"/>
            <a:ext cx="3224212" cy="109285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11" cstate="screen"/>
          <a:stretch>
            <a:fillRect/>
          </a:stretch>
        </p:blipFill>
        <p:spPr>
          <a:xfrm>
            <a:off x="-9525" y="4543805"/>
            <a:ext cx="1394667" cy="59019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2" cstate="screen"/>
          <a:stretch>
            <a:fillRect/>
          </a:stretch>
        </p:blipFill>
        <p:spPr>
          <a:xfrm>
            <a:off x="9803219" y="-13697"/>
            <a:ext cx="2417049" cy="196883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13" cstate="screen"/>
          <a:stretch>
            <a:fillRect/>
          </a:stretch>
        </p:blipFill>
        <p:spPr>
          <a:xfrm>
            <a:off x="11043455" y="-25275"/>
            <a:ext cx="1155777" cy="158600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14" cstate="screen"/>
          <a:stretch>
            <a:fillRect/>
          </a:stretch>
        </p:blipFill>
        <p:spPr>
          <a:xfrm>
            <a:off x="9534429" y="4722061"/>
            <a:ext cx="428721" cy="508287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15" cstate="screen"/>
          <a:stretch>
            <a:fillRect/>
          </a:stretch>
        </p:blipFill>
        <p:spPr>
          <a:xfrm>
            <a:off x="6229225" y="-327490"/>
            <a:ext cx="750230" cy="88946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16" cstate="screen"/>
          <a:stretch>
            <a:fillRect/>
          </a:stretch>
        </p:blipFill>
        <p:spPr>
          <a:xfrm>
            <a:off x="1549103" y="276308"/>
            <a:ext cx="441622" cy="523583"/>
          </a:xfrm>
          <a:prstGeom prst="rect">
            <a:avLst/>
          </a:prstGeom>
        </p:spPr>
      </p:pic>
      <p:sp>
        <p:nvSpPr>
          <p:cNvPr id="15" name="椭圆 14"/>
          <p:cNvSpPr/>
          <p:nvPr/>
        </p:nvSpPr>
        <p:spPr>
          <a:xfrm>
            <a:off x="4272148" y="2724150"/>
            <a:ext cx="249382" cy="249382"/>
          </a:xfrm>
          <a:prstGeom prst="ellipse">
            <a:avLst/>
          </a:prstGeom>
          <a:solidFill>
            <a:srgbClr val="BE3A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3670094" y="3961534"/>
            <a:ext cx="249382" cy="249382"/>
          </a:xfrm>
          <a:prstGeom prst="ellipse">
            <a:avLst/>
          </a:prstGeom>
          <a:solidFill>
            <a:srgbClr val="BE3A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7513371" y="2724150"/>
            <a:ext cx="249382" cy="249382"/>
          </a:xfrm>
          <a:prstGeom prst="ellipse">
            <a:avLst/>
          </a:prstGeom>
          <a:solidFill>
            <a:srgbClr val="BE3A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8102560" y="3961534"/>
            <a:ext cx="249382" cy="249382"/>
          </a:xfrm>
          <a:prstGeom prst="ellipse">
            <a:avLst/>
          </a:prstGeom>
          <a:solidFill>
            <a:srgbClr val="BE3A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5311170" y="467256"/>
            <a:ext cx="15696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b="1" dirty="0">
                <a:cs typeface="+mn-ea"/>
                <a:sym typeface="+mn-lt"/>
              </a:rPr>
              <a:t>目录</a:t>
            </a:r>
          </a:p>
        </p:txBody>
      </p:sp>
      <p:sp>
        <p:nvSpPr>
          <p:cNvPr id="20" name="椭圆 19"/>
          <p:cNvSpPr/>
          <p:nvPr/>
        </p:nvSpPr>
        <p:spPr>
          <a:xfrm>
            <a:off x="3322698" y="2498067"/>
            <a:ext cx="694262" cy="694262"/>
          </a:xfrm>
          <a:prstGeom prst="ellipse">
            <a:avLst/>
          </a:prstGeom>
          <a:noFill/>
          <a:ln>
            <a:solidFill>
              <a:srgbClr val="BE3A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2828866" y="3720044"/>
            <a:ext cx="694262" cy="694262"/>
          </a:xfrm>
          <a:prstGeom prst="ellipse">
            <a:avLst/>
          </a:prstGeom>
          <a:noFill/>
          <a:ln>
            <a:solidFill>
              <a:srgbClr val="BE3A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7993554" y="2498067"/>
            <a:ext cx="694262" cy="694262"/>
          </a:xfrm>
          <a:prstGeom prst="ellipse">
            <a:avLst/>
          </a:prstGeom>
          <a:noFill/>
          <a:ln>
            <a:solidFill>
              <a:srgbClr val="BE3A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8524676" y="3720044"/>
            <a:ext cx="694262" cy="694262"/>
          </a:xfrm>
          <a:prstGeom prst="ellipse">
            <a:avLst/>
          </a:prstGeom>
          <a:noFill/>
          <a:ln>
            <a:solidFill>
              <a:srgbClr val="BE3A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3321015" y="2436550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>
                <a:cs typeface="+mn-ea"/>
                <a:sym typeface="+mn-lt"/>
              </a:rPr>
              <a:t>壹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8006157" y="2436550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>
                <a:cs typeface="+mn-ea"/>
                <a:sym typeface="+mn-lt"/>
              </a:rPr>
              <a:t>贰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2836325" y="3673617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>
                <a:cs typeface="+mn-ea"/>
                <a:sym typeface="+mn-lt"/>
              </a:rPr>
              <a:t>叁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8540642" y="3673617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>
                <a:cs typeface="+mn-ea"/>
                <a:sym typeface="+mn-lt"/>
              </a:rPr>
              <a:t>肆</a:t>
            </a:r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>
          <a:blip r:embed="rId17" cstate="screen"/>
          <a:stretch>
            <a:fillRect/>
          </a:stretch>
        </p:blipFill>
        <p:spPr>
          <a:xfrm>
            <a:off x="4390953" y="1524733"/>
            <a:ext cx="3438809" cy="3808534"/>
          </a:xfrm>
          <a:prstGeom prst="rect">
            <a:avLst/>
          </a:prstGeom>
        </p:spPr>
      </p:pic>
      <p:sp>
        <p:nvSpPr>
          <p:cNvPr id="34" name="椭圆 33"/>
          <p:cNvSpPr/>
          <p:nvPr/>
        </p:nvSpPr>
        <p:spPr>
          <a:xfrm>
            <a:off x="7443733" y="2018080"/>
            <a:ext cx="376154" cy="376154"/>
          </a:xfrm>
          <a:prstGeom prst="ellipse">
            <a:avLst/>
          </a:prstGeom>
          <a:solidFill>
            <a:srgbClr val="BE3A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BE3A12"/>
              </a:solidFill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97349" y="3736340"/>
            <a:ext cx="263271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chemeClr val="tx1"/>
                </a:solidFill>
                <a:cs typeface="+mn-ea"/>
                <a:sym typeface="+mn-lt"/>
              </a:rPr>
              <a:t>市场需求分析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9316462" y="3714750"/>
            <a:ext cx="263271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chemeClr val="tx1"/>
                </a:solidFill>
                <a:cs typeface="+mn-ea"/>
                <a:sym typeface="+mn-lt"/>
              </a:rPr>
              <a:t>新年工作计划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662067" y="2490418"/>
            <a:ext cx="263271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chemeClr val="tx1"/>
                </a:solidFill>
                <a:cs typeface="+mn-ea"/>
                <a:sym typeface="+mn-lt"/>
              </a:rPr>
              <a:t>年终工作总结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8769251" y="2490418"/>
            <a:ext cx="263271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chemeClr val="tx1"/>
                </a:solidFill>
                <a:cs typeface="+mn-ea"/>
                <a:sym typeface="+mn-lt"/>
              </a:rPr>
              <a:t>工作问题回顾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/>
      <p:bldP spid="19" grpId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/>
      <p:bldP spid="24" grpId="1"/>
      <p:bldP spid="26" grpId="0"/>
      <p:bldP spid="26" grpId="1"/>
      <p:bldP spid="27" grpId="0"/>
      <p:bldP spid="27" grpId="1"/>
      <p:bldP spid="28" grpId="0"/>
      <p:bldP spid="28" grpId="1"/>
      <p:bldP spid="34" grpId="0" animBg="1"/>
      <p:bldP spid="34" grpId="1" animBg="1"/>
      <p:bldP spid="2" grpId="0"/>
      <p:bldP spid="2" grpId="1"/>
      <p:bldP spid="25" grpId="0"/>
      <p:bldP spid="25" grpId="1"/>
      <p:bldP spid="31" grpId="0"/>
      <p:bldP spid="31" grpId="1"/>
      <p:bldP spid="33" grpId="0"/>
      <p:bldP spid="33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8100042" y="3024474"/>
            <a:ext cx="4108668" cy="1992887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9803219" y="-13697"/>
            <a:ext cx="2417049" cy="1968839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727310" y="3113156"/>
            <a:ext cx="1851090" cy="176613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11043455" y="-25275"/>
            <a:ext cx="1155777" cy="158600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0" y="823808"/>
            <a:ext cx="3207681" cy="135741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4948200" y="1321334"/>
            <a:ext cx="6353250" cy="377209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0" y="5172075"/>
            <a:ext cx="2638746" cy="1697503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>
            <a:off x="2446252" y="4406145"/>
            <a:ext cx="2941829" cy="59019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11" cstate="screen"/>
          <a:stretch>
            <a:fillRect/>
          </a:stretch>
        </p:blipFill>
        <p:spPr>
          <a:xfrm>
            <a:off x="4488739" y="2030712"/>
            <a:ext cx="6746781" cy="3931024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12" cstate="screen"/>
          <a:stretch>
            <a:fillRect/>
          </a:stretch>
        </p:blipFill>
        <p:spPr>
          <a:xfrm>
            <a:off x="4711716" y="5198215"/>
            <a:ext cx="907004" cy="812066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13" cstate="screen"/>
          <a:srcRect t="-967" r="-652"/>
          <a:stretch>
            <a:fillRect/>
          </a:stretch>
        </p:blipFill>
        <p:spPr>
          <a:xfrm>
            <a:off x="10772584" y="4648457"/>
            <a:ext cx="1475953" cy="1921268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14" cstate="screen"/>
          <a:stretch>
            <a:fillRect/>
          </a:stretch>
        </p:blipFill>
        <p:spPr>
          <a:xfrm>
            <a:off x="10763250" y="5620670"/>
            <a:ext cx="1472872" cy="1237329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15" cstate="screen"/>
          <a:stretch>
            <a:fillRect/>
          </a:stretch>
        </p:blipFill>
        <p:spPr>
          <a:xfrm>
            <a:off x="4311145" y="1304924"/>
            <a:ext cx="552450" cy="654979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16" cstate="screen"/>
          <a:stretch>
            <a:fillRect/>
          </a:stretch>
        </p:blipFill>
        <p:spPr>
          <a:xfrm>
            <a:off x="6229225" y="-327490"/>
            <a:ext cx="750230" cy="889465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17" cstate="screen"/>
          <a:stretch>
            <a:fillRect/>
          </a:stretch>
        </p:blipFill>
        <p:spPr>
          <a:xfrm>
            <a:off x="1549103" y="276308"/>
            <a:ext cx="441622" cy="523583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18" cstate="screen"/>
          <a:stretch>
            <a:fillRect/>
          </a:stretch>
        </p:blipFill>
        <p:spPr>
          <a:xfrm>
            <a:off x="2020609" y="2668772"/>
            <a:ext cx="277847" cy="329413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19" cstate="screen"/>
          <a:stretch>
            <a:fillRect/>
          </a:stretch>
        </p:blipFill>
        <p:spPr>
          <a:xfrm>
            <a:off x="3285061" y="5646400"/>
            <a:ext cx="6285778" cy="1028032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20" cstate="screen"/>
          <a:srcRect/>
          <a:stretch>
            <a:fillRect/>
          </a:stretch>
        </p:blipFill>
        <p:spPr>
          <a:xfrm>
            <a:off x="8124825" y="5776720"/>
            <a:ext cx="3224212" cy="1092857"/>
          </a:xfrm>
          <a:prstGeom prst="rect">
            <a:avLst/>
          </a:prstGeom>
        </p:spPr>
      </p:pic>
      <p:sp>
        <p:nvSpPr>
          <p:cNvPr id="40" name="文本框 39"/>
          <p:cNvSpPr txBox="1"/>
          <p:nvPr/>
        </p:nvSpPr>
        <p:spPr>
          <a:xfrm>
            <a:off x="7410590" y="1385820"/>
            <a:ext cx="15760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b="1" i="1" dirty="0">
                <a:cs typeface="+mn-ea"/>
                <a:sym typeface="+mn-lt"/>
              </a:rPr>
              <a:t>2022</a:t>
            </a:r>
            <a:endParaRPr lang="zh-CN" altLang="en-US" sz="4400" b="1" i="1" dirty="0">
              <a:cs typeface="+mn-ea"/>
              <a:sym typeface="+mn-lt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4340260" y="6028675"/>
            <a:ext cx="34163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cs typeface="+mn-ea"/>
                <a:sym typeface="+mn-lt"/>
              </a:rPr>
              <a:t>国潮风虎年主题模板</a:t>
            </a:r>
          </a:p>
        </p:txBody>
      </p:sp>
      <p:pic>
        <p:nvPicPr>
          <p:cNvPr id="42" name="图片 41"/>
          <p:cNvPicPr>
            <a:picLocks noChangeAspect="1"/>
          </p:cNvPicPr>
          <p:nvPr/>
        </p:nvPicPr>
        <p:blipFill>
          <a:blip r:embed="rId21" cstate="screen"/>
          <a:stretch>
            <a:fillRect/>
          </a:stretch>
        </p:blipFill>
        <p:spPr>
          <a:xfrm>
            <a:off x="-19171" y="4531809"/>
            <a:ext cx="1394667" cy="590191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79386" y="1934375"/>
            <a:ext cx="5320890" cy="1323439"/>
          </a:xfrm>
          <a:prstGeom prst="rect">
            <a:avLst/>
          </a:prstGeom>
          <a:noFill/>
          <a:effectLst>
            <a:outerShdw blurRad="241300" dist="50800" dir="270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zh-CN" altLang="en-US" sz="8000" b="1" dirty="0">
                <a:gradFill>
                  <a:gsLst>
                    <a:gs pos="0">
                      <a:schemeClr val="accent4">
                        <a:lumMod val="20000"/>
                        <a:lumOff val="80000"/>
                      </a:schemeClr>
                    </a:gs>
                    <a:gs pos="100000">
                      <a:schemeClr val="accent4">
                        <a:lumMod val="40000"/>
                        <a:lumOff val="60000"/>
                      </a:schemeClr>
                    </a:gs>
                  </a:gsLst>
                  <a:lin ang="2700000" scaled="0"/>
                </a:gradFill>
                <a:cs typeface="+mn-ea"/>
                <a:sym typeface="+mn-lt"/>
              </a:rPr>
              <a:t>谢谢观看！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1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996610" y="1150535"/>
            <a:ext cx="6572250" cy="390211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366760" y="3060065"/>
            <a:ext cx="3825240" cy="185547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9803219" y="-13697"/>
            <a:ext cx="2417049" cy="196883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11043455" y="-25275"/>
            <a:ext cx="1155777" cy="158600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 flipV="1">
            <a:off x="3810" y="-590337"/>
            <a:ext cx="3207681" cy="135741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8" cstate="screen"/>
          <a:srcRect t="-967" r="-652"/>
          <a:stretch>
            <a:fillRect/>
          </a:stretch>
        </p:blipFill>
        <p:spPr>
          <a:xfrm>
            <a:off x="10772584" y="4648457"/>
            <a:ext cx="1475953" cy="1921268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10763250" y="5620670"/>
            <a:ext cx="1472872" cy="1237329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>
            <a:off x="4311145" y="1304924"/>
            <a:ext cx="552450" cy="654979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11" cstate="screen"/>
          <a:srcRect/>
          <a:stretch>
            <a:fillRect/>
          </a:stretch>
        </p:blipFill>
        <p:spPr>
          <a:xfrm>
            <a:off x="-1" y="4915650"/>
            <a:ext cx="5781675" cy="195971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12" cstate="screen"/>
          <a:stretch>
            <a:fillRect/>
          </a:stretch>
        </p:blipFill>
        <p:spPr>
          <a:xfrm>
            <a:off x="-19171" y="4531809"/>
            <a:ext cx="1394667" cy="59019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3" cstate="screen"/>
          <a:stretch>
            <a:fillRect/>
          </a:stretch>
        </p:blipFill>
        <p:spPr>
          <a:xfrm>
            <a:off x="-1" y="4486011"/>
            <a:ext cx="3705225" cy="2383568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5497735" y="1484831"/>
            <a:ext cx="121219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8000" b="1" dirty="0">
                <a:cs typeface="+mn-ea"/>
                <a:sym typeface="+mn-lt"/>
              </a:rPr>
              <a:t>壹</a:t>
            </a: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14" cstate="screen"/>
          <a:stretch>
            <a:fillRect/>
          </a:stretch>
        </p:blipFill>
        <p:spPr>
          <a:xfrm>
            <a:off x="9019436" y="4606335"/>
            <a:ext cx="337125" cy="399692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5" cstate="screen"/>
          <a:stretch>
            <a:fillRect/>
          </a:stretch>
        </p:blipFill>
        <p:spPr>
          <a:xfrm>
            <a:off x="6229225" y="-327490"/>
            <a:ext cx="750230" cy="88946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6" cstate="screen"/>
          <a:stretch>
            <a:fillRect/>
          </a:stretch>
        </p:blipFill>
        <p:spPr>
          <a:xfrm>
            <a:off x="1549103" y="276308"/>
            <a:ext cx="441622" cy="523583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17" cstate="screen"/>
          <a:stretch>
            <a:fillRect/>
          </a:stretch>
        </p:blipFill>
        <p:spPr>
          <a:xfrm>
            <a:off x="4759341" y="5188910"/>
            <a:ext cx="907004" cy="812066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8" cstate="screen"/>
          <a:stretch>
            <a:fillRect/>
          </a:stretch>
        </p:blipFill>
        <p:spPr>
          <a:xfrm rot="17857510">
            <a:off x="5839252" y="5533854"/>
            <a:ext cx="479822" cy="429598"/>
          </a:xfrm>
          <a:prstGeom prst="rect">
            <a:avLst/>
          </a:prstGeom>
        </p:spPr>
      </p:pic>
      <p:sp>
        <p:nvSpPr>
          <p:cNvPr id="31" name="文本框 30"/>
          <p:cNvSpPr txBox="1"/>
          <p:nvPr/>
        </p:nvSpPr>
        <p:spPr>
          <a:xfrm>
            <a:off x="4787960" y="2870260"/>
            <a:ext cx="263271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chemeClr val="tx1"/>
                </a:solidFill>
                <a:cs typeface="+mn-ea"/>
                <a:sym typeface="+mn-lt"/>
              </a:rPr>
              <a:t>年终工作总结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9" cstate="screen"/>
          <a:stretch>
            <a:fillRect/>
          </a:stretch>
        </p:blipFill>
        <p:spPr>
          <a:xfrm>
            <a:off x="3810" y="823595"/>
            <a:ext cx="10417810" cy="57073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31" grpId="0"/>
      <p:bldP spid="31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任意多边形: 形状 13"/>
          <p:cNvSpPr/>
          <p:nvPr/>
        </p:nvSpPr>
        <p:spPr>
          <a:xfrm>
            <a:off x="-8860" y="2"/>
            <a:ext cx="12231200" cy="6857999"/>
          </a:xfrm>
          <a:custGeom>
            <a:avLst/>
            <a:gdLst>
              <a:gd name="connsiteX0" fmla="*/ 10367226 w 12231200"/>
              <a:gd name="connsiteY0" fmla="*/ 0 h 6857999"/>
              <a:gd name="connsiteX1" fmla="*/ 12231200 w 12231200"/>
              <a:gd name="connsiteY1" fmla="*/ 0 h 6857999"/>
              <a:gd name="connsiteX2" fmla="*/ 12231200 w 12231200"/>
              <a:gd name="connsiteY2" fmla="*/ 6857999 h 6857999"/>
              <a:gd name="connsiteX3" fmla="*/ 10839914 w 12231200"/>
              <a:gd name="connsiteY3" fmla="*/ 6857999 h 6857999"/>
              <a:gd name="connsiteX4" fmla="*/ 10954751 w 12231200"/>
              <a:gd name="connsiteY4" fmla="*/ 6678871 h 6857999"/>
              <a:gd name="connsiteX5" fmla="*/ 11775744 w 12231200"/>
              <a:gd name="connsiteY5" fmla="*/ 3738311 h 6857999"/>
              <a:gd name="connsiteX6" fmla="*/ 10480790 w 12231200"/>
              <a:gd name="connsiteY6" fmla="*/ 131102 h 6857999"/>
              <a:gd name="connsiteX7" fmla="*/ 0 w 12231200"/>
              <a:gd name="connsiteY7" fmla="*/ 0 h 6857999"/>
              <a:gd name="connsiteX8" fmla="*/ 1842495 w 12231200"/>
              <a:gd name="connsiteY8" fmla="*/ 0 h 6857999"/>
              <a:gd name="connsiteX9" fmla="*/ 1728931 w 12231200"/>
              <a:gd name="connsiteY9" fmla="*/ 131102 h 6857999"/>
              <a:gd name="connsiteX10" fmla="*/ 433976 w 12231200"/>
              <a:gd name="connsiteY10" fmla="*/ 3738311 h 6857999"/>
              <a:gd name="connsiteX11" fmla="*/ 1254969 w 12231200"/>
              <a:gd name="connsiteY11" fmla="*/ 6678871 h 6857999"/>
              <a:gd name="connsiteX12" fmla="*/ 1369807 w 12231200"/>
              <a:gd name="connsiteY12" fmla="*/ 6857999 h 6857999"/>
              <a:gd name="connsiteX13" fmla="*/ 0 w 12231200"/>
              <a:gd name="connsiteY1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231200" h="6857999">
                <a:moveTo>
                  <a:pt x="10367226" y="0"/>
                </a:moveTo>
                <a:lnTo>
                  <a:pt x="12231200" y="0"/>
                </a:lnTo>
                <a:lnTo>
                  <a:pt x="12231200" y="6857999"/>
                </a:lnTo>
                <a:lnTo>
                  <a:pt x="10839914" y="6857999"/>
                </a:lnTo>
                <a:lnTo>
                  <a:pt x="10954751" y="6678871"/>
                </a:lnTo>
                <a:cubicBezTo>
                  <a:pt x="11475732" y="5821451"/>
                  <a:pt x="11775744" y="4814917"/>
                  <a:pt x="11775744" y="3738311"/>
                </a:cubicBezTo>
                <a:cubicBezTo>
                  <a:pt x="11775744" y="2368086"/>
                  <a:pt x="11289775" y="1111365"/>
                  <a:pt x="10480790" y="131102"/>
                </a:cubicBezTo>
                <a:close/>
                <a:moveTo>
                  <a:pt x="0" y="0"/>
                </a:moveTo>
                <a:lnTo>
                  <a:pt x="1842495" y="0"/>
                </a:lnTo>
                <a:lnTo>
                  <a:pt x="1728931" y="131102"/>
                </a:lnTo>
                <a:cubicBezTo>
                  <a:pt x="919946" y="1111365"/>
                  <a:pt x="433976" y="2368086"/>
                  <a:pt x="433976" y="3738311"/>
                </a:cubicBezTo>
                <a:cubicBezTo>
                  <a:pt x="433976" y="4814917"/>
                  <a:pt x="733989" y="5821451"/>
                  <a:pt x="1254969" y="6678871"/>
                </a:cubicBezTo>
                <a:lnTo>
                  <a:pt x="1369807" y="6857999"/>
                </a:lnTo>
                <a:lnTo>
                  <a:pt x="0" y="6857999"/>
                </a:lnTo>
                <a:close/>
              </a:path>
            </a:pathLst>
          </a:custGeom>
          <a:gradFill>
            <a:gsLst>
              <a:gs pos="0">
                <a:srgbClr val="FDB57E">
                  <a:alpha val="0"/>
                </a:srgbClr>
              </a:gs>
              <a:gs pos="100000">
                <a:srgbClr val="E68B54">
                  <a:alpha val="9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5502275"/>
            <a:ext cx="2125345" cy="136779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685800" y="2046605"/>
            <a:ext cx="2697480" cy="3200400"/>
          </a:xfrm>
          <a:prstGeom prst="rect">
            <a:avLst/>
          </a:prstGeom>
          <a:noFill/>
          <a:ln>
            <a:solidFill>
              <a:srgbClr val="D34516"/>
            </a:solidFill>
          </a:ln>
          <a:extLst>
            <a:ext uri="{909E8E84-426E-40DD-AFC4-6F175D3DCCD1}">
              <a14:hiddenFill xmlns:a14="http://schemas.microsoft.com/office/drawing/2010/main">
                <a:gradFill>
                  <a:gsLst>
                    <a:gs pos="0">
                      <a:srgbClr val="FDB57E"/>
                    </a:gs>
                    <a:gs pos="100000">
                      <a:srgbClr val="E68B54"/>
                    </a:gs>
                  </a:gsLst>
                  <a:lin ang="8100000" scaled="0"/>
                </a:gra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154490" y="295335"/>
            <a:ext cx="232791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rgbClr val="D34516"/>
                </a:solidFill>
                <a:cs typeface="+mn-ea"/>
                <a:sym typeface="+mn-lt"/>
              </a:rPr>
              <a:t>年终工作总结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899160" y="2741295"/>
            <a:ext cx="2361565" cy="583565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1600" dirty="0">
                <a:solidFill>
                  <a:schemeClr val="tx1"/>
                </a:solidFill>
                <a:cs typeface="+mn-ea"/>
                <a:sym typeface="+mn-lt"/>
              </a:rPr>
              <a:t>请输入文本，请根据具体情况进行文本的修改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899160" y="3510915"/>
            <a:ext cx="2361565" cy="583565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1600" dirty="0">
                <a:solidFill>
                  <a:schemeClr val="tx1"/>
                </a:solidFill>
                <a:cs typeface="+mn-ea"/>
                <a:sym typeface="+mn-lt"/>
              </a:rPr>
              <a:t>请输入文本，请根据具体情况进行文本的修改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1343660" y="1875790"/>
            <a:ext cx="1609090" cy="39878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solidFill>
              <a:srgbClr val="AE1822"/>
            </a:solidFill>
          </a:ln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000" b="1" dirty="0">
                <a:solidFill>
                  <a:schemeClr val="tx1"/>
                </a:solidFill>
                <a:cs typeface="+mn-ea"/>
                <a:sym typeface="+mn-lt"/>
              </a:rPr>
              <a:t>请输入标题</a:t>
            </a:r>
          </a:p>
        </p:txBody>
      </p:sp>
      <p:sp>
        <p:nvSpPr>
          <p:cNvPr id="15" name="缺角矩形 14"/>
          <p:cNvSpPr/>
          <p:nvPr/>
        </p:nvSpPr>
        <p:spPr>
          <a:xfrm>
            <a:off x="1160780" y="1791970"/>
            <a:ext cx="1838325" cy="567055"/>
          </a:xfrm>
          <a:prstGeom prst="plaque">
            <a:avLst/>
          </a:prstGeom>
          <a:solidFill>
            <a:srgbClr val="D34516"/>
          </a:solidFill>
          <a:ln>
            <a:solidFill>
              <a:srgbClr val="FDB5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344295" y="1876425"/>
            <a:ext cx="1609090" cy="39878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请输入标题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899160" y="4280535"/>
            <a:ext cx="2361565" cy="583565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1600" dirty="0">
                <a:solidFill>
                  <a:schemeClr val="tx1"/>
                </a:solidFill>
                <a:cs typeface="+mn-ea"/>
                <a:sym typeface="+mn-lt"/>
              </a:rPr>
              <a:t>请输入文本，请根据具体情况进行文本的修改</a:t>
            </a:r>
          </a:p>
        </p:txBody>
      </p:sp>
      <p:sp>
        <p:nvSpPr>
          <p:cNvPr id="40" name="矩形 39"/>
          <p:cNvSpPr/>
          <p:nvPr/>
        </p:nvSpPr>
        <p:spPr>
          <a:xfrm>
            <a:off x="3460750" y="2045335"/>
            <a:ext cx="2697480" cy="3200400"/>
          </a:xfrm>
          <a:prstGeom prst="rect">
            <a:avLst/>
          </a:prstGeom>
          <a:noFill/>
          <a:ln>
            <a:solidFill>
              <a:srgbClr val="D34516"/>
            </a:solidFill>
          </a:ln>
          <a:extLst>
            <a:ext uri="{909E8E84-426E-40DD-AFC4-6F175D3DCCD1}">
              <a14:hiddenFill xmlns:a14="http://schemas.microsoft.com/office/drawing/2010/main">
                <a:gradFill>
                  <a:gsLst>
                    <a:gs pos="0">
                      <a:srgbClr val="FDB57E"/>
                    </a:gs>
                    <a:gs pos="100000">
                      <a:srgbClr val="E68B54"/>
                    </a:gs>
                  </a:gsLst>
                  <a:lin ang="8100000" scaled="0"/>
                </a:gra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3674110" y="2740025"/>
            <a:ext cx="2361565" cy="583565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1600" dirty="0">
                <a:solidFill>
                  <a:schemeClr val="tx1"/>
                </a:solidFill>
                <a:cs typeface="+mn-ea"/>
                <a:sym typeface="+mn-lt"/>
              </a:rPr>
              <a:t>请输入文本，请根据具体情况进行文本的修改</a:t>
            </a:r>
          </a:p>
        </p:txBody>
      </p:sp>
      <p:sp>
        <p:nvSpPr>
          <p:cNvPr id="42" name="文本框 41"/>
          <p:cNvSpPr txBox="1"/>
          <p:nvPr/>
        </p:nvSpPr>
        <p:spPr>
          <a:xfrm>
            <a:off x="3674110" y="3509645"/>
            <a:ext cx="2361565" cy="583565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1600" dirty="0">
                <a:solidFill>
                  <a:schemeClr val="tx1"/>
                </a:solidFill>
                <a:cs typeface="+mn-ea"/>
                <a:sym typeface="+mn-lt"/>
              </a:rPr>
              <a:t>请输入文本，请根据具体情况进行文本的修改</a:t>
            </a:r>
          </a:p>
        </p:txBody>
      </p:sp>
      <p:sp>
        <p:nvSpPr>
          <p:cNvPr id="45" name="文本框 44"/>
          <p:cNvSpPr txBox="1"/>
          <p:nvPr/>
        </p:nvSpPr>
        <p:spPr>
          <a:xfrm>
            <a:off x="4118610" y="1874520"/>
            <a:ext cx="1609090" cy="39878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solidFill>
              <a:srgbClr val="AE1822"/>
            </a:solidFill>
          </a:ln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000" b="1" dirty="0">
                <a:solidFill>
                  <a:schemeClr val="tx1"/>
                </a:solidFill>
                <a:cs typeface="+mn-ea"/>
                <a:sym typeface="+mn-lt"/>
              </a:rPr>
              <a:t>请输入标题</a:t>
            </a:r>
          </a:p>
        </p:txBody>
      </p:sp>
      <p:sp>
        <p:nvSpPr>
          <p:cNvPr id="46" name="缺角矩形 45"/>
          <p:cNvSpPr/>
          <p:nvPr/>
        </p:nvSpPr>
        <p:spPr>
          <a:xfrm>
            <a:off x="3935730" y="1790700"/>
            <a:ext cx="1838325" cy="567055"/>
          </a:xfrm>
          <a:prstGeom prst="plaque">
            <a:avLst/>
          </a:prstGeom>
          <a:solidFill>
            <a:srgbClr val="D34516"/>
          </a:solidFill>
          <a:ln>
            <a:solidFill>
              <a:srgbClr val="FDB5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4119245" y="1875155"/>
            <a:ext cx="1609090" cy="39878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请输入标题</a:t>
            </a:r>
          </a:p>
        </p:txBody>
      </p:sp>
      <p:sp>
        <p:nvSpPr>
          <p:cNvPr id="48" name="文本框 47"/>
          <p:cNvSpPr txBox="1"/>
          <p:nvPr/>
        </p:nvSpPr>
        <p:spPr>
          <a:xfrm>
            <a:off x="3674110" y="4279265"/>
            <a:ext cx="2361565" cy="583565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1600" dirty="0">
                <a:solidFill>
                  <a:schemeClr val="tx1"/>
                </a:solidFill>
                <a:cs typeface="+mn-ea"/>
                <a:sym typeface="+mn-lt"/>
              </a:rPr>
              <a:t>请输入文本，请根据具体情况进行文本的修改</a:t>
            </a:r>
          </a:p>
        </p:txBody>
      </p:sp>
      <p:sp>
        <p:nvSpPr>
          <p:cNvPr id="49" name="矩形 48"/>
          <p:cNvSpPr/>
          <p:nvPr/>
        </p:nvSpPr>
        <p:spPr>
          <a:xfrm>
            <a:off x="6256655" y="2044065"/>
            <a:ext cx="2697480" cy="3200400"/>
          </a:xfrm>
          <a:prstGeom prst="rect">
            <a:avLst/>
          </a:prstGeom>
          <a:noFill/>
          <a:ln>
            <a:solidFill>
              <a:srgbClr val="D34516"/>
            </a:solidFill>
          </a:ln>
          <a:extLst>
            <a:ext uri="{909E8E84-426E-40DD-AFC4-6F175D3DCCD1}">
              <a14:hiddenFill xmlns:a14="http://schemas.microsoft.com/office/drawing/2010/main">
                <a:gradFill>
                  <a:gsLst>
                    <a:gs pos="0">
                      <a:srgbClr val="FDB57E"/>
                    </a:gs>
                    <a:gs pos="100000">
                      <a:srgbClr val="E68B54"/>
                    </a:gs>
                  </a:gsLst>
                  <a:lin ang="8100000" scaled="0"/>
                </a:gra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6470015" y="2738755"/>
            <a:ext cx="2361565" cy="583565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1600" dirty="0">
                <a:solidFill>
                  <a:schemeClr val="tx1"/>
                </a:solidFill>
                <a:cs typeface="+mn-ea"/>
                <a:sym typeface="+mn-lt"/>
              </a:rPr>
              <a:t>请输入文本，请根据具体情况进行文本的修改</a:t>
            </a:r>
          </a:p>
        </p:txBody>
      </p:sp>
      <p:sp>
        <p:nvSpPr>
          <p:cNvPr id="51" name="文本框 50"/>
          <p:cNvSpPr txBox="1"/>
          <p:nvPr/>
        </p:nvSpPr>
        <p:spPr>
          <a:xfrm>
            <a:off x="6470015" y="3508375"/>
            <a:ext cx="2361565" cy="583565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1600" dirty="0">
                <a:solidFill>
                  <a:schemeClr val="tx1"/>
                </a:solidFill>
                <a:cs typeface="+mn-ea"/>
                <a:sym typeface="+mn-lt"/>
              </a:rPr>
              <a:t>请输入文本，请根据具体情况进行文本的修改</a:t>
            </a:r>
          </a:p>
        </p:txBody>
      </p:sp>
      <p:sp>
        <p:nvSpPr>
          <p:cNvPr id="54" name="文本框 53"/>
          <p:cNvSpPr txBox="1"/>
          <p:nvPr/>
        </p:nvSpPr>
        <p:spPr>
          <a:xfrm>
            <a:off x="6914515" y="1873250"/>
            <a:ext cx="1609090" cy="39878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solidFill>
              <a:srgbClr val="AE1822"/>
            </a:solidFill>
          </a:ln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000" b="1" dirty="0">
                <a:solidFill>
                  <a:schemeClr val="tx1"/>
                </a:solidFill>
                <a:cs typeface="+mn-ea"/>
                <a:sym typeface="+mn-lt"/>
              </a:rPr>
              <a:t>请输入标题</a:t>
            </a:r>
          </a:p>
        </p:txBody>
      </p:sp>
      <p:sp>
        <p:nvSpPr>
          <p:cNvPr id="55" name="缺角矩形 54"/>
          <p:cNvSpPr/>
          <p:nvPr/>
        </p:nvSpPr>
        <p:spPr>
          <a:xfrm>
            <a:off x="6731635" y="1789430"/>
            <a:ext cx="1838325" cy="567055"/>
          </a:xfrm>
          <a:prstGeom prst="plaque">
            <a:avLst/>
          </a:prstGeom>
          <a:solidFill>
            <a:srgbClr val="D34516"/>
          </a:solidFill>
          <a:ln>
            <a:solidFill>
              <a:srgbClr val="FDB5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6915150" y="1873885"/>
            <a:ext cx="1609090" cy="39878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请输入标题</a:t>
            </a:r>
          </a:p>
        </p:txBody>
      </p:sp>
      <p:sp>
        <p:nvSpPr>
          <p:cNvPr id="57" name="文本框 56"/>
          <p:cNvSpPr txBox="1"/>
          <p:nvPr/>
        </p:nvSpPr>
        <p:spPr>
          <a:xfrm>
            <a:off x="6470015" y="4277995"/>
            <a:ext cx="2361565" cy="583565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1600" dirty="0">
                <a:solidFill>
                  <a:schemeClr val="tx1"/>
                </a:solidFill>
                <a:cs typeface="+mn-ea"/>
                <a:sym typeface="+mn-lt"/>
              </a:rPr>
              <a:t>请输入文本，请根据具体情况进行文本的修改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flipH="1">
            <a:off x="170" y="-74170"/>
            <a:ext cx="1155777" cy="158600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0570210" y="-13970"/>
            <a:ext cx="1649730" cy="134429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5" cstate="screen"/>
          <a:srcRect t="-967" r="-652"/>
          <a:stretch>
            <a:fillRect/>
          </a:stretch>
        </p:blipFill>
        <p:spPr>
          <a:xfrm>
            <a:off x="10821035" y="4710430"/>
            <a:ext cx="1427480" cy="185928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11280140" y="6054725"/>
            <a:ext cx="955675" cy="8032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7" cstate="screen"/>
          <a:srcRect/>
          <a:stretch>
            <a:fillRect/>
          </a:stretch>
        </p:blipFill>
        <p:spPr>
          <a:xfrm>
            <a:off x="8440420" y="5777355"/>
            <a:ext cx="3224212" cy="1092857"/>
          </a:xfrm>
          <a:prstGeom prst="rect">
            <a:avLst/>
          </a:prstGeom>
        </p:spPr>
      </p:pic>
      <p:sp>
        <p:nvSpPr>
          <p:cNvPr id="14" name="椭圆 13"/>
          <p:cNvSpPr/>
          <p:nvPr/>
        </p:nvSpPr>
        <p:spPr>
          <a:xfrm rot="7320000">
            <a:off x="9050020" y="2290445"/>
            <a:ext cx="2385695" cy="2385695"/>
          </a:xfrm>
          <a:prstGeom prst="ellipse">
            <a:avLst/>
          </a:prstGeom>
          <a:gradFill>
            <a:gsLst>
              <a:gs pos="0">
                <a:srgbClr val="FDB57E">
                  <a:alpha val="0"/>
                </a:srgbClr>
              </a:gs>
              <a:gs pos="100000">
                <a:srgbClr val="E68B54">
                  <a:alpha val="40000"/>
                </a:srgbClr>
              </a:gs>
            </a:gsLst>
            <a:lin ang="8100000" scaled="0"/>
          </a:gradFill>
          <a:ln>
            <a:gradFill>
              <a:gsLst>
                <a:gs pos="0">
                  <a:srgbClr val="BE3A12">
                    <a:alpha val="0"/>
                  </a:srgbClr>
                </a:gs>
                <a:gs pos="51000">
                  <a:srgbClr val="BE3A12">
                    <a:alpha val="67000"/>
                  </a:srgbClr>
                </a:gs>
                <a:gs pos="100000">
                  <a:srgbClr val="E68B54"/>
                </a:gs>
              </a:gsLst>
              <a:lin ang="108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8774921" y="1980682"/>
            <a:ext cx="2889711" cy="3200400"/>
            <a:chOff x="8774921" y="1980682"/>
            <a:chExt cx="2889711" cy="3200400"/>
          </a:xfrm>
        </p:grpSpPr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8" cstate="screen"/>
            <a:stretch>
              <a:fillRect/>
            </a:stretch>
          </p:blipFill>
          <p:spPr>
            <a:xfrm flipH="1">
              <a:off x="8774921" y="1980682"/>
              <a:ext cx="2889711" cy="3200400"/>
            </a:xfrm>
            <a:prstGeom prst="rect">
              <a:avLst/>
            </a:prstGeom>
          </p:spPr>
        </p:pic>
        <p:sp>
          <p:nvSpPr>
            <p:cNvPr id="33" name="椭圆 32"/>
            <p:cNvSpPr/>
            <p:nvPr/>
          </p:nvSpPr>
          <p:spPr>
            <a:xfrm>
              <a:off x="8775195" y="2400565"/>
              <a:ext cx="331204" cy="331204"/>
            </a:xfrm>
            <a:prstGeom prst="ellipse">
              <a:avLst/>
            </a:prstGeom>
            <a:solidFill>
              <a:srgbClr val="BE3A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BE3A12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19" grpId="0" animBg="1"/>
      <p:bldP spid="19" grpId="1" animBg="1"/>
      <p:bldP spid="13" grpId="0"/>
      <p:bldP spid="13" grpId="1"/>
      <p:bldP spid="18" grpId="0" animBg="1"/>
      <p:bldP spid="18" grpId="1" animBg="1"/>
      <p:bldP spid="23" grpId="0" animBg="1"/>
      <p:bldP spid="23" grpId="1" animBg="1"/>
      <p:bldP spid="20" grpId="0" animBg="1"/>
      <p:bldP spid="20" grpId="1" animBg="1"/>
      <p:bldP spid="15" grpId="0" animBg="1"/>
      <p:bldP spid="15" grpId="1" animBg="1"/>
      <p:bldP spid="6" grpId="0" animBg="1"/>
      <p:bldP spid="6" grpId="1" animBg="1"/>
      <p:bldP spid="30" grpId="0" animBg="1"/>
      <p:bldP spid="30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14" grpId="0" animBg="1"/>
      <p:bldP spid="14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圆角矩形 37"/>
          <p:cNvSpPr/>
          <p:nvPr/>
        </p:nvSpPr>
        <p:spPr>
          <a:xfrm flipH="1" flipV="1">
            <a:off x="13335" y="5332730"/>
            <a:ext cx="12235180" cy="1511935"/>
          </a:xfrm>
          <a:prstGeom prst="roundRect">
            <a:avLst/>
          </a:prstGeom>
          <a:gradFill>
            <a:gsLst>
              <a:gs pos="0">
                <a:srgbClr val="FDB57E">
                  <a:alpha val="0"/>
                </a:srgbClr>
              </a:gs>
              <a:gs pos="100000">
                <a:srgbClr val="E68B54">
                  <a:alpha val="57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4" name="圆角矩形 33"/>
          <p:cNvSpPr/>
          <p:nvPr/>
        </p:nvSpPr>
        <p:spPr>
          <a:xfrm>
            <a:off x="-23495" y="-8890"/>
            <a:ext cx="12235180" cy="1511935"/>
          </a:xfrm>
          <a:prstGeom prst="roundRect">
            <a:avLst/>
          </a:prstGeom>
          <a:gradFill>
            <a:gsLst>
              <a:gs pos="0">
                <a:srgbClr val="FDB57E">
                  <a:alpha val="0"/>
                </a:srgbClr>
              </a:gs>
              <a:gs pos="100000">
                <a:srgbClr val="E68B54">
                  <a:alpha val="51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5502275"/>
            <a:ext cx="2125345" cy="136779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1154490" y="295335"/>
            <a:ext cx="232791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rgbClr val="D34516"/>
                </a:solidFill>
                <a:cs typeface="+mn-ea"/>
                <a:sym typeface="+mn-lt"/>
              </a:rPr>
              <a:t>年终工作总结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flipH="1">
            <a:off x="170" y="-74170"/>
            <a:ext cx="1155777" cy="158600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0570210" y="-13970"/>
            <a:ext cx="1649730" cy="134429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5" cstate="screen"/>
          <a:srcRect t="-967" r="-652"/>
          <a:stretch>
            <a:fillRect/>
          </a:stretch>
        </p:blipFill>
        <p:spPr>
          <a:xfrm>
            <a:off x="10821035" y="4710430"/>
            <a:ext cx="1427480" cy="185928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11280140" y="6054725"/>
            <a:ext cx="955675" cy="8032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7" cstate="screen"/>
          <a:srcRect/>
          <a:stretch>
            <a:fillRect/>
          </a:stretch>
        </p:blipFill>
        <p:spPr>
          <a:xfrm>
            <a:off x="8440420" y="5777355"/>
            <a:ext cx="3224212" cy="1092857"/>
          </a:xfrm>
          <a:prstGeom prst="rect">
            <a:avLst/>
          </a:prstGeom>
        </p:spPr>
      </p:pic>
      <p:sp>
        <p:nvSpPr>
          <p:cNvPr id="3" name="圆角矩形 2"/>
          <p:cNvSpPr/>
          <p:nvPr/>
        </p:nvSpPr>
        <p:spPr>
          <a:xfrm flipH="1">
            <a:off x="5337810" y="1602105"/>
            <a:ext cx="76200" cy="1545590"/>
          </a:xfrm>
          <a:prstGeom prst="roundRect">
            <a:avLst>
              <a:gd name="adj" fmla="val 43848"/>
            </a:avLst>
          </a:prstGeom>
          <a:solidFill>
            <a:srgbClr val="D34516"/>
          </a:solidFill>
          <a:ln>
            <a:solidFill>
              <a:srgbClr val="D345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6" name="圆角矩形 5"/>
          <p:cNvSpPr/>
          <p:nvPr/>
        </p:nvSpPr>
        <p:spPr>
          <a:xfrm flipH="1">
            <a:off x="8413115" y="1602105"/>
            <a:ext cx="76200" cy="1545590"/>
          </a:xfrm>
          <a:prstGeom prst="roundRect">
            <a:avLst>
              <a:gd name="adj" fmla="val 43848"/>
            </a:avLst>
          </a:prstGeom>
          <a:solidFill>
            <a:srgbClr val="D34516"/>
          </a:solidFill>
          <a:ln>
            <a:solidFill>
              <a:srgbClr val="D345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7" name="圆角矩形 6"/>
          <p:cNvSpPr/>
          <p:nvPr/>
        </p:nvSpPr>
        <p:spPr>
          <a:xfrm flipH="1">
            <a:off x="5337810" y="3957320"/>
            <a:ext cx="76200" cy="1545590"/>
          </a:xfrm>
          <a:prstGeom prst="roundRect">
            <a:avLst>
              <a:gd name="adj" fmla="val 43848"/>
            </a:avLst>
          </a:prstGeom>
          <a:solidFill>
            <a:srgbClr val="D34516"/>
          </a:solidFill>
          <a:ln>
            <a:solidFill>
              <a:srgbClr val="D345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4" name="圆角矩形 13"/>
          <p:cNvSpPr/>
          <p:nvPr/>
        </p:nvSpPr>
        <p:spPr>
          <a:xfrm flipH="1">
            <a:off x="8413115" y="3957320"/>
            <a:ext cx="76200" cy="1545590"/>
          </a:xfrm>
          <a:prstGeom prst="roundRect">
            <a:avLst>
              <a:gd name="adj" fmla="val 43848"/>
            </a:avLst>
          </a:prstGeom>
          <a:solidFill>
            <a:srgbClr val="D34516"/>
          </a:solidFill>
          <a:ln>
            <a:solidFill>
              <a:srgbClr val="D345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569585" y="2065655"/>
            <a:ext cx="2361565" cy="583565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1600" dirty="0">
                <a:solidFill>
                  <a:schemeClr val="tx1"/>
                </a:solidFill>
                <a:cs typeface="+mn-ea"/>
                <a:sym typeface="+mn-lt"/>
              </a:rPr>
              <a:t>请输入文本，请根据具体情况进行文本的修改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5569585" y="1690370"/>
            <a:ext cx="1900555" cy="39878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000" b="1" dirty="0">
                <a:solidFill>
                  <a:schemeClr val="tx1"/>
                </a:solidFill>
                <a:cs typeface="+mn-ea"/>
                <a:sym typeface="+mn-lt"/>
              </a:rPr>
              <a:t>请输入标题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5569585" y="2736850"/>
            <a:ext cx="2361565" cy="583565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1600" dirty="0">
                <a:solidFill>
                  <a:schemeClr val="tx1"/>
                </a:solidFill>
                <a:cs typeface="+mn-ea"/>
                <a:sym typeface="+mn-lt"/>
              </a:rPr>
              <a:t>请输入文本，请根据具体情况进行文本的修改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8645525" y="2065655"/>
            <a:ext cx="2361565" cy="583565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1600" dirty="0">
                <a:solidFill>
                  <a:schemeClr val="tx1"/>
                </a:solidFill>
                <a:cs typeface="+mn-ea"/>
                <a:sym typeface="+mn-lt"/>
              </a:rPr>
              <a:t>请输入文本，请根据具体情况进行文本的修改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8645525" y="1690370"/>
            <a:ext cx="1900555" cy="39878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000" b="1" dirty="0">
                <a:solidFill>
                  <a:schemeClr val="tx1"/>
                </a:solidFill>
                <a:cs typeface="+mn-ea"/>
                <a:sym typeface="+mn-lt"/>
              </a:rPr>
              <a:t>请输入标题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8645525" y="2736850"/>
            <a:ext cx="2361565" cy="583565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1600" dirty="0">
                <a:solidFill>
                  <a:schemeClr val="tx1"/>
                </a:solidFill>
                <a:cs typeface="+mn-ea"/>
                <a:sym typeface="+mn-lt"/>
              </a:rPr>
              <a:t>请输入文本，请根据具体情况进行文本的修改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5570855" y="4420870"/>
            <a:ext cx="2361565" cy="583565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1600" dirty="0">
                <a:solidFill>
                  <a:schemeClr val="tx1"/>
                </a:solidFill>
                <a:cs typeface="+mn-ea"/>
                <a:sym typeface="+mn-lt"/>
              </a:rPr>
              <a:t>请输入文本，请根据具体情况进行文本的修改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5570855" y="4045585"/>
            <a:ext cx="1900555" cy="39878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000" b="1" dirty="0">
                <a:solidFill>
                  <a:schemeClr val="tx1"/>
                </a:solidFill>
                <a:cs typeface="+mn-ea"/>
                <a:sym typeface="+mn-lt"/>
              </a:rPr>
              <a:t>请输入标题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5570855" y="5092065"/>
            <a:ext cx="2361565" cy="583565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1600" dirty="0">
                <a:solidFill>
                  <a:schemeClr val="tx1"/>
                </a:solidFill>
                <a:cs typeface="+mn-ea"/>
                <a:sym typeface="+mn-lt"/>
              </a:rPr>
              <a:t>请输入文本，请根据具体情况进行文本的修改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8646795" y="4420870"/>
            <a:ext cx="2361565" cy="583565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1600" dirty="0">
                <a:solidFill>
                  <a:schemeClr val="tx1"/>
                </a:solidFill>
                <a:cs typeface="+mn-ea"/>
                <a:sym typeface="+mn-lt"/>
              </a:rPr>
              <a:t>请输入文本，请根据具体情况进行文本的修改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8646795" y="4045585"/>
            <a:ext cx="1900555" cy="39878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000" b="1" dirty="0">
                <a:solidFill>
                  <a:schemeClr val="tx1"/>
                </a:solidFill>
                <a:cs typeface="+mn-ea"/>
                <a:sym typeface="+mn-lt"/>
              </a:rPr>
              <a:t>请输入标题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8646795" y="5092065"/>
            <a:ext cx="2361565" cy="583565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1600" dirty="0">
                <a:solidFill>
                  <a:schemeClr val="tx1"/>
                </a:solidFill>
                <a:cs typeface="+mn-ea"/>
                <a:sym typeface="+mn-lt"/>
              </a:rPr>
              <a:t>请输入文本，请根据具体情况进行文本的修改</a:t>
            </a:r>
          </a:p>
        </p:txBody>
      </p:sp>
      <p:pic>
        <p:nvPicPr>
          <p:cNvPr id="22" name="图形 18" descr="维恩图"/>
          <p:cNvPicPr>
            <a:picLocks noChangeAspect="1"/>
          </p:cNvPicPr>
          <p:nvPr/>
        </p:nvPicPr>
        <p:blipFill>
          <a:blip r:embed="rId8" cstate="screen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5676265" y="1223645"/>
            <a:ext cx="450215" cy="450215"/>
          </a:xfrm>
          <a:prstGeom prst="rect">
            <a:avLst/>
          </a:prstGeom>
        </p:spPr>
      </p:pic>
      <p:pic>
        <p:nvPicPr>
          <p:cNvPr id="24" name="图形 16" descr="秒表"/>
          <p:cNvPicPr>
            <a:picLocks noChangeAspect="1"/>
          </p:cNvPicPr>
          <p:nvPr/>
        </p:nvPicPr>
        <p:blipFill>
          <a:blip r:embed="rId10" cstate="screen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8766175" y="1263015"/>
            <a:ext cx="373380" cy="373380"/>
          </a:xfrm>
          <a:prstGeom prst="rect">
            <a:avLst/>
          </a:prstGeom>
        </p:spPr>
      </p:pic>
      <p:pic>
        <p:nvPicPr>
          <p:cNvPr id="28" name="图形 18" descr="维恩图"/>
          <p:cNvPicPr>
            <a:picLocks noChangeAspect="1"/>
          </p:cNvPicPr>
          <p:nvPr/>
        </p:nvPicPr>
        <p:blipFill>
          <a:blip r:embed="rId8" cstate="screen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5676265" y="3595370"/>
            <a:ext cx="450215" cy="450215"/>
          </a:xfrm>
          <a:prstGeom prst="rect">
            <a:avLst/>
          </a:prstGeom>
        </p:spPr>
      </p:pic>
      <p:pic>
        <p:nvPicPr>
          <p:cNvPr id="32" name="图形 16" descr="秒表"/>
          <p:cNvPicPr>
            <a:picLocks noChangeAspect="1"/>
          </p:cNvPicPr>
          <p:nvPr/>
        </p:nvPicPr>
        <p:blipFill>
          <a:blip r:embed="rId10" cstate="screen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8766175" y="3634740"/>
            <a:ext cx="373380" cy="373380"/>
          </a:xfrm>
          <a:prstGeom prst="rect">
            <a:avLst/>
          </a:prstGeom>
        </p:spPr>
      </p:pic>
      <p:sp>
        <p:nvSpPr>
          <p:cNvPr id="29" name="椭圆 28"/>
          <p:cNvSpPr/>
          <p:nvPr/>
        </p:nvSpPr>
        <p:spPr>
          <a:xfrm rot="14880000">
            <a:off x="728345" y="1781175"/>
            <a:ext cx="3745230" cy="3745230"/>
          </a:xfrm>
          <a:prstGeom prst="ellipse">
            <a:avLst/>
          </a:prstGeom>
          <a:gradFill>
            <a:gsLst>
              <a:gs pos="0">
                <a:srgbClr val="FDB57E">
                  <a:alpha val="0"/>
                </a:srgbClr>
              </a:gs>
              <a:gs pos="100000">
                <a:srgbClr val="E68B54">
                  <a:alpha val="40000"/>
                </a:srgbClr>
              </a:gs>
            </a:gsLst>
            <a:lin ang="8100000" scaled="0"/>
          </a:gradFill>
          <a:ln>
            <a:gradFill>
              <a:gsLst>
                <a:gs pos="0">
                  <a:srgbClr val="BE3A12">
                    <a:alpha val="0"/>
                  </a:srgbClr>
                </a:gs>
                <a:gs pos="51000">
                  <a:srgbClr val="BE3A12">
                    <a:alpha val="67000"/>
                  </a:srgbClr>
                </a:gs>
                <a:gs pos="100000">
                  <a:srgbClr val="E68B54"/>
                </a:gs>
              </a:gsLst>
              <a:lin ang="108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>
          <a:blip r:embed="rId12" cstate="screen"/>
          <a:stretch>
            <a:fillRect/>
          </a:stretch>
        </p:blipFill>
        <p:spPr>
          <a:xfrm flipH="1">
            <a:off x="247821" y="2574208"/>
            <a:ext cx="4922020" cy="28678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8" grpId="1" animBg="1"/>
      <p:bldP spid="34" grpId="0" animBg="1"/>
      <p:bldP spid="34" grpId="1" animBg="1"/>
      <p:bldP spid="13" grpId="0"/>
      <p:bldP spid="13" grpId="1"/>
      <p:bldP spid="3" grpId="0" animBg="1"/>
      <p:bldP spid="3" grpId="1" animBg="1"/>
      <p:bldP spid="6" grpId="0" animBg="1"/>
      <p:bldP spid="6" grpId="1" animBg="1"/>
      <p:bldP spid="7" grpId="0" animBg="1"/>
      <p:bldP spid="7" grpId="1" animBg="1"/>
      <p:bldP spid="14" grpId="0" animBg="1"/>
      <p:bldP spid="14" grpId="1" animBg="1"/>
      <p:bldP spid="18" grpId="0" animBg="1"/>
      <p:bldP spid="18" grpId="1" animBg="1"/>
      <p:bldP spid="20" grpId="0" animBg="1"/>
      <p:bldP spid="20" grpId="1" animBg="1"/>
      <p:bldP spid="23" grpId="0" animBg="1"/>
      <p:bldP spid="23" grpId="1" animBg="1"/>
      <p:bldP spid="10" grpId="0" animBg="1"/>
      <p:bldP spid="10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9" grpId="0" animBg="1"/>
      <p:bldP spid="19" grpId="1" animBg="1"/>
      <p:bldP spid="21" grpId="0" animBg="1"/>
      <p:bldP spid="21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9" grpId="0" animBg="1"/>
      <p:bldP spid="29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: 形状 13"/>
          <p:cNvSpPr/>
          <p:nvPr/>
        </p:nvSpPr>
        <p:spPr>
          <a:xfrm rot="16200000">
            <a:off x="2371090" y="-2951480"/>
            <a:ext cx="7451725" cy="12192000"/>
          </a:xfrm>
          <a:custGeom>
            <a:avLst/>
            <a:gdLst>
              <a:gd name="connsiteX0" fmla="*/ 10367226 w 12231200"/>
              <a:gd name="connsiteY0" fmla="*/ 0 h 6857999"/>
              <a:gd name="connsiteX1" fmla="*/ 12231200 w 12231200"/>
              <a:gd name="connsiteY1" fmla="*/ 0 h 6857999"/>
              <a:gd name="connsiteX2" fmla="*/ 12231200 w 12231200"/>
              <a:gd name="connsiteY2" fmla="*/ 6857999 h 6857999"/>
              <a:gd name="connsiteX3" fmla="*/ 10839914 w 12231200"/>
              <a:gd name="connsiteY3" fmla="*/ 6857999 h 6857999"/>
              <a:gd name="connsiteX4" fmla="*/ 10954751 w 12231200"/>
              <a:gd name="connsiteY4" fmla="*/ 6678871 h 6857999"/>
              <a:gd name="connsiteX5" fmla="*/ 11775744 w 12231200"/>
              <a:gd name="connsiteY5" fmla="*/ 3738311 h 6857999"/>
              <a:gd name="connsiteX6" fmla="*/ 10480790 w 12231200"/>
              <a:gd name="connsiteY6" fmla="*/ 131102 h 6857999"/>
              <a:gd name="connsiteX7" fmla="*/ 0 w 12231200"/>
              <a:gd name="connsiteY7" fmla="*/ 0 h 6857999"/>
              <a:gd name="connsiteX8" fmla="*/ 1842495 w 12231200"/>
              <a:gd name="connsiteY8" fmla="*/ 0 h 6857999"/>
              <a:gd name="connsiteX9" fmla="*/ 1728931 w 12231200"/>
              <a:gd name="connsiteY9" fmla="*/ 131102 h 6857999"/>
              <a:gd name="connsiteX10" fmla="*/ 433976 w 12231200"/>
              <a:gd name="connsiteY10" fmla="*/ 3738311 h 6857999"/>
              <a:gd name="connsiteX11" fmla="*/ 1254969 w 12231200"/>
              <a:gd name="connsiteY11" fmla="*/ 6678871 h 6857999"/>
              <a:gd name="connsiteX12" fmla="*/ 1369807 w 12231200"/>
              <a:gd name="connsiteY12" fmla="*/ 6857999 h 6857999"/>
              <a:gd name="connsiteX13" fmla="*/ 0 w 12231200"/>
              <a:gd name="connsiteY1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902" h="10800">
                <a:moveTo>
                  <a:pt x="0" y="0"/>
                </a:moveTo>
                <a:lnTo>
                  <a:pt x="2902" y="0"/>
                </a:lnTo>
                <a:lnTo>
                  <a:pt x="2723" y="206"/>
                </a:lnTo>
                <a:cubicBezTo>
                  <a:pt x="1449" y="1750"/>
                  <a:pt x="683" y="3729"/>
                  <a:pt x="683" y="5887"/>
                </a:cubicBezTo>
                <a:cubicBezTo>
                  <a:pt x="683" y="7583"/>
                  <a:pt x="1156" y="9168"/>
                  <a:pt x="1976" y="10518"/>
                </a:cubicBezTo>
                <a:lnTo>
                  <a:pt x="2157" y="10800"/>
                </a:lnTo>
                <a:lnTo>
                  <a:pt x="0" y="1080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chemeClr val="bg1">
                  <a:alpha val="0"/>
                </a:schemeClr>
              </a:gs>
              <a:gs pos="52000">
                <a:srgbClr val="FDB57E">
                  <a:alpha val="0"/>
                </a:srgbClr>
              </a:gs>
              <a:gs pos="100000">
                <a:srgbClr val="E68B54">
                  <a:alpha val="51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5502275"/>
            <a:ext cx="2125345" cy="136779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1154490" y="295335"/>
            <a:ext cx="232791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rgbClr val="D34516"/>
                </a:solidFill>
                <a:cs typeface="+mn-ea"/>
                <a:sym typeface="+mn-lt"/>
              </a:rPr>
              <a:t>年终工作总结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flipH="1">
            <a:off x="170" y="-74170"/>
            <a:ext cx="1155777" cy="158600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0570210" y="-13970"/>
            <a:ext cx="1649730" cy="134429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5" cstate="screen"/>
          <a:srcRect t="-967" r="-652"/>
          <a:stretch>
            <a:fillRect/>
          </a:stretch>
        </p:blipFill>
        <p:spPr>
          <a:xfrm>
            <a:off x="10821035" y="4710430"/>
            <a:ext cx="1427480" cy="185928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11280140" y="6054725"/>
            <a:ext cx="955675" cy="8032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7" cstate="screen"/>
          <a:srcRect/>
          <a:stretch>
            <a:fillRect/>
          </a:stretch>
        </p:blipFill>
        <p:spPr>
          <a:xfrm>
            <a:off x="8440420" y="5777355"/>
            <a:ext cx="3224212" cy="1092857"/>
          </a:xfrm>
          <a:prstGeom prst="rect">
            <a:avLst/>
          </a:prstGeom>
        </p:spPr>
      </p:pic>
      <p:grpSp>
        <p:nvGrpSpPr>
          <p:cNvPr id="40" name="组合 39"/>
          <p:cNvGrpSpPr/>
          <p:nvPr/>
        </p:nvGrpSpPr>
        <p:grpSpPr>
          <a:xfrm>
            <a:off x="4283710" y="572198"/>
            <a:ext cx="3632200" cy="3632200"/>
            <a:chOff x="3384" y="-1218"/>
            <a:chExt cx="12430" cy="12430"/>
          </a:xfrm>
        </p:grpSpPr>
        <p:sp>
          <p:nvSpPr>
            <p:cNvPr id="36" name="椭圆 35"/>
            <p:cNvSpPr/>
            <p:nvPr/>
          </p:nvSpPr>
          <p:spPr>
            <a:xfrm>
              <a:off x="3384" y="-1218"/>
              <a:ext cx="12431" cy="12431"/>
            </a:xfrm>
            <a:prstGeom prst="ellipse">
              <a:avLst/>
            </a:prstGeom>
            <a:noFill/>
            <a:ln>
              <a:gradFill flip="none" rotWithShape="1">
                <a:gsLst>
                  <a:gs pos="0">
                    <a:srgbClr val="BE3A12">
                      <a:alpha val="0"/>
                    </a:srgbClr>
                  </a:gs>
                  <a:gs pos="65000">
                    <a:srgbClr val="BE3A12"/>
                  </a:gs>
                  <a:gs pos="28000">
                    <a:srgbClr val="E68B54">
                      <a:alpha val="12000"/>
                    </a:srgbClr>
                  </a:gs>
                  <a:gs pos="100000">
                    <a:srgbClr val="E68B54"/>
                  </a:gs>
                </a:gsLst>
                <a:lin ang="54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37" name="椭圆 36"/>
            <p:cNvSpPr/>
            <p:nvPr/>
          </p:nvSpPr>
          <p:spPr>
            <a:xfrm>
              <a:off x="4816" y="214"/>
              <a:ext cx="9567" cy="9567"/>
            </a:xfrm>
            <a:prstGeom prst="ellipse">
              <a:avLst/>
            </a:prstGeom>
            <a:noFill/>
            <a:ln>
              <a:gradFill flip="none" rotWithShape="1">
                <a:gsLst>
                  <a:gs pos="0">
                    <a:srgbClr val="BE3A12">
                      <a:alpha val="0"/>
                    </a:srgbClr>
                  </a:gs>
                  <a:gs pos="65000">
                    <a:srgbClr val="BE3A12"/>
                  </a:gs>
                  <a:gs pos="28000">
                    <a:srgbClr val="E68B54">
                      <a:alpha val="12000"/>
                    </a:srgbClr>
                  </a:gs>
                  <a:gs pos="100000">
                    <a:srgbClr val="E68B54"/>
                  </a:gs>
                </a:gsLst>
                <a:lin ang="54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38" name="椭圆 37"/>
            <p:cNvSpPr/>
            <p:nvPr/>
          </p:nvSpPr>
          <p:spPr>
            <a:xfrm>
              <a:off x="4816" y="5878"/>
              <a:ext cx="168" cy="168"/>
            </a:xfrm>
            <a:prstGeom prst="ellipse">
              <a:avLst/>
            </a:prstGeom>
            <a:gradFill>
              <a:gsLst>
                <a:gs pos="0">
                  <a:schemeClr val="accent4">
                    <a:lumMod val="20000"/>
                    <a:lumOff val="80000"/>
                  </a:schemeClr>
                </a:gs>
                <a:gs pos="100000">
                  <a:schemeClr val="accent4">
                    <a:lumMod val="40000"/>
                    <a:lumOff val="60000"/>
                  </a:schemeClr>
                </a:gs>
              </a:gsLst>
              <a:lin ang="2700000" scaled="0"/>
            </a:gradFill>
            <a:ln>
              <a:gradFill>
                <a:gsLst>
                  <a:gs pos="0">
                    <a:srgbClr val="BE3A12">
                      <a:alpha val="0"/>
                    </a:srgbClr>
                  </a:gs>
                  <a:gs pos="65000">
                    <a:srgbClr val="BE3A12"/>
                  </a:gs>
                  <a:gs pos="28000">
                    <a:srgbClr val="E68B54">
                      <a:alpha val="12000"/>
                    </a:srgbClr>
                  </a:gs>
                  <a:gs pos="100000">
                    <a:srgbClr val="E68B54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39" name="椭圆 38"/>
            <p:cNvSpPr/>
            <p:nvPr/>
          </p:nvSpPr>
          <p:spPr>
            <a:xfrm>
              <a:off x="13712" y="7050"/>
              <a:ext cx="238" cy="238"/>
            </a:xfrm>
            <a:prstGeom prst="ellipse">
              <a:avLst/>
            </a:prstGeom>
            <a:gradFill>
              <a:gsLst>
                <a:gs pos="0">
                  <a:schemeClr val="accent4">
                    <a:lumMod val="20000"/>
                    <a:lumOff val="80000"/>
                  </a:schemeClr>
                </a:gs>
                <a:gs pos="100000">
                  <a:schemeClr val="accent4">
                    <a:lumMod val="40000"/>
                    <a:lumOff val="60000"/>
                  </a:schemeClr>
                </a:gs>
              </a:gsLst>
              <a:lin ang="2700000" scaled="0"/>
            </a:gradFill>
            <a:ln>
              <a:gradFill>
                <a:gsLst>
                  <a:gs pos="0">
                    <a:srgbClr val="BE3A12">
                      <a:alpha val="0"/>
                    </a:srgbClr>
                  </a:gs>
                  <a:gs pos="65000">
                    <a:srgbClr val="BE3A12"/>
                  </a:gs>
                  <a:gs pos="28000">
                    <a:srgbClr val="E68B54">
                      <a:alpha val="12000"/>
                    </a:srgbClr>
                  </a:gs>
                  <a:gs pos="100000">
                    <a:srgbClr val="E68B54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1" name="椭圆 40"/>
          <p:cNvSpPr/>
          <p:nvPr/>
        </p:nvSpPr>
        <p:spPr>
          <a:xfrm>
            <a:off x="3898900" y="2637218"/>
            <a:ext cx="658495" cy="658495"/>
          </a:xfrm>
          <a:prstGeom prst="ellipse">
            <a:avLst/>
          </a:prstGeom>
          <a:solidFill>
            <a:srgbClr val="D34516"/>
          </a:solidFill>
          <a:ln>
            <a:solidFill>
              <a:srgbClr val="D345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42" name="椭圆 41"/>
          <p:cNvSpPr/>
          <p:nvPr/>
        </p:nvSpPr>
        <p:spPr>
          <a:xfrm>
            <a:off x="4751705" y="3697033"/>
            <a:ext cx="658495" cy="658495"/>
          </a:xfrm>
          <a:prstGeom prst="ellipse">
            <a:avLst/>
          </a:prstGeom>
          <a:solidFill>
            <a:srgbClr val="D34516"/>
          </a:solidFill>
          <a:ln>
            <a:solidFill>
              <a:srgbClr val="D345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43" name="椭圆 42"/>
          <p:cNvSpPr/>
          <p:nvPr/>
        </p:nvSpPr>
        <p:spPr>
          <a:xfrm>
            <a:off x="6712585" y="3697033"/>
            <a:ext cx="658495" cy="658495"/>
          </a:xfrm>
          <a:prstGeom prst="ellipse">
            <a:avLst/>
          </a:prstGeom>
          <a:solidFill>
            <a:srgbClr val="D34516"/>
          </a:solidFill>
          <a:ln>
            <a:solidFill>
              <a:srgbClr val="D345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44" name="椭圆 43"/>
          <p:cNvSpPr/>
          <p:nvPr/>
        </p:nvSpPr>
        <p:spPr>
          <a:xfrm>
            <a:off x="7642860" y="2646108"/>
            <a:ext cx="658495" cy="658495"/>
          </a:xfrm>
          <a:prstGeom prst="ellipse">
            <a:avLst/>
          </a:prstGeom>
          <a:solidFill>
            <a:srgbClr val="D34516"/>
          </a:solidFill>
          <a:ln>
            <a:solidFill>
              <a:srgbClr val="D345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895985" y="3121723"/>
            <a:ext cx="2607945" cy="583565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1600" dirty="0">
                <a:solidFill>
                  <a:schemeClr val="tx1"/>
                </a:solidFill>
                <a:cs typeface="+mn-ea"/>
                <a:sym typeface="+mn-lt"/>
              </a:rPr>
              <a:t>请输入文本，请根据具体情况进行文本的修改</a:t>
            </a:r>
          </a:p>
        </p:txBody>
      </p:sp>
      <p:sp>
        <p:nvSpPr>
          <p:cNvPr id="46" name="文本框 45"/>
          <p:cNvSpPr txBox="1"/>
          <p:nvPr/>
        </p:nvSpPr>
        <p:spPr>
          <a:xfrm>
            <a:off x="895985" y="2746438"/>
            <a:ext cx="1900555" cy="39878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000" b="1" dirty="0">
                <a:solidFill>
                  <a:schemeClr val="tx1"/>
                </a:solidFill>
                <a:cs typeface="+mn-ea"/>
                <a:sym typeface="+mn-lt"/>
              </a:rPr>
              <a:t>请输入标题</a:t>
            </a:r>
          </a:p>
        </p:txBody>
      </p:sp>
      <p:sp>
        <p:nvSpPr>
          <p:cNvPr id="47" name="文本框 46"/>
          <p:cNvSpPr txBox="1"/>
          <p:nvPr/>
        </p:nvSpPr>
        <p:spPr>
          <a:xfrm>
            <a:off x="895985" y="3792918"/>
            <a:ext cx="2607945" cy="583565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1600" dirty="0">
                <a:solidFill>
                  <a:schemeClr val="tx1"/>
                </a:solidFill>
                <a:cs typeface="+mn-ea"/>
                <a:sym typeface="+mn-lt"/>
              </a:rPr>
              <a:t>请输入文本，请根据具体情况进行文本的修改</a:t>
            </a:r>
          </a:p>
        </p:txBody>
      </p:sp>
      <p:sp>
        <p:nvSpPr>
          <p:cNvPr id="48" name="文本框 47"/>
          <p:cNvSpPr txBox="1"/>
          <p:nvPr/>
        </p:nvSpPr>
        <p:spPr>
          <a:xfrm>
            <a:off x="3653155" y="5108003"/>
            <a:ext cx="2607945" cy="583565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1600" dirty="0">
                <a:solidFill>
                  <a:schemeClr val="tx1"/>
                </a:solidFill>
                <a:cs typeface="+mn-ea"/>
                <a:sym typeface="+mn-lt"/>
              </a:rPr>
              <a:t>请输入文本，请根据具体情况进行文本的修改</a:t>
            </a:r>
          </a:p>
        </p:txBody>
      </p:sp>
      <p:sp>
        <p:nvSpPr>
          <p:cNvPr id="49" name="文本框 48"/>
          <p:cNvSpPr txBox="1"/>
          <p:nvPr/>
        </p:nvSpPr>
        <p:spPr>
          <a:xfrm>
            <a:off x="3653155" y="4732718"/>
            <a:ext cx="1900555" cy="39878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000" b="1" dirty="0">
                <a:solidFill>
                  <a:schemeClr val="tx1"/>
                </a:solidFill>
                <a:cs typeface="+mn-ea"/>
                <a:sym typeface="+mn-lt"/>
              </a:rPr>
              <a:t>请输入标题</a:t>
            </a:r>
          </a:p>
        </p:txBody>
      </p:sp>
      <p:sp>
        <p:nvSpPr>
          <p:cNvPr id="50" name="文本框 49"/>
          <p:cNvSpPr txBox="1"/>
          <p:nvPr/>
        </p:nvSpPr>
        <p:spPr>
          <a:xfrm>
            <a:off x="3653155" y="5779198"/>
            <a:ext cx="2607945" cy="583565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1600" dirty="0">
                <a:solidFill>
                  <a:schemeClr val="tx1"/>
                </a:solidFill>
                <a:cs typeface="+mn-ea"/>
                <a:sym typeface="+mn-lt"/>
              </a:rPr>
              <a:t>请输入文本，请根据具体情况进行文本的修改</a:t>
            </a:r>
          </a:p>
        </p:txBody>
      </p:sp>
      <p:sp>
        <p:nvSpPr>
          <p:cNvPr id="51" name="文本框 50"/>
          <p:cNvSpPr txBox="1"/>
          <p:nvPr/>
        </p:nvSpPr>
        <p:spPr>
          <a:xfrm>
            <a:off x="6703695" y="5108003"/>
            <a:ext cx="2607945" cy="583565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1600" dirty="0">
                <a:solidFill>
                  <a:schemeClr val="tx1"/>
                </a:solidFill>
                <a:cs typeface="+mn-ea"/>
                <a:sym typeface="+mn-lt"/>
              </a:rPr>
              <a:t>请输入文本，请根据具体情况进行文本的修改</a:t>
            </a:r>
          </a:p>
        </p:txBody>
      </p:sp>
      <p:sp>
        <p:nvSpPr>
          <p:cNvPr id="52" name="文本框 51"/>
          <p:cNvSpPr txBox="1"/>
          <p:nvPr/>
        </p:nvSpPr>
        <p:spPr>
          <a:xfrm>
            <a:off x="6703695" y="4732718"/>
            <a:ext cx="1900555" cy="39878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000" b="1" dirty="0">
                <a:solidFill>
                  <a:schemeClr val="tx1"/>
                </a:solidFill>
                <a:cs typeface="+mn-ea"/>
                <a:sym typeface="+mn-lt"/>
              </a:rPr>
              <a:t>请输入标题</a:t>
            </a:r>
          </a:p>
        </p:txBody>
      </p:sp>
      <p:sp>
        <p:nvSpPr>
          <p:cNvPr id="53" name="文本框 52"/>
          <p:cNvSpPr txBox="1"/>
          <p:nvPr/>
        </p:nvSpPr>
        <p:spPr>
          <a:xfrm>
            <a:off x="6703695" y="5779198"/>
            <a:ext cx="2607945" cy="583565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1600" dirty="0">
                <a:solidFill>
                  <a:schemeClr val="tx1"/>
                </a:solidFill>
                <a:cs typeface="+mn-ea"/>
                <a:sym typeface="+mn-lt"/>
              </a:rPr>
              <a:t>请输入文本，请根据具体情况进行文本的修改</a:t>
            </a:r>
          </a:p>
        </p:txBody>
      </p:sp>
      <p:sp>
        <p:nvSpPr>
          <p:cNvPr id="54" name="文本框 53"/>
          <p:cNvSpPr txBox="1"/>
          <p:nvPr/>
        </p:nvSpPr>
        <p:spPr>
          <a:xfrm>
            <a:off x="8865235" y="3121723"/>
            <a:ext cx="2607945" cy="583565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1600" dirty="0">
                <a:solidFill>
                  <a:schemeClr val="tx1"/>
                </a:solidFill>
                <a:cs typeface="+mn-ea"/>
                <a:sym typeface="+mn-lt"/>
              </a:rPr>
              <a:t>请输入文本，请根据具体情况进行文本的修改</a:t>
            </a:r>
          </a:p>
        </p:txBody>
      </p:sp>
      <p:sp>
        <p:nvSpPr>
          <p:cNvPr id="55" name="文本框 54"/>
          <p:cNvSpPr txBox="1"/>
          <p:nvPr/>
        </p:nvSpPr>
        <p:spPr>
          <a:xfrm>
            <a:off x="8865235" y="2746438"/>
            <a:ext cx="1900555" cy="39878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000" b="1" dirty="0">
                <a:solidFill>
                  <a:schemeClr val="tx1"/>
                </a:solidFill>
                <a:cs typeface="+mn-ea"/>
                <a:sym typeface="+mn-lt"/>
              </a:rPr>
              <a:t>请输入标题</a:t>
            </a:r>
          </a:p>
        </p:txBody>
      </p:sp>
      <p:sp>
        <p:nvSpPr>
          <p:cNvPr id="56" name="文本框 55"/>
          <p:cNvSpPr txBox="1"/>
          <p:nvPr/>
        </p:nvSpPr>
        <p:spPr>
          <a:xfrm>
            <a:off x="8865235" y="3792918"/>
            <a:ext cx="2607945" cy="583565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1600" dirty="0">
                <a:solidFill>
                  <a:schemeClr val="tx1"/>
                </a:solidFill>
                <a:cs typeface="+mn-ea"/>
                <a:sym typeface="+mn-lt"/>
              </a:rPr>
              <a:t>请输入文本，请根据具体情况进行文本的修改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3875405" y="2669603"/>
            <a:ext cx="6912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i="1" dirty="0">
                <a:solidFill>
                  <a:schemeClr val="accent4">
                    <a:lumMod val="20000"/>
                    <a:lumOff val="80000"/>
                  </a:schemeClr>
                </a:solidFill>
                <a:cs typeface="+mn-ea"/>
                <a:sym typeface="+mn-lt"/>
              </a:rPr>
              <a:t>01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4719320" y="3742753"/>
            <a:ext cx="6912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i="1" dirty="0">
                <a:solidFill>
                  <a:schemeClr val="accent4">
                    <a:lumMod val="20000"/>
                    <a:lumOff val="80000"/>
                  </a:schemeClr>
                </a:solidFill>
                <a:cs typeface="+mn-ea"/>
                <a:sym typeface="+mn-lt"/>
              </a:rPr>
              <a:t>02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6675755" y="3734498"/>
            <a:ext cx="6912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i="1" dirty="0">
                <a:solidFill>
                  <a:schemeClr val="accent4">
                    <a:lumMod val="20000"/>
                    <a:lumOff val="80000"/>
                  </a:schemeClr>
                </a:solidFill>
                <a:cs typeface="+mn-ea"/>
                <a:sym typeface="+mn-lt"/>
              </a:rPr>
              <a:t>03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7599045" y="2681668"/>
            <a:ext cx="6912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i="1" dirty="0">
                <a:solidFill>
                  <a:schemeClr val="accent4">
                    <a:lumMod val="20000"/>
                    <a:lumOff val="80000"/>
                  </a:schemeClr>
                </a:solidFill>
                <a:cs typeface="+mn-ea"/>
                <a:sym typeface="+mn-lt"/>
              </a:rPr>
              <a:t>04</a:t>
            </a:r>
          </a:p>
        </p:txBody>
      </p:sp>
      <p:sp>
        <p:nvSpPr>
          <p:cNvPr id="14" name="椭圆 13"/>
          <p:cNvSpPr/>
          <p:nvPr/>
        </p:nvSpPr>
        <p:spPr>
          <a:xfrm rot="7320000">
            <a:off x="4963160" y="1255458"/>
            <a:ext cx="2265045" cy="2265045"/>
          </a:xfrm>
          <a:prstGeom prst="ellipse">
            <a:avLst/>
          </a:prstGeom>
          <a:gradFill>
            <a:gsLst>
              <a:gs pos="0">
                <a:srgbClr val="FDB57E">
                  <a:alpha val="0"/>
                </a:srgbClr>
              </a:gs>
              <a:gs pos="100000">
                <a:srgbClr val="E68B54">
                  <a:alpha val="40000"/>
                </a:srgbClr>
              </a:gs>
            </a:gsLst>
            <a:lin ang="8100000" scaled="0"/>
          </a:gradFill>
          <a:ln>
            <a:gradFill>
              <a:gsLst>
                <a:gs pos="0">
                  <a:srgbClr val="BE3A12">
                    <a:alpha val="0"/>
                  </a:srgbClr>
                </a:gs>
                <a:gs pos="51000">
                  <a:srgbClr val="BE3A12">
                    <a:alpha val="67000"/>
                  </a:srgbClr>
                </a:gs>
                <a:gs pos="100000">
                  <a:srgbClr val="E68B54"/>
                </a:gs>
              </a:gsLst>
              <a:lin ang="108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57" name="图片 56"/>
          <p:cNvPicPr>
            <a:picLocks noChangeAspect="1"/>
          </p:cNvPicPr>
          <p:nvPr/>
        </p:nvPicPr>
        <p:blipFill rotWithShape="1">
          <a:blip r:embed="rId8" cstate="screen"/>
          <a:srcRect/>
          <a:stretch>
            <a:fillRect/>
          </a:stretch>
        </p:blipFill>
        <p:spPr>
          <a:xfrm>
            <a:off x="5020354" y="723005"/>
            <a:ext cx="2199340" cy="36179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13" grpId="0"/>
      <p:bldP spid="13" grpId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33" grpId="0"/>
      <p:bldP spid="33" grpId="1"/>
      <p:bldP spid="34" grpId="0"/>
      <p:bldP spid="34" grpId="1"/>
      <p:bldP spid="2" grpId="0"/>
      <p:bldP spid="2" grpId="1"/>
      <p:bldP spid="3" grpId="0"/>
      <p:bldP spid="3" grpId="1"/>
      <p:bldP spid="14" grpId="0" animBg="1"/>
      <p:bldP spid="14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5502275"/>
            <a:ext cx="2125345" cy="136779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1154490" y="295335"/>
            <a:ext cx="232791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rgbClr val="D34516"/>
                </a:solidFill>
                <a:cs typeface="+mn-ea"/>
                <a:sym typeface="+mn-lt"/>
              </a:rPr>
              <a:t>年终工作总结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flipH="1">
            <a:off x="170" y="-74170"/>
            <a:ext cx="1155777" cy="158600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0570210" y="-13970"/>
            <a:ext cx="1649730" cy="134429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5" cstate="screen"/>
          <a:srcRect t="-967" r="-652"/>
          <a:stretch>
            <a:fillRect/>
          </a:stretch>
        </p:blipFill>
        <p:spPr>
          <a:xfrm>
            <a:off x="10821035" y="4710430"/>
            <a:ext cx="1427480" cy="185928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11280140" y="6054725"/>
            <a:ext cx="955675" cy="8032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7" cstate="screen"/>
          <a:srcRect/>
          <a:stretch>
            <a:fillRect/>
          </a:stretch>
        </p:blipFill>
        <p:spPr>
          <a:xfrm>
            <a:off x="8440420" y="5777355"/>
            <a:ext cx="3224212" cy="1092857"/>
          </a:xfrm>
          <a:prstGeom prst="rect">
            <a:avLst/>
          </a:prstGeom>
        </p:spPr>
      </p:pic>
      <p:sp>
        <p:nvSpPr>
          <p:cNvPr id="26" name="燕尾形 25"/>
          <p:cNvSpPr/>
          <p:nvPr/>
        </p:nvSpPr>
        <p:spPr>
          <a:xfrm>
            <a:off x="2607945" y="1929130"/>
            <a:ext cx="805815" cy="1975485"/>
          </a:xfrm>
          <a:prstGeom prst="chevron">
            <a:avLst/>
          </a:prstGeom>
          <a:solidFill>
            <a:srgbClr val="FDB57E"/>
          </a:solidFill>
          <a:ln>
            <a:solidFill>
              <a:srgbClr val="FDB5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41" name="椭圆 40"/>
          <p:cNvSpPr/>
          <p:nvPr/>
        </p:nvSpPr>
        <p:spPr>
          <a:xfrm>
            <a:off x="2472690" y="2587625"/>
            <a:ext cx="658495" cy="658495"/>
          </a:xfrm>
          <a:prstGeom prst="ellipse">
            <a:avLst/>
          </a:prstGeom>
          <a:solidFill>
            <a:srgbClr val="D34516"/>
          </a:solidFill>
          <a:ln>
            <a:solidFill>
              <a:srgbClr val="D345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7" name="燕尾形 26"/>
          <p:cNvSpPr/>
          <p:nvPr/>
        </p:nvSpPr>
        <p:spPr>
          <a:xfrm>
            <a:off x="5313045" y="1929130"/>
            <a:ext cx="805815" cy="1975485"/>
          </a:xfrm>
          <a:prstGeom prst="chevron">
            <a:avLst/>
          </a:prstGeom>
          <a:solidFill>
            <a:srgbClr val="FDB57E"/>
          </a:solidFill>
          <a:ln>
            <a:solidFill>
              <a:srgbClr val="FDB5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5177790" y="2587625"/>
            <a:ext cx="658495" cy="658495"/>
          </a:xfrm>
          <a:prstGeom prst="ellipse">
            <a:avLst/>
          </a:prstGeom>
          <a:solidFill>
            <a:srgbClr val="D34516"/>
          </a:solidFill>
          <a:ln>
            <a:solidFill>
              <a:srgbClr val="D345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9" name="燕尾形 28"/>
          <p:cNvSpPr/>
          <p:nvPr/>
        </p:nvSpPr>
        <p:spPr>
          <a:xfrm>
            <a:off x="8018145" y="1929130"/>
            <a:ext cx="805815" cy="1975485"/>
          </a:xfrm>
          <a:prstGeom prst="chevron">
            <a:avLst/>
          </a:prstGeom>
          <a:solidFill>
            <a:srgbClr val="FDB57E"/>
          </a:solidFill>
          <a:ln>
            <a:solidFill>
              <a:srgbClr val="FDB5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7882890" y="2587625"/>
            <a:ext cx="658495" cy="658495"/>
          </a:xfrm>
          <a:prstGeom prst="ellipse">
            <a:avLst/>
          </a:prstGeom>
          <a:solidFill>
            <a:srgbClr val="D34516"/>
          </a:solidFill>
          <a:ln>
            <a:solidFill>
              <a:srgbClr val="D345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31" name="燕尾形 30"/>
          <p:cNvSpPr/>
          <p:nvPr/>
        </p:nvSpPr>
        <p:spPr>
          <a:xfrm>
            <a:off x="10723245" y="1929130"/>
            <a:ext cx="805815" cy="1975485"/>
          </a:xfrm>
          <a:prstGeom prst="chevron">
            <a:avLst/>
          </a:prstGeom>
          <a:solidFill>
            <a:srgbClr val="FDB57E"/>
          </a:solidFill>
          <a:ln>
            <a:solidFill>
              <a:srgbClr val="FDB5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32" name="椭圆 31"/>
          <p:cNvSpPr/>
          <p:nvPr/>
        </p:nvSpPr>
        <p:spPr>
          <a:xfrm>
            <a:off x="10587990" y="2587625"/>
            <a:ext cx="658495" cy="658495"/>
          </a:xfrm>
          <a:prstGeom prst="ellipse">
            <a:avLst/>
          </a:prstGeom>
          <a:solidFill>
            <a:srgbClr val="D34516"/>
          </a:solidFill>
          <a:ln>
            <a:solidFill>
              <a:srgbClr val="D345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1122045" y="4471035"/>
            <a:ext cx="7553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i="1" dirty="0">
                <a:solidFill>
                  <a:schemeClr val="tx1"/>
                </a:solidFill>
                <a:cs typeface="+mn-ea"/>
                <a:sym typeface="+mn-lt"/>
              </a:rPr>
              <a:t>01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6488430" y="4471035"/>
            <a:ext cx="7553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i="1" dirty="0">
                <a:solidFill>
                  <a:schemeClr val="tx1"/>
                </a:solidFill>
                <a:cs typeface="+mn-ea"/>
                <a:sym typeface="+mn-lt"/>
              </a:rPr>
              <a:t>02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577850" y="2326005"/>
            <a:ext cx="1894840" cy="829945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1600" dirty="0">
                <a:solidFill>
                  <a:schemeClr val="tx1"/>
                </a:solidFill>
                <a:cs typeface="+mn-ea"/>
                <a:sym typeface="+mn-lt"/>
              </a:rPr>
              <a:t>请输入文本，请根据具体情况进行文本的修改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577850" y="1870710"/>
            <a:ext cx="1900555" cy="39878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000" b="1" dirty="0">
                <a:solidFill>
                  <a:schemeClr val="tx1"/>
                </a:solidFill>
                <a:cs typeface="+mn-ea"/>
                <a:sym typeface="+mn-lt"/>
              </a:rPr>
              <a:t>请输入标题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577850" y="3183890"/>
            <a:ext cx="1894840" cy="829945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1600" dirty="0">
                <a:solidFill>
                  <a:schemeClr val="tx1"/>
                </a:solidFill>
                <a:cs typeface="+mn-ea"/>
                <a:sym typeface="+mn-lt"/>
              </a:rPr>
              <a:t>请输入文本，请根据具体情况进行文本的修改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3413760" y="2326005"/>
            <a:ext cx="1894840" cy="829945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1600" dirty="0">
                <a:solidFill>
                  <a:schemeClr val="tx1"/>
                </a:solidFill>
                <a:cs typeface="+mn-ea"/>
                <a:sym typeface="+mn-lt"/>
              </a:rPr>
              <a:t>请输入文本，请根据具体情况进行文本的修改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3413760" y="1870710"/>
            <a:ext cx="1900555" cy="39878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000" b="1" dirty="0">
                <a:solidFill>
                  <a:schemeClr val="tx1"/>
                </a:solidFill>
                <a:cs typeface="+mn-ea"/>
                <a:sym typeface="+mn-lt"/>
              </a:rPr>
              <a:t>请输入标题</a:t>
            </a:r>
          </a:p>
        </p:txBody>
      </p:sp>
      <p:sp>
        <p:nvSpPr>
          <p:cNvPr id="40" name="文本框 39"/>
          <p:cNvSpPr txBox="1"/>
          <p:nvPr/>
        </p:nvSpPr>
        <p:spPr>
          <a:xfrm>
            <a:off x="3413760" y="3183890"/>
            <a:ext cx="1894840" cy="829945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1600" dirty="0">
                <a:solidFill>
                  <a:schemeClr val="tx1"/>
                </a:solidFill>
                <a:cs typeface="+mn-ea"/>
                <a:sym typeface="+mn-lt"/>
              </a:rPr>
              <a:t>请输入文本，请根据具体情况进行文本的修改</a:t>
            </a:r>
          </a:p>
        </p:txBody>
      </p:sp>
      <p:sp>
        <p:nvSpPr>
          <p:cNvPr id="42" name="文本框 41"/>
          <p:cNvSpPr txBox="1"/>
          <p:nvPr/>
        </p:nvSpPr>
        <p:spPr>
          <a:xfrm>
            <a:off x="6107430" y="2326005"/>
            <a:ext cx="1894840" cy="829945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1600" dirty="0">
                <a:solidFill>
                  <a:schemeClr val="tx1"/>
                </a:solidFill>
                <a:cs typeface="+mn-ea"/>
                <a:sym typeface="+mn-lt"/>
              </a:rPr>
              <a:t>请输入文本，请根据具体情况进行文本的修改</a:t>
            </a:r>
          </a:p>
        </p:txBody>
      </p:sp>
      <p:sp>
        <p:nvSpPr>
          <p:cNvPr id="43" name="文本框 42"/>
          <p:cNvSpPr txBox="1"/>
          <p:nvPr/>
        </p:nvSpPr>
        <p:spPr>
          <a:xfrm>
            <a:off x="6107430" y="1870710"/>
            <a:ext cx="1900555" cy="39878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000" b="1" dirty="0">
                <a:solidFill>
                  <a:schemeClr val="tx1"/>
                </a:solidFill>
                <a:cs typeface="+mn-ea"/>
                <a:sym typeface="+mn-lt"/>
              </a:rPr>
              <a:t>请输入标题</a:t>
            </a:r>
          </a:p>
        </p:txBody>
      </p:sp>
      <p:sp>
        <p:nvSpPr>
          <p:cNvPr id="44" name="文本框 43"/>
          <p:cNvSpPr txBox="1"/>
          <p:nvPr/>
        </p:nvSpPr>
        <p:spPr>
          <a:xfrm>
            <a:off x="6107430" y="3183890"/>
            <a:ext cx="1894840" cy="829945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1600" dirty="0">
                <a:solidFill>
                  <a:schemeClr val="tx1"/>
                </a:solidFill>
                <a:cs typeface="+mn-ea"/>
                <a:sym typeface="+mn-lt"/>
              </a:rPr>
              <a:t>请输入文本，请根据具体情况进行文本的修改</a:t>
            </a:r>
          </a:p>
        </p:txBody>
      </p:sp>
      <p:sp>
        <p:nvSpPr>
          <p:cNvPr id="45" name="文本框 44"/>
          <p:cNvSpPr txBox="1"/>
          <p:nvPr/>
        </p:nvSpPr>
        <p:spPr>
          <a:xfrm>
            <a:off x="8943340" y="2326005"/>
            <a:ext cx="1894840" cy="829945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1600" dirty="0">
                <a:solidFill>
                  <a:schemeClr val="tx1"/>
                </a:solidFill>
                <a:cs typeface="+mn-ea"/>
                <a:sym typeface="+mn-lt"/>
              </a:rPr>
              <a:t>请输入文本，请根据具体情况进行文本的修改</a:t>
            </a:r>
          </a:p>
        </p:txBody>
      </p:sp>
      <p:sp>
        <p:nvSpPr>
          <p:cNvPr id="46" name="文本框 45"/>
          <p:cNvSpPr txBox="1"/>
          <p:nvPr/>
        </p:nvSpPr>
        <p:spPr>
          <a:xfrm>
            <a:off x="8943340" y="1870710"/>
            <a:ext cx="1900555" cy="39878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000" b="1" dirty="0">
                <a:solidFill>
                  <a:schemeClr val="tx1"/>
                </a:solidFill>
                <a:cs typeface="+mn-ea"/>
                <a:sym typeface="+mn-lt"/>
              </a:rPr>
              <a:t>请输入标题</a:t>
            </a:r>
          </a:p>
        </p:txBody>
      </p:sp>
      <p:sp>
        <p:nvSpPr>
          <p:cNvPr id="47" name="文本框 46"/>
          <p:cNvSpPr txBox="1"/>
          <p:nvPr/>
        </p:nvSpPr>
        <p:spPr>
          <a:xfrm>
            <a:off x="8943340" y="3183890"/>
            <a:ext cx="1894840" cy="829945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1600" dirty="0">
                <a:solidFill>
                  <a:schemeClr val="tx1"/>
                </a:solidFill>
                <a:cs typeface="+mn-ea"/>
                <a:sym typeface="+mn-lt"/>
              </a:rPr>
              <a:t>请输入文本，请根据具体情况进行文本的修改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2432685" y="2643505"/>
            <a:ext cx="6912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i="1" dirty="0">
                <a:solidFill>
                  <a:schemeClr val="accent4">
                    <a:lumMod val="20000"/>
                    <a:lumOff val="80000"/>
                  </a:schemeClr>
                </a:solidFill>
                <a:cs typeface="+mn-ea"/>
                <a:sym typeface="+mn-lt"/>
              </a:rPr>
              <a:t>01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5136515" y="2614295"/>
            <a:ext cx="6912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i="1" dirty="0">
                <a:solidFill>
                  <a:schemeClr val="accent4">
                    <a:lumMod val="20000"/>
                    <a:lumOff val="80000"/>
                  </a:schemeClr>
                </a:solidFill>
                <a:cs typeface="+mn-ea"/>
                <a:sym typeface="+mn-lt"/>
              </a:rPr>
              <a:t>02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7828915" y="2621915"/>
            <a:ext cx="6912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i="1" dirty="0">
                <a:solidFill>
                  <a:schemeClr val="accent4">
                    <a:lumMod val="20000"/>
                    <a:lumOff val="80000"/>
                  </a:schemeClr>
                </a:solidFill>
                <a:cs typeface="+mn-ea"/>
                <a:sym typeface="+mn-lt"/>
              </a:rPr>
              <a:t>03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0534015" y="2614295"/>
            <a:ext cx="6912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i="1" dirty="0">
                <a:solidFill>
                  <a:schemeClr val="accent4">
                    <a:lumMod val="20000"/>
                    <a:lumOff val="80000"/>
                  </a:schemeClr>
                </a:solidFill>
                <a:cs typeface="+mn-ea"/>
                <a:sym typeface="+mn-lt"/>
              </a:rPr>
              <a:t>04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965960" y="4928235"/>
            <a:ext cx="3478530" cy="829945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1600" dirty="0">
                <a:solidFill>
                  <a:schemeClr val="tx1"/>
                </a:solidFill>
                <a:cs typeface="+mn-ea"/>
                <a:sym typeface="+mn-lt"/>
              </a:rPr>
              <a:t>请输入文本，请根据具体情况进行文本的修改，</a:t>
            </a:r>
            <a:r>
              <a:rPr lang="zh-CN" altLang="en-US" sz="1600" dirty="0">
                <a:cs typeface="+mn-ea"/>
                <a:sym typeface="+mn-lt"/>
              </a:rPr>
              <a:t>请输入文本，请根据具体情况进行文本的修改</a:t>
            </a:r>
            <a:endParaRPr lang="zh-CN" altLang="en-US" sz="16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965960" y="4472940"/>
            <a:ext cx="1900555" cy="39878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000" b="1" dirty="0">
                <a:solidFill>
                  <a:schemeClr val="tx1"/>
                </a:solidFill>
                <a:cs typeface="+mn-ea"/>
                <a:sym typeface="+mn-lt"/>
              </a:rPr>
              <a:t>请输入标题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7354570" y="4926330"/>
            <a:ext cx="3478530" cy="829945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1600" dirty="0">
                <a:solidFill>
                  <a:schemeClr val="tx1"/>
                </a:solidFill>
                <a:cs typeface="+mn-ea"/>
                <a:sym typeface="+mn-lt"/>
              </a:rPr>
              <a:t>请输入文本，请根据具体情况进行文本的修改，</a:t>
            </a:r>
            <a:r>
              <a:rPr lang="zh-CN" altLang="en-US" sz="1600" dirty="0">
                <a:cs typeface="+mn-ea"/>
                <a:sym typeface="+mn-lt"/>
              </a:rPr>
              <a:t>请输入文本，请根据具体情况进行文本的修改</a:t>
            </a:r>
            <a:endParaRPr lang="zh-CN" altLang="en-US" sz="16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7354570" y="4471035"/>
            <a:ext cx="1900555" cy="39878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000" b="1" dirty="0">
                <a:solidFill>
                  <a:schemeClr val="tx1"/>
                </a:solidFill>
                <a:cs typeface="+mn-ea"/>
                <a:sym typeface="+mn-lt"/>
              </a:rPr>
              <a:t>请输入标题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436884" y="6684010"/>
            <a:ext cx="1224136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下载 </a:t>
            </a:r>
            <a:r>
              <a:rPr kumimoji="0" lang="en-US" altLang="zh-CN" sz="1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http:// www.PPT818.com/xiazai/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26" grpId="0" animBg="1"/>
      <p:bldP spid="26" grpId="1" animBg="1"/>
      <p:bldP spid="41" grpId="0" animBg="1"/>
      <p:bldP spid="41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4" grpId="0"/>
      <p:bldP spid="34" grpId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2" grpId="0"/>
      <p:bldP spid="2" grpId="1"/>
      <p:bldP spid="3" grpId="0"/>
      <p:bldP spid="3" grpId="1"/>
      <p:bldP spid="6" grpId="0"/>
      <p:bldP spid="6" grpId="1"/>
      <p:bldP spid="7" grpId="0"/>
      <p:bldP spid="7" grpId="1"/>
      <p:bldP spid="10" grpId="0" animBg="1"/>
      <p:bldP spid="10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996610" y="1150535"/>
            <a:ext cx="6572250" cy="3902116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366760" y="3060065"/>
            <a:ext cx="3825240" cy="185547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9803219" y="-13697"/>
            <a:ext cx="2417049" cy="1968839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11043455" y="-25275"/>
            <a:ext cx="1155777" cy="1586003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 flipV="1">
            <a:off x="3810" y="-590337"/>
            <a:ext cx="3207681" cy="1357417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8" cstate="screen"/>
          <a:srcRect t="-967" r="-652"/>
          <a:stretch>
            <a:fillRect/>
          </a:stretch>
        </p:blipFill>
        <p:spPr>
          <a:xfrm>
            <a:off x="10772584" y="4648457"/>
            <a:ext cx="1475953" cy="1921268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10763250" y="5620670"/>
            <a:ext cx="1472872" cy="1237329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10" cstate="screen"/>
          <a:srcRect/>
          <a:stretch>
            <a:fillRect/>
          </a:stretch>
        </p:blipFill>
        <p:spPr>
          <a:xfrm>
            <a:off x="-1" y="4915650"/>
            <a:ext cx="5781675" cy="1959717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11" cstate="screen"/>
          <a:stretch>
            <a:fillRect/>
          </a:stretch>
        </p:blipFill>
        <p:spPr>
          <a:xfrm>
            <a:off x="-19171" y="4531809"/>
            <a:ext cx="1394667" cy="590191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12" cstate="screen"/>
          <a:stretch>
            <a:fillRect/>
          </a:stretch>
        </p:blipFill>
        <p:spPr>
          <a:xfrm>
            <a:off x="-1" y="4486011"/>
            <a:ext cx="3705225" cy="2383568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13" cstate="screen"/>
          <a:stretch>
            <a:fillRect/>
          </a:stretch>
        </p:blipFill>
        <p:spPr>
          <a:xfrm>
            <a:off x="9019436" y="4606335"/>
            <a:ext cx="337125" cy="399692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14" cstate="screen"/>
          <a:stretch>
            <a:fillRect/>
          </a:stretch>
        </p:blipFill>
        <p:spPr>
          <a:xfrm>
            <a:off x="6229225" y="-327490"/>
            <a:ext cx="750230" cy="889465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15" cstate="screen"/>
          <a:stretch>
            <a:fillRect/>
          </a:stretch>
        </p:blipFill>
        <p:spPr>
          <a:xfrm>
            <a:off x="1549103" y="276308"/>
            <a:ext cx="441622" cy="523583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16" cstate="screen"/>
          <a:stretch>
            <a:fillRect/>
          </a:stretch>
        </p:blipFill>
        <p:spPr>
          <a:xfrm>
            <a:off x="4759341" y="5188910"/>
            <a:ext cx="907004" cy="812066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17" cstate="screen"/>
          <a:stretch>
            <a:fillRect/>
          </a:stretch>
        </p:blipFill>
        <p:spPr>
          <a:xfrm rot="17857510">
            <a:off x="5839252" y="5533854"/>
            <a:ext cx="479822" cy="429598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18" cstate="screen"/>
          <a:stretch>
            <a:fillRect/>
          </a:stretch>
        </p:blipFill>
        <p:spPr>
          <a:xfrm>
            <a:off x="3810" y="823595"/>
            <a:ext cx="10417810" cy="5707380"/>
          </a:xfrm>
          <a:prstGeom prst="rect">
            <a:avLst/>
          </a:prstGeom>
        </p:spPr>
      </p:pic>
      <p:sp>
        <p:nvSpPr>
          <p:cNvPr id="39" name="文本框 38"/>
          <p:cNvSpPr txBox="1"/>
          <p:nvPr/>
        </p:nvSpPr>
        <p:spPr>
          <a:xfrm>
            <a:off x="4787960" y="2870260"/>
            <a:ext cx="263271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chemeClr val="tx1"/>
                </a:solidFill>
                <a:cs typeface="+mn-ea"/>
                <a:sym typeface="+mn-lt"/>
              </a:rPr>
              <a:t>工作问题回顾</a:t>
            </a: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19" cstate="screen"/>
          <a:stretch>
            <a:fillRect/>
          </a:stretch>
        </p:blipFill>
        <p:spPr>
          <a:xfrm>
            <a:off x="4311145" y="1304924"/>
            <a:ext cx="552450" cy="654979"/>
          </a:xfrm>
          <a:prstGeom prst="rect">
            <a:avLst/>
          </a:prstGeom>
        </p:spPr>
      </p:pic>
      <p:sp>
        <p:nvSpPr>
          <p:cNvPr id="33" name="文本框 32"/>
          <p:cNvSpPr txBox="1"/>
          <p:nvPr/>
        </p:nvSpPr>
        <p:spPr>
          <a:xfrm>
            <a:off x="5497735" y="1484831"/>
            <a:ext cx="121539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8000" b="1" dirty="0">
                <a:cs typeface="+mn-ea"/>
                <a:sym typeface="+mn-lt"/>
              </a:rPr>
              <a:t>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39" grpId="1"/>
      <p:bldP spid="33" grpId="0"/>
      <p:bldP spid="33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5502275"/>
            <a:ext cx="2125345" cy="136779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1154490" y="295335"/>
            <a:ext cx="232791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rgbClr val="D34516"/>
                </a:solidFill>
                <a:cs typeface="+mn-ea"/>
                <a:sym typeface="+mn-lt"/>
              </a:rPr>
              <a:t>工作问题回顾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flipH="1">
            <a:off x="170" y="-74170"/>
            <a:ext cx="1155777" cy="158600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0570210" y="-13970"/>
            <a:ext cx="1649730" cy="134429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5" cstate="screen"/>
          <a:srcRect t="-967" r="-652"/>
          <a:stretch>
            <a:fillRect/>
          </a:stretch>
        </p:blipFill>
        <p:spPr>
          <a:xfrm>
            <a:off x="10821035" y="4710430"/>
            <a:ext cx="1427480" cy="185928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11280140" y="6054725"/>
            <a:ext cx="955675" cy="8032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7" cstate="screen"/>
          <a:srcRect/>
          <a:stretch>
            <a:fillRect/>
          </a:stretch>
        </p:blipFill>
        <p:spPr>
          <a:xfrm>
            <a:off x="8440420" y="5777355"/>
            <a:ext cx="3224212" cy="1092857"/>
          </a:xfrm>
          <a:prstGeom prst="rect">
            <a:avLst/>
          </a:prstGeom>
        </p:spPr>
      </p:pic>
      <p:sp>
        <p:nvSpPr>
          <p:cNvPr id="2" name="单圆角矩形 1"/>
          <p:cNvSpPr/>
          <p:nvPr/>
        </p:nvSpPr>
        <p:spPr>
          <a:xfrm>
            <a:off x="3252470" y="1403985"/>
            <a:ext cx="8294370" cy="1360805"/>
          </a:xfrm>
          <a:prstGeom prst="round1Rect">
            <a:avLst/>
          </a:prstGeom>
          <a:gradFill>
            <a:gsLst>
              <a:gs pos="0">
                <a:srgbClr val="FDB57E">
                  <a:alpha val="0"/>
                </a:srgbClr>
              </a:gs>
              <a:gs pos="100000">
                <a:srgbClr val="E68B54">
                  <a:alpha val="21000"/>
                </a:srgbClr>
              </a:gs>
            </a:gsLst>
            <a:lin ang="8100000" scaled="0"/>
          </a:gradFill>
          <a:ln>
            <a:gradFill>
              <a:gsLst>
                <a:gs pos="0">
                  <a:srgbClr val="BE3A12">
                    <a:alpha val="0"/>
                  </a:srgbClr>
                </a:gs>
                <a:gs pos="51000">
                  <a:srgbClr val="BE3A12">
                    <a:alpha val="67000"/>
                  </a:srgbClr>
                </a:gs>
                <a:gs pos="100000">
                  <a:srgbClr val="E68B54"/>
                </a:gs>
              </a:gsLst>
              <a:lin ang="108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" name="单圆角矩形 2"/>
          <p:cNvSpPr/>
          <p:nvPr/>
        </p:nvSpPr>
        <p:spPr>
          <a:xfrm>
            <a:off x="3252470" y="2946400"/>
            <a:ext cx="8294370" cy="1360805"/>
          </a:xfrm>
          <a:prstGeom prst="round1Rect">
            <a:avLst/>
          </a:prstGeom>
          <a:gradFill>
            <a:gsLst>
              <a:gs pos="0">
                <a:srgbClr val="FDB57E">
                  <a:alpha val="0"/>
                </a:srgbClr>
              </a:gs>
              <a:gs pos="100000">
                <a:srgbClr val="E68B54">
                  <a:alpha val="21000"/>
                </a:srgbClr>
              </a:gs>
            </a:gsLst>
            <a:lin ang="8100000" scaled="0"/>
          </a:gradFill>
          <a:ln>
            <a:gradFill>
              <a:gsLst>
                <a:gs pos="0">
                  <a:srgbClr val="BE3A12">
                    <a:alpha val="0"/>
                  </a:srgbClr>
                </a:gs>
                <a:gs pos="51000">
                  <a:srgbClr val="BE3A12">
                    <a:alpha val="67000"/>
                  </a:srgbClr>
                </a:gs>
                <a:gs pos="100000">
                  <a:srgbClr val="E68B54"/>
                </a:gs>
              </a:gsLst>
              <a:lin ang="108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" name="单圆角矩形 5"/>
          <p:cNvSpPr/>
          <p:nvPr/>
        </p:nvSpPr>
        <p:spPr>
          <a:xfrm>
            <a:off x="3252470" y="4488815"/>
            <a:ext cx="8294370" cy="1360805"/>
          </a:xfrm>
          <a:prstGeom prst="round1Rect">
            <a:avLst/>
          </a:prstGeom>
          <a:gradFill>
            <a:gsLst>
              <a:gs pos="0">
                <a:srgbClr val="FDB57E">
                  <a:alpha val="0"/>
                </a:srgbClr>
              </a:gs>
              <a:gs pos="100000">
                <a:srgbClr val="E68B54">
                  <a:alpha val="21000"/>
                </a:srgbClr>
              </a:gs>
            </a:gsLst>
            <a:lin ang="8100000" scaled="0"/>
          </a:gradFill>
          <a:ln>
            <a:gradFill>
              <a:gsLst>
                <a:gs pos="0">
                  <a:srgbClr val="BE3A12">
                    <a:alpha val="0"/>
                  </a:srgbClr>
                </a:gs>
                <a:gs pos="51000">
                  <a:srgbClr val="BE3A12">
                    <a:alpha val="67000"/>
                  </a:srgbClr>
                </a:gs>
                <a:gs pos="100000">
                  <a:srgbClr val="E68B54"/>
                </a:gs>
              </a:gsLst>
              <a:lin ang="108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345180" y="1891030"/>
            <a:ext cx="6944995" cy="829945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1600" dirty="0">
                <a:solidFill>
                  <a:schemeClr val="tx1"/>
                </a:solidFill>
                <a:cs typeface="+mn-ea"/>
                <a:sym typeface="+mn-lt"/>
              </a:rPr>
              <a:t>请输入文本，请根据具体情况进行文本的修改，</a:t>
            </a:r>
            <a:r>
              <a:rPr lang="zh-CN" altLang="en-US" sz="1600" dirty="0">
                <a:cs typeface="+mn-ea"/>
                <a:sym typeface="+mn-lt"/>
              </a:rPr>
              <a:t>请输入文本，请根据具体情况进行文本的修改</a:t>
            </a:r>
            <a:r>
              <a:rPr lang="en-US" altLang="zh-CN" sz="1600" dirty="0">
                <a:cs typeface="+mn-ea"/>
                <a:sym typeface="+mn-lt"/>
              </a:rPr>
              <a:t>,</a:t>
            </a:r>
            <a:r>
              <a:rPr lang="zh-CN" altLang="en-US" sz="1600" dirty="0">
                <a:cs typeface="+mn-ea"/>
                <a:sym typeface="+mn-lt"/>
              </a:rPr>
              <a:t>请输入文本，请根据具体情况进行文本的修改，请输入文本，请根据具体情况进行文本的修改</a:t>
            </a:r>
            <a:endParaRPr lang="en-US" altLang="zh-CN" sz="16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345180" y="1435735"/>
            <a:ext cx="1900555" cy="39878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000" b="1" dirty="0">
                <a:solidFill>
                  <a:schemeClr val="tx1"/>
                </a:solidFill>
                <a:cs typeface="+mn-ea"/>
                <a:sym typeface="+mn-lt"/>
              </a:rPr>
              <a:t>请输入标题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3345180" y="3458210"/>
            <a:ext cx="6944995" cy="829945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1600" dirty="0">
                <a:solidFill>
                  <a:schemeClr val="tx1"/>
                </a:solidFill>
                <a:cs typeface="+mn-ea"/>
                <a:sym typeface="+mn-lt"/>
              </a:rPr>
              <a:t>请输入文本，请根据具体情况进行文本的修改，</a:t>
            </a:r>
            <a:r>
              <a:rPr lang="zh-CN" altLang="en-US" sz="1600" dirty="0">
                <a:cs typeface="+mn-ea"/>
                <a:sym typeface="+mn-lt"/>
              </a:rPr>
              <a:t>请输入文本，请根据具体情况进行文本的修改</a:t>
            </a:r>
            <a:r>
              <a:rPr lang="en-US" altLang="zh-CN" sz="1600" dirty="0">
                <a:cs typeface="+mn-ea"/>
                <a:sym typeface="+mn-lt"/>
              </a:rPr>
              <a:t>,</a:t>
            </a:r>
            <a:r>
              <a:rPr lang="zh-CN" altLang="en-US" sz="1600" dirty="0">
                <a:cs typeface="+mn-ea"/>
                <a:sym typeface="+mn-lt"/>
              </a:rPr>
              <a:t>请输入文本，请根据具体情况进行文本的修改，请输入文本，请根据具体情况进行文本的修改</a:t>
            </a:r>
            <a:endParaRPr lang="en-US" altLang="zh-CN" sz="16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3345180" y="3002915"/>
            <a:ext cx="1900555" cy="39878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000" b="1" dirty="0">
                <a:solidFill>
                  <a:schemeClr val="tx1"/>
                </a:solidFill>
                <a:cs typeface="+mn-ea"/>
                <a:sym typeface="+mn-lt"/>
              </a:rPr>
              <a:t>请输入标题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3345180" y="4906645"/>
            <a:ext cx="6944995" cy="829945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1600" dirty="0">
                <a:solidFill>
                  <a:schemeClr val="tx1"/>
                </a:solidFill>
                <a:cs typeface="+mn-ea"/>
                <a:sym typeface="+mn-lt"/>
              </a:rPr>
              <a:t>请输入文本，请根据具体情况进行文本的修改，</a:t>
            </a:r>
            <a:r>
              <a:rPr lang="zh-CN" altLang="en-US" sz="1600" dirty="0">
                <a:cs typeface="+mn-ea"/>
                <a:sym typeface="+mn-lt"/>
              </a:rPr>
              <a:t>请输入文本，请根据具体情况进行文本的修改</a:t>
            </a:r>
            <a:r>
              <a:rPr lang="en-US" altLang="zh-CN" sz="1600" dirty="0">
                <a:cs typeface="+mn-ea"/>
                <a:sym typeface="+mn-lt"/>
              </a:rPr>
              <a:t>,</a:t>
            </a:r>
            <a:r>
              <a:rPr lang="zh-CN" altLang="en-US" sz="1600" dirty="0">
                <a:cs typeface="+mn-ea"/>
                <a:sym typeface="+mn-lt"/>
              </a:rPr>
              <a:t>请输入文本，请根据具体情况进行文本的修改，请输入文本，请根据具体情况进行文本的修改</a:t>
            </a:r>
            <a:endParaRPr lang="en-US" altLang="zh-CN" sz="16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3345180" y="4451350"/>
            <a:ext cx="1900555" cy="39878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000" b="1" dirty="0">
                <a:solidFill>
                  <a:schemeClr val="tx1"/>
                </a:solidFill>
                <a:cs typeface="+mn-ea"/>
                <a:sym typeface="+mn-lt"/>
              </a:rPr>
              <a:t>请输入标题</a:t>
            </a: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8" cstate="screen"/>
          <a:srcRect/>
          <a:stretch>
            <a:fillRect/>
          </a:stretch>
        </p:blipFill>
        <p:spPr>
          <a:xfrm flipH="1">
            <a:off x="117761" y="492478"/>
            <a:ext cx="3194348" cy="59276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2" grpId="0" animBg="1"/>
      <p:bldP spid="2" grpId="1" animBg="1"/>
      <p:bldP spid="3" grpId="0" animBg="1"/>
      <p:bldP spid="3" grpId="1" animBg="1"/>
      <p:bldP spid="6" grpId="0" animBg="1"/>
      <p:bldP spid="6" grpId="1" animBg="1"/>
      <p:bldP spid="10" grpId="0" animBg="1"/>
      <p:bldP spid="10" grpId="1" animBg="1"/>
      <p:bldP spid="14" grpId="0" animBg="1"/>
      <p:bldP spid="14" grpId="1" animBg="1"/>
      <p:bldP spid="7" grpId="0" animBg="1"/>
      <p:bldP spid="7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</p:bldLst>
  </p:timing>
</p:sld>
</file>

<file path=ppt/theme/theme1.xml><?xml version="1.0" encoding="utf-8"?>
<a:theme xmlns:a="http://schemas.openxmlformats.org/drawingml/2006/main" name=" 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fv5eetzs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1538</Words>
  <Application>Microsoft Office PowerPoint</Application>
  <PresentationFormat>宽屏</PresentationFormat>
  <Paragraphs>180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20</vt:i4>
      </vt:variant>
    </vt:vector>
  </HeadingPairs>
  <TitlesOfParts>
    <vt:vector size="27" baseType="lpstr">
      <vt:lpstr>思源黑体 CN Regular</vt:lpstr>
      <vt:lpstr>宋体</vt:lpstr>
      <vt:lpstr>微软雅黑</vt:lpstr>
      <vt:lpstr>Arial</vt:lpstr>
      <vt:lpstr>Calibri</vt:lpstr>
      <vt:lpstr> www.2ppt.com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</cp:revision>
  <dcterms:created xsi:type="dcterms:W3CDTF">2022-03-11T05:35:24Z</dcterms:created>
  <dcterms:modified xsi:type="dcterms:W3CDTF">2023-01-10T12:11:43Z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6A577993822E4638B21D66D9E7BC7664</vt:lpwstr>
  </property>
  <property fmtid="{D5CDD505-2E9C-101B-9397-08002B2CF9AE}" pid="3" name="KSOProductBuildVer">
    <vt:lpwstr>2052-11.1.0.11365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