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1" r:id="rId2"/>
    <p:sldId id="264" r:id="rId3"/>
    <p:sldId id="307" r:id="rId4"/>
    <p:sldId id="306" r:id="rId5"/>
    <p:sldId id="308" r:id="rId6"/>
    <p:sldId id="309" r:id="rId7"/>
    <p:sldId id="310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FE8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333" autoAdjust="0"/>
  </p:normalViewPr>
  <p:slideViewPr>
    <p:cSldViewPr snapToGrid="0">
      <p:cViewPr varScale="1">
        <p:scale>
          <a:sx n="155" d="100"/>
          <a:sy n="155" d="100"/>
        </p:scale>
        <p:origin x="-360" y="-78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image" Target="../media/image1.jpe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714382"/>
            <a:ext cx="8139178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0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1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4956206" y="3365067"/>
            <a:ext cx="4076700" cy="790186"/>
          </a:xfrm>
        </p:spPr>
        <p:txBody>
          <a:bodyPr>
            <a:noAutofit/>
          </a:bodyPr>
          <a:lstStyle/>
          <a:p>
            <a:r>
              <a:rPr lang="en-US" altLang="zh-CN" sz="2700" spc="0" dirty="0"/>
              <a:t>Unit </a:t>
            </a:r>
            <a:r>
              <a:rPr lang="en-US" altLang="zh-CN" sz="2700" spc="0" dirty="0" smtClean="0"/>
              <a:t>2</a:t>
            </a:r>
            <a:br>
              <a:rPr lang="en-US" altLang="zh-CN" sz="2700" spc="0" dirty="0" smtClean="0"/>
            </a:br>
            <a:r>
              <a:rPr lang="en-US" altLang="zh-CN" sz="2700" spc="0" dirty="0" smtClean="0"/>
              <a:t>How </a:t>
            </a:r>
            <a:r>
              <a:rPr lang="en-US" altLang="zh-CN" sz="2700" spc="0" dirty="0"/>
              <a:t>often do you exercise?</a:t>
            </a:r>
            <a:endParaRPr lang="zh-CN" altLang="en-US" sz="2700" spc="0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4956206" y="4188036"/>
            <a:ext cx="4076700" cy="378000"/>
          </a:xfrm>
        </p:spPr>
        <p:txBody>
          <a:bodyPr/>
          <a:lstStyle/>
          <a:p>
            <a:r>
              <a:rPr lang="zh-CN" altLang="zh-CN" dirty="0" smtClean="0"/>
              <a:t>第</a:t>
            </a:r>
            <a:r>
              <a:rPr lang="zh-CN" altLang="en-US" dirty="0" smtClean="0"/>
              <a:t>三</a:t>
            </a:r>
            <a:r>
              <a:rPr lang="zh-CN" altLang="zh-CN" dirty="0" smtClean="0"/>
              <a:t>课</a:t>
            </a:r>
            <a:r>
              <a:rPr lang="zh-CN" altLang="zh-CN" dirty="0"/>
              <a:t>时　</a:t>
            </a:r>
            <a:r>
              <a:rPr lang="en-US" altLang="zh-CN" dirty="0"/>
              <a:t>Section A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48986" y="4714005"/>
            <a:ext cx="518392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44187" y="1586638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1.Tom didn’t do well at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经常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late for school.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she feels tired and she needs to have a rest.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go to the movies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once a month.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4.He was so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忙碌的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that he even forgot to write home.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5.How many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do you go to the library in a month?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01536" y="1954364"/>
            <a:ext cx="65033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3501536" y="2196026"/>
            <a:ext cx="6503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72986" y="2217105"/>
            <a:ext cx="110753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572986" y="2458767"/>
            <a:ext cx="1107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185542" y="2559845"/>
            <a:ext cx="69358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2185542" y="2801507"/>
            <a:ext cx="6935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533937" y="2850114"/>
            <a:ext cx="55435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1533938" y="3091775"/>
            <a:ext cx="5543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533937" y="3160440"/>
            <a:ext cx="65160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1533937" y="3402102"/>
            <a:ext cx="651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1.They usually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baseball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weekends.(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they usually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weekends?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2.Mike watches TV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 a week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 watch TV?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3.Steve does his homework after school.(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homework after school.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 like watching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do you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5.Jack always goes to bed early.(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always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bed early?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629488" y="1572009"/>
            <a:ext cx="11693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92667" y="1620732"/>
            <a:ext cx="55765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492667" y="1862393"/>
            <a:ext cx="557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52225" y="1614710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2652225" y="1856372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037262" y="2134791"/>
            <a:ext cx="1107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92666" y="2213856"/>
            <a:ext cx="230614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5" name="直接连接符 14"/>
          <p:cNvCxnSpPr/>
          <p:nvPr/>
        </p:nvCxnSpPr>
        <p:spPr>
          <a:xfrm>
            <a:off x="492666" y="2455517"/>
            <a:ext cx="2306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949866" y="2802639"/>
            <a:ext cx="142263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8" name="直接连接符 17"/>
          <p:cNvCxnSpPr/>
          <p:nvPr/>
        </p:nvCxnSpPr>
        <p:spPr>
          <a:xfrm>
            <a:off x="949866" y="3044301"/>
            <a:ext cx="142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975477" y="3353221"/>
            <a:ext cx="12311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511201" y="3431011"/>
            <a:ext cx="55765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4" name="直接连接符 23"/>
          <p:cNvCxnSpPr/>
          <p:nvPr/>
        </p:nvCxnSpPr>
        <p:spPr>
          <a:xfrm>
            <a:off x="511201" y="3672673"/>
            <a:ext cx="557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710703" y="3431011"/>
            <a:ext cx="167594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7" name="直接连接符 26"/>
          <p:cNvCxnSpPr/>
          <p:nvPr/>
        </p:nvCxnSpPr>
        <p:spPr>
          <a:xfrm>
            <a:off x="2710703" y="3672673"/>
            <a:ext cx="16759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37061" y="4056454"/>
            <a:ext cx="64415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30" name="直接连接符 29"/>
          <p:cNvCxnSpPr/>
          <p:nvPr/>
        </p:nvCxnSpPr>
        <p:spPr>
          <a:xfrm>
            <a:off x="437061" y="4298116"/>
            <a:ext cx="644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2359063" y="4038489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33" name="直接连接符 32"/>
          <p:cNvCxnSpPr/>
          <p:nvPr/>
        </p:nvCxnSpPr>
        <p:spPr>
          <a:xfrm>
            <a:off x="2359063" y="4280151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1629252" y="1346835"/>
            <a:ext cx="1145381" cy="209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045017" y="1954530"/>
            <a:ext cx="1105853" cy="1671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45018" y="3162301"/>
            <a:ext cx="1150144" cy="1757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4" grpId="0" animBg="1"/>
      <p:bldP spid="17" grpId="0" animBg="1"/>
      <p:bldP spid="23" grpId="0" animBg="1"/>
      <p:bldP spid="26" grpId="0" animBg="1"/>
      <p:bldP spid="29" grpId="0" animBg="1"/>
      <p:bldP spid="32" grpId="0" animBg="1"/>
      <p:bldP spid="3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)1.—Don’t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late,Jim.You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enough sleep.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won’t,Mom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B.wake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)2.Henry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listens to Japanese music because he doesn’t know Japanese.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A.always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B.often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C.usually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D.never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)3.We eat three times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and we usually have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 at seven.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A./;/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;/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C./;a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D.a;a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215" y="1335800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68215" y="2509692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68215" y="3417913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2278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they usually do after school in the afternoon?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—They usually have sports on the playground.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B.Where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)5.It’s a small house but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there’s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garden.So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I’ll buy it.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 all	B.at last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times	D.at least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821" y="164471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23821" y="2855681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795814" y="1644968"/>
            <a:ext cx="176689" cy="2652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58182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 knows that healthy eating habits are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important.Here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five good eating habits for you.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plenty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 at least eight glasses of water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day.You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need even more water when you are exercising.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 is the most important meal of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day.You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have more energy(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after eating breakfast.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don’t have enough time to have a big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meal,take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bread with you for a quick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lunch.Don’t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eat lunch which has too much oil(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).If you don’t have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lunch,that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bad for your health.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58182"/>
            <a:ext cx="8572500" cy="44642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eat fruit and vegetables every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day.Add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banana to your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breakfast,have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salad for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lunch,and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eat some vegetables at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dinner.If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someone doesn’t like to eat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vegetables,he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she can eat some fruit instead.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have dinner at least three hours before going to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bed.Your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body needs time to digest(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消化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most of the food before you rest for eight hours.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1.According to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passage,how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water do you need every day?(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eight glasses.  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2.If your friend Sam doesn’t like to eat carrots or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onions,what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he have instead?(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Some fruit.  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3.When should people have dinner?(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three hours before going to bed.  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英语二栏目模板</Template>
  <TotalTime>0</TotalTime>
  <Words>280</Words>
  <Application>Microsoft Office PowerPoint</Application>
  <PresentationFormat>全屏显示(16:9)</PresentationFormat>
  <Paragraphs>56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2 How often do you exercise?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2019-06-04T07:26:00Z</dcterms:created>
  <dcterms:modified xsi:type="dcterms:W3CDTF">2023-01-16T22:33:21Z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3973834B310340CEB9D906A344D52561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