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9" r:id="rId2"/>
    <p:sldId id="260" r:id="rId3"/>
    <p:sldId id="261" r:id="rId4"/>
    <p:sldId id="267" r:id="rId5"/>
    <p:sldId id="266" r:id="rId6"/>
    <p:sldId id="268" r:id="rId7"/>
    <p:sldId id="283" r:id="rId8"/>
    <p:sldId id="288" r:id="rId9"/>
    <p:sldId id="270" r:id="rId10"/>
    <p:sldId id="272" r:id="rId11"/>
    <p:sldId id="274" r:id="rId12"/>
    <p:sldId id="275" r:id="rId13"/>
    <p:sldId id="289" r:id="rId14"/>
    <p:sldId id="271" r:id="rId15"/>
    <p:sldId id="276" r:id="rId16"/>
    <p:sldId id="273" r:id="rId17"/>
    <p:sldId id="282" r:id="rId18"/>
    <p:sldId id="290" r:id="rId19"/>
    <p:sldId id="279" r:id="rId20"/>
    <p:sldId id="277" r:id="rId21"/>
    <p:sldId id="269" r:id="rId22"/>
    <p:sldId id="291" r:id="rId23"/>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A4F"/>
    <a:srgbClr val="9F9F9F"/>
    <a:srgbClr val="FFFFFF"/>
    <a:srgbClr val="6C5545"/>
    <a:srgbClr val="CB9F87"/>
    <a:srgbClr val="345D4D"/>
    <a:srgbClr val="7F7F7F"/>
    <a:srgbClr val="53D600"/>
    <a:srgbClr val="000000"/>
    <a:srgbClr val="006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92" autoAdjust="0"/>
    <p:restoredTop sz="94660"/>
  </p:normalViewPr>
  <p:slideViewPr>
    <p:cSldViewPr snapToGrid="0">
      <p:cViewPr varScale="1">
        <p:scale>
          <a:sx n="114" d="100"/>
          <a:sy n="114" d="100"/>
        </p:scale>
        <p:origin x="-78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193E7-44B5-44BC-B114-24D283EE4FF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D63B9-B500-4674-9660-B032D27BAE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2500">
        <p:push dir="u"/>
      </p:transition>
    </mc:Choice>
    <mc:Fallback xmlns="">
      <p:transition spd="slow" advClick="0" advTm="25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2500">
        <p:push dir="u"/>
      </p:transition>
    </mc:Choice>
    <mc:Fallback xmlns="">
      <p:transition spd="slow" advClick="0" advTm="25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500">
        <p:push dir="u"/>
      </p:transition>
    </mc:Choice>
    <mc:Fallback xmlns="">
      <p:transition spd="slow" advClick="0" advTm="25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Click="0" advTm="2500">
        <p:push dir="u"/>
      </p:transition>
    </mc:Choice>
    <mc:Fallback xmlns="">
      <p:transition spd="slow" advClick="0" advTm="25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553897" y="4640456"/>
            <a:ext cx="475598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02376" y="1575658"/>
            <a:ext cx="4830989" cy="2308324"/>
          </a:xfrm>
          <a:prstGeom prst="rect">
            <a:avLst/>
          </a:prstGeom>
        </p:spPr>
        <p:txBody>
          <a:bodyPr wrap="square">
            <a:spAutoFit/>
          </a:bodyPr>
          <a:lstStyle/>
          <a:p>
            <a:r>
              <a:rPr lang="zh-CN" altLang="en-US" sz="7200" spc="600" dirty="0">
                <a:solidFill>
                  <a:srgbClr val="345D4D"/>
                </a:solidFill>
                <a:latin typeface="+mj-ea"/>
                <a:ea typeface="+mj-ea"/>
              </a:rPr>
              <a:t>乡村旅游 最美乡村</a:t>
            </a:r>
          </a:p>
        </p:txBody>
      </p:sp>
      <p:sp>
        <p:nvSpPr>
          <p:cNvPr id="10" name="矩形 9"/>
          <p:cNvSpPr/>
          <p:nvPr/>
        </p:nvSpPr>
        <p:spPr>
          <a:xfrm>
            <a:off x="935309" y="3937309"/>
            <a:ext cx="4657044" cy="230832"/>
          </a:xfrm>
          <a:prstGeom prst="rect">
            <a:avLst/>
          </a:prstGeom>
        </p:spPr>
        <p:txBody>
          <a:bodyPr wrap="none">
            <a:spAutoFit/>
          </a:bodyPr>
          <a:lstStyle/>
          <a:p>
            <a:r>
              <a:rPr lang="en-US" altLang="zh-CN" sz="900" spc="300" dirty="0">
                <a:solidFill>
                  <a:schemeClr val="tx1">
                    <a:lumMod val="65000"/>
                    <a:lumOff val="35000"/>
                  </a:schemeClr>
                </a:solidFill>
                <a:latin typeface="Tw Cen MT" panose="020B0602020104020603" pitchFamily="34" charset="0"/>
                <a:cs typeface="Arial" panose="020B0604020202020204" pitchFamily="34" charset="0"/>
              </a:rPr>
              <a:t>THE MOST BEAUTIFUL COUNTRYSIDE IN RURAL TOURISM</a:t>
            </a:r>
            <a:endParaRPr lang="zh-CN" altLang="en-US" sz="900" spc="300" dirty="0">
              <a:solidFill>
                <a:schemeClr val="tx1">
                  <a:lumMod val="65000"/>
                  <a:lumOff val="35000"/>
                </a:schemeClr>
              </a:solidFill>
              <a:latin typeface="Tw Cen MT" panose="020B0602020104020603" pitchFamily="34" charset="0"/>
              <a:cs typeface="Arial" panose="020B0604020202020204" pitchFamily="34" charset="0"/>
            </a:endParaRPr>
          </a:p>
        </p:txBody>
      </p:sp>
      <p:sp>
        <p:nvSpPr>
          <p:cNvPr id="5" name="文本框 4"/>
          <p:cNvSpPr txBox="1"/>
          <p:nvPr/>
        </p:nvSpPr>
        <p:spPr>
          <a:xfrm>
            <a:off x="1045847" y="4973100"/>
            <a:ext cx="1566724" cy="252730"/>
          </a:xfrm>
          <a:prstGeom prst="rect">
            <a:avLst/>
          </a:prstGeom>
          <a:solidFill>
            <a:srgbClr val="345D4D"/>
          </a:solidFill>
          <a:ln w="12700">
            <a:solidFill>
              <a:srgbClr val="FFFFFF"/>
            </a:solidFill>
          </a:ln>
        </p:spPr>
        <p:txBody>
          <a:bodyPr wrap="square" rtlCol="0">
            <a:spAutoFit/>
          </a:bodyPr>
          <a:lstStyle/>
          <a:p>
            <a:r>
              <a:rPr lang="zh-CN" altLang="en-US" sz="1050" spc="300" smtClean="0">
                <a:solidFill>
                  <a:schemeClr val="bg1"/>
                </a:solidFill>
                <a:latin typeface="+mn-ea"/>
              </a:rPr>
              <a:t>汇报人：</a:t>
            </a:r>
            <a:r>
              <a:rPr lang="en-US" altLang="zh-CN" sz="1050" spc="300" smtClean="0">
                <a:solidFill>
                  <a:schemeClr val="bg1"/>
                </a:solidFill>
                <a:latin typeface="+mn-ea"/>
              </a:rPr>
              <a:t>PPT818</a:t>
            </a:r>
            <a:endParaRPr lang="zh-CN" altLang="en-US" sz="1050" spc="300" dirty="0">
              <a:solidFill>
                <a:schemeClr val="bg1"/>
              </a:solidFill>
              <a:latin typeface="+mn-ea"/>
            </a:endParaRPr>
          </a:p>
        </p:txBody>
      </p:sp>
      <p:sp>
        <p:nvSpPr>
          <p:cNvPr id="12" name="文本框 11"/>
          <p:cNvSpPr txBox="1"/>
          <p:nvPr/>
        </p:nvSpPr>
        <p:spPr>
          <a:xfrm>
            <a:off x="2696575" y="4973100"/>
            <a:ext cx="1489531" cy="246221"/>
          </a:xfrm>
          <a:prstGeom prst="rect">
            <a:avLst/>
          </a:prstGeom>
          <a:noFill/>
          <a:ln w="12700">
            <a:solidFill>
              <a:srgbClr val="345D4D"/>
            </a:solidFill>
          </a:ln>
        </p:spPr>
        <p:txBody>
          <a:bodyPr wrap="square" rtlCol="0">
            <a:spAutoFit/>
          </a:bodyPr>
          <a:lstStyle/>
          <a:p>
            <a:r>
              <a:rPr lang="en-US" altLang="zh-CN" sz="1000" spc="300" dirty="0" smtClean="0">
                <a:solidFill>
                  <a:srgbClr val="345D4D"/>
                </a:solidFill>
                <a:latin typeface="+mn-ea"/>
                <a:cs typeface="Arial" panose="020B0604020202020204" pitchFamily="34" charset="0"/>
              </a:rPr>
              <a:t>202X-00-00</a:t>
            </a:r>
            <a:endParaRPr lang="zh-CN" altLang="en-US" sz="1000" spc="300" dirty="0">
              <a:solidFill>
                <a:srgbClr val="345D4D"/>
              </a:solidFill>
              <a:latin typeface="+mn-ea"/>
              <a:cs typeface="Arial" panose="020B0604020202020204" pitchFamily="34" charset="0"/>
            </a:endParaRPr>
          </a:p>
        </p:txBody>
      </p:sp>
      <p:cxnSp>
        <p:nvCxnSpPr>
          <p:cNvPr id="15" name="直接连接符 14"/>
          <p:cNvCxnSpPr/>
          <p:nvPr/>
        </p:nvCxnSpPr>
        <p:spPr>
          <a:xfrm>
            <a:off x="1045847" y="1423258"/>
            <a:ext cx="834058" cy="0"/>
          </a:xfrm>
          <a:prstGeom prst="line">
            <a:avLst/>
          </a:prstGeom>
          <a:ln w="28575">
            <a:solidFill>
              <a:srgbClr val="345D4D"/>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32910"/>
          <a:stretch>
            <a:fillRect/>
          </a:stretch>
        </p:blipFill>
        <p:spPr>
          <a:xfrm flipH="1">
            <a:off x="5788158" y="524"/>
            <a:ext cx="6403842" cy="6857473"/>
          </a:xfrm>
          <a:prstGeom prst="rect">
            <a:avLst/>
          </a:prstGeom>
          <a:effectLst>
            <a:outerShdw blurRad="114300" dist="25400" sx="102000" sy="102000" algn="ctr" rotWithShape="0">
              <a:prstClr val="black">
                <a:alpha val="20000"/>
              </a:prstClr>
            </a:outerShdw>
          </a:effectLst>
        </p:spPr>
      </p:pic>
      <p:pic>
        <p:nvPicPr>
          <p:cNvPr id="25" name="图片 24"/>
          <p:cNvPicPr>
            <a:picLocks noChangeAspect="1"/>
          </p:cNvPicPr>
          <p:nvPr/>
        </p:nvPicPr>
        <p:blipFill>
          <a:blip r:embed="rId4"/>
          <a:stretch>
            <a:fillRect/>
          </a:stretch>
        </p:blipFill>
        <p:spPr>
          <a:xfrm>
            <a:off x="4380969" y="4806680"/>
            <a:ext cx="725186" cy="1251052"/>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5" grpId="0" bldLvl="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92060" y="1600064"/>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p>
        </p:txBody>
      </p:sp>
      <p:sp>
        <p:nvSpPr>
          <p:cNvPr id="6" name="矩形 5"/>
          <p:cNvSpPr/>
          <p:nvPr/>
        </p:nvSpPr>
        <p:spPr>
          <a:xfrm>
            <a:off x="7877070" y="4090014"/>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p>
        </p:txBody>
      </p:sp>
      <p:cxnSp>
        <p:nvCxnSpPr>
          <p:cNvPr id="9" name="直接连接符 8"/>
          <p:cNvCxnSpPr/>
          <p:nvPr/>
        </p:nvCxnSpPr>
        <p:spPr>
          <a:xfrm>
            <a:off x="7990968" y="3733713"/>
            <a:ext cx="30594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904928" y="2045594"/>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p>
        </p:txBody>
      </p:sp>
      <p:sp>
        <p:nvSpPr>
          <p:cNvPr id="11" name="矩形 10"/>
          <p:cNvSpPr/>
          <p:nvPr/>
        </p:nvSpPr>
        <p:spPr>
          <a:xfrm>
            <a:off x="7877070" y="4459346"/>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p>
        </p:txBody>
      </p:sp>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9682" t="17764" b="10920"/>
          <a:stretch>
            <a:fillRect/>
          </a:stretch>
        </p:blipFill>
        <p:spPr>
          <a:xfrm>
            <a:off x="1114602" y="1659483"/>
            <a:ext cx="6324458" cy="4211692"/>
          </a:xfrm>
          <a:prstGeom prst="rect">
            <a:avLst/>
          </a:prstGeom>
          <a:effectLst>
            <a:outerShdw blurRad="63500" sx="102000" sy="102000" algn="ctr" rotWithShape="0">
              <a:prstClr val="black">
                <a:alpha val="40000"/>
              </a:prstClr>
            </a:outerShdw>
          </a:effectLst>
        </p:spPr>
      </p:pic>
      <p:grpSp>
        <p:nvGrpSpPr>
          <p:cNvPr id="25" name="组合 24"/>
          <p:cNvGrpSpPr/>
          <p:nvPr/>
        </p:nvGrpSpPr>
        <p:grpSpPr>
          <a:xfrm>
            <a:off x="4700217" y="284505"/>
            <a:ext cx="3034083" cy="820447"/>
            <a:chOff x="4574433" y="284505"/>
            <a:chExt cx="3034083" cy="820447"/>
          </a:xfrm>
        </p:grpSpPr>
        <p:cxnSp>
          <p:nvCxnSpPr>
            <p:cNvPr id="26" name="直接连接符 25"/>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28" name="矩形 27"/>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
        <p:nvSpPr>
          <p:cNvPr id="29" name="矩形 28"/>
          <p:cNvSpPr/>
          <p:nvPr/>
        </p:nvSpPr>
        <p:spPr>
          <a:xfrm>
            <a:off x="7892060" y="2994339"/>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30" name="矩形 29"/>
          <p:cNvSpPr/>
          <p:nvPr/>
        </p:nvSpPr>
        <p:spPr>
          <a:xfrm>
            <a:off x="7892060" y="5391044"/>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14053" r="14828"/>
          <a:stretch>
            <a:fillRect/>
          </a:stretch>
        </p:blipFill>
        <p:spPr>
          <a:xfrm>
            <a:off x="8177837" y="3441330"/>
            <a:ext cx="2474262" cy="2313004"/>
          </a:xfrm>
          <a:prstGeom prst="rect">
            <a:avLst/>
          </a:prstGeom>
          <a:effectLst>
            <a:outerShdw blurRad="63500" sx="102000" sy="102000" algn="ctr" rotWithShape="0">
              <a:prstClr val="black">
                <a:alpha val="40000"/>
              </a:prstClr>
            </a:outerShdw>
          </a:effectLst>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8696" r="21885"/>
          <a:stretch>
            <a:fillRect/>
          </a:stretch>
        </p:blipFill>
        <p:spPr>
          <a:xfrm>
            <a:off x="1806601" y="3454773"/>
            <a:ext cx="2474262" cy="2286118"/>
          </a:xfrm>
          <a:prstGeom prst="rect">
            <a:avLst/>
          </a:prstGeom>
          <a:effectLst>
            <a:outerShdw blurRad="63500" sx="102000" sy="102000" algn="ctr" rotWithShape="0">
              <a:prstClr val="black">
                <a:alpha val="40000"/>
              </a:prstClr>
            </a:outerShdw>
          </a:effectLst>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15485" t="-20" r="4197" b="20"/>
          <a:stretch>
            <a:fillRect/>
          </a:stretch>
        </p:blipFill>
        <p:spPr>
          <a:xfrm>
            <a:off x="4992219" y="3442616"/>
            <a:ext cx="2474262" cy="2310432"/>
          </a:xfrm>
          <a:prstGeom prst="rect">
            <a:avLst/>
          </a:prstGeom>
          <a:effectLst>
            <a:outerShdw blurRad="63500" sx="102000" sy="102000" algn="ctr" rotWithShape="0">
              <a:prstClr val="black">
                <a:alpha val="40000"/>
              </a:prstClr>
            </a:outerShdw>
          </a:effectLst>
        </p:spPr>
      </p:pic>
      <p:sp>
        <p:nvSpPr>
          <p:cNvPr id="28" name="矩形 27"/>
          <p:cNvSpPr/>
          <p:nvPr/>
        </p:nvSpPr>
        <p:spPr>
          <a:xfrm>
            <a:off x="5291934" y="1471359"/>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p>
        </p:txBody>
      </p:sp>
      <p:sp>
        <p:nvSpPr>
          <p:cNvPr id="30" name="矩形 29"/>
          <p:cNvSpPr/>
          <p:nvPr/>
        </p:nvSpPr>
        <p:spPr>
          <a:xfrm>
            <a:off x="1301178" y="1890519"/>
            <a:ext cx="9635731"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31" name="矩形 30"/>
          <p:cNvSpPr/>
          <p:nvPr/>
        </p:nvSpPr>
        <p:spPr>
          <a:xfrm>
            <a:off x="3420649" y="2572924"/>
            <a:ext cx="5350702"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endParaRPr lang="zh-CN" altLang="en-US" sz="700" dirty="0">
              <a:solidFill>
                <a:schemeClr val="tx1">
                  <a:lumMod val="50000"/>
                  <a:lumOff val="50000"/>
                </a:schemeClr>
              </a:solidFill>
            </a:endParaRPr>
          </a:p>
        </p:txBody>
      </p:sp>
      <p:grpSp>
        <p:nvGrpSpPr>
          <p:cNvPr id="36" name="组合 35"/>
          <p:cNvGrpSpPr/>
          <p:nvPr/>
        </p:nvGrpSpPr>
        <p:grpSpPr>
          <a:xfrm>
            <a:off x="4700217" y="284505"/>
            <a:ext cx="3034083" cy="820447"/>
            <a:chOff x="4574433" y="284505"/>
            <a:chExt cx="3034083" cy="820447"/>
          </a:xfrm>
        </p:grpSpPr>
        <p:cxnSp>
          <p:nvCxnSpPr>
            <p:cNvPr id="37" name="直接连接符 36"/>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39" name="矩形 38"/>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98" y="1659588"/>
            <a:ext cx="2801232" cy="2100924"/>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r="24908"/>
          <a:stretch>
            <a:fillRect/>
          </a:stretch>
        </p:blipFill>
        <p:spPr>
          <a:xfrm>
            <a:off x="8893769" y="3782853"/>
            <a:ext cx="2801233" cy="2100923"/>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r="11171"/>
          <a:stretch>
            <a:fillRect/>
          </a:stretch>
        </p:blipFill>
        <p:spPr>
          <a:xfrm>
            <a:off x="3298230" y="3782860"/>
            <a:ext cx="2801232" cy="2100916"/>
          </a:xfrm>
          <a:prstGeom prst="rect">
            <a:avLst/>
          </a:prstGeom>
        </p:spPr>
      </p:pic>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r="11171"/>
          <a:stretch>
            <a:fillRect/>
          </a:stretch>
        </p:blipFill>
        <p:spPr>
          <a:xfrm>
            <a:off x="6096000" y="1704287"/>
            <a:ext cx="2801232" cy="2100915"/>
          </a:xfrm>
          <a:prstGeom prst="rect">
            <a:avLst/>
          </a:prstGeom>
        </p:spPr>
      </p:pic>
      <p:sp>
        <p:nvSpPr>
          <p:cNvPr id="24" name="矩形 23"/>
          <p:cNvSpPr/>
          <p:nvPr/>
        </p:nvSpPr>
        <p:spPr>
          <a:xfrm>
            <a:off x="3375855" y="1644327"/>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p>
        </p:txBody>
      </p:sp>
      <p:sp>
        <p:nvSpPr>
          <p:cNvPr id="25" name="矩形 24"/>
          <p:cNvSpPr/>
          <p:nvPr/>
        </p:nvSpPr>
        <p:spPr>
          <a:xfrm>
            <a:off x="3375855" y="2035911"/>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26" name="矩形 25"/>
          <p:cNvSpPr/>
          <p:nvPr/>
        </p:nvSpPr>
        <p:spPr>
          <a:xfrm>
            <a:off x="3374398" y="3145907"/>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27" name="矩形 26"/>
          <p:cNvSpPr/>
          <p:nvPr/>
        </p:nvSpPr>
        <p:spPr>
          <a:xfrm>
            <a:off x="9073458" y="1644327"/>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p>
        </p:txBody>
      </p:sp>
      <p:sp>
        <p:nvSpPr>
          <p:cNvPr id="28" name="矩形 27"/>
          <p:cNvSpPr/>
          <p:nvPr/>
        </p:nvSpPr>
        <p:spPr>
          <a:xfrm>
            <a:off x="9073458" y="2035911"/>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29" name="矩形 28"/>
          <p:cNvSpPr/>
          <p:nvPr/>
        </p:nvSpPr>
        <p:spPr>
          <a:xfrm>
            <a:off x="9072001" y="3145907"/>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30" name="矩形 29"/>
          <p:cNvSpPr/>
          <p:nvPr/>
        </p:nvSpPr>
        <p:spPr>
          <a:xfrm>
            <a:off x="498455" y="3902065"/>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p>
        </p:txBody>
      </p:sp>
      <p:sp>
        <p:nvSpPr>
          <p:cNvPr id="31" name="矩形 30"/>
          <p:cNvSpPr/>
          <p:nvPr/>
        </p:nvSpPr>
        <p:spPr>
          <a:xfrm>
            <a:off x="498455" y="4293649"/>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32" name="矩形 31"/>
          <p:cNvSpPr/>
          <p:nvPr/>
        </p:nvSpPr>
        <p:spPr>
          <a:xfrm>
            <a:off x="496998" y="5403645"/>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33" name="矩形 32"/>
          <p:cNvSpPr/>
          <p:nvPr/>
        </p:nvSpPr>
        <p:spPr>
          <a:xfrm>
            <a:off x="6180335" y="3902065"/>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p>
        </p:txBody>
      </p:sp>
      <p:sp>
        <p:nvSpPr>
          <p:cNvPr id="34" name="矩形 33"/>
          <p:cNvSpPr/>
          <p:nvPr/>
        </p:nvSpPr>
        <p:spPr>
          <a:xfrm>
            <a:off x="6180335" y="4293649"/>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35" name="矩形 34"/>
          <p:cNvSpPr/>
          <p:nvPr/>
        </p:nvSpPr>
        <p:spPr>
          <a:xfrm>
            <a:off x="6178878" y="5403645"/>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nvGrpSpPr>
          <p:cNvPr id="40" name="组合 39"/>
          <p:cNvGrpSpPr/>
          <p:nvPr/>
        </p:nvGrpSpPr>
        <p:grpSpPr>
          <a:xfrm>
            <a:off x="4700217" y="284505"/>
            <a:ext cx="3034083" cy="820447"/>
            <a:chOff x="4574433" y="284505"/>
            <a:chExt cx="3034083" cy="820447"/>
          </a:xfrm>
        </p:grpSpPr>
        <p:cxnSp>
          <p:nvCxnSpPr>
            <p:cNvPr id="41" name="直接连接符 40"/>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43" name="矩形 42"/>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38090" b="21707"/>
          <a:stretch>
            <a:fillRect/>
          </a:stretch>
        </p:blipFill>
        <p:spPr>
          <a:xfrm flipH="1">
            <a:off x="0" y="3336612"/>
            <a:ext cx="12192000" cy="3521388"/>
          </a:xfrm>
          <a:prstGeom prst="rect">
            <a:avLst/>
          </a:prstGeom>
          <a:effectLst>
            <a:outerShdw blurRad="63500" sx="102000" sy="102000" algn="ctr" rotWithShape="0">
              <a:prstClr val="black">
                <a:alpha val="40000"/>
              </a:prstClr>
            </a:outerShdw>
          </a:effectLst>
        </p:spPr>
      </p:pic>
      <p:sp>
        <p:nvSpPr>
          <p:cNvPr id="12" name="椭圆 11"/>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345D4D"/>
                </a:solidFill>
                <a:latin typeface="Arial" panose="020B0604020202020204" pitchFamily="34" charset="0"/>
                <a:cs typeface="Arial" panose="020B0604020202020204" pitchFamily="34" charset="0"/>
              </a:rPr>
              <a:t>03</a:t>
            </a:r>
            <a:endParaRPr lang="zh-CN" altLang="en-US" sz="4800" b="1" dirty="0">
              <a:solidFill>
                <a:srgbClr val="345D4D"/>
              </a:solidFill>
              <a:latin typeface="Arial" panose="020B0604020202020204" pitchFamily="34" charset="0"/>
              <a:cs typeface="Arial" panose="020B0604020202020204" pitchFamily="34" charset="0"/>
            </a:endParaRPr>
          </a:p>
        </p:txBody>
      </p:sp>
      <p:grpSp>
        <p:nvGrpSpPr>
          <p:cNvPr id="13" name="组合 12"/>
          <p:cNvGrpSpPr/>
          <p:nvPr/>
        </p:nvGrpSpPr>
        <p:grpSpPr>
          <a:xfrm>
            <a:off x="4990212" y="1352328"/>
            <a:ext cx="3441968" cy="768241"/>
            <a:chOff x="4308973" y="3009272"/>
            <a:chExt cx="3441968" cy="768241"/>
          </a:xfrm>
        </p:grpSpPr>
        <p:sp>
          <p:nvSpPr>
            <p:cNvPr id="18" name="矩形 17"/>
            <p:cNvSpPr/>
            <p:nvPr/>
          </p:nvSpPr>
          <p:spPr>
            <a:xfrm>
              <a:off x="4308973" y="3009272"/>
              <a:ext cx="3441968" cy="523220"/>
            </a:xfrm>
            <a:prstGeom prst="rect">
              <a:avLst/>
            </a:prstGeom>
          </p:spPr>
          <p:txBody>
            <a:bodyPr wrap="none">
              <a:spAutoFit/>
            </a:bodyPr>
            <a:lstStyle/>
            <a:p>
              <a:r>
                <a:rPr lang="zh-CN" altLang="en-US" sz="2800" b="1" spc="600" dirty="0">
                  <a:solidFill>
                    <a:srgbClr val="345D4D"/>
                  </a:solidFill>
                  <a:latin typeface="庞门正道标题体" panose="02010600030101010101" pitchFamily="2" charset="-122"/>
                  <a:ea typeface="庞门正道标题体" panose="02010600030101010101" pitchFamily="2" charset="-122"/>
                </a:rPr>
                <a:t>点击输入标题内容</a:t>
              </a:r>
            </a:p>
          </p:txBody>
        </p:sp>
        <p:sp>
          <p:nvSpPr>
            <p:cNvPr id="19" name="矩形 18"/>
            <p:cNvSpPr/>
            <p:nvPr/>
          </p:nvSpPr>
          <p:spPr>
            <a:xfrm>
              <a:off x="4355784" y="3485125"/>
              <a:ext cx="3340979" cy="292388"/>
            </a:xfrm>
            <a:prstGeom prst="rect">
              <a:avLst/>
            </a:prstGeom>
          </p:spPr>
          <p:txBody>
            <a:bodyPr wrap="none">
              <a:spAutoFit/>
            </a:bodyPr>
            <a:lstStyle/>
            <a:p>
              <a:r>
                <a:rPr lang="en-US" altLang="zh-CN" sz="1300" spc="1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300" spc="1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3">
            <a:extLst>
              <a:ext uri="{28A0092B-C50C-407E-A947-70E740481C1C}">
                <a14:useLocalDpi xmlns:a14="http://schemas.microsoft.com/office/drawing/2010/main" val="0"/>
              </a:ext>
            </a:extLst>
          </a:blip>
          <a:srcRect l="5968" t="22277" r="3977" b="16240"/>
          <a:stretch>
            <a:fillRect/>
          </a:stretch>
        </p:blipFill>
        <p:spPr>
          <a:xfrm>
            <a:off x="749508" y="1525511"/>
            <a:ext cx="4473048" cy="1958784"/>
          </a:xfrm>
          <a:prstGeom prst="rect">
            <a:avLst/>
          </a:prstGeom>
          <a:effectLst>
            <a:outerShdw blurRad="63500" sx="102000" sy="102000" algn="ctr" rotWithShape="0">
              <a:prstClr val="black">
                <a:alpha val="40000"/>
              </a:prstClr>
            </a:outerShdw>
          </a:effectLst>
        </p:spPr>
      </p:pic>
      <p:pic>
        <p:nvPicPr>
          <p:cNvPr id="33" name="图片 32"/>
          <p:cNvPicPr>
            <a:picLocks noChangeAspect="1"/>
          </p:cNvPicPr>
          <p:nvPr/>
        </p:nvPicPr>
        <p:blipFill rotWithShape="1">
          <a:blip r:embed="rId4">
            <a:extLst>
              <a:ext uri="{28A0092B-C50C-407E-A947-70E740481C1C}">
                <a14:useLocalDpi xmlns:a14="http://schemas.microsoft.com/office/drawing/2010/main" val="0"/>
              </a:ext>
            </a:extLst>
          </a:blip>
          <a:srcRect l="14467" t="46976" r="5215" b="11531"/>
          <a:stretch>
            <a:fillRect/>
          </a:stretch>
        </p:blipFill>
        <p:spPr>
          <a:xfrm>
            <a:off x="2694848" y="4066668"/>
            <a:ext cx="5055416" cy="1958782"/>
          </a:xfrm>
          <a:prstGeom prst="rect">
            <a:avLst/>
          </a:prstGeom>
          <a:effectLst>
            <a:outerShdw blurRad="63500" sx="102000" sy="102000" algn="ctr" rotWithShape="0">
              <a:prstClr val="black">
                <a:alpha val="40000"/>
              </a:prstClr>
            </a:outerShdw>
          </a:effectLst>
        </p:spPr>
      </p:pic>
      <p:pic>
        <p:nvPicPr>
          <p:cNvPr id="31" name="图片 30"/>
          <p:cNvPicPr>
            <a:picLocks noChangeAspect="1"/>
          </p:cNvPicPr>
          <p:nvPr/>
        </p:nvPicPr>
        <p:blipFill rotWithShape="1">
          <a:blip r:embed="rId5">
            <a:extLst>
              <a:ext uri="{28A0092B-C50C-407E-A947-70E740481C1C}">
                <a14:useLocalDpi xmlns:a14="http://schemas.microsoft.com/office/drawing/2010/main" val="0"/>
              </a:ext>
            </a:extLst>
          </a:blip>
          <a:srcRect l="13415" t="30632" r="15466" b="28267"/>
          <a:stretch>
            <a:fillRect/>
          </a:stretch>
        </p:blipFill>
        <p:spPr>
          <a:xfrm>
            <a:off x="1669538" y="2553139"/>
            <a:ext cx="5055416" cy="1942408"/>
          </a:xfrm>
          <a:prstGeom prst="rect">
            <a:avLst/>
          </a:prstGeom>
          <a:effectLst>
            <a:outerShdw blurRad="63500" sx="102000" sy="102000" algn="ctr" rotWithShape="0">
              <a:prstClr val="black">
                <a:alpha val="40000"/>
              </a:prstClr>
            </a:outerShdw>
          </a:effectLst>
        </p:spPr>
      </p:pic>
      <p:sp>
        <p:nvSpPr>
          <p:cNvPr id="34" name="矩形 33"/>
          <p:cNvSpPr/>
          <p:nvPr/>
        </p:nvSpPr>
        <p:spPr>
          <a:xfrm>
            <a:off x="7300574" y="1996028"/>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p>
        </p:txBody>
      </p:sp>
      <p:sp>
        <p:nvSpPr>
          <p:cNvPr id="35" name="矩形 34"/>
          <p:cNvSpPr/>
          <p:nvPr/>
        </p:nvSpPr>
        <p:spPr>
          <a:xfrm>
            <a:off x="7285584" y="2324378"/>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p>
        </p:txBody>
      </p:sp>
      <p:sp>
        <p:nvSpPr>
          <p:cNvPr id="36" name="矩形 35"/>
          <p:cNvSpPr/>
          <p:nvPr/>
        </p:nvSpPr>
        <p:spPr>
          <a:xfrm>
            <a:off x="8155012" y="4546348"/>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p>
        </p:txBody>
      </p:sp>
      <p:sp>
        <p:nvSpPr>
          <p:cNvPr id="37" name="矩形 36"/>
          <p:cNvSpPr/>
          <p:nvPr/>
        </p:nvSpPr>
        <p:spPr>
          <a:xfrm>
            <a:off x="8140022" y="4859708"/>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p>
        </p:txBody>
      </p:sp>
      <p:sp>
        <p:nvSpPr>
          <p:cNvPr id="38" name="矩形 37"/>
          <p:cNvSpPr/>
          <p:nvPr/>
        </p:nvSpPr>
        <p:spPr>
          <a:xfrm>
            <a:off x="7300574" y="3185672"/>
            <a:ext cx="3271433"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40" name="矩形 39"/>
          <p:cNvSpPr/>
          <p:nvPr/>
        </p:nvSpPr>
        <p:spPr>
          <a:xfrm>
            <a:off x="8155012" y="5709740"/>
            <a:ext cx="3271433"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nvGrpSpPr>
          <p:cNvPr id="45" name="组合 44"/>
          <p:cNvGrpSpPr/>
          <p:nvPr/>
        </p:nvGrpSpPr>
        <p:grpSpPr>
          <a:xfrm>
            <a:off x="4700217" y="284505"/>
            <a:ext cx="3034083" cy="820447"/>
            <a:chOff x="4574433" y="284505"/>
            <a:chExt cx="3034083" cy="820447"/>
          </a:xfrm>
        </p:grpSpPr>
        <p:cxnSp>
          <p:nvCxnSpPr>
            <p:cNvPr id="46" name="直接连接符 45"/>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48" name="矩形 47"/>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6965" y="1903127"/>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01</a:t>
            </a:r>
            <a:endParaRPr lang="zh-CN" altLang="en-US" b="1" dirty="0">
              <a:latin typeface="+mn-ea"/>
            </a:endParaRPr>
          </a:p>
        </p:txBody>
      </p:sp>
      <p:sp>
        <p:nvSpPr>
          <p:cNvPr id="7" name="矩形 6"/>
          <p:cNvSpPr/>
          <p:nvPr/>
        </p:nvSpPr>
        <p:spPr>
          <a:xfrm>
            <a:off x="686965" y="3337051"/>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02</a:t>
            </a:r>
            <a:endParaRPr lang="zh-CN" altLang="en-US" b="1" dirty="0">
              <a:latin typeface="+mn-ea"/>
            </a:endParaRPr>
          </a:p>
        </p:txBody>
      </p:sp>
      <p:sp>
        <p:nvSpPr>
          <p:cNvPr id="8" name="矩形 7"/>
          <p:cNvSpPr/>
          <p:nvPr/>
        </p:nvSpPr>
        <p:spPr>
          <a:xfrm>
            <a:off x="686965" y="4770975"/>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03</a:t>
            </a:r>
            <a:endParaRPr lang="zh-CN" altLang="en-US" b="1" dirty="0">
              <a:latin typeface="+mn-ea"/>
            </a:endParaRPr>
          </a:p>
        </p:txBody>
      </p:sp>
      <p:sp>
        <p:nvSpPr>
          <p:cNvPr id="16" name="矩形 15"/>
          <p:cNvSpPr/>
          <p:nvPr/>
        </p:nvSpPr>
        <p:spPr>
          <a:xfrm>
            <a:off x="1276501" y="1872329"/>
            <a:ext cx="3271433" cy="626262"/>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a:t>
            </a:r>
          </a:p>
        </p:txBody>
      </p:sp>
      <p:sp>
        <p:nvSpPr>
          <p:cNvPr id="17" name="矩形 16"/>
          <p:cNvSpPr/>
          <p:nvPr/>
        </p:nvSpPr>
        <p:spPr>
          <a:xfrm>
            <a:off x="1276501" y="3322528"/>
            <a:ext cx="3271433" cy="626262"/>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a:t>
            </a:r>
          </a:p>
        </p:txBody>
      </p:sp>
      <p:sp>
        <p:nvSpPr>
          <p:cNvPr id="18" name="矩形 17"/>
          <p:cNvSpPr/>
          <p:nvPr/>
        </p:nvSpPr>
        <p:spPr>
          <a:xfrm>
            <a:off x="1276501" y="4754680"/>
            <a:ext cx="3271433" cy="626262"/>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a:t>
            </a:r>
          </a:p>
        </p:txBody>
      </p:sp>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r="15975" b="27543"/>
          <a:stretch>
            <a:fillRect/>
          </a:stretch>
        </p:blipFill>
        <p:spPr>
          <a:xfrm>
            <a:off x="4741816" y="1823612"/>
            <a:ext cx="3120102" cy="358862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rotWithShape="1">
          <a:blip r:embed="rId4">
            <a:extLst>
              <a:ext uri="{28A0092B-C50C-407E-A947-70E740481C1C}">
                <a14:useLocalDpi xmlns:a14="http://schemas.microsoft.com/office/drawing/2010/main" val="0"/>
              </a:ext>
            </a:extLst>
          </a:blip>
          <a:srcRect l="19682" t="17764" r="27464" b="10920"/>
          <a:stretch>
            <a:fillRect/>
          </a:stretch>
        </p:blipFill>
        <p:spPr>
          <a:xfrm>
            <a:off x="8077817" y="1826876"/>
            <a:ext cx="3542946" cy="3585356"/>
          </a:xfrm>
          <a:prstGeom prst="rect">
            <a:avLst/>
          </a:prstGeom>
          <a:effectLst>
            <a:outerShdw blurRad="63500" sx="102000" sy="102000" algn="ctr" rotWithShape="0">
              <a:prstClr val="black">
                <a:alpha val="40000"/>
              </a:prstClr>
            </a:outerShdw>
          </a:effectLst>
        </p:spPr>
      </p:pic>
      <p:grpSp>
        <p:nvGrpSpPr>
          <p:cNvPr id="34" name="组合 33"/>
          <p:cNvGrpSpPr/>
          <p:nvPr/>
        </p:nvGrpSpPr>
        <p:grpSpPr>
          <a:xfrm>
            <a:off x="4700217" y="284505"/>
            <a:ext cx="3034083" cy="820447"/>
            <a:chOff x="4574433" y="284505"/>
            <a:chExt cx="3034083" cy="820447"/>
          </a:xfrm>
        </p:grpSpPr>
        <p:cxnSp>
          <p:nvCxnSpPr>
            <p:cNvPr id="35" name="直接连接符 34"/>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37" name="矩形 36"/>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48182" b="9790"/>
          <a:stretch>
            <a:fillRect/>
          </a:stretch>
        </p:blipFill>
        <p:spPr>
          <a:xfrm>
            <a:off x="1009444" y="1383455"/>
            <a:ext cx="10173112" cy="2830747"/>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5065" y="3555481"/>
            <a:ext cx="2280917" cy="1710688"/>
          </a:xfrm>
          <a:prstGeom prst="rect">
            <a:avLst/>
          </a:prstGeom>
          <a:effectLst>
            <a:outerShdw blurRad="50800" dist="38100" dir="5400000" algn="t" rotWithShape="0">
              <a:prstClr val="black">
                <a:alpha val="40000"/>
              </a:prstClr>
            </a:outerShdw>
          </a:effectLst>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r="11171"/>
          <a:stretch>
            <a:fillRect/>
          </a:stretch>
        </p:blipFill>
        <p:spPr>
          <a:xfrm>
            <a:off x="4908650" y="3555482"/>
            <a:ext cx="2280917" cy="1710680"/>
          </a:xfrm>
          <a:prstGeom prst="rect">
            <a:avLst/>
          </a:prstGeom>
          <a:effectLst>
            <a:outerShdw blurRad="50800" dist="38100" dir="5400000" algn="t" rotWithShape="0">
              <a:prstClr val="black">
                <a:alpha val="40000"/>
              </a:prstClr>
            </a:outerShdw>
          </a:effectLst>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r="24908"/>
          <a:stretch>
            <a:fillRect/>
          </a:stretch>
        </p:blipFill>
        <p:spPr>
          <a:xfrm>
            <a:off x="8152237" y="3555473"/>
            <a:ext cx="2280918" cy="1710687"/>
          </a:xfrm>
          <a:prstGeom prst="rect">
            <a:avLst/>
          </a:prstGeom>
          <a:effectLst>
            <a:outerShdw blurRad="50800" dist="38100" dir="5400000" algn="t" rotWithShape="0">
              <a:prstClr val="black">
                <a:alpha val="40000"/>
              </a:prstClr>
            </a:outerShdw>
          </a:effectLst>
        </p:spPr>
      </p:pic>
      <p:sp>
        <p:nvSpPr>
          <p:cNvPr id="33" name="矩形 32"/>
          <p:cNvSpPr/>
          <p:nvPr/>
        </p:nvSpPr>
        <p:spPr>
          <a:xfrm>
            <a:off x="1278134" y="5474545"/>
            <a:ext cx="9635731"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grpSp>
        <p:nvGrpSpPr>
          <p:cNvPr id="38" name="组合 37"/>
          <p:cNvGrpSpPr/>
          <p:nvPr/>
        </p:nvGrpSpPr>
        <p:grpSpPr>
          <a:xfrm>
            <a:off x="4700217" y="284505"/>
            <a:ext cx="3034083" cy="820447"/>
            <a:chOff x="4574433" y="284505"/>
            <a:chExt cx="3034083" cy="820447"/>
          </a:xfrm>
        </p:grpSpPr>
        <p:cxnSp>
          <p:nvCxnSpPr>
            <p:cNvPr id="39" name="直接连接符 38"/>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41" name="矩形 40"/>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7882" t="13118" r="22699" b="7884"/>
          <a:stretch>
            <a:fillRect/>
          </a:stretch>
        </p:blipFill>
        <p:spPr>
          <a:xfrm>
            <a:off x="1849457" y="1613815"/>
            <a:ext cx="3837732" cy="2801179"/>
          </a:xfrm>
          <a:prstGeom prst="rect">
            <a:avLst/>
          </a:prstGeom>
          <a:effectLst>
            <a:outerShdw blurRad="63500" sx="102000" sy="102000" algn="ctr" rotWithShape="0">
              <a:prstClr val="black">
                <a:alpha val="40000"/>
              </a:prstClr>
            </a:outerShdw>
          </a:effectLst>
        </p:spPr>
      </p:pic>
      <p:pic>
        <p:nvPicPr>
          <p:cNvPr id="32" name="图片 31"/>
          <p:cNvPicPr>
            <a:picLocks noChangeAspect="1"/>
          </p:cNvPicPr>
          <p:nvPr/>
        </p:nvPicPr>
        <p:blipFill rotWithShape="1">
          <a:blip r:embed="rId4">
            <a:extLst>
              <a:ext uri="{28A0092B-C50C-407E-A947-70E740481C1C}">
                <a14:useLocalDpi xmlns:a14="http://schemas.microsoft.com/office/drawing/2010/main" val="0"/>
              </a:ext>
            </a:extLst>
          </a:blip>
          <a:srcRect l="15171" t="10391" r="4511" b="10917"/>
          <a:stretch>
            <a:fillRect/>
          </a:stretch>
        </p:blipFill>
        <p:spPr>
          <a:xfrm>
            <a:off x="6744660" y="1594959"/>
            <a:ext cx="3837732" cy="2820034"/>
          </a:xfrm>
          <a:prstGeom prst="rect">
            <a:avLst/>
          </a:prstGeom>
          <a:effectLst>
            <a:outerShdw blurRad="63500" sx="102000" sy="102000" algn="ctr" rotWithShape="0">
              <a:prstClr val="black">
                <a:alpha val="40000"/>
              </a:prstClr>
            </a:outerShdw>
          </a:effectLst>
        </p:spPr>
      </p:pic>
      <p:grpSp>
        <p:nvGrpSpPr>
          <p:cNvPr id="3" name="组合 2"/>
          <p:cNvGrpSpPr/>
          <p:nvPr/>
        </p:nvGrpSpPr>
        <p:grpSpPr>
          <a:xfrm>
            <a:off x="6682255" y="4726611"/>
            <a:ext cx="4020725" cy="1413509"/>
            <a:chOff x="6937085" y="4621681"/>
            <a:chExt cx="4020725" cy="1413509"/>
          </a:xfrm>
        </p:grpSpPr>
        <p:sp>
          <p:nvSpPr>
            <p:cNvPr id="45" name="矩形 44"/>
            <p:cNvSpPr/>
            <p:nvPr/>
          </p:nvSpPr>
          <p:spPr>
            <a:xfrm>
              <a:off x="6952075" y="4621681"/>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p>
          </p:txBody>
        </p:sp>
        <p:sp>
          <p:nvSpPr>
            <p:cNvPr id="46" name="矩形 45"/>
            <p:cNvSpPr/>
            <p:nvPr/>
          </p:nvSpPr>
          <p:spPr>
            <a:xfrm>
              <a:off x="6937085" y="4950031"/>
              <a:ext cx="4005735"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p>
          </p:txBody>
        </p:sp>
        <p:sp>
          <p:nvSpPr>
            <p:cNvPr id="47" name="矩形 46"/>
            <p:cNvSpPr/>
            <p:nvPr/>
          </p:nvSpPr>
          <p:spPr>
            <a:xfrm>
              <a:off x="6952075" y="5684325"/>
              <a:ext cx="4005735"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grpSp>
        <p:nvGrpSpPr>
          <p:cNvPr id="48" name="组合 47"/>
          <p:cNvGrpSpPr/>
          <p:nvPr/>
        </p:nvGrpSpPr>
        <p:grpSpPr>
          <a:xfrm>
            <a:off x="1760485" y="4726611"/>
            <a:ext cx="4020725" cy="1413509"/>
            <a:chOff x="6937085" y="4621681"/>
            <a:chExt cx="4020725" cy="1413509"/>
          </a:xfrm>
        </p:grpSpPr>
        <p:sp>
          <p:nvSpPr>
            <p:cNvPr id="49" name="矩形 48"/>
            <p:cNvSpPr/>
            <p:nvPr/>
          </p:nvSpPr>
          <p:spPr>
            <a:xfrm>
              <a:off x="6952075" y="4621681"/>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p>
          </p:txBody>
        </p:sp>
        <p:sp>
          <p:nvSpPr>
            <p:cNvPr id="50" name="矩形 49"/>
            <p:cNvSpPr/>
            <p:nvPr/>
          </p:nvSpPr>
          <p:spPr>
            <a:xfrm>
              <a:off x="6937085" y="4950031"/>
              <a:ext cx="4005735"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p>
          </p:txBody>
        </p:sp>
        <p:sp>
          <p:nvSpPr>
            <p:cNvPr id="51" name="矩形 50"/>
            <p:cNvSpPr/>
            <p:nvPr/>
          </p:nvSpPr>
          <p:spPr>
            <a:xfrm>
              <a:off x="6952075" y="5684325"/>
              <a:ext cx="4005735"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grpSp>
        <p:nvGrpSpPr>
          <p:cNvPr id="56" name="组合 55"/>
          <p:cNvGrpSpPr/>
          <p:nvPr/>
        </p:nvGrpSpPr>
        <p:grpSpPr>
          <a:xfrm>
            <a:off x="4700217" y="284505"/>
            <a:ext cx="3034083" cy="820447"/>
            <a:chOff x="4574433" y="284505"/>
            <a:chExt cx="3034083" cy="820447"/>
          </a:xfrm>
        </p:grpSpPr>
        <p:cxnSp>
          <p:nvCxnSpPr>
            <p:cNvPr id="57" name="直接连接符 56"/>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59" name="矩形 58"/>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38090" b="21707"/>
          <a:stretch>
            <a:fillRect/>
          </a:stretch>
        </p:blipFill>
        <p:spPr>
          <a:xfrm flipH="1">
            <a:off x="0" y="3336612"/>
            <a:ext cx="12192000" cy="3521388"/>
          </a:xfrm>
          <a:prstGeom prst="rect">
            <a:avLst/>
          </a:prstGeom>
          <a:effectLst>
            <a:outerShdw blurRad="63500" sx="102000" sy="102000" algn="ctr" rotWithShape="0">
              <a:prstClr val="black">
                <a:alpha val="40000"/>
              </a:prstClr>
            </a:outerShdw>
          </a:effectLst>
        </p:spPr>
      </p:pic>
      <p:sp>
        <p:nvSpPr>
          <p:cNvPr id="12" name="椭圆 11"/>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345D4D"/>
                </a:solidFill>
                <a:latin typeface="Arial" panose="020B0604020202020204" pitchFamily="34" charset="0"/>
                <a:cs typeface="Arial" panose="020B0604020202020204" pitchFamily="34" charset="0"/>
              </a:rPr>
              <a:t>04</a:t>
            </a:r>
            <a:endParaRPr lang="zh-CN" altLang="en-US" sz="4800" b="1" dirty="0">
              <a:solidFill>
                <a:srgbClr val="345D4D"/>
              </a:solidFill>
              <a:latin typeface="Arial" panose="020B0604020202020204" pitchFamily="34" charset="0"/>
              <a:cs typeface="Arial" panose="020B0604020202020204" pitchFamily="34" charset="0"/>
            </a:endParaRPr>
          </a:p>
        </p:txBody>
      </p:sp>
      <p:grpSp>
        <p:nvGrpSpPr>
          <p:cNvPr id="13" name="组合 12"/>
          <p:cNvGrpSpPr/>
          <p:nvPr/>
        </p:nvGrpSpPr>
        <p:grpSpPr>
          <a:xfrm>
            <a:off x="4990212" y="1352328"/>
            <a:ext cx="3441968" cy="768241"/>
            <a:chOff x="4308973" y="3009272"/>
            <a:chExt cx="3441968" cy="768241"/>
          </a:xfrm>
        </p:grpSpPr>
        <p:sp>
          <p:nvSpPr>
            <p:cNvPr id="18" name="矩形 17"/>
            <p:cNvSpPr/>
            <p:nvPr/>
          </p:nvSpPr>
          <p:spPr>
            <a:xfrm>
              <a:off x="4308973" y="3009272"/>
              <a:ext cx="3441968" cy="523220"/>
            </a:xfrm>
            <a:prstGeom prst="rect">
              <a:avLst/>
            </a:prstGeom>
          </p:spPr>
          <p:txBody>
            <a:bodyPr wrap="none">
              <a:spAutoFit/>
            </a:bodyPr>
            <a:lstStyle/>
            <a:p>
              <a:r>
                <a:rPr lang="zh-CN" altLang="en-US" sz="2800" b="1" spc="600" dirty="0">
                  <a:solidFill>
                    <a:srgbClr val="345D4D"/>
                  </a:solidFill>
                  <a:latin typeface="庞门正道标题体" panose="02010600030101010101" pitchFamily="2" charset="-122"/>
                  <a:ea typeface="庞门正道标题体" panose="02010600030101010101" pitchFamily="2" charset="-122"/>
                </a:rPr>
                <a:t>点击输入标题内容</a:t>
              </a:r>
            </a:p>
          </p:txBody>
        </p:sp>
        <p:sp>
          <p:nvSpPr>
            <p:cNvPr id="19" name="矩形 18"/>
            <p:cNvSpPr/>
            <p:nvPr/>
          </p:nvSpPr>
          <p:spPr>
            <a:xfrm>
              <a:off x="4355784" y="3485125"/>
              <a:ext cx="3340979" cy="292388"/>
            </a:xfrm>
            <a:prstGeom prst="rect">
              <a:avLst/>
            </a:prstGeom>
          </p:spPr>
          <p:txBody>
            <a:bodyPr wrap="none">
              <a:spAutoFit/>
            </a:bodyPr>
            <a:lstStyle/>
            <a:p>
              <a:r>
                <a:rPr lang="en-US" altLang="zh-CN" sz="1300" spc="1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300" spc="1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8089" y="1633601"/>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01</a:t>
            </a:r>
            <a:endParaRPr lang="zh-CN" altLang="en-US" b="1" dirty="0">
              <a:latin typeface="+mn-ea"/>
            </a:endParaRPr>
          </a:p>
        </p:txBody>
      </p:sp>
      <p:sp>
        <p:nvSpPr>
          <p:cNvPr id="6" name="矩形 5"/>
          <p:cNvSpPr/>
          <p:nvPr/>
        </p:nvSpPr>
        <p:spPr>
          <a:xfrm>
            <a:off x="1177007" y="4004825"/>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02</a:t>
            </a:r>
            <a:endParaRPr lang="zh-CN" altLang="en-US" b="1" dirty="0">
              <a:latin typeface="+mn-ea"/>
            </a:endParaRPr>
          </a:p>
        </p:txBody>
      </p:sp>
      <p:sp>
        <p:nvSpPr>
          <p:cNvPr id="14" name="矩形 13"/>
          <p:cNvSpPr/>
          <p:nvPr/>
        </p:nvSpPr>
        <p:spPr>
          <a:xfrm>
            <a:off x="1067868" y="2287469"/>
            <a:ext cx="4313599" cy="626262"/>
          </a:xfrm>
          <a:prstGeom prst="rect">
            <a:avLst/>
          </a:prstGeom>
        </p:spPr>
        <p:txBody>
          <a:bodyPr wrap="square">
            <a:spAutoFit/>
          </a:bodyPr>
          <a:lstStyle/>
          <a:p>
            <a:pPr algn="just">
              <a:lnSpc>
                <a:spcPct val="130000"/>
              </a:lnSpc>
            </a:pPr>
            <a:r>
              <a:rPr lang="zh-CN" altLang="en-US" sz="1300" spc="100" dirty="0">
                <a:solidFill>
                  <a:schemeClr val="tx1">
                    <a:lumMod val="85000"/>
                    <a:lumOff val="15000"/>
                  </a:schemeClr>
                </a:solidFill>
                <a:latin typeface="+mn-ea"/>
              </a:rPr>
              <a:t>输入需要编辑的内容，内容可以简洁表达，使用关键词。输入需要编辑的内容</a:t>
            </a:r>
            <a:endParaRPr lang="zh-CN" altLang="en-US" sz="13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5" name="矩形 14"/>
          <p:cNvSpPr/>
          <p:nvPr/>
        </p:nvSpPr>
        <p:spPr>
          <a:xfrm>
            <a:off x="1097849" y="4646887"/>
            <a:ext cx="4313599" cy="626262"/>
          </a:xfrm>
          <a:prstGeom prst="rect">
            <a:avLst/>
          </a:prstGeom>
        </p:spPr>
        <p:txBody>
          <a:bodyPr wrap="square">
            <a:spAutoFit/>
          </a:bodyPr>
          <a:lstStyle/>
          <a:p>
            <a:pPr algn="just">
              <a:lnSpc>
                <a:spcPct val="130000"/>
              </a:lnSpc>
            </a:pPr>
            <a:r>
              <a:rPr lang="zh-CN" altLang="en-US" sz="1300" spc="100" dirty="0">
                <a:solidFill>
                  <a:schemeClr val="tx1">
                    <a:lumMod val="85000"/>
                    <a:lumOff val="15000"/>
                  </a:schemeClr>
                </a:solidFill>
                <a:latin typeface="+mn-ea"/>
              </a:rPr>
              <a:t>输入需要编辑的内容，内容可以简洁表达，使用关键词。输入需要编辑的内容</a:t>
            </a:r>
            <a:endParaRPr lang="zh-CN" altLang="en-US" sz="13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6" name="矩形 15"/>
          <p:cNvSpPr/>
          <p:nvPr/>
        </p:nvSpPr>
        <p:spPr>
          <a:xfrm>
            <a:off x="1097849" y="2898509"/>
            <a:ext cx="4178687"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a:t>
            </a:r>
            <a:endParaRPr lang="zh-CN" altLang="en-US" sz="700" dirty="0">
              <a:solidFill>
                <a:schemeClr val="tx1">
                  <a:lumMod val="50000"/>
                  <a:lumOff val="50000"/>
                </a:schemeClr>
              </a:solidFill>
            </a:endParaRPr>
          </a:p>
        </p:txBody>
      </p:sp>
      <p:sp>
        <p:nvSpPr>
          <p:cNvPr id="17" name="矩形 16"/>
          <p:cNvSpPr/>
          <p:nvPr/>
        </p:nvSpPr>
        <p:spPr>
          <a:xfrm>
            <a:off x="1097849" y="5272917"/>
            <a:ext cx="4178687"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a:t>
            </a:r>
            <a:endParaRPr lang="zh-CN" altLang="en-US" sz="700" dirty="0">
              <a:solidFill>
                <a:schemeClr val="tx1">
                  <a:lumMod val="50000"/>
                  <a:lumOff val="50000"/>
                </a:schemeClr>
              </a:solidFill>
            </a:endParaRPr>
          </a:p>
        </p:txBody>
      </p:sp>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r="11171"/>
          <a:stretch>
            <a:fillRect/>
          </a:stretch>
        </p:blipFill>
        <p:spPr>
          <a:xfrm>
            <a:off x="5886139" y="1719277"/>
            <a:ext cx="5398371" cy="4048761"/>
          </a:xfrm>
          <a:prstGeom prst="rect">
            <a:avLst/>
          </a:prstGeom>
          <a:effectLst>
            <a:outerShdw blurRad="63500" sx="102000" sy="102000" algn="ctr" rotWithShape="0">
              <a:prstClr val="black">
                <a:alpha val="40000"/>
              </a:prstClr>
            </a:outerShdw>
          </a:effectLst>
        </p:spPr>
      </p:pic>
      <p:grpSp>
        <p:nvGrpSpPr>
          <p:cNvPr id="24" name="组合 23"/>
          <p:cNvGrpSpPr/>
          <p:nvPr/>
        </p:nvGrpSpPr>
        <p:grpSpPr>
          <a:xfrm>
            <a:off x="4700217" y="284505"/>
            <a:ext cx="3034083" cy="820447"/>
            <a:chOff x="4574433" y="284505"/>
            <a:chExt cx="3034083" cy="820447"/>
          </a:xfrm>
        </p:grpSpPr>
        <p:cxnSp>
          <p:nvCxnSpPr>
            <p:cNvPr id="25" name="直接连接符 24"/>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27" name="矩形 26"/>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5510596" y="2562724"/>
            <a:ext cx="1200329" cy="2233850"/>
          </a:xfrm>
          <a:prstGeom prst="rect">
            <a:avLst/>
          </a:prstGeom>
          <a:noFill/>
        </p:spPr>
        <p:txBody>
          <a:bodyPr vert="eaVert" wrap="square" rtlCol="0">
            <a:spAutoFit/>
          </a:bodyPr>
          <a:lstStyle/>
          <a:p>
            <a:r>
              <a:rPr lang="zh-CN" altLang="en-US" sz="6600" spc="600" dirty="0">
                <a:solidFill>
                  <a:srgbClr val="345D4D"/>
                </a:solidFill>
                <a:latin typeface="+mj-ea"/>
                <a:ea typeface="+mj-ea"/>
              </a:rPr>
              <a:t>目录</a:t>
            </a:r>
          </a:p>
        </p:txBody>
      </p:sp>
      <p:sp>
        <p:nvSpPr>
          <p:cNvPr id="34" name="矩形 33"/>
          <p:cNvSpPr/>
          <p:nvPr/>
        </p:nvSpPr>
        <p:spPr>
          <a:xfrm>
            <a:off x="6641254" y="3320849"/>
            <a:ext cx="400110" cy="1475725"/>
          </a:xfrm>
          <a:prstGeom prst="rect">
            <a:avLst/>
          </a:prstGeom>
        </p:spPr>
        <p:txBody>
          <a:bodyPr vert="eaVert" wrap="none">
            <a:spAutoFit/>
          </a:bodyPr>
          <a:lstStyle/>
          <a:p>
            <a:r>
              <a:rPr lang="en-US" altLang="zh-CN" sz="1400" spc="300" dirty="0">
                <a:solidFill>
                  <a:schemeClr val="tx1">
                    <a:lumMod val="65000"/>
                    <a:lumOff val="35000"/>
                  </a:schemeClr>
                </a:solidFill>
                <a:latin typeface="Arial" panose="020B0604020202020204" pitchFamily="34" charset="0"/>
                <a:cs typeface="Arial" panose="020B0604020202020204" pitchFamily="34" charset="0"/>
              </a:rPr>
              <a:t> CONTENTS</a:t>
            </a:r>
            <a:endParaRPr lang="zh-CN" altLang="en-US" sz="1400" spc="3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6" name="组合 5"/>
          <p:cNvGrpSpPr/>
          <p:nvPr/>
        </p:nvGrpSpPr>
        <p:grpSpPr>
          <a:xfrm>
            <a:off x="7391767" y="1386154"/>
            <a:ext cx="3527369" cy="653435"/>
            <a:chOff x="7391767" y="1386154"/>
            <a:chExt cx="3527369" cy="653435"/>
          </a:xfrm>
        </p:grpSpPr>
        <p:sp>
          <p:nvSpPr>
            <p:cNvPr id="36" name="椭圆 35"/>
            <p:cNvSpPr/>
            <p:nvPr/>
          </p:nvSpPr>
          <p:spPr>
            <a:xfrm>
              <a:off x="7391767" y="1453827"/>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345D4D"/>
                  </a:solidFill>
                  <a:latin typeface="Arial" panose="020B0604020202020204" pitchFamily="34" charset="0"/>
                  <a:cs typeface="Arial" panose="020B0604020202020204" pitchFamily="34" charset="0"/>
                </a:rPr>
                <a:t>01</a:t>
              </a:r>
              <a:endParaRPr lang="zh-CN" altLang="en-US" sz="1600" b="1" dirty="0">
                <a:solidFill>
                  <a:srgbClr val="345D4D"/>
                </a:solidFill>
                <a:latin typeface="Arial" panose="020B0604020202020204" pitchFamily="34" charset="0"/>
                <a:cs typeface="Arial" panose="020B0604020202020204" pitchFamily="34" charset="0"/>
              </a:endParaRPr>
            </a:p>
          </p:txBody>
        </p:sp>
        <p:sp>
          <p:nvSpPr>
            <p:cNvPr id="38" name="矩形 37"/>
            <p:cNvSpPr/>
            <p:nvPr/>
          </p:nvSpPr>
          <p:spPr>
            <a:xfrm>
              <a:off x="8132796" y="1386154"/>
              <a:ext cx="2786340" cy="461665"/>
            </a:xfrm>
            <a:prstGeom prst="rect">
              <a:avLst/>
            </a:prstGeom>
          </p:spPr>
          <p:txBody>
            <a:bodyPr wrap="none">
              <a:spAutoFit/>
            </a:bodyPr>
            <a:lstStyle/>
            <a:p>
              <a:r>
                <a:rPr lang="zh-CN" altLang="en-US" sz="2400" spc="300" dirty="0">
                  <a:solidFill>
                    <a:srgbClr val="345D4D"/>
                  </a:solidFill>
                  <a:latin typeface="庞门正道标题体" panose="02010600030101010101" pitchFamily="2" charset="-122"/>
                  <a:ea typeface="庞门正道标题体" panose="02010600030101010101" pitchFamily="2" charset="-122"/>
                </a:rPr>
                <a:t>点击输入标题内容</a:t>
              </a:r>
            </a:p>
          </p:txBody>
        </p:sp>
        <p:sp>
          <p:nvSpPr>
            <p:cNvPr id="39" name="矩形 38"/>
            <p:cNvSpPr/>
            <p:nvPr/>
          </p:nvSpPr>
          <p:spPr>
            <a:xfrm>
              <a:off x="8148838" y="1762590"/>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grpSp>
        <p:nvGrpSpPr>
          <p:cNvPr id="7" name="组合 6"/>
          <p:cNvGrpSpPr/>
          <p:nvPr/>
        </p:nvGrpSpPr>
        <p:grpSpPr>
          <a:xfrm>
            <a:off x="7391767" y="2581128"/>
            <a:ext cx="3527369" cy="653435"/>
            <a:chOff x="7391767" y="2581128"/>
            <a:chExt cx="3527369" cy="653435"/>
          </a:xfrm>
        </p:grpSpPr>
        <p:sp>
          <p:nvSpPr>
            <p:cNvPr id="41" name="椭圆 40"/>
            <p:cNvSpPr/>
            <p:nvPr/>
          </p:nvSpPr>
          <p:spPr>
            <a:xfrm>
              <a:off x="7391767" y="2614965"/>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345D4D"/>
                  </a:solidFill>
                  <a:latin typeface="Arial" panose="020B0604020202020204" pitchFamily="34" charset="0"/>
                  <a:cs typeface="Arial" panose="020B0604020202020204" pitchFamily="34" charset="0"/>
                </a:rPr>
                <a:t>02</a:t>
              </a:r>
              <a:endParaRPr lang="zh-CN" altLang="en-US" sz="1600" b="1" dirty="0">
                <a:solidFill>
                  <a:srgbClr val="345D4D"/>
                </a:solidFill>
                <a:latin typeface="Arial" panose="020B0604020202020204" pitchFamily="34" charset="0"/>
                <a:cs typeface="Arial" panose="020B0604020202020204" pitchFamily="34" charset="0"/>
              </a:endParaRPr>
            </a:p>
          </p:txBody>
        </p:sp>
        <p:sp>
          <p:nvSpPr>
            <p:cNvPr id="43" name="矩形 42"/>
            <p:cNvSpPr/>
            <p:nvPr/>
          </p:nvSpPr>
          <p:spPr>
            <a:xfrm>
              <a:off x="8132796" y="2581128"/>
              <a:ext cx="2786340" cy="461665"/>
            </a:xfrm>
            <a:prstGeom prst="rect">
              <a:avLst/>
            </a:prstGeom>
          </p:spPr>
          <p:txBody>
            <a:bodyPr wrap="none">
              <a:spAutoFit/>
            </a:bodyPr>
            <a:lstStyle/>
            <a:p>
              <a:r>
                <a:rPr lang="zh-CN" altLang="en-US" sz="2400" spc="300" dirty="0">
                  <a:solidFill>
                    <a:srgbClr val="345D4D"/>
                  </a:solidFill>
                  <a:latin typeface="庞门正道标题体" panose="02010600030101010101" pitchFamily="2" charset="-122"/>
                  <a:ea typeface="庞门正道标题体" panose="02010600030101010101" pitchFamily="2" charset="-122"/>
                </a:rPr>
                <a:t>点击输入标题内容</a:t>
              </a:r>
            </a:p>
          </p:txBody>
        </p:sp>
        <p:sp>
          <p:nvSpPr>
            <p:cNvPr id="44" name="矩形 43"/>
            <p:cNvSpPr/>
            <p:nvPr/>
          </p:nvSpPr>
          <p:spPr>
            <a:xfrm>
              <a:off x="8148838" y="2957564"/>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grpSp>
        <p:nvGrpSpPr>
          <p:cNvPr id="8" name="组合 7"/>
          <p:cNvGrpSpPr/>
          <p:nvPr/>
        </p:nvGrpSpPr>
        <p:grpSpPr>
          <a:xfrm>
            <a:off x="7391767" y="3776102"/>
            <a:ext cx="3527369" cy="653435"/>
            <a:chOff x="7391767" y="3776102"/>
            <a:chExt cx="3527369" cy="653435"/>
          </a:xfrm>
        </p:grpSpPr>
        <p:sp>
          <p:nvSpPr>
            <p:cNvPr id="46" name="椭圆 45"/>
            <p:cNvSpPr/>
            <p:nvPr/>
          </p:nvSpPr>
          <p:spPr>
            <a:xfrm>
              <a:off x="7391767" y="3804024"/>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345D4D"/>
                  </a:solidFill>
                  <a:latin typeface="Arial" panose="020B0604020202020204" pitchFamily="34" charset="0"/>
                  <a:cs typeface="Arial" panose="020B0604020202020204" pitchFamily="34" charset="0"/>
                </a:rPr>
                <a:t>03</a:t>
              </a:r>
              <a:endParaRPr lang="zh-CN" altLang="en-US" sz="1600" b="1" dirty="0">
                <a:solidFill>
                  <a:srgbClr val="345D4D"/>
                </a:solidFill>
                <a:latin typeface="Arial" panose="020B0604020202020204" pitchFamily="34" charset="0"/>
                <a:cs typeface="Arial" panose="020B0604020202020204" pitchFamily="34" charset="0"/>
              </a:endParaRPr>
            </a:p>
          </p:txBody>
        </p:sp>
        <p:sp>
          <p:nvSpPr>
            <p:cNvPr id="48" name="矩形 47"/>
            <p:cNvSpPr/>
            <p:nvPr/>
          </p:nvSpPr>
          <p:spPr>
            <a:xfrm>
              <a:off x="8132796" y="3776102"/>
              <a:ext cx="2786340" cy="461665"/>
            </a:xfrm>
            <a:prstGeom prst="rect">
              <a:avLst/>
            </a:prstGeom>
          </p:spPr>
          <p:txBody>
            <a:bodyPr wrap="none">
              <a:spAutoFit/>
            </a:bodyPr>
            <a:lstStyle/>
            <a:p>
              <a:r>
                <a:rPr lang="zh-CN" altLang="en-US" sz="2400" spc="300" dirty="0">
                  <a:solidFill>
                    <a:srgbClr val="345D4D"/>
                  </a:solidFill>
                  <a:latin typeface="庞门正道标题体" panose="02010600030101010101" pitchFamily="2" charset="-122"/>
                  <a:ea typeface="庞门正道标题体" panose="02010600030101010101" pitchFamily="2" charset="-122"/>
                </a:rPr>
                <a:t>点击输入标题内容</a:t>
              </a:r>
            </a:p>
          </p:txBody>
        </p:sp>
        <p:sp>
          <p:nvSpPr>
            <p:cNvPr id="49" name="矩形 48"/>
            <p:cNvSpPr/>
            <p:nvPr/>
          </p:nvSpPr>
          <p:spPr>
            <a:xfrm>
              <a:off x="8148838" y="4152538"/>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grpSp>
        <p:nvGrpSpPr>
          <p:cNvPr id="9" name="组合 8"/>
          <p:cNvGrpSpPr/>
          <p:nvPr/>
        </p:nvGrpSpPr>
        <p:grpSpPr>
          <a:xfrm>
            <a:off x="7391767" y="4971077"/>
            <a:ext cx="3527369" cy="653435"/>
            <a:chOff x="7391767" y="4971077"/>
            <a:chExt cx="3527369" cy="653435"/>
          </a:xfrm>
        </p:grpSpPr>
        <p:sp>
          <p:nvSpPr>
            <p:cNvPr id="51" name="椭圆 50"/>
            <p:cNvSpPr/>
            <p:nvPr/>
          </p:nvSpPr>
          <p:spPr>
            <a:xfrm>
              <a:off x="7391767" y="4998367"/>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345D4D"/>
                  </a:solidFill>
                  <a:latin typeface="Arial" panose="020B0604020202020204" pitchFamily="34" charset="0"/>
                  <a:cs typeface="Arial" panose="020B0604020202020204" pitchFamily="34" charset="0"/>
                </a:rPr>
                <a:t>04</a:t>
              </a:r>
              <a:endParaRPr lang="zh-CN" altLang="en-US" sz="1600" b="1" dirty="0">
                <a:solidFill>
                  <a:srgbClr val="345D4D"/>
                </a:solidFill>
                <a:latin typeface="Arial" panose="020B0604020202020204" pitchFamily="34" charset="0"/>
                <a:cs typeface="Arial" panose="020B0604020202020204" pitchFamily="34" charset="0"/>
              </a:endParaRPr>
            </a:p>
          </p:txBody>
        </p:sp>
        <p:sp>
          <p:nvSpPr>
            <p:cNvPr id="53" name="矩形 52"/>
            <p:cNvSpPr/>
            <p:nvPr/>
          </p:nvSpPr>
          <p:spPr>
            <a:xfrm>
              <a:off x="8132796" y="4971077"/>
              <a:ext cx="2786340" cy="461665"/>
            </a:xfrm>
            <a:prstGeom prst="rect">
              <a:avLst/>
            </a:prstGeom>
          </p:spPr>
          <p:txBody>
            <a:bodyPr wrap="none">
              <a:spAutoFit/>
            </a:bodyPr>
            <a:lstStyle/>
            <a:p>
              <a:r>
                <a:rPr lang="zh-CN" altLang="en-US" sz="2400" spc="300" dirty="0">
                  <a:solidFill>
                    <a:srgbClr val="345D4D"/>
                  </a:solidFill>
                  <a:latin typeface="庞门正道标题体" panose="02010600030101010101" pitchFamily="2" charset="-122"/>
                  <a:ea typeface="庞门正道标题体" panose="02010600030101010101" pitchFamily="2" charset="-122"/>
                </a:rPr>
                <a:t>点击输入标题内容</a:t>
              </a:r>
            </a:p>
          </p:txBody>
        </p:sp>
        <p:sp>
          <p:nvSpPr>
            <p:cNvPr id="54" name="矩形 53"/>
            <p:cNvSpPr/>
            <p:nvPr/>
          </p:nvSpPr>
          <p:spPr>
            <a:xfrm>
              <a:off x="8148838" y="5347513"/>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r="49289"/>
          <a:stretch>
            <a:fillRect/>
          </a:stretch>
        </p:blipFill>
        <p:spPr>
          <a:xfrm flipH="1">
            <a:off x="-1" y="264"/>
            <a:ext cx="4840631" cy="6857736"/>
          </a:xfrm>
          <a:prstGeom prst="rect">
            <a:avLst/>
          </a:prstGeom>
          <a:effectLst>
            <a:outerShdw blurRad="190500" dist="12700" sx="102000" sy="102000" algn="ctr" rotWithShape="0">
              <a:prstClr val="black">
                <a:alpha val="17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l="5968" t="22277" r="3977" b="16240"/>
          <a:stretch>
            <a:fillRect/>
          </a:stretch>
        </p:blipFill>
        <p:spPr>
          <a:xfrm>
            <a:off x="4348859" y="1844169"/>
            <a:ext cx="3733093" cy="1886534"/>
          </a:xfrm>
          <a:prstGeom prst="rect">
            <a:avLst/>
          </a:prstGeom>
          <a:effectLst>
            <a:outerShdw blurRad="63500" sx="102000" sy="102000" algn="ctr" rotWithShape="0">
              <a:prstClr val="black">
                <a:alpha val="40000"/>
              </a:prstClr>
            </a:outerShdw>
          </a:effectLst>
        </p:spPr>
      </p:pic>
      <p:pic>
        <p:nvPicPr>
          <p:cNvPr id="32" name="图片 31"/>
          <p:cNvPicPr>
            <a:picLocks noChangeAspect="1"/>
          </p:cNvPicPr>
          <p:nvPr/>
        </p:nvPicPr>
        <p:blipFill rotWithShape="1">
          <a:blip r:embed="rId4">
            <a:extLst>
              <a:ext uri="{28A0092B-C50C-407E-A947-70E740481C1C}">
                <a14:useLocalDpi xmlns:a14="http://schemas.microsoft.com/office/drawing/2010/main" val="0"/>
              </a:ext>
            </a:extLst>
          </a:blip>
          <a:srcRect l="13415" t="30632" r="15466" b="28267"/>
          <a:stretch>
            <a:fillRect/>
          </a:stretch>
        </p:blipFill>
        <p:spPr>
          <a:xfrm>
            <a:off x="4348860" y="3916213"/>
            <a:ext cx="3733092" cy="1886534"/>
          </a:xfrm>
          <a:prstGeom prst="rect">
            <a:avLst/>
          </a:prstGeom>
          <a:effectLst>
            <a:outerShdw blurRad="63500" sx="102000" sy="102000" algn="ctr" rotWithShape="0">
              <a:prstClr val="black">
                <a:alpha val="40000"/>
              </a:prstClr>
            </a:outerShdw>
          </a:effectLst>
        </p:spPr>
      </p:pic>
      <p:pic>
        <p:nvPicPr>
          <p:cNvPr id="33" name="图片 32"/>
          <p:cNvPicPr>
            <a:picLocks noChangeAspect="1"/>
          </p:cNvPicPr>
          <p:nvPr/>
        </p:nvPicPr>
        <p:blipFill rotWithShape="1">
          <a:blip r:embed="rId5">
            <a:extLst>
              <a:ext uri="{28A0092B-C50C-407E-A947-70E740481C1C}">
                <a14:useLocalDpi xmlns:a14="http://schemas.microsoft.com/office/drawing/2010/main" val="0"/>
              </a:ext>
            </a:extLst>
          </a:blip>
          <a:srcRect r="25386" b="27543"/>
          <a:stretch>
            <a:fillRect/>
          </a:stretch>
        </p:blipFill>
        <p:spPr>
          <a:xfrm>
            <a:off x="1101366" y="1844169"/>
            <a:ext cx="3065900" cy="3971052"/>
          </a:xfrm>
          <a:prstGeom prst="rect">
            <a:avLst/>
          </a:prstGeom>
          <a:effectLst>
            <a:outerShdw blurRad="50800" dist="38100" algn="l" rotWithShape="0">
              <a:prstClr val="black">
                <a:alpha val="40000"/>
              </a:prstClr>
            </a:outerShdw>
          </a:effectLst>
        </p:spPr>
      </p:pic>
      <p:sp>
        <p:nvSpPr>
          <p:cNvPr id="34" name="矩形 33"/>
          <p:cNvSpPr/>
          <p:nvPr/>
        </p:nvSpPr>
        <p:spPr>
          <a:xfrm>
            <a:off x="8448001" y="1743778"/>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p>
        </p:txBody>
      </p:sp>
      <p:sp>
        <p:nvSpPr>
          <p:cNvPr id="35" name="矩形 34"/>
          <p:cNvSpPr/>
          <p:nvPr/>
        </p:nvSpPr>
        <p:spPr>
          <a:xfrm>
            <a:off x="8448001" y="2075402"/>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36" name="矩形 35"/>
          <p:cNvSpPr/>
          <p:nvPr/>
        </p:nvSpPr>
        <p:spPr>
          <a:xfrm>
            <a:off x="8446544" y="3185398"/>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37" name="矩形 36"/>
          <p:cNvSpPr/>
          <p:nvPr/>
        </p:nvSpPr>
        <p:spPr>
          <a:xfrm>
            <a:off x="8446544" y="3955946"/>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p>
        </p:txBody>
      </p:sp>
      <p:sp>
        <p:nvSpPr>
          <p:cNvPr id="38" name="矩形 37"/>
          <p:cNvSpPr/>
          <p:nvPr/>
        </p:nvSpPr>
        <p:spPr>
          <a:xfrm>
            <a:off x="8446544" y="4257590"/>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39" name="矩形 38"/>
          <p:cNvSpPr/>
          <p:nvPr/>
        </p:nvSpPr>
        <p:spPr>
          <a:xfrm>
            <a:off x="8445087" y="5367586"/>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nvGrpSpPr>
          <p:cNvPr id="44" name="组合 43"/>
          <p:cNvGrpSpPr/>
          <p:nvPr/>
        </p:nvGrpSpPr>
        <p:grpSpPr>
          <a:xfrm>
            <a:off x="4700217" y="284505"/>
            <a:ext cx="3034083" cy="820447"/>
            <a:chOff x="4574433" y="284505"/>
            <a:chExt cx="3034083" cy="820447"/>
          </a:xfrm>
        </p:grpSpPr>
        <p:cxnSp>
          <p:nvCxnSpPr>
            <p:cNvPr id="45" name="直接连接符 44"/>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47" name="矩形 46"/>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t="48182" b="9790"/>
          <a:stretch>
            <a:fillRect/>
          </a:stretch>
        </p:blipFill>
        <p:spPr>
          <a:xfrm>
            <a:off x="1109272" y="3473970"/>
            <a:ext cx="10073284" cy="2830747"/>
          </a:xfrm>
          <a:prstGeom prst="rect">
            <a:avLst/>
          </a:prstGeom>
        </p:spPr>
      </p:pic>
      <p:sp>
        <p:nvSpPr>
          <p:cNvPr id="40" name="矩形 39"/>
          <p:cNvSpPr/>
          <p:nvPr/>
        </p:nvSpPr>
        <p:spPr>
          <a:xfrm>
            <a:off x="1024434" y="1618671"/>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p>
        </p:txBody>
      </p:sp>
      <p:sp>
        <p:nvSpPr>
          <p:cNvPr id="41" name="矩形 40"/>
          <p:cNvSpPr/>
          <p:nvPr/>
        </p:nvSpPr>
        <p:spPr>
          <a:xfrm>
            <a:off x="1009444" y="1977001"/>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p>
        </p:txBody>
      </p:sp>
      <p:sp>
        <p:nvSpPr>
          <p:cNvPr id="42" name="矩形 41"/>
          <p:cNvSpPr/>
          <p:nvPr/>
        </p:nvSpPr>
        <p:spPr>
          <a:xfrm>
            <a:off x="1024434" y="2838295"/>
            <a:ext cx="3271433"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43" name="矩形 42"/>
          <p:cNvSpPr/>
          <p:nvPr/>
        </p:nvSpPr>
        <p:spPr>
          <a:xfrm>
            <a:off x="4529463" y="1618671"/>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p>
        </p:txBody>
      </p:sp>
      <p:sp>
        <p:nvSpPr>
          <p:cNvPr id="44" name="矩形 43"/>
          <p:cNvSpPr/>
          <p:nvPr/>
        </p:nvSpPr>
        <p:spPr>
          <a:xfrm>
            <a:off x="4514473" y="1977001"/>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p>
        </p:txBody>
      </p:sp>
      <p:sp>
        <p:nvSpPr>
          <p:cNvPr id="45" name="矩形 44"/>
          <p:cNvSpPr/>
          <p:nvPr/>
        </p:nvSpPr>
        <p:spPr>
          <a:xfrm>
            <a:off x="4529463" y="2838295"/>
            <a:ext cx="3271433"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46" name="矩形 45"/>
          <p:cNvSpPr/>
          <p:nvPr/>
        </p:nvSpPr>
        <p:spPr>
          <a:xfrm>
            <a:off x="7926113" y="1618671"/>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p>
        </p:txBody>
      </p:sp>
      <p:sp>
        <p:nvSpPr>
          <p:cNvPr id="47" name="矩形 46"/>
          <p:cNvSpPr/>
          <p:nvPr/>
        </p:nvSpPr>
        <p:spPr>
          <a:xfrm>
            <a:off x="7911123" y="1977001"/>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p>
        </p:txBody>
      </p:sp>
      <p:sp>
        <p:nvSpPr>
          <p:cNvPr id="48" name="矩形 47"/>
          <p:cNvSpPr/>
          <p:nvPr/>
        </p:nvSpPr>
        <p:spPr>
          <a:xfrm>
            <a:off x="7926113" y="2838295"/>
            <a:ext cx="3271433"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nvGrpSpPr>
          <p:cNvPr id="53" name="组合 52"/>
          <p:cNvGrpSpPr/>
          <p:nvPr/>
        </p:nvGrpSpPr>
        <p:grpSpPr>
          <a:xfrm>
            <a:off x="4700217" y="284505"/>
            <a:ext cx="3034083" cy="820447"/>
            <a:chOff x="4574433" y="284505"/>
            <a:chExt cx="3034083" cy="820447"/>
          </a:xfrm>
        </p:grpSpPr>
        <p:cxnSp>
          <p:nvCxnSpPr>
            <p:cNvPr id="54" name="直接连接符 53"/>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56" name="矩形 55"/>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553897" y="4640456"/>
            <a:ext cx="475598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902376" y="1357710"/>
            <a:ext cx="4830989" cy="3877299"/>
            <a:chOff x="576368" y="1304207"/>
            <a:chExt cx="4830989" cy="3877299"/>
          </a:xfrm>
        </p:grpSpPr>
        <p:sp>
          <p:nvSpPr>
            <p:cNvPr id="8" name="矩形 7"/>
            <p:cNvSpPr/>
            <p:nvPr/>
          </p:nvSpPr>
          <p:spPr>
            <a:xfrm>
              <a:off x="576368" y="1522155"/>
              <a:ext cx="4830989" cy="2308324"/>
            </a:xfrm>
            <a:prstGeom prst="rect">
              <a:avLst/>
            </a:prstGeom>
          </p:spPr>
          <p:txBody>
            <a:bodyPr wrap="square">
              <a:spAutoFit/>
            </a:bodyPr>
            <a:lstStyle/>
            <a:p>
              <a:r>
                <a:rPr lang="zh-CN" altLang="en-US" sz="7200" spc="600" dirty="0">
                  <a:solidFill>
                    <a:srgbClr val="345D4D"/>
                  </a:solidFill>
                  <a:latin typeface="+mj-ea"/>
                  <a:ea typeface="+mj-ea"/>
                </a:rPr>
                <a:t>感谢观看最美乡村</a:t>
              </a:r>
            </a:p>
          </p:txBody>
        </p:sp>
        <p:sp>
          <p:nvSpPr>
            <p:cNvPr id="10" name="矩形 9"/>
            <p:cNvSpPr/>
            <p:nvPr/>
          </p:nvSpPr>
          <p:spPr>
            <a:xfrm>
              <a:off x="609301" y="4007790"/>
              <a:ext cx="4657044" cy="230832"/>
            </a:xfrm>
            <a:prstGeom prst="rect">
              <a:avLst/>
            </a:prstGeom>
          </p:spPr>
          <p:txBody>
            <a:bodyPr wrap="none">
              <a:spAutoFit/>
            </a:bodyPr>
            <a:lstStyle/>
            <a:p>
              <a:r>
                <a:rPr lang="en-US" altLang="zh-CN" sz="900" spc="300" dirty="0">
                  <a:solidFill>
                    <a:schemeClr val="tx1">
                      <a:lumMod val="65000"/>
                      <a:lumOff val="35000"/>
                    </a:schemeClr>
                  </a:solidFill>
                  <a:latin typeface="Tw Cen MT" panose="020B0602020104020603" pitchFamily="34" charset="0"/>
                  <a:cs typeface="Arial" panose="020B0604020202020204" pitchFamily="34" charset="0"/>
                </a:rPr>
                <a:t>THE MOST BEAUTIFUL COUNTRYSIDE IN RURAL TOURISM</a:t>
              </a:r>
              <a:endParaRPr lang="zh-CN" altLang="en-US" sz="900" spc="300" dirty="0">
                <a:solidFill>
                  <a:schemeClr val="tx1">
                    <a:lumMod val="65000"/>
                    <a:lumOff val="35000"/>
                  </a:schemeClr>
                </a:solidFill>
                <a:latin typeface="Tw Cen MT" panose="020B0602020104020603" pitchFamily="34" charset="0"/>
                <a:cs typeface="Arial" panose="020B0604020202020204" pitchFamily="34" charset="0"/>
              </a:endParaRPr>
            </a:p>
          </p:txBody>
        </p:sp>
        <p:sp>
          <p:nvSpPr>
            <p:cNvPr id="5" name="文本框 4"/>
            <p:cNvSpPr txBox="1"/>
            <p:nvPr/>
          </p:nvSpPr>
          <p:spPr>
            <a:xfrm>
              <a:off x="609300" y="4919597"/>
              <a:ext cx="1579291" cy="253916"/>
            </a:xfrm>
            <a:prstGeom prst="rect">
              <a:avLst/>
            </a:prstGeom>
            <a:solidFill>
              <a:srgbClr val="345D4D"/>
            </a:solidFill>
            <a:ln w="12700">
              <a:solidFill>
                <a:srgbClr val="FFFFFF"/>
              </a:solidFill>
            </a:ln>
          </p:spPr>
          <p:txBody>
            <a:bodyPr wrap="square" rtlCol="0">
              <a:spAutoFit/>
            </a:bodyPr>
            <a:lstStyle/>
            <a:p>
              <a:r>
                <a:rPr lang="zh-CN" altLang="en-US" sz="1050" spc="300" dirty="0">
                  <a:solidFill>
                    <a:schemeClr val="bg1"/>
                  </a:solidFill>
                  <a:latin typeface="+mn-ea"/>
                </a:rPr>
                <a:t>汇报人</a:t>
              </a:r>
              <a:r>
                <a:rPr lang="zh-CN" altLang="en-US" sz="1050" spc="300" dirty="0" smtClean="0">
                  <a:solidFill>
                    <a:schemeClr val="bg1"/>
                  </a:solidFill>
                  <a:latin typeface="+mn-ea"/>
                </a:rPr>
                <a:t>：</a:t>
              </a:r>
              <a:r>
                <a:rPr lang="en-US" altLang="zh-CN" sz="1050" spc="300" dirty="0" smtClean="0">
                  <a:solidFill>
                    <a:schemeClr val="bg1"/>
                  </a:solidFill>
                  <a:latin typeface="+mn-ea"/>
                </a:rPr>
                <a:t>PPT</a:t>
              </a:r>
              <a:endParaRPr lang="zh-CN" altLang="en-US" sz="1050" spc="300" dirty="0">
                <a:solidFill>
                  <a:schemeClr val="bg1"/>
                </a:solidFill>
                <a:latin typeface="+mn-ea"/>
              </a:endParaRPr>
            </a:p>
          </p:txBody>
        </p:sp>
        <p:sp>
          <p:nvSpPr>
            <p:cNvPr id="12" name="文本框 11"/>
            <p:cNvSpPr txBox="1"/>
            <p:nvPr/>
          </p:nvSpPr>
          <p:spPr>
            <a:xfrm>
              <a:off x="2272710" y="4935285"/>
              <a:ext cx="1511888" cy="246221"/>
            </a:xfrm>
            <a:prstGeom prst="rect">
              <a:avLst/>
            </a:prstGeom>
            <a:noFill/>
            <a:ln w="12700">
              <a:solidFill>
                <a:srgbClr val="345D4D"/>
              </a:solidFill>
            </a:ln>
          </p:spPr>
          <p:txBody>
            <a:bodyPr wrap="square" rtlCol="0">
              <a:spAutoFit/>
            </a:bodyPr>
            <a:lstStyle/>
            <a:p>
              <a:r>
                <a:rPr lang="en-US" altLang="zh-CN" sz="1000" spc="300" dirty="0" smtClean="0">
                  <a:solidFill>
                    <a:srgbClr val="345D4D"/>
                  </a:solidFill>
                  <a:latin typeface="+mn-ea"/>
                  <a:cs typeface="Arial" panose="020B0604020202020204" pitchFamily="34" charset="0"/>
                </a:rPr>
                <a:t>202X-00-00</a:t>
              </a:r>
              <a:endParaRPr lang="zh-CN" altLang="en-US" sz="1000" spc="300" dirty="0">
                <a:solidFill>
                  <a:srgbClr val="345D4D"/>
                </a:solidFill>
                <a:latin typeface="+mn-ea"/>
                <a:cs typeface="Arial" panose="020B0604020202020204" pitchFamily="34" charset="0"/>
              </a:endParaRPr>
            </a:p>
          </p:txBody>
        </p:sp>
        <p:cxnSp>
          <p:nvCxnSpPr>
            <p:cNvPr id="15" name="直接连接符 14"/>
            <p:cNvCxnSpPr/>
            <p:nvPr/>
          </p:nvCxnSpPr>
          <p:spPr>
            <a:xfrm>
              <a:off x="719839" y="1304207"/>
              <a:ext cx="834058" cy="0"/>
            </a:xfrm>
            <a:prstGeom prst="line">
              <a:avLst/>
            </a:prstGeom>
            <a:ln w="28575">
              <a:solidFill>
                <a:srgbClr val="345D4D"/>
              </a:solidFill>
            </a:ln>
          </p:spPr>
          <p:style>
            <a:lnRef idx="1">
              <a:schemeClr val="accent1"/>
            </a:lnRef>
            <a:fillRef idx="0">
              <a:schemeClr val="accent1"/>
            </a:fillRef>
            <a:effectRef idx="0">
              <a:schemeClr val="accent1"/>
            </a:effectRef>
            <a:fontRef idx="minor">
              <a:schemeClr val="tx1"/>
            </a:fontRef>
          </p:style>
        </p:cxnSp>
      </p:grpSp>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32910"/>
          <a:stretch>
            <a:fillRect/>
          </a:stretch>
        </p:blipFill>
        <p:spPr>
          <a:xfrm flipH="1">
            <a:off x="5788158" y="524"/>
            <a:ext cx="6403842" cy="6857473"/>
          </a:xfrm>
          <a:prstGeom prst="rect">
            <a:avLst/>
          </a:prstGeom>
          <a:effectLst>
            <a:outerShdw blurRad="114300" dist="25400" sx="102000" sy="102000" algn="ctr" rotWithShape="0">
              <a:prstClr val="black">
                <a:alpha val="20000"/>
              </a:prstClr>
            </a:outerShdw>
          </a:effectLst>
        </p:spPr>
      </p:pic>
      <p:pic>
        <p:nvPicPr>
          <p:cNvPr id="25" name="图片 24"/>
          <p:cNvPicPr>
            <a:picLocks noChangeAspect="1"/>
          </p:cNvPicPr>
          <p:nvPr/>
        </p:nvPicPr>
        <p:blipFill>
          <a:blip r:embed="rId4"/>
          <a:stretch>
            <a:fillRect/>
          </a:stretch>
        </p:blipFill>
        <p:spPr>
          <a:xfrm>
            <a:off x="4380969" y="4806680"/>
            <a:ext cx="725186" cy="1251052"/>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345D4D"/>
                </a:solidFill>
                <a:latin typeface="Arial" panose="020B0604020202020204" pitchFamily="34" charset="0"/>
                <a:cs typeface="Arial" panose="020B0604020202020204" pitchFamily="34" charset="0"/>
              </a:rPr>
              <a:t>01</a:t>
            </a:r>
            <a:endParaRPr lang="zh-CN" altLang="en-US" sz="4800" b="1" dirty="0">
              <a:solidFill>
                <a:srgbClr val="345D4D"/>
              </a:solidFill>
              <a:latin typeface="Arial" panose="020B0604020202020204" pitchFamily="34" charset="0"/>
              <a:cs typeface="Arial" panose="020B0604020202020204" pitchFamily="34" charset="0"/>
            </a:endParaRPr>
          </a:p>
        </p:txBody>
      </p:sp>
      <p:grpSp>
        <p:nvGrpSpPr>
          <p:cNvPr id="17" name="组合 16"/>
          <p:cNvGrpSpPr/>
          <p:nvPr/>
        </p:nvGrpSpPr>
        <p:grpSpPr>
          <a:xfrm>
            <a:off x="4990212" y="1352328"/>
            <a:ext cx="3419526" cy="768241"/>
            <a:chOff x="4308973" y="3009272"/>
            <a:chExt cx="3419526" cy="768241"/>
          </a:xfrm>
        </p:grpSpPr>
        <p:sp>
          <p:nvSpPr>
            <p:cNvPr id="15" name="矩形 14"/>
            <p:cNvSpPr/>
            <p:nvPr/>
          </p:nvSpPr>
          <p:spPr>
            <a:xfrm>
              <a:off x="4308973" y="3009272"/>
              <a:ext cx="3419526" cy="523220"/>
            </a:xfrm>
            <a:prstGeom prst="rect">
              <a:avLst/>
            </a:prstGeom>
          </p:spPr>
          <p:txBody>
            <a:bodyPr wrap="none">
              <a:spAutoFit/>
            </a:bodyPr>
            <a:lstStyle/>
            <a:p>
              <a:r>
                <a:rPr lang="zh-CN" altLang="en-US" sz="2800" b="1" spc="600" dirty="0">
                  <a:solidFill>
                    <a:srgbClr val="345D4D"/>
                  </a:solidFill>
                  <a:latin typeface="庞门正道标题体" panose="02010600030101010101" pitchFamily="2" charset="-122"/>
                  <a:ea typeface="庞门正道标题体" panose="02010600030101010101" pitchFamily="2" charset="-122"/>
                </a:rPr>
                <a:t>点击输入标题内容</a:t>
              </a:r>
            </a:p>
          </p:txBody>
        </p:sp>
        <p:sp>
          <p:nvSpPr>
            <p:cNvPr id="16" name="矩形 15"/>
            <p:cNvSpPr/>
            <p:nvPr/>
          </p:nvSpPr>
          <p:spPr>
            <a:xfrm>
              <a:off x="4355784" y="3485125"/>
              <a:ext cx="3340979" cy="292388"/>
            </a:xfrm>
            <a:prstGeom prst="rect">
              <a:avLst/>
            </a:prstGeom>
          </p:spPr>
          <p:txBody>
            <a:bodyPr wrap="none">
              <a:spAutoFit/>
            </a:bodyPr>
            <a:lstStyle/>
            <a:p>
              <a:r>
                <a:rPr lang="en-US" altLang="zh-CN" sz="1300" spc="1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300" spc="100" dirty="0">
                <a:solidFill>
                  <a:schemeClr val="bg1">
                    <a:lumMod val="65000"/>
                  </a:schemeClr>
                </a:solidFill>
                <a:latin typeface="Arial" panose="020B0604020202020204" pitchFamily="34" charset="0"/>
                <a:cs typeface="Arial" panose="020B0604020202020204" pitchFamily="34" charset="0"/>
              </a:endParaRPr>
            </a:p>
          </p:txBody>
        </p:sp>
      </p:gr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38090" b="21707"/>
          <a:stretch>
            <a:fillRect/>
          </a:stretch>
        </p:blipFill>
        <p:spPr>
          <a:xfrm flipH="1">
            <a:off x="0" y="3336612"/>
            <a:ext cx="12192000" cy="3521388"/>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r="15975" b="27543"/>
          <a:stretch>
            <a:fillRect/>
          </a:stretch>
        </p:blipFill>
        <p:spPr>
          <a:xfrm>
            <a:off x="1486383" y="1792219"/>
            <a:ext cx="3647872" cy="4195640"/>
          </a:xfrm>
          <a:prstGeom prst="rect">
            <a:avLst/>
          </a:prstGeom>
          <a:effectLst>
            <a:outerShdw blurRad="50800" dist="38100" algn="l" rotWithShape="0">
              <a:prstClr val="black">
                <a:alpha val="40000"/>
              </a:prstClr>
            </a:outerShdw>
          </a:effectLst>
        </p:spPr>
      </p:pic>
      <p:sp>
        <p:nvSpPr>
          <p:cNvPr id="35" name="矩形 34"/>
          <p:cNvSpPr/>
          <p:nvPr/>
        </p:nvSpPr>
        <p:spPr>
          <a:xfrm>
            <a:off x="5369809" y="4033938"/>
            <a:ext cx="5912957"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p>
        </p:txBody>
      </p:sp>
      <p:sp>
        <p:nvSpPr>
          <p:cNvPr id="37" name="矩形 36"/>
          <p:cNvSpPr/>
          <p:nvPr/>
        </p:nvSpPr>
        <p:spPr>
          <a:xfrm>
            <a:off x="5368559" y="3687635"/>
            <a:ext cx="1838965" cy="369332"/>
          </a:xfrm>
          <a:prstGeom prst="rect">
            <a:avLst/>
          </a:prstGeom>
          <a:noFill/>
          <a:ln>
            <a:noFill/>
          </a:ln>
        </p:spPr>
        <p:txBody>
          <a:bodyPr wrap="none">
            <a:spAutoFit/>
          </a:bodyPr>
          <a:lstStyle/>
          <a:p>
            <a:r>
              <a:rPr lang="zh-CN" altLang="en-US" b="1" spc="300" dirty="0">
                <a:solidFill>
                  <a:schemeClr val="tx1">
                    <a:lumMod val="75000"/>
                    <a:lumOff val="25000"/>
                  </a:schemeClr>
                </a:solidFill>
                <a:latin typeface="+mn-ea"/>
              </a:rPr>
              <a:t>点击输入标题</a:t>
            </a:r>
          </a:p>
        </p:txBody>
      </p:sp>
      <p:sp>
        <p:nvSpPr>
          <p:cNvPr id="38" name="矩形 37"/>
          <p:cNvSpPr/>
          <p:nvPr/>
        </p:nvSpPr>
        <p:spPr>
          <a:xfrm>
            <a:off x="5369808" y="5493481"/>
            <a:ext cx="558749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endParaRPr lang="zh-CN" altLang="en-US" sz="700" dirty="0">
              <a:solidFill>
                <a:schemeClr val="tx1">
                  <a:lumMod val="50000"/>
                  <a:lumOff val="50000"/>
                </a:schemeClr>
              </a:solidFill>
            </a:endParaRPr>
          </a:p>
        </p:txBody>
      </p:sp>
      <p:grpSp>
        <p:nvGrpSpPr>
          <p:cNvPr id="45" name="组合 44"/>
          <p:cNvGrpSpPr/>
          <p:nvPr/>
        </p:nvGrpSpPr>
        <p:grpSpPr>
          <a:xfrm>
            <a:off x="4700217" y="284505"/>
            <a:ext cx="3034083" cy="820447"/>
            <a:chOff x="4574433" y="284505"/>
            <a:chExt cx="3034083" cy="820447"/>
          </a:xfrm>
        </p:grpSpPr>
        <p:cxnSp>
          <p:nvCxnSpPr>
            <p:cNvPr id="46" name="直接连接符 45"/>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48" name="矩形 47"/>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
        <p:nvSpPr>
          <p:cNvPr id="49" name="矩形 48"/>
          <p:cNvSpPr/>
          <p:nvPr/>
        </p:nvSpPr>
        <p:spPr>
          <a:xfrm>
            <a:off x="5369809" y="2089477"/>
            <a:ext cx="5912957"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p>
        </p:txBody>
      </p:sp>
      <p:sp>
        <p:nvSpPr>
          <p:cNvPr id="50" name="矩形 49"/>
          <p:cNvSpPr/>
          <p:nvPr/>
        </p:nvSpPr>
        <p:spPr>
          <a:xfrm>
            <a:off x="5368559" y="1732130"/>
            <a:ext cx="1838965" cy="369332"/>
          </a:xfrm>
          <a:prstGeom prst="rect">
            <a:avLst/>
          </a:prstGeom>
          <a:noFill/>
          <a:ln>
            <a:noFill/>
          </a:ln>
        </p:spPr>
        <p:txBody>
          <a:bodyPr wrap="none">
            <a:spAutoFit/>
          </a:bodyPr>
          <a:lstStyle/>
          <a:p>
            <a:r>
              <a:rPr lang="zh-CN" altLang="en-US" b="1" spc="300" dirty="0">
                <a:solidFill>
                  <a:schemeClr val="tx1">
                    <a:lumMod val="75000"/>
                    <a:lumOff val="25000"/>
                  </a:schemeClr>
                </a:solidFill>
                <a:latin typeface="+mn-ea"/>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94" y="1536438"/>
            <a:ext cx="6216144" cy="4368451"/>
          </a:xfrm>
          <a:prstGeom prst="rect">
            <a:avLst/>
          </a:prstGeom>
          <a:effectLst>
            <a:outerShdw blurRad="50800" dist="38100" dir="2700000" algn="tl" rotWithShape="0">
              <a:prstClr val="black">
                <a:alpha val="40000"/>
              </a:prstClr>
            </a:outerShdw>
          </a:effectLst>
        </p:spPr>
      </p:pic>
      <p:sp>
        <p:nvSpPr>
          <p:cNvPr id="42" name="矩形 41"/>
          <p:cNvSpPr/>
          <p:nvPr/>
        </p:nvSpPr>
        <p:spPr>
          <a:xfrm>
            <a:off x="5986239" y="2319779"/>
            <a:ext cx="5702261" cy="3229331"/>
          </a:xfrm>
          <a:prstGeom prst="rect">
            <a:avLst/>
          </a:prstGeom>
          <a:solidFill>
            <a:srgbClr val="FFFFFF"/>
          </a:solidFill>
          <a:ln>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162019" y="3239167"/>
            <a:ext cx="5350703" cy="1392689"/>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p>
        </p:txBody>
      </p:sp>
      <p:sp>
        <p:nvSpPr>
          <p:cNvPr id="40" name="矩形 39"/>
          <p:cNvSpPr/>
          <p:nvPr/>
        </p:nvSpPr>
        <p:spPr>
          <a:xfrm>
            <a:off x="6241549" y="2761333"/>
            <a:ext cx="1675459" cy="338554"/>
          </a:xfrm>
          <a:prstGeom prst="rect">
            <a:avLst/>
          </a:prstGeom>
          <a:solidFill>
            <a:srgbClr val="3A5A4F"/>
          </a:solidFill>
        </p:spPr>
        <p:txBody>
          <a:bodyPr wrap="none">
            <a:spAutoFit/>
          </a:bodyPr>
          <a:lstStyle/>
          <a:p>
            <a:r>
              <a:rPr lang="zh-CN" altLang="en-US" sz="1600" b="1" spc="300" dirty="0">
                <a:solidFill>
                  <a:schemeClr val="bg1"/>
                </a:solidFill>
                <a:latin typeface="+mn-ea"/>
              </a:rPr>
              <a:t>点击输入标题</a:t>
            </a:r>
          </a:p>
        </p:txBody>
      </p:sp>
      <p:sp>
        <p:nvSpPr>
          <p:cNvPr id="41" name="矩形 40"/>
          <p:cNvSpPr/>
          <p:nvPr/>
        </p:nvSpPr>
        <p:spPr>
          <a:xfrm>
            <a:off x="6162019" y="4762226"/>
            <a:ext cx="5350702"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endParaRPr lang="zh-CN" altLang="en-US" sz="700" dirty="0">
              <a:solidFill>
                <a:schemeClr val="tx1">
                  <a:lumMod val="50000"/>
                  <a:lumOff val="50000"/>
                </a:schemeClr>
              </a:solidFill>
            </a:endParaRPr>
          </a:p>
        </p:txBody>
      </p:sp>
      <p:grpSp>
        <p:nvGrpSpPr>
          <p:cNvPr id="47" name="组合 46"/>
          <p:cNvGrpSpPr/>
          <p:nvPr/>
        </p:nvGrpSpPr>
        <p:grpSpPr>
          <a:xfrm>
            <a:off x="4700217" y="284505"/>
            <a:ext cx="3034083" cy="820447"/>
            <a:chOff x="4574433" y="284505"/>
            <a:chExt cx="3034083" cy="820447"/>
          </a:xfrm>
        </p:grpSpPr>
        <p:cxnSp>
          <p:nvCxnSpPr>
            <p:cNvPr id="48" name="直接连接符 47"/>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50" name="矩形 49"/>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76830" y="1901832"/>
            <a:ext cx="3094117" cy="461665"/>
          </a:xfrm>
          <a:prstGeom prst="rect">
            <a:avLst/>
          </a:prstGeom>
          <a:noFill/>
        </p:spPr>
        <p:txBody>
          <a:bodyPr wrap="none">
            <a:spAutoFit/>
          </a:bodyPr>
          <a:lstStyle/>
          <a:p>
            <a:r>
              <a:rPr lang="zh-CN" altLang="en-US" sz="2400" spc="600" dirty="0">
                <a:solidFill>
                  <a:srgbClr val="3A5A4F"/>
                </a:solidFill>
                <a:latin typeface="+mj-ea"/>
                <a:ea typeface="+mj-ea"/>
              </a:rPr>
              <a:t>点击输入标题内容</a:t>
            </a:r>
          </a:p>
        </p:txBody>
      </p:sp>
      <p:sp>
        <p:nvSpPr>
          <p:cNvPr id="4" name="矩形 3"/>
          <p:cNvSpPr/>
          <p:nvPr/>
        </p:nvSpPr>
        <p:spPr>
          <a:xfrm>
            <a:off x="1277239" y="3416042"/>
            <a:ext cx="3758765"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a:t>
            </a:r>
            <a:endParaRPr lang="en-US" altLang="zh-CN" sz="1300" spc="100" dirty="0">
              <a:solidFill>
                <a:schemeClr val="tx1">
                  <a:lumMod val="75000"/>
                  <a:lumOff val="25000"/>
                </a:schemeClr>
              </a:solidFill>
              <a:latin typeface="+mn-ea"/>
            </a:endParaRPr>
          </a:p>
          <a:p>
            <a:pPr algn="just">
              <a:lnSpc>
                <a:spcPct val="130000"/>
              </a:lnSpc>
            </a:pPr>
            <a:endParaRPr lang="en-US" altLang="zh-CN" sz="1300" spc="100" dirty="0">
              <a:solidFill>
                <a:schemeClr val="tx1">
                  <a:lumMod val="75000"/>
                  <a:lumOff val="25000"/>
                </a:schemeClr>
              </a:solidFill>
              <a:latin typeface="+mn-ea"/>
            </a:endParaRPr>
          </a:p>
        </p:txBody>
      </p:sp>
      <p:grpSp>
        <p:nvGrpSpPr>
          <p:cNvPr id="9" name="组合 8"/>
          <p:cNvGrpSpPr/>
          <p:nvPr/>
        </p:nvGrpSpPr>
        <p:grpSpPr>
          <a:xfrm>
            <a:off x="1377331" y="5299982"/>
            <a:ext cx="873225" cy="276999"/>
            <a:chOff x="1315339" y="5299982"/>
            <a:chExt cx="873225" cy="276999"/>
          </a:xfrm>
          <a:effectLst>
            <a:outerShdw blurRad="63500" sx="102000" sy="102000" algn="ctr" rotWithShape="0">
              <a:prstClr val="black">
                <a:alpha val="40000"/>
              </a:prstClr>
            </a:outerShdw>
          </a:effectLst>
        </p:grpSpPr>
        <p:sp>
          <p:nvSpPr>
            <p:cNvPr id="8" name="矩形: 圆角 7"/>
            <p:cNvSpPr/>
            <p:nvPr/>
          </p:nvSpPr>
          <p:spPr>
            <a:xfrm>
              <a:off x="1315339" y="5306518"/>
              <a:ext cx="873225" cy="243428"/>
            </a:xfrm>
            <a:prstGeom prst="roundRect">
              <a:avLst>
                <a:gd name="adj" fmla="val 47970"/>
              </a:avLst>
            </a:prstGeom>
            <a:solidFill>
              <a:srgbClr val="3A5A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315339" y="5299982"/>
              <a:ext cx="851515" cy="276999"/>
            </a:xfrm>
            <a:prstGeom prst="rect">
              <a:avLst/>
            </a:prstGeom>
            <a:noFill/>
            <a:ln>
              <a:noFill/>
            </a:ln>
          </p:spPr>
          <p:txBody>
            <a:bodyPr wrap="none">
              <a:spAutoFit/>
            </a:bodyPr>
            <a:lstStyle/>
            <a:p>
              <a:r>
                <a:rPr lang="zh-CN" altLang="en-US" sz="1200" spc="100" dirty="0">
                  <a:solidFill>
                    <a:schemeClr val="bg1"/>
                  </a:solidFill>
                  <a:latin typeface="+mn-ea"/>
                </a:rPr>
                <a:t>乡村旅游</a:t>
              </a:r>
            </a:p>
          </p:txBody>
        </p:sp>
      </p:gr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5760" t="28160" r="27150" b="5448"/>
          <a:stretch>
            <a:fillRect/>
          </a:stretch>
        </p:blipFill>
        <p:spPr>
          <a:xfrm flipH="1">
            <a:off x="5936834" y="1824954"/>
            <a:ext cx="5216369" cy="3708612"/>
          </a:xfrm>
          <a:prstGeom prst="rect">
            <a:avLst/>
          </a:prstGeom>
          <a:effectLst>
            <a:outerShdw blurRad="114300" dist="25400" sx="102000" sy="102000" algn="ctr" rotWithShape="0">
              <a:prstClr val="black">
                <a:alpha val="20000"/>
              </a:prstClr>
            </a:outerShdw>
          </a:effectLst>
        </p:spPr>
      </p:pic>
      <p:sp>
        <p:nvSpPr>
          <p:cNvPr id="22" name="矩形 21"/>
          <p:cNvSpPr/>
          <p:nvPr/>
        </p:nvSpPr>
        <p:spPr>
          <a:xfrm>
            <a:off x="1292391" y="2646357"/>
            <a:ext cx="3372434" cy="430887"/>
          </a:xfrm>
          <a:prstGeom prst="rect">
            <a:avLst/>
          </a:prstGeom>
        </p:spPr>
        <p:txBody>
          <a:bodyPr wrap="square">
            <a:spAutoFit/>
          </a:bodyPr>
          <a:lstStyle/>
          <a:p>
            <a:r>
              <a:rPr lang="en-US" altLang="zh-CN" sz="1100" spc="300" dirty="0">
                <a:solidFill>
                  <a:schemeClr val="tx1">
                    <a:lumMod val="65000"/>
                    <a:lumOff val="35000"/>
                  </a:schemeClr>
                </a:solidFill>
                <a:latin typeface="Tw Cen MT" panose="020B0602020104020603" pitchFamily="34" charset="0"/>
                <a:cs typeface="Arial" panose="020B0604020202020204" pitchFamily="34" charset="0"/>
              </a:rPr>
              <a:t>THE MOST BEAUTIFUL COUNTRYSIDE IN RURAL TOURISM</a:t>
            </a:r>
            <a:endParaRPr lang="zh-CN" altLang="en-US" sz="1100" spc="300" dirty="0">
              <a:solidFill>
                <a:schemeClr val="tx1">
                  <a:lumMod val="65000"/>
                  <a:lumOff val="35000"/>
                </a:schemeClr>
              </a:solidFill>
              <a:latin typeface="Tw Cen MT" panose="020B0602020104020603" pitchFamily="34" charset="0"/>
              <a:cs typeface="Arial" panose="020B0604020202020204" pitchFamily="34" charset="0"/>
            </a:endParaRPr>
          </a:p>
        </p:txBody>
      </p:sp>
      <p:sp>
        <p:nvSpPr>
          <p:cNvPr id="6" name="矩形 5"/>
          <p:cNvSpPr/>
          <p:nvPr/>
        </p:nvSpPr>
        <p:spPr>
          <a:xfrm>
            <a:off x="1276830" y="4227264"/>
            <a:ext cx="4054587"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a:t>
            </a: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9142" y="4561087"/>
            <a:ext cx="1889626" cy="119490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组合 32"/>
          <p:cNvGrpSpPr/>
          <p:nvPr/>
        </p:nvGrpSpPr>
        <p:grpSpPr>
          <a:xfrm>
            <a:off x="4700217" y="284505"/>
            <a:ext cx="3034083" cy="820447"/>
            <a:chOff x="4574433" y="284505"/>
            <a:chExt cx="3034083" cy="820447"/>
          </a:xfrm>
        </p:grpSpPr>
        <p:cxnSp>
          <p:nvCxnSpPr>
            <p:cNvPr id="34" name="直接连接符 33"/>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36" name="矩形 35"/>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29705" y="4471377"/>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p>
        </p:txBody>
      </p:sp>
      <p:sp>
        <p:nvSpPr>
          <p:cNvPr id="8" name="矩形 7"/>
          <p:cNvSpPr/>
          <p:nvPr/>
        </p:nvSpPr>
        <p:spPr>
          <a:xfrm>
            <a:off x="1238539" y="4830577"/>
            <a:ext cx="10159264"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4053" r="14828"/>
          <a:stretch>
            <a:fillRect/>
          </a:stretch>
        </p:blipFill>
        <p:spPr>
          <a:xfrm>
            <a:off x="8083671" y="1732025"/>
            <a:ext cx="2474262" cy="231300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8696" r="21885"/>
          <a:stretch>
            <a:fillRect/>
          </a:stretch>
        </p:blipFill>
        <p:spPr>
          <a:xfrm>
            <a:off x="1712435" y="1745468"/>
            <a:ext cx="2474262" cy="2286118"/>
          </a:xfrm>
          <a:prstGeom prst="rect">
            <a:avLst/>
          </a:prstGeom>
          <a:effectLst>
            <a:outerShdw blurRad="63500" sx="102000" sy="102000" algn="ctr" rotWithShape="0">
              <a:prstClr val="black">
                <a:alpha val="40000"/>
              </a:prstClr>
            </a:outerShdw>
          </a:effectLst>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15485" t="-20" r="4197" b="20"/>
          <a:stretch>
            <a:fillRect/>
          </a:stretch>
        </p:blipFill>
        <p:spPr>
          <a:xfrm>
            <a:off x="4898053" y="1733311"/>
            <a:ext cx="2474262" cy="2310432"/>
          </a:xfrm>
          <a:prstGeom prst="rect">
            <a:avLst/>
          </a:prstGeom>
          <a:effectLst>
            <a:outerShdw blurRad="63500" sx="102000" sy="102000" algn="ctr" rotWithShape="0">
              <a:prstClr val="black">
                <a:alpha val="40000"/>
              </a:prstClr>
            </a:outerShdw>
          </a:effectLst>
        </p:spPr>
      </p:pic>
      <p:sp>
        <p:nvSpPr>
          <p:cNvPr id="21" name="矩形 20"/>
          <p:cNvSpPr/>
          <p:nvPr/>
        </p:nvSpPr>
        <p:spPr>
          <a:xfrm>
            <a:off x="1238539" y="5512982"/>
            <a:ext cx="5350702"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endParaRPr lang="zh-CN" altLang="en-US" sz="700" dirty="0">
              <a:solidFill>
                <a:schemeClr val="tx1">
                  <a:lumMod val="50000"/>
                  <a:lumOff val="50000"/>
                </a:schemeClr>
              </a:solidFill>
            </a:endParaRPr>
          </a:p>
        </p:txBody>
      </p:sp>
      <p:grpSp>
        <p:nvGrpSpPr>
          <p:cNvPr id="30" name="组合 29"/>
          <p:cNvGrpSpPr/>
          <p:nvPr/>
        </p:nvGrpSpPr>
        <p:grpSpPr>
          <a:xfrm>
            <a:off x="4700217" y="284505"/>
            <a:ext cx="3034083" cy="820447"/>
            <a:chOff x="4574433" y="284505"/>
            <a:chExt cx="3034083" cy="820447"/>
          </a:xfrm>
        </p:grpSpPr>
        <p:cxnSp>
          <p:nvCxnSpPr>
            <p:cNvPr id="31" name="直接连接符 30"/>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33" name="矩形 32"/>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38090" b="21707"/>
          <a:stretch>
            <a:fillRect/>
          </a:stretch>
        </p:blipFill>
        <p:spPr>
          <a:xfrm flipH="1">
            <a:off x="0" y="3336612"/>
            <a:ext cx="12192000" cy="3521388"/>
          </a:xfrm>
          <a:prstGeom prst="rect">
            <a:avLst/>
          </a:prstGeom>
          <a:effectLst>
            <a:outerShdw blurRad="63500" sx="102000" sy="102000" algn="ctr" rotWithShape="0">
              <a:prstClr val="black">
                <a:alpha val="40000"/>
              </a:prstClr>
            </a:outerShdw>
          </a:effectLst>
        </p:spPr>
      </p:pic>
      <p:sp>
        <p:nvSpPr>
          <p:cNvPr id="12" name="椭圆 11"/>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345D4D"/>
                </a:solidFill>
                <a:latin typeface="Arial" panose="020B0604020202020204" pitchFamily="34" charset="0"/>
                <a:cs typeface="Arial" panose="020B0604020202020204" pitchFamily="34" charset="0"/>
              </a:rPr>
              <a:t>02</a:t>
            </a:r>
            <a:endParaRPr lang="zh-CN" altLang="en-US" sz="4800" b="1" dirty="0">
              <a:solidFill>
                <a:srgbClr val="345D4D"/>
              </a:solidFill>
              <a:latin typeface="Arial" panose="020B0604020202020204" pitchFamily="34" charset="0"/>
              <a:cs typeface="Arial" panose="020B0604020202020204" pitchFamily="34" charset="0"/>
            </a:endParaRPr>
          </a:p>
        </p:txBody>
      </p:sp>
      <p:grpSp>
        <p:nvGrpSpPr>
          <p:cNvPr id="13" name="组合 12"/>
          <p:cNvGrpSpPr/>
          <p:nvPr/>
        </p:nvGrpSpPr>
        <p:grpSpPr>
          <a:xfrm>
            <a:off x="4990212" y="1352328"/>
            <a:ext cx="3441968" cy="768241"/>
            <a:chOff x="4308973" y="3009272"/>
            <a:chExt cx="3441968" cy="768241"/>
          </a:xfrm>
        </p:grpSpPr>
        <p:sp>
          <p:nvSpPr>
            <p:cNvPr id="18" name="矩形 17"/>
            <p:cNvSpPr/>
            <p:nvPr/>
          </p:nvSpPr>
          <p:spPr>
            <a:xfrm>
              <a:off x="4308973" y="3009272"/>
              <a:ext cx="3441968" cy="523220"/>
            </a:xfrm>
            <a:prstGeom prst="rect">
              <a:avLst/>
            </a:prstGeom>
          </p:spPr>
          <p:txBody>
            <a:bodyPr wrap="none">
              <a:spAutoFit/>
            </a:bodyPr>
            <a:lstStyle/>
            <a:p>
              <a:r>
                <a:rPr lang="zh-CN" altLang="en-US" sz="2800" b="1" spc="600" dirty="0">
                  <a:solidFill>
                    <a:srgbClr val="345D4D"/>
                  </a:solidFill>
                  <a:latin typeface="庞门正道标题体" panose="02010600030101010101" pitchFamily="2" charset="-122"/>
                  <a:ea typeface="庞门正道标题体" panose="02010600030101010101" pitchFamily="2" charset="-122"/>
                </a:rPr>
                <a:t>点击输入标题内容</a:t>
              </a:r>
            </a:p>
          </p:txBody>
        </p:sp>
        <p:sp>
          <p:nvSpPr>
            <p:cNvPr id="19" name="矩形 18"/>
            <p:cNvSpPr/>
            <p:nvPr/>
          </p:nvSpPr>
          <p:spPr>
            <a:xfrm>
              <a:off x="4355784" y="3485125"/>
              <a:ext cx="3340979" cy="292388"/>
            </a:xfrm>
            <a:prstGeom prst="rect">
              <a:avLst/>
            </a:prstGeom>
          </p:spPr>
          <p:txBody>
            <a:bodyPr wrap="none">
              <a:spAutoFit/>
            </a:bodyPr>
            <a:lstStyle/>
            <a:p>
              <a:r>
                <a:rPr lang="en-US" altLang="zh-CN" sz="1300" spc="1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300" spc="1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087166" y="2063724"/>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p>
        </p:txBody>
      </p:sp>
      <p:sp>
        <p:nvSpPr>
          <p:cNvPr id="16" name="矩形 15"/>
          <p:cNvSpPr/>
          <p:nvPr/>
        </p:nvSpPr>
        <p:spPr>
          <a:xfrm>
            <a:off x="6096000" y="2506304"/>
            <a:ext cx="5521377"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17" name="矩形 16"/>
          <p:cNvSpPr/>
          <p:nvPr/>
        </p:nvSpPr>
        <p:spPr>
          <a:xfrm>
            <a:off x="6096000" y="4928020"/>
            <a:ext cx="5350702"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endParaRPr lang="zh-CN" altLang="en-US" sz="700" dirty="0">
              <a:solidFill>
                <a:schemeClr val="tx1">
                  <a:lumMod val="50000"/>
                  <a:lumOff val="50000"/>
                </a:schemeClr>
              </a:solidFill>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98" y="1956610"/>
            <a:ext cx="5151379" cy="3620178"/>
          </a:xfrm>
          <a:prstGeom prst="rect">
            <a:avLst/>
          </a:prstGeom>
          <a:effectLst>
            <a:outerShdw blurRad="50800" dist="38100" dir="2700000" algn="tl" rotWithShape="0">
              <a:prstClr val="black">
                <a:alpha val="40000"/>
              </a:prstClr>
            </a:outerShdw>
          </a:effectLst>
        </p:spPr>
      </p:pic>
      <p:sp>
        <p:nvSpPr>
          <p:cNvPr id="20" name="矩形 19"/>
          <p:cNvSpPr/>
          <p:nvPr/>
        </p:nvSpPr>
        <p:spPr>
          <a:xfrm>
            <a:off x="6095999" y="3611890"/>
            <a:ext cx="5521377"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grpSp>
        <p:nvGrpSpPr>
          <p:cNvPr id="32" name="组合 31"/>
          <p:cNvGrpSpPr/>
          <p:nvPr/>
        </p:nvGrpSpPr>
        <p:grpSpPr>
          <a:xfrm>
            <a:off x="4700217" y="284505"/>
            <a:ext cx="3034083" cy="820447"/>
            <a:chOff x="4574433" y="284505"/>
            <a:chExt cx="3034083" cy="820447"/>
          </a:xfrm>
        </p:grpSpPr>
        <p:cxnSp>
          <p:nvCxnSpPr>
            <p:cNvPr id="33" name="直接连接符 32"/>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p>
          </p:txBody>
        </p:sp>
        <p:sp>
          <p:nvSpPr>
            <p:cNvPr id="35" name="矩形 34"/>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自定义 1">
      <a:majorFont>
        <a:latin typeface="Century Gothic"/>
        <a:ea typeface="庞门正道标题体"/>
        <a:cs typeface=""/>
      </a:majorFont>
      <a:minorFont>
        <a:latin typeface="Century Gothic"/>
        <a:ea typeface="思源黑体 CN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2128</Words>
  <Application>Microsoft Office PowerPoint</Application>
  <PresentationFormat>宽屏</PresentationFormat>
  <Paragraphs>167</Paragraphs>
  <Slides>22</Slides>
  <Notes>22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等线</vt:lpstr>
      <vt:lpstr>庞门正道标题体</vt:lpstr>
      <vt:lpstr>思源黑体 CN Light</vt:lpstr>
      <vt:lpstr>微软雅黑</vt:lpstr>
      <vt:lpstr>幼圆</vt:lpstr>
      <vt:lpstr>Arial</vt:lpstr>
      <vt:lpstr>Century Gothic</vt:lpstr>
      <vt:lpstr>Tw Cen MT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2017-08-18T03:02:00Z</dcterms:created>
  <dcterms:modified xsi:type="dcterms:W3CDTF">2023-01-10T12:11:48Z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C359D469540D402392DAD35C0F6E2F62</vt:lpwstr>
  </property>
  <property fmtid="{A09F084E-AD41-489F-8076-AA5BE3082BCA}" pid="100">
    <vt:ui4>5</vt:ui4>
  </property>
  <property fmtid="{64440492-4C8B-11D1-8B70-080036B11A03}" pid="11">
    <vt:lpwstr>www.2ppt.com-爱PPT提供资源下载</vt:lpwstr>
  </property>
</Properties>
</file>