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  <p:sldId id="325" r:id="rId1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263390D-2A06-45BB-BA46-3D136F4319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CC96B92-0249-4A2C-98D5-03F0DFB4A6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B0243B4-4CB8-4BD2-A261-D37DFE6B4F2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5EDAC13-F151-4B3B-A306-9DA9D0F1F4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BB473BE-E90E-49D9-BBF7-DF57F574979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7265056-65CF-4001-8DA8-25A2AA3C00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AFA4E8F-D183-4CDE-86CA-CBD9F8E9F67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97F2DDF-28AC-4A4F-A055-BCD37027C0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/>
              <a:t>第四课时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0D4F5A4A-558E-4CAE-8017-5C3A50CFA95B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　</a:t>
            </a:r>
            <a:r>
              <a:rPr lang="en-US"/>
              <a:t>Integrated skills &amp; Study skills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0" y="2387600"/>
            <a:ext cx="12192000" cy="1841500"/>
          </a:xfrm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7200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Amazing things</a:t>
            </a:r>
            <a:endParaRPr sz="72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063108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5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7207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4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课时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5912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425"/>
            <a:ext cx="8128000" cy="4108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)1.The unhappy horse went to see the 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God to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A.thank the God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B.ask for a nicer look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C.want to be thin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D.want to be short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)2.The horse wanted to 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 short body and long legs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 strong body and a short neck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 long neck and thin legs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 long neck and strong feet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47938" y="1635125"/>
            <a:ext cx="376237" cy="334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25688" y="3606800"/>
            <a:ext cx="376237" cy="334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68413" y="1201738"/>
            <a:ext cx="9823450" cy="53133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 underlined phrase “in place of” here means “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A.instead of</a:t>
            </a: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   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B.such as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 same as</a:t>
            </a: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NEU-BZ-S92"/>
              </a:rPr>
              <a:t>  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D.as for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)4.The horse thought that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A.she should be taller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 was a good idea to be a camel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C.she became more beautiful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 camel was less beautiful than a horse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)5.In the passage,the writer wants to tell us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A.not to be beautiful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B.not to want more and more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be more beautiful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D.not to ask someone for help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31950" y="1333500"/>
            <a:ext cx="376238" cy="334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1454150" y="2524125"/>
            <a:ext cx="377825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1479550" y="4543425"/>
            <a:ext cx="376238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spect="1"/>
          </p:cNvSpPr>
          <p:nvPr/>
        </p:nvSpPr>
        <p:spPr bwMode="auto">
          <a:xfrm>
            <a:off x="2032000" y="2309813"/>
            <a:ext cx="8128000" cy="249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1.Camels can live for a long time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water.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2.There is no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粉笔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for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write.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rain for two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weeks.It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干燥的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4.There is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不多的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food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fridge.Let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buy some.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5.Paul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sister is afraid of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snakes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99163" y="2797175"/>
            <a:ext cx="120808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999163" y="3082925"/>
            <a:ext cx="1208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810000" y="3230563"/>
            <a:ext cx="85883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810000" y="3516313"/>
            <a:ext cx="858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913563" y="3641725"/>
            <a:ext cx="738187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913563" y="3929063"/>
            <a:ext cx="738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419475" y="4022725"/>
            <a:ext cx="857250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419475" y="4310063"/>
            <a:ext cx="857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349875" y="4448175"/>
            <a:ext cx="9906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349875" y="4733925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2032000" y="1293813"/>
            <a:ext cx="8128000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同义句转换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1.There isn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anything in the fridge now.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fridge now.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2.Can you tell me how I can get to the toilet?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me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get to the toilet?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found there was something strange.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found there was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unusual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4.When our teacher heard about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very surprised.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very surprised when our teacher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news.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5.His father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work there any more.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father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worked there.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19413" y="2195513"/>
            <a:ext cx="204946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919413" y="2481263"/>
            <a:ext cx="20494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75113" y="2978150"/>
            <a:ext cx="16875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075113" y="3263900"/>
            <a:ext cx="1687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43388" y="3846513"/>
            <a:ext cx="30241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243388" y="4132263"/>
            <a:ext cx="3024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721475" y="4581525"/>
            <a:ext cx="200183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721475" y="4867275"/>
            <a:ext cx="2001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389313" y="5399088"/>
            <a:ext cx="204946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389313" y="5684838"/>
            <a:ext cx="20494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spect="1"/>
          </p:cNvSpPr>
          <p:nvPr/>
        </p:nvSpPr>
        <p:spPr bwMode="auto">
          <a:xfrm>
            <a:off x="2032000" y="1090613"/>
            <a:ext cx="8128000" cy="4930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他们同时完成了家庭作业。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finished the homework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他再也不玩电脑游戏了。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 computer games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我的堂妹害怕狗。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cousin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dogs.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前几天我看到了我的一位朋友。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saw a friend of mine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我有两个姐姐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一个是教师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另一个是护士。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two sisters.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teacher and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nurse.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34013" y="1979613"/>
            <a:ext cx="40957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434013" y="2265363"/>
            <a:ext cx="4095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609850" y="2797175"/>
            <a:ext cx="1168400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2609850" y="3084513"/>
            <a:ext cx="116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605588" y="2797175"/>
            <a:ext cx="1984375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6605588" y="3084513"/>
            <a:ext cx="1984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3446463" y="3603625"/>
            <a:ext cx="280987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3446463" y="3889375"/>
            <a:ext cx="2809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4772025" y="4410075"/>
            <a:ext cx="295275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4772025" y="4695825"/>
            <a:ext cx="2952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246563" y="5205413"/>
            <a:ext cx="8064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0" name="直接连接符 19"/>
          <p:cNvCxnSpPr/>
          <p:nvPr/>
        </p:nvCxnSpPr>
        <p:spPr>
          <a:xfrm>
            <a:off x="4246563" y="5491163"/>
            <a:ext cx="806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7254875" y="5205413"/>
            <a:ext cx="17081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7254875" y="5491163"/>
            <a:ext cx="1708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3" grpId="0" animBg="1"/>
      <p:bldP spid="16" grpId="0" animBg="1"/>
      <p:bldP spid="19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425"/>
            <a:ext cx="8128000" cy="4108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)1.Without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word,he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left.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A.saying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B.said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D.says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afraid of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at night?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A.Are;go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B.Do;go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C.Are;going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D.Do;going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)3.We should keep our room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A.clean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B.cleaned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C.cleans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D.cleaning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49488" y="2030413"/>
            <a:ext cx="376237" cy="334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49488" y="3186113"/>
            <a:ext cx="376237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49488" y="4424363"/>
            <a:ext cx="376237" cy="334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"/>
          <p:cNvSpPr>
            <a:spLocks noChangeAspect="1"/>
          </p:cNvSpPr>
          <p:nvPr/>
        </p:nvSpPr>
        <p:spPr bwMode="auto">
          <a:xfrm>
            <a:off x="2032000" y="1698625"/>
            <a:ext cx="8128000" cy="3706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4.Behind my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house,there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two tall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trees.A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bird sings in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tree,and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cat plays in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A.a;other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B.one;other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C.a;the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D.one;the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)5.The other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day,I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interesting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book in the school library.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A.Readed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B.reads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C.read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D.reading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60600" y="2235200"/>
            <a:ext cx="376238" cy="334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60600" y="3811588"/>
            <a:ext cx="376238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82600" y="966788"/>
            <a:ext cx="11226800" cy="5715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Mrs Brown lived in a small town near a big farm.One Friday afternoon after she finished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housework,she went to her small shop.She opened the window of the shop and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outside.She liked to see the green farm.There were many cows,horses and small animals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the farm.Suddenly she saw a kangaroo(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袋鼠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 under her window.It was interesting to see that it was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an old jacket.It stood there and looked hungry.Mrs Brown gave some bread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water to it.The kangaroo ate them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.Then it became happy and jumped away.Suddenly something dropped on the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from its jacket pocket.It was a wallet!She picked it up,opened and found there was $300 and a photo in it.That was a man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photo with his name “John” on it.John?She looked more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and remembered she had a brother many years ago.His name was also John.“Is this man my lost brother?” she thought.She took the wallet with her and began to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the man.She asked many people in the town,and then she came to the farm and asked the farmer.To her great surprise,he was John,her lost brother.They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very excited and </a:t>
            </a:r>
            <a:r>
              <a:rPr lang="zh-CN" altLang="zh-CN" sz="2200" u="sng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see each other.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spect="1"/>
          </p:cNvSpPr>
          <p:nvPr/>
        </p:nvSpPr>
        <p:spPr bwMode="auto">
          <a:xfrm>
            <a:off x="2032000" y="1495425"/>
            <a:ext cx="8128000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)1.A.his		B.our 		C.their		D.her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  )2.A.looked	B.saw 		C.watched	D.listened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 )3.A.for		B.out			C.on		D.from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 )4.A.making	B.wearing 	C.taking	D.washing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)5.A.or		B.and			C.but		D.nor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)6.A.all		B.none 		C.any		D.many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)7.A.back		B.water 		C.river		D.floor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)8.A.quickly	B.carefully 	C.fast		D.carelessly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)9.A.look out	B.look up 	C.look for	D.look after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)10.A.sad		B.angry 		C.bored		D.happy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2838" y="1647825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87588" y="2047875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87588" y="2452688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287588" y="2862263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287588" y="3259138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287588" y="3656013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287588" y="4051300"/>
            <a:ext cx="311150" cy="277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287588" y="4448175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287588" y="4845050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287588" y="5241925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6375" y="946150"/>
            <a:ext cx="11985625" cy="5715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An unhappy horse went to see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God.“My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God!Thanks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making me but I want to be beautiful.” The God was 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surprised.“You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already beautiful.”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“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 not beautiful enough.” The horse lowered her head.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“I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how to make you more beautiful.” The God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wondered.“Tell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what you want to be like.”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horse raised(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voice,“If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make my neck a little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longer,my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body will be more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beautiful.And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you can make my legs much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thinner,then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will look more beautiful in my lower body.”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Then the God made a camel appear(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200" u="sng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place 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horse.“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Oh,God.I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 to become more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beautiful.Am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more beautiful now?” asked the horse anxiously(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焦急地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God got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angry,“This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what you asked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become a camel.”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horse cried,“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Oh,no,I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want to be a camel.”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God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said,“Never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try to get more than I have given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you.If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want more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more,you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no idea what the result(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will be.”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284</Words>
  <Application>Microsoft Office PowerPoint</Application>
  <PresentationFormat>宽屏</PresentationFormat>
  <Paragraphs>93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Amazing things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2017-12-11T05:12:00Z</dcterms:created>
  <dcterms:modified xsi:type="dcterms:W3CDTF">2023-01-16T22:33:54Z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6721E1BC215041B7A41A60953AF090A5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