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handoutMasterIdLst>
    <p:handoutMasterId r:id="rId29"/>
  </p:handoutMasterIdLst>
  <p:sldIdLst>
    <p:sldId id="256" r:id="rId3"/>
    <p:sldId id="260"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CB9E"/>
    <a:srgbClr val="E0223B"/>
    <a:srgbClr val="EAB44B"/>
    <a:srgbClr val="EFCA54"/>
    <a:srgbClr val="FFDC7C"/>
    <a:srgbClr val="FFE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l="-10000" r="-10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161704" y="66997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16.xml"/><Relationship Id="rId6" Type="http://schemas.microsoft.com/office/2007/relationships/hdphoto" Target="../media/hdphoto4.wdp"/><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7.png"/><Relationship Id="rId4" Type="http://schemas.microsoft.com/office/2007/relationships/hdphoto" Target="../media/hdphoto3.wdp"/><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ags" Target="../tags/tag17.xml"/><Relationship Id="rId5" Type="http://schemas.openxmlformats.org/officeDocument/2006/relationships/image" Target="../media/image22.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8.xml"/><Relationship Id="rId1" Type="http://schemas.openxmlformats.org/officeDocument/2006/relationships/tags" Target="../tags/tag19.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8.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slideLayout" Target="../slideLayouts/slideLayout8.xml"/><Relationship Id="rId1" Type="http://schemas.openxmlformats.org/officeDocument/2006/relationships/tags" Target="../tags/tag22.xml"/><Relationship Id="rId6" Type="http://schemas.microsoft.com/office/2007/relationships/hdphoto" Target="../media/hdphoto9.wdp"/><Relationship Id="rId5" Type="http://schemas.openxmlformats.org/officeDocument/2006/relationships/image" Target="../media/image45.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22.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screen"/>
          <a:srcRect l="5556" r="5556"/>
          <a:stretch>
            <a:fillRect/>
          </a:stretch>
        </p:blipFill>
        <p:spPr>
          <a:xfrm>
            <a:off x="0" y="0"/>
            <a:ext cx="12192000" cy="6858000"/>
          </a:xfrm>
          <a:prstGeom prst="rect">
            <a:avLst/>
          </a:prstGeom>
        </p:spPr>
      </p:pic>
      <p:pic>
        <p:nvPicPr>
          <p:cNvPr id="11" name="图片 10"/>
          <p:cNvPicPr>
            <a:picLocks noChangeAspect="1"/>
          </p:cNvPicPr>
          <p:nvPr/>
        </p:nvPicPr>
        <p:blipFill rotWithShape="1">
          <a:blip r:embed="rId4" cstate="screen"/>
          <a:srcRect l="2604" t="5109" r="2699" b="6556"/>
          <a:stretch>
            <a:fillRect/>
          </a:stretch>
        </p:blipFill>
        <p:spPr>
          <a:xfrm>
            <a:off x="177800" y="190500"/>
            <a:ext cx="11722100" cy="6451600"/>
          </a:xfrm>
          <a:prstGeom prst="rect">
            <a:avLst/>
          </a:prstGeom>
        </p:spPr>
      </p:pic>
      <p:pic>
        <p:nvPicPr>
          <p:cNvPr id="9" name="图片 8"/>
          <p:cNvPicPr>
            <a:picLocks noChangeAspect="1"/>
          </p:cNvPicPr>
          <p:nvPr/>
        </p:nvPicPr>
        <p:blipFill rotWithShape="1">
          <a:blip r:embed="rId5" cstate="screen"/>
          <a:srcRect/>
          <a:stretch>
            <a:fillRect/>
          </a:stretch>
        </p:blipFill>
        <p:spPr>
          <a:xfrm>
            <a:off x="0" y="530514"/>
            <a:ext cx="673100" cy="2784186"/>
          </a:xfrm>
          <a:prstGeom prst="rect">
            <a:avLst/>
          </a:prstGeom>
        </p:spPr>
      </p:pic>
      <p:pic>
        <p:nvPicPr>
          <p:cNvPr id="13" name="图片 12"/>
          <p:cNvPicPr>
            <a:picLocks noChangeAspect="1"/>
          </p:cNvPicPr>
          <p:nvPr/>
        </p:nvPicPr>
        <p:blipFill rotWithShape="1">
          <a:blip r:embed="rId6" cstate="screen"/>
          <a:srcRect/>
          <a:stretch>
            <a:fillRect/>
          </a:stretch>
        </p:blipFill>
        <p:spPr>
          <a:xfrm>
            <a:off x="5054600" y="5816600"/>
            <a:ext cx="2209800" cy="1016000"/>
          </a:xfrm>
          <a:prstGeom prst="rect">
            <a:avLst/>
          </a:prstGeom>
        </p:spPr>
      </p:pic>
      <p:pic>
        <p:nvPicPr>
          <p:cNvPr id="15" name="图片 14"/>
          <p:cNvPicPr>
            <a:picLocks noChangeAspect="1"/>
          </p:cNvPicPr>
          <p:nvPr/>
        </p:nvPicPr>
        <p:blipFill rotWithShape="1">
          <a:blip r:embed="rId7" cstate="screen"/>
          <a:srcRect/>
          <a:stretch>
            <a:fillRect/>
          </a:stretch>
        </p:blipFill>
        <p:spPr>
          <a:xfrm>
            <a:off x="10261600" y="-25400"/>
            <a:ext cx="1993900" cy="1892300"/>
          </a:xfrm>
          <a:prstGeom prst="rect">
            <a:avLst/>
          </a:prstGeom>
        </p:spPr>
      </p:pic>
      <p:pic>
        <p:nvPicPr>
          <p:cNvPr id="17" name="图片 16"/>
          <p:cNvPicPr>
            <a:picLocks noChangeAspect="1"/>
          </p:cNvPicPr>
          <p:nvPr/>
        </p:nvPicPr>
        <p:blipFill rotWithShape="1">
          <a:blip r:embed="rId8" cstate="screen"/>
          <a:srcRect/>
          <a:stretch>
            <a:fillRect/>
          </a:stretch>
        </p:blipFill>
        <p:spPr>
          <a:xfrm>
            <a:off x="1563138" y="972208"/>
            <a:ext cx="9065724" cy="4654550"/>
          </a:xfrm>
          <a:prstGeom prst="rect">
            <a:avLst/>
          </a:prstGeom>
        </p:spPr>
      </p:pic>
      <p:pic>
        <p:nvPicPr>
          <p:cNvPr id="19" name="图片 18"/>
          <p:cNvPicPr>
            <a:picLocks noChangeAspect="1"/>
          </p:cNvPicPr>
          <p:nvPr/>
        </p:nvPicPr>
        <p:blipFill rotWithShape="1">
          <a:blip r:embed="rId9" cstate="screen"/>
          <a:srcRect/>
          <a:stretch>
            <a:fillRect/>
          </a:stretch>
        </p:blipFill>
        <p:spPr>
          <a:xfrm>
            <a:off x="3111500" y="5426364"/>
            <a:ext cx="1854200" cy="1016000"/>
          </a:xfrm>
          <a:prstGeom prst="rect">
            <a:avLst/>
          </a:prstGeom>
        </p:spPr>
      </p:pic>
      <p:pic>
        <p:nvPicPr>
          <p:cNvPr id="21" name="图片 20"/>
          <p:cNvPicPr>
            <a:picLocks noChangeAspect="1"/>
          </p:cNvPicPr>
          <p:nvPr/>
        </p:nvPicPr>
        <p:blipFill rotWithShape="1">
          <a:blip r:embed="rId10" cstate="screen"/>
          <a:srcRect/>
          <a:stretch>
            <a:fillRect/>
          </a:stretch>
        </p:blipFill>
        <p:spPr>
          <a:xfrm>
            <a:off x="7353300" y="5426364"/>
            <a:ext cx="1854200" cy="1130300"/>
          </a:xfrm>
          <a:prstGeom prst="rect">
            <a:avLst/>
          </a:prstGeom>
        </p:spPr>
      </p:pic>
      <p:pic>
        <p:nvPicPr>
          <p:cNvPr id="23" name="图片 22"/>
          <p:cNvPicPr>
            <a:picLocks noChangeAspect="1"/>
          </p:cNvPicPr>
          <p:nvPr/>
        </p:nvPicPr>
        <p:blipFill rotWithShape="1">
          <a:blip r:embed="rId11" cstate="screen"/>
          <a:srcRect/>
          <a:stretch>
            <a:fillRect/>
          </a:stretch>
        </p:blipFill>
        <p:spPr>
          <a:xfrm>
            <a:off x="838200" y="4796564"/>
            <a:ext cx="1689100" cy="1078342"/>
          </a:xfrm>
          <a:prstGeom prst="rect">
            <a:avLst/>
          </a:prstGeom>
        </p:spPr>
      </p:pic>
      <p:pic>
        <p:nvPicPr>
          <p:cNvPr id="24" name="图片 23"/>
          <p:cNvPicPr>
            <a:picLocks noChangeAspect="1"/>
          </p:cNvPicPr>
          <p:nvPr/>
        </p:nvPicPr>
        <p:blipFill rotWithShape="1">
          <a:blip r:embed="rId12" cstate="screen"/>
          <a:srcRect/>
          <a:stretch>
            <a:fillRect/>
          </a:stretch>
        </p:blipFill>
        <p:spPr>
          <a:xfrm>
            <a:off x="10529143" y="3835978"/>
            <a:ext cx="824657" cy="5264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935">
        <p:random/>
      </p:transition>
    </mc:Choice>
    <mc:Fallback xmlns="">
      <p:transition spd="slow" advTm="393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556" r="5556"/>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screen"/>
          <a:srcRect l="2604" t="5109" r="2699" b="6556"/>
          <a:stretch>
            <a:fillRect/>
          </a:stretch>
        </p:blipFill>
        <p:spPr>
          <a:xfrm>
            <a:off x="240394" y="229393"/>
            <a:ext cx="11722100" cy="6451600"/>
          </a:xfrm>
          <a:prstGeom prst="rect">
            <a:avLst/>
          </a:prstGeom>
        </p:spPr>
      </p:pic>
      <p:pic>
        <p:nvPicPr>
          <p:cNvPr id="4" name="图片 3"/>
          <p:cNvPicPr>
            <a:picLocks noChangeAspect="1"/>
          </p:cNvPicPr>
          <p:nvPr/>
        </p:nvPicPr>
        <p:blipFill rotWithShape="1">
          <a:blip r:embed="rId5" cstate="screen"/>
          <a:srcRect/>
          <a:stretch>
            <a:fillRect/>
          </a:stretch>
        </p:blipFill>
        <p:spPr>
          <a:xfrm>
            <a:off x="38096" y="547377"/>
            <a:ext cx="673100" cy="2784186"/>
          </a:xfrm>
          <a:prstGeom prst="rect">
            <a:avLst/>
          </a:prstGeom>
        </p:spPr>
      </p:pic>
      <p:pic>
        <p:nvPicPr>
          <p:cNvPr id="5" name="图片 4"/>
          <p:cNvPicPr>
            <a:picLocks noChangeAspect="1"/>
          </p:cNvPicPr>
          <p:nvPr/>
        </p:nvPicPr>
        <p:blipFill rotWithShape="1">
          <a:blip r:embed="rId6" cstate="screen"/>
          <a:srcRect/>
          <a:stretch>
            <a:fillRect/>
          </a:stretch>
        </p:blipFill>
        <p:spPr>
          <a:xfrm>
            <a:off x="10261600" y="-25400"/>
            <a:ext cx="1993900" cy="1892300"/>
          </a:xfrm>
          <a:prstGeom prst="rect">
            <a:avLst/>
          </a:prstGeom>
        </p:spPr>
      </p:pic>
      <p:pic>
        <p:nvPicPr>
          <p:cNvPr id="6" name="图片 5"/>
          <p:cNvPicPr>
            <a:picLocks noChangeAspect="1"/>
          </p:cNvPicPr>
          <p:nvPr/>
        </p:nvPicPr>
        <p:blipFill rotWithShape="1">
          <a:blip r:embed="rId7" cstate="screen"/>
          <a:srcRect/>
          <a:stretch>
            <a:fillRect/>
          </a:stretch>
        </p:blipFill>
        <p:spPr>
          <a:xfrm>
            <a:off x="4991100" y="5816600"/>
            <a:ext cx="2209800" cy="1016000"/>
          </a:xfrm>
          <a:prstGeom prst="rect">
            <a:avLst/>
          </a:prstGeom>
        </p:spPr>
      </p:pic>
      <p:pic>
        <p:nvPicPr>
          <p:cNvPr id="7" name="图片 6"/>
          <p:cNvPicPr>
            <a:picLocks noChangeAspect="1"/>
          </p:cNvPicPr>
          <p:nvPr/>
        </p:nvPicPr>
        <p:blipFill rotWithShape="1">
          <a:blip r:embed="rId8" cstate="screen"/>
          <a:srcRect/>
          <a:stretch>
            <a:fillRect/>
          </a:stretch>
        </p:blipFill>
        <p:spPr>
          <a:xfrm>
            <a:off x="3628571" y="1812012"/>
            <a:ext cx="1501019" cy="751513"/>
          </a:xfrm>
          <a:prstGeom prst="rect">
            <a:avLst/>
          </a:prstGeom>
        </p:spPr>
      </p:pic>
      <p:pic>
        <p:nvPicPr>
          <p:cNvPr id="8" name="图片 7"/>
          <p:cNvPicPr>
            <a:picLocks noChangeAspect="1"/>
          </p:cNvPicPr>
          <p:nvPr/>
        </p:nvPicPr>
        <p:blipFill rotWithShape="1">
          <a:blip r:embed="rId9" cstate="screen"/>
          <a:srcRect/>
          <a:stretch>
            <a:fillRect/>
          </a:stretch>
        </p:blipFill>
        <p:spPr>
          <a:xfrm>
            <a:off x="7062410" y="1812012"/>
            <a:ext cx="1501019" cy="836058"/>
          </a:xfrm>
          <a:prstGeom prst="rect">
            <a:avLst/>
          </a:prstGeom>
        </p:spPr>
      </p:pic>
      <p:sp>
        <p:nvSpPr>
          <p:cNvPr id="10" name="文本框 9"/>
          <p:cNvSpPr txBox="1"/>
          <p:nvPr/>
        </p:nvSpPr>
        <p:spPr>
          <a:xfrm>
            <a:off x="4991100" y="1299017"/>
            <a:ext cx="22098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500" dirty="0">
                <a:solidFill>
                  <a:srgbClr val="FFDC7C"/>
                </a:solidFill>
                <a:effectLst>
                  <a:outerShdw blurRad="38100" dist="38100" dir="2700000" algn="tl">
                    <a:srgbClr val="000000">
                      <a:alpha val="43137"/>
                    </a:srgbClr>
                  </a:outerShdw>
                </a:effectLst>
                <a:latin typeface="汉仪行楷简" panose="02010609000101010101" pitchFamily="49" charset="-122"/>
                <a:ea typeface="汉仪行楷简" panose="02010609000101010101" pitchFamily="49" charset="-122"/>
                <a:cs typeface="+mn-ea"/>
                <a:sym typeface="+mn-lt"/>
              </a:rPr>
              <a:t>贰</a:t>
            </a:r>
            <a:endParaRPr kumimoji="0" lang="zh-CN" altLang="en-US" sz="11500" b="0" i="0" u="none" strike="noStrike" kern="1200" cap="none" spc="0" normalizeH="0" baseline="0" noProof="0" dirty="0">
              <a:ln>
                <a:noFill/>
              </a:ln>
              <a:solidFill>
                <a:srgbClr val="FFDC7C"/>
              </a:solidFill>
              <a:effectLst>
                <a:outerShdw blurRad="38100" dist="38100" dir="2700000" algn="tl">
                  <a:srgbClr val="000000">
                    <a:alpha val="43137"/>
                  </a:srgbClr>
                </a:outerShdw>
              </a:effectLst>
              <a:uLnTx/>
              <a:uFillTx/>
              <a:latin typeface="汉仪行楷简" panose="02010609000101010101" pitchFamily="49" charset="-122"/>
              <a:ea typeface="汉仪行楷简" panose="02010609000101010101" pitchFamily="49" charset="-122"/>
              <a:cs typeface="+mn-ea"/>
              <a:sym typeface="+mn-lt"/>
            </a:endParaRPr>
          </a:p>
        </p:txBody>
      </p:sp>
      <p:sp>
        <p:nvSpPr>
          <p:cNvPr id="11" name="文本框 10"/>
          <p:cNvSpPr txBox="1"/>
          <p:nvPr/>
        </p:nvSpPr>
        <p:spPr>
          <a:xfrm>
            <a:off x="2881082" y="3261583"/>
            <a:ext cx="6778172" cy="1015663"/>
          </a:xfrm>
          <a:prstGeom prst="rect">
            <a:avLst/>
          </a:prstGeom>
          <a:noFill/>
        </p:spPr>
        <p:txBody>
          <a:bodyPr wrap="square" rtlCol="0">
            <a:spAutoFit/>
          </a:bodyPr>
          <a:lstStyle/>
          <a:p>
            <a:pPr lvl="0" algn="ctr"/>
            <a:r>
              <a:rPr lang="zh-CN" altLang="en-US" sz="6000" spc="2500" dirty="0">
                <a:solidFill>
                  <a:srgbClr val="FFDC7C"/>
                </a:solidFill>
                <a:effectLst>
                  <a:outerShdw blurRad="38100" dist="38100" dir="2700000" algn="tl">
                    <a:srgbClr val="000000">
                      <a:alpha val="43137"/>
                    </a:srgbClr>
                  </a:outerShdw>
                </a:effectLst>
                <a:latin typeface="汉仪行楷简" panose="02010609000101010101" pitchFamily="49" charset="-122"/>
                <a:ea typeface="汉仪行楷简" panose="02010609000101010101" pitchFamily="49" charset="-122"/>
                <a:cs typeface="+mn-ea"/>
                <a:sym typeface="+mn-lt"/>
              </a:rPr>
              <a:t>爆竹声中长</a:t>
            </a:r>
          </a:p>
        </p:txBody>
      </p:sp>
      <p:sp>
        <p:nvSpPr>
          <p:cNvPr id="12" name="文本框 11"/>
          <p:cNvSpPr txBox="1"/>
          <p:nvPr/>
        </p:nvSpPr>
        <p:spPr>
          <a:xfrm>
            <a:off x="3215822" y="4175774"/>
            <a:ext cx="5760356"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E8A7"/>
                </a:solidFill>
                <a:effectLst/>
                <a:uLnTx/>
                <a:uFillTx/>
                <a:cs typeface="+mn-ea"/>
                <a:sym typeface="+mn-lt"/>
              </a:rPr>
              <a:t>THE NEW YEAR BEGINS</a:t>
            </a:r>
            <a:endParaRPr kumimoji="0" lang="zh-CN" altLang="en-US" sz="2000" b="0" i="0" u="none" strike="noStrike" kern="1200" cap="none" spc="0" normalizeH="0" baseline="0" noProof="0" dirty="0">
              <a:ln>
                <a:noFill/>
              </a:ln>
              <a:solidFill>
                <a:srgbClr val="FFE8A7"/>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720">
        <p:random/>
      </p:transition>
    </mc:Choice>
    <mc:Fallback xmlns="">
      <p:transition spd="slow" advTm="27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rot="18428294">
            <a:off x="8363048" y="666586"/>
            <a:ext cx="3521892" cy="2521013"/>
          </a:xfrm>
          <a:prstGeom prst="rect">
            <a:avLst/>
          </a:prstGeom>
        </p:spPr>
      </p:pic>
      <p:pic>
        <p:nvPicPr>
          <p:cNvPr id="10" name="图片 9"/>
          <p:cNvPicPr>
            <a:picLocks noChangeAspect="1"/>
          </p:cNvPicPr>
          <p:nvPr/>
        </p:nvPicPr>
        <p:blipFill rotWithShape="1">
          <a:blip r:embed="rId4" cstate="screen"/>
          <a:srcRect/>
          <a:stretch>
            <a:fillRect/>
          </a:stretch>
        </p:blipFill>
        <p:spPr>
          <a:xfrm rot="2069637" flipH="1">
            <a:off x="839281" y="4467162"/>
            <a:ext cx="2279139" cy="1710249"/>
          </a:xfrm>
          <a:prstGeom prst="rect">
            <a:avLst/>
          </a:prstGeom>
        </p:spPr>
      </p:pic>
      <p:grpSp>
        <p:nvGrpSpPr>
          <p:cNvPr id="22" name="组合 21"/>
          <p:cNvGrpSpPr/>
          <p:nvPr/>
        </p:nvGrpSpPr>
        <p:grpSpPr>
          <a:xfrm>
            <a:off x="721644" y="855049"/>
            <a:ext cx="1650812" cy="1133448"/>
            <a:chOff x="721644" y="855049"/>
            <a:chExt cx="1650812" cy="1133448"/>
          </a:xfrm>
        </p:grpSpPr>
        <p:sp>
          <p:nvSpPr>
            <p:cNvPr id="11" name="文本框 10"/>
            <p:cNvSpPr txBox="1"/>
            <p:nvPr/>
          </p:nvSpPr>
          <p:spPr>
            <a:xfrm>
              <a:off x="721644" y="855049"/>
              <a:ext cx="1650812" cy="1077218"/>
            </a:xfrm>
            <a:prstGeom prst="rect">
              <a:avLst/>
            </a:prstGeom>
            <a:noFill/>
          </p:spPr>
          <p:txBody>
            <a:bodyPr wrap="square" rtlCol="0">
              <a:spAutoFit/>
            </a:bodyPr>
            <a:lstStyle/>
            <a:p>
              <a:pPr algn="ctr"/>
              <a:r>
                <a:rPr lang="zh-CN" altLang="en-US" sz="3200" dirty="0">
                  <a:solidFill>
                    <a:srgbClr val="E0223B"/>
                  </a:solidFill>
                  <a:cs typeface="+mn-ea"/>
                  <a:sym typeface="+mn-lt"/>
                </a:rPr>
                <a:t>团团</a:t>
              </a:r>
              <a:endParaRPr lang="en-US" altLang="zh-CN" sz="3200" dirty="0">
                <a:solidFill>
                  <a:srgbClr val="E0223B"/>
                </a:solidFill>
                <a:cs typeface="+mn-ea"/>
                <a:sym typeface="+mn-lt"/>
              </a:endParaRPr>
            </a:p>
            <a:p>
              <a:pPr algn="ctr"/>
              <a:r>
                <a:rPr lang="zh-CN" altLang="en-US" sz="3200" dirty="0">
                  <a:solidFill>
                    <a:srgbClr val="E0223B"/>
                  </a:solidFill>
                  <a:cs typeface="+mn-ea"/>
                  <a:sym typeface="+mn-lt"/>
                </a:rPr>
                <a:t>圆圆</a:t>
              </a:r>
            </a:p>
          </p:txBody>
        </p:sp>
        <p:sp>
          <p:nvSpPr>
            <p:cNvPr id="12" name="矩形 11"/>
            <p:cNvSpPr/>
            <p:nvPr/>
          </p:nvSpPr>
          <p:spPr>
            <a:xfrm>
              <a:off x="1349406" y="1939151"/>
              <a:ext cx="395288" cy="49346"/>
            </a:xfrm>
            <a:prstGeom prst="rect">
              <a:avLst/>
            </a:prstGeom>
            <a:solidFill>
              <a:srgbClr val="E0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p:cNvGrpSpPr/>
          <p:nvPr/>
        </p:nvGrpSpPr>
        <p:grpSpPr>
          <a:xfrm>
            <a:off x="3073375" y="656506"/>
            <a:ext cx="1699986" cy="516773"/>
            <a:chOff x="916214" y="1928513"/>
            <a:chExt cx="1699986" cy="516773"/>
          </a:xfrm>
        </p:grpSpPr>
        <p:sp>
          <p:nvSpPr>
            <p:cNvPr id="14" name="文本框 13"/>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15" name="文本框 14"/>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16" name="图片 15"/>
            <p:cNvPicPr>
              <a:picLocks noChangeAspect="1"/>
            </p:cNvPicPr>
            <p:nvPr/>
          </p:nvPicPr>
          <p:blipFill rotWithShape="1">
            <a:blip r:embed="rId5" cstate="screen"/>
            <a:srcRect/>
            <a:stretch>
              <a:fillRect/>
            </a:stretch>
          </p:blipFill>
          <p:spPr>
            <a:xfrm>
              <a:off x="2095022" y="2021252"/>
              <a:ext cx="173516" cy="241237"/>
            </a:xfrm>
            <a:prstGeom prst="rect">
              <a:avLst/>
            </a:prstGeom>
          </p:spPr>
        </p:pic>
      </p:grpSp>
      <p:sp>
        <p:nvSpPr>
          <p:cNvPr id="17" name="文本框 16"/>
          <p:cNvSpPr txBox="1"/>
          <p:nvPr/>
        </p:nvSpPr>
        <p:spPr>
          <a:xfrm>
            <a:off x="3073375" y="1292711"/>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8" name="文本框 17"/>
          <p:cNvSpPr txBox="1"/>
          <p:nvPr/>
        </p:nvSpPr>
        <p:spPr>
          <a:xfrm>
            <a:off x="3073375" y="2726008"/>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9" name="文本框 18"/>
          <p:cNvSpPr txBox="1"/>
          <p:nvPr/>
        </p:nvSpPr>
        <p:spPr>
          <a:xfrm>
            <a:off x="3073375" y="2009359"/>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20" name="文本框 19"/>
          <p:cNvSpPr txBox="1"/>
          <p:nvPr/>
        </p:nvSpPr>
        <p:spPr>
          <a:xfrm>
            <a:off x="3618776" y="3872519"/>
            <a:ext cx="7404823" cy="570284"/>
          </a:xfrm>
          <a:prstGeom prst="rect">
            <a:avLst/>
          </a:prstGeom>
          <a:noFill/>
        </p:spPr>
        <p:txBody>
          <a:bodyPr wrap="square" rtlCol="0">
            <a:spAutoFit/>
          </a:bodyPr>
          <a:lstStyle/>
          <a:p>
            <a:pPr>
              <a:lnSpc>
                <a:spcPct val="150000"/>
              </a:lnSpc>
            </a:pPr>
            <a:r>
              <a:rPr lang="zh-CN" altLang="en-US" sz="1100" b="1" i="0" spc="600" dirty="0">
                <a:solidFill>
                  <a:srgbClr val="EAB44B"/>
                </a:solidFill>
                <a:cs typeface="+mn-ea"/>
                <a:sym typeface="+mn-lt"/>
              </a:rPr>
              <a:t>一张圆桌，满堂亲人围成圈；一道大餐，福禄寿财已上全；一杯美酒，喜乐甜蜜都斟满；一条祝福，千家万户已传遍：祝你新年快乐，喜事连连</a:t>
            </a:r>
            <a:r>
              <a:rPr lang="zh-CN" altLang="en-US" sz="1100" b="1" spc="600" dirty="0">
                <a:solidFill>
                  <a:srgbClr val="EAB44B"/>
                </a:solidFill>
                <a:cs typeface="+mn-ea"/>
                <a:sym typeface="+mn-lt"/>
              </a:rPr>
              <a:t>。</a:t>
            </a:r>
          </a:p>
        </p:txBody>
      </p:sp>
      <p:sp>
        <p:nvSpPr>
          <p:cNvPr id="21" name="文本框 20"/>
          <p:cNvSpPr txBox="1"/>
          <p:nvPr/>
        </p:nvSpPr>
        <p:spPr>
          <a:xfrm>
            <a:off x="3618776" y="5191892"/>
            <a:ext cx="7541337" cy="570284"/>
          </a:xfrm>
          <a:prstGeom prst="rect">
            <a:avLst/>
          </a:prstGeom>
          <a:noFill/>
        </p:spPr>
        <p:txBody>
          <a:bodyPr wrap="square" rtlCol="0">
            <a:spAutoFit/>
          </a:bodyPr>
          <a:lstStyle/>
          <a:p>
            <a:pPr>
              <a:lnSpc>
                <a:spcPct val="150000"/>
              </a:lnSpc>
            </a:pPr>
            <a:r>
              <a:rPr lang="zh-CN" altLang="en-US" sz="1100" b="1" i="0" spc="600" dirty="0">
                <a:solidFill>
                  <a:srgbClr val="EAB44B"/>
                </a:solidFill>
                <a:cs typeface="+mn-ea"/>
                <a:sym typeface="+mn-lt"/>
              </a:rPr>
              <a:t>心情的欢悦，元旦的喜悦，思念的愉悦，祝福的短信为你跳跃，温馨的笑容为你取悦，美好的愿望为你腾跃，提前祝你新年天天看好，成功之门等你跃！</a:t>
            </a:r>
            <a:endParaRPr lang="zh-CN" altLang="en-US" sz="1100" b="1" spc="600" dirty="0">
              <a:solidFill>
                <a:srgbClr val="EAB44B"/>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342">
        <p:random/>
      </p:transition>
    </mc:Choice>
    <mc:Fallback xmlns="">
      <p:transition spd="slow" advTm="33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875319" y="1022350"/>
            <a:ext cx="2441362" cy="4813300"/>
            <a:chOff x="4875319" y="1022350"/>
            <a:chExt cx="2441362" cy="4813300"/>
          </a:xfrm>
        </p:grpSpPr>
        <p:pic>
          <p:nvPicPr>
            <p:cNvPr id="3" name="图片 2"/>
            <p:cNvPicPr>
              <a:picLocks noChangeAspect="1"/>
            </p:cNvPicPr>
            <p:nvPr/>
          </p:nvPicPr>
          <p:blipFill rotWithShape="1">
            <a:blip r:embed="rId3" cstate="screen"/>
            <a:srcRect/>
            <a:stretch>
              <a:fillRect/>
            </a:stretch>
          </p:blipFill>
          <p:spPr>
            <a:xfrm>
              <a:off x="4875319" y="1022350"/>
              <a:ext cx="2441362" cy="4813300"/>
            </a:xfrm>
            <a:prstGeom prst="rect">
              <a:avLst/>
            </a:prstGeom>
          </p:spPr>
        </p:pic>
        <p:grpSp>
          <p:nvGrpSpPr>
            <p:cNvPr id="6" name="组合 5"/>
            <p:cNvGrpSpPr/>
            <p:nvPr/>
          </p:nvGrpSpPr>
          <p:grpSpPr>
            <a:xfrm>
              <a:off x="5651500" y="2692401"/>
              <a:ext cx="889000" cy="889000"/>
              <a:chOff x="5651500" y="2692401"/>
              <a:chExt cx="889000" cy="889000"/>
            </a:xfrm>
          </p:grpSpPr>
          <p:sp>
            <p:nvSpPr>
              <p:cNvPr id="4" name="矩形 3"/>
              <p:cNvSpPr/>
              <p:nvPr/>
            </p:nvSpPr>
            <p:spPr>
              <a:xfrm rot="2648694">
                <a:off x="5651500" y="2692401"/>
                <a:ext cx="889000" cy="889000"/>
              </a:xfrm>
              <a:prstGeom prst="rect">
                <a:avLst/>
              </a:prstGeom>
              <a:solidFill>
                <a:srgbClr val="FFD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 name="文本框 4"/>
              <p:cNvSpPr txBox="1"/>
              <p:nvPr/>
            </p:nvSpPr>
            <p:spPr>
              <a:xfrm>
                <a:off x="5711825" y="2693769"/>
                <a:ext cx="717550" cy="707886"/>
              </a:xfrm>
              <a:prstGeom prst="rect">
                <a:avLst/>
              </a:prstGeom>
              <a:noFill/>
            </p:spPr>
            <p:txBody>
              <a:bodyPr wrap="square" rtlCol="0">
                <a:spAutoFit/>
              </a:bodyPr>
              <a:lstStyle/>
              <a:p>
                <a:r>
                  <a:rPr lang="zh-CN" altLang="en-US" sz="4000" dirty="0">
                    <a:solidFill>
                      <a:srgbClr val="E0223B"/>
                    </a:solidFill>
                    <a:cs typeface="+mn-ea"/>
                    <a:sym typeface="+mn-lt"/>
                  </a:rPr>
                  <a:t>福</a:t>
                </a:r>
              </a:p>
            </p:txBody>
          </p:sp>
        </p:grpSp>
      </p:grpSp>
      <p:pic>
        <p:nvPicPr>
          <p:cNvPr id="8" name="图片 7"/>
          <p:cNvPicPr>
            <a:picLocks noChangeAspect="1"/>
          </p:cNvPicPr>
          <p:nvPr/>
        </p:nvPicPr>
        <p:blipFill rotWithShape="1">
          <a:blip r:embed="rId4" cstate="screen"/>
          <a:srcRect/>
          <a:stretch>
            <a:fillRect/>
          </a:stretch>
        </p:blipFill>
        <p:spPr>
          <a:xfrm>
            <a:off x="3797282" y="2508353"/>
            <a:ext cx="744003" cy="1466850"/>
          </a:xfrm>
          <a:prstGeom prst="rect">
            <a:avLst/>
          </a:prstGeom>
        </p:spPr>
      </p:pic>
      <p:pic>
        <p:nvPicPr>
          <p:cNvPr id="9" name="图片 8"/>
          <p:cNvPicPr>
            <a:picLocks noChangeAspect="1"/>
          </p:cNvPicPr>
          <p:nvPr/>
        </p:nvPicPr>
        <p:blipFill rotWithShape="1">
          <a:blip r:embed="rId4" cstate="screen"/>
          <a:srcRect/>
          <a:stretch>
            <a:fillRect/>
          </a:stretch>
        </p:blipFill>
        <p:spPr>
          <a:xfrm>
            <a:off x="7650715" y="2508353"/>
            <a:ext cx="744003" cy="1466850"/>
          </a:xfrm>
          <a:prstGeom prst="rect">
            <a:avLst/>
          </a:prstGeom>
        </p:spPr>
      </p:pic>
      <p:grpSp>
        <p:nvGrpSpPr>
          <p:cNvPr id="15" name="组合 14"/>
          <p:cNvGrpSpPr/>
          <p:nvPr/>
        </p:nvGrpSpPr>
        <p:grpSpPr>
          <a:xfrm>
            <a:off x="954417" y="1314966"/>
            <a:ext cx="1816100" cy="728036"/>
            <a:chOff x="954417" y="1314966"/>
            <a:chExt cx="1816100" cy="728036"/>
          </a:xfrm>
        </p:grpSpPr>
        <p:sp>
          <p:nvSpPr>
            <p:cNvPr id="10" name="文本框 9"/>
            <p:cNvSpPr txBox="1"/>
            <p:nvPr/>
          </p:nvSpPr>
          <p:spPr>
            <a:xfrm>
              <a:off x="954417" y="1314966"/>
              <a:ext cx="1816100" cy="523220"/>
            </a:xfrm>
            <a:prstGeom prst="rect">
              <a:avLst/>
            </a:prstGeom>
            <a:noFill/>
          </p:spPr>
          <p:txBody>
            <a:bodyPr wrap="square" rtlCol="0">
              <a:spAutoFit/>
            </a:bodyPr>
            <a:lstStyle/>
            <a:p>
              <a:r>
                <a:rPr lang="zh-CN" altLang="en-US" sz="2800" dirty="0">
                  <a:solidFill>
                    <a:srgbClr val="E0223B"/>
                  </a:solidFill>
                  <a:cs typeface="+mn-ea"/>
                  <a:sym typeface="+mn-lt"/>
                </a:rPr>
                <a:t>年年有余</a:t>
              </a:r>
            </a:p>
          </p:txBody>
        </p:sp>
        <p:sp>
          <p:nvSpPr>
            <p:cNvPr id="12" name="文本框 11"/>
            <p:cNvSpPr txBox="1"/>
            <p:nvPr/>
          </p:nvSpPr>
          <p:spPr>
            <a:xfrm>
              <a:off x="1026978" y="1766003"/>
              <a:ext cx="1743539" cy="276999"/>
            </a:xfrm>
            <a:prstGeom prst="rect">
              <a:avLst/>
            </a:prstGeom>
            <a:noFill/>
          </p:spPr>
          <p:txBody>
            <a:bodyPr wrap="square" rtlCol="0">
              <a:spAutoFit/>
            </a:bodyPr>
            <a:lstStyle/>
            <a:p>
              <a:r>
                <a:rPr lang="en-US" altLang="zh-CN" sz="1200" spc="100" dirty="0">
                  <a:solidFill>
                    <a:schemeClr val="tx1">
                      <a:lumMod val="85000"/>
                      <a:lumOff val="15000"/>
                    </a:schemeClr>
                  </a:solidFill>
                  <a:cs typeface="+mn-ea"/>
                  <a:sym typeface="+mn-lt"/>
                </a:rPr>
                <a:t>HAPPY NEW YEAR</a:t>
              </a:r>
              <a:endParaRPr lang="zh-CN" altLang="en-US" sz="1200" spc="100" dirty="0">
                <a:solidFill>
                  <a:schemeClr val="tx1">
                    <a:lumMod val="85000"/>
                    <a:lumOff val="15000"/>
                  </a:schemeClr>
                </a:solidFill>
                <a:cs typeface="+mn-ea"/>
                <a:sym typeface="+mn-lt"/>
              </a:endParaRPr>
            </a:p>
          </p:txBody>
        </p:sp>
      </p:grpSp>
      <p:grpSp>
        <p:nvGrpSpPr>
          <p:cNvPr id="14" name="组合 13"/>
          <p:cNvGrpSpPr/>
          <p:nvPr/>
        </p:nvGrpSpPr>
        <p:grpSpPr>
          <a:xfrm>
            <a:off x="9421483" y="1314966"/>
            <a:ext cx="1816100" cy="728036"/>
            <a:chOff x="9421483" y="1314966"/>
            <a:chExt cx="1816100" cy="728036"/>
          </a:xfrm>
        </p:grpSpPr>
        <p:sp>
          <p:nvSpPr>
            <p:cNvPr id="11" name="文本框 10"/>
            <p:cNvSpPr txBox="1"/>
            <p:nvPr/>
          </p:nvSpPr>
          <p:spPr>
            <a:xfrm>
              <a:off x="9421483" y="1314966"/>
              <a:ext cx="1816100" cy="523220"/>
            </a:xfrm>
            <a:prstGeom prst="rect">
              <a:avLst/>
            </a:prstGeom>
            <a:noFill/>
          </p:spPr>
          <p:txBody>
            <a:bodyPr wrap="square" rtlCol="0">
              <a:spAutoFit/>
            </a:bodyPr>
            <a:lstStyle/>
            <a:p>
              <a:r>
                <a:rPr lang="zh-CN" altLang="en-US" sz="2800" dirty="0">
                  <a:solidFill>
                    <a:srgbClr val="E0223B"/>
                  </a:solidFill>
                  <a:cs typeface="+mn-ea"/>
                  <a:sym typeface="+mn-lt"/>
                </a:rPr>
                <a:t>岁岁平安</a:t>
              </a:r>
            </a:p>
          </p:txBody>
        </p:sp>
        <p:sp>
          <p:nvSpPr>
            <p:cNvPr id="13" name="文本框 12"/>
            <p:cNvSpPr txBox="1"/>
            <p:nvPr/>
          </p:nvSpPr>
          <p:spPr>
            <a:xfrm>
              <a:off x="9494044" y="1766003"/>
              <a:ext cx="1743539" cy="276999"/>
            </a:xfrm>
            <a:prstGeom prst="rect">
              <a:avLst/>
            </a:prstGeom>
            <a:noFill/>
          </p:spPr>
          <p:txBody>
            <a:bodyPr wrap="square" rtlCol="0">
              <a:spAutoFit/>
            </a:bodyPr>
            <a:lstStyle/>
            <a:p>
              <a:r>
                <a:rPr lang="en-US" altLang="zh-CN" sz="1200" spc="100" dirty="0">
                  <a:solidFill>
                    <a:schemeClr val="tx1">
                      <a:lumMod val="85000"/>
                      <a:lumOff val="15000"/>
                    </a:schemeClr>
                  </a:solidFill>
                  <a:cs typeface="+mn-ea"/>
                  <a:sym typeface="+mn-lt"/>
                </a:rPr>
                <a:t>HAPPY NEW YEAR</a:t>
              </a:r>
              <a:endParaRPr lang="zh-CN" altLang="en-US" sz="1200" spc="100" dirty="0">
                <a:solidFill>
                  <a:schemeClr val="tx1">
                    <a:lumMod val="85000"/>
                    <a:lumOff val="15000"/>
                  </a:schemeClr>
                </a:solidFill>
                <a:cs typeface="+mn-ea"/>
                <a:sym typeface="+mn-lt"/>
              </a:endParaRPr>
            </a:p>
          </p:txBody>
        </p:sp>
      </p:grpSp>
      <p:sp>
        <p:nvSpPr>
          <p:cNvPr id="16" name="文本框 15"/>
          <p:cNvSpPr txBox="1"/>
          <p:nvPr/>
        </p:nvSpPr>
        <p:spPr>
          <a:xfrm>
            <a:off x="766535" y="2446131"/>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
        <p:nvSpPr>
          <p:cNvPr id="17" name="文本框 16"/>
          <p:cNvSpPr txBox="1"/>
          <p:nvPr/>
        </p:nvSpPr>
        <p:spPr>
          <a:xfrm>
            <a:off x="766535" y="3132529"/>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
        <p:nvSpPr>
          <p:cNvPr id="18" name="文本框 17"/>
          <p:cNvSpPr txBox="1"/>
          <p:nvPr/>
        </p:nvSpPr>
        <p:spPr>
          <a:xfrm>
            <a:off x="766535" y="3818927"/>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
        <p:nvSpPr>
          <p:cNvPr id="19" name="文本框 18"/>
          <p:cNvSpPr txBox="1"/>
          <p:nvPr/>
        </p:nvSpPr>
        <p:spPr>
          <a:xfrm>
            <a:off x="766535" y="4505325"/>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
        <p:nvSpPr>
          <p:cNvPr id="20" name="文本框 19"/>
          <p:cNvSpPr txBox="1"/>
          <p:nvPr/>
        </p:nvSpPr>
        <p:spPr>
          <a:xfrm>
            <a:off x="766535" y="5191723"/>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
        <p:nvSpPr>
          <p:cNvPr id="21" name="文本框 20"/>
          <p:cNvSpPr txBox="1"/>
          <p:nvPr/>
        </p:nvSpPr>
        <p:spPr>
          <a:xfrm>
            <a:off x="9156034" y="2446131"/>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
        <p:nvSpPr>
          <p:cNvPr id="22" name="文本框 21"/>
          <p:cNvSpPr txBox="1"/>
          <p:nvPr/>
        </p:nvSpPr>
        <p:spPr>
          <a:xfrm>
            <a:off x="9156034" y="3132529"/>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
        <p:nvSpPr>
          <p:cNvPr id="23" name="文本框 22"/>
          <p:cNvSpPr txBox="1"/>
          <p:nvPr/>
        </p:nvSpPr>
        <p:spPr>
          <a:xfrm>
            <a:off x="9156034" y="3818927"/>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
        <p:nvSpPr>
          <p:cNvPr id="24" name="文本框 23"/>
          <p:cNvSpPr txBox="1"/>
          <p:nvPr/>
        </p:nvSpPr>
        <p:spPr>
          <a:xfrm>
            <a:off x="9156034" y="4505325"/>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
        <p:nvSpPr>
          <p:cNvPr id="25" name="文本框 24"/>
          <p:cNvSpPr txBox="1"/>
          <p:nvPr/>
        </p:nvSpPr>
        <p:spPr>
          <a:xfrm>
            <a:off x="9156034" y="5191723"/>
            <a:ext cx="2269431"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spc="400" dirty="0">
                <a:cs typeface="+mn-ea"/>
                <a:sym typeface="+mn-lt"/>
              </a:rPr>
              <a:t>单击此处添加标题内容标题内容。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984">
        <p:random/>
      </p:transition>
    </mc:Choice>
    <mc:Fallback xmlns="">
      <p:transition spd="slow" advTm="298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randombar(horizontal)">
                                      <p:cBhvr>
                                        <p:cTn id="47" dur="500"/>
                                        <p:tgtEl>
                                          <p:spTgt spid="2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randombar(horizontal)">
                                      <p:cBhvr>
                                        <p:cTn id="56" dur="500"/>
                                        <p:tgtEl>
                                          <p:spTgt spid="25"/>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48928" y="2826214"/>
            <a:ext cx="3687251" cy="3306069"/>
            <a:chOff x="4210049" y="3124200"/>
            <a:chExt cx="2424114" cy="2173513"/>
          </a:xfrm>
        </p:grpSpPr>
        <p:grpSp>
          <p:nvGrpSpPr>
            <p:cNvPr id="6" name="组合 5"/>
            <p:cNvGrpSpPr/>
            <p:nvPr/>
          </p:nvGrpSpPr>
          <p:grpSpPr>
            <a:xfrm>
              <a:off x="4210049" y="3362325"/>
              <a:ext cx="2424114" cy="1935388"/>
              <a:chOff x="4210049" y="3362325"/>
              <a:chExt cx="2424114" cy="1935388"/>
            </a:xfrm>
          </p:grpSpPr>
          <p:pic>
            <p:nvPicPr>
              <p:cNvPr id="3" name="图片 2"/>
              <p:cNvPicPr>
                <a:picLocks noChangeAspect="1"/>
              </p:cNvPicPr>
              <p:nvPr/>
            </p:nvPicPr>
            <p:blipFill rotWithShape="1">
              <a:blip r:embed="rId3" cstate="screen"/>
              <a:srcRect/>
              <a:stretch>
                <a:fillRect/>
              </a:stretch>
            </p:blipFill>
            <p:spPr>
              <a:xfrm>
                <a:off x="4210049" y="3362325"/>
                <a:ext cx="2306865" cy="1935388"/>
              </a:xfrm>
              <a:prstGeom prst="rect">
                <a:avLst/>
              </a:prstGeom>
            </p:spPr>
          </p:pic>
          <p:sp useBgFill="1">
            <p:nvSpPr>
              <p:cNvPr id="5" name="矩形 4"/>
              <p:cNvSpPr/>
              <p:nvPr/>
            </p:nvSpPr>
            <p:spPr>
              <a:xfrm>
                <a:off x="5638800" y="3538538"/>
                <a:ext cx="995363" cy="1571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useBgFill="1">
          <p:nvSpPr>
            <p:cNvPr id="4" name="矩形 3"/>
            <p:cNvSpPr/>
            <p:nvPr/>
          </p:nvSpPr>
          <p:spPr>
            <a:xfrm>
              <a:off x="5405438" y="3124200"/>
              <a:ext cx="1111476" cy="476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14" name="组合 13"/>
          <p:cNvGrpSpPr/>
          <p:nvPr/>
        </p:nvGrpSpPr>
        <p:grpSpPr>
          <a:xfrm>
            <a:off x="3995051" y="1015997"/>
            <a:ext cx="2239786" cy="972808"/>
            <a:chOff x="3879850" y="821802"/>
            <a:chExt cx="2790010" cy="1211787"/>
          </a:xfrm>
        </p:grpSpPr>
        <p:pic>
          <p:nvPicPr>
            <p:cNvPr id="9" name="图片 8"/>
            <p:cNvPicPr>
              <a:picLocks noChangeAspect="1"/>
            </p:cNvPicPr>
            <p:nvPr/>
          </p:nvPicPr>
          <p:blipFill rotWithShape="1">
            <a:blip r:embed="rId4" cstate="screen"/>
            <a:srcRect/>
            <a:stretch>
              <a:fillRect/>
            </a:stretch>
          </p:blipFill>
          <p:spPr>
            <a:xfrm>
              <a:off x="3970116" y="821802"/>
              <a:ext cx="2268638" cy="1146697"/>
            </a:xfrm>
            <a:prstGeom prst="rect">
              <a:avLst/>
            </a:prstGeom>
          </p:spPr>
        </p:pic>
        <p:sp useBgFill="1">
          <p:nvSpPr>
            <p:cNvPr id="10" name="矩形 9"/>
            <p:cNvSpPr/>
            <p:nvPr/>
          </p:nvSpPr>
          <p:spPr>
            <a:xfrm>
              <a:off x="3879850" y="1593379"/>
              <a:ext cx="681680" cy="440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useBgFill="1">
          <p:nvSpPr>
            <p:cNvPr id="11" name="矩形 10"/>
            <p:cNvSpPr/>
            <p:nvPr/>
          </p:nvSpPr>
          <p:spPr>
            <a:xfrm>
              <a:off x="4271356" y="1806575"/>
              <a:ext cx="681680" cy="2270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useBgFill="1">
          <p:nvSpPr>
            <p:cNvPr id="13" name="矩形 12"/>
            <p:cNvSpPr/>
            <p:nvPr/>
          </p:nvSpPr>
          <p:spPr>
            <a:xfrm>
              <a:off x="5988180" y="1774030"/>
              <a:ext cx="681680" cy="2270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useBgFill="1">
        <p:nvSpPr>
          <p:cNvPr id="12" name="矩形 11"/>
          <p:cNvSpPr/>
          <p:nvPr/>
        </p:nvSpPr>
        <p:spPr>
          <a:xfrm>
            <a:off x="4583921" y="2024307"/>
            <a:ext cx="681680" cy="2270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nvGrpSpPr>
          <p:cNvPr id="18" name="组合 17"/>
          <p:cNvGrpSpPr/>
          <p:nvPr/>
        </p:nvGrpSpPr>
        <p:grpSpPr>
          <a:xfrm>
            <a:off x="6366865" y="1816553"/>
            <a:ext cx="1930907" cy="1486150"/>
            <a:chOff x="6669860" y="2823966"/>
            <a:chExt cx="1930907" cy="1486150"/>
          </a:xfrm>
        </p:grpSpPr>
        <p:pic>
          <p:nvPicPr>
            <p:cNvPr id="16" name="图片 15"/>
            <p:cNvPicPr>
              <a:picLocks noChangeAspect="1"/>
            </p:cNvPicPr>
            <p:nvPr/>
          </p:nvPicPr>
          <p:blipFill rotWithShape="1">
            <a:blip r:embed="rId5" cstate="screen"/>
            <a:srcRect/>
            <a:stretch>
              <a:fillRect/>
            </a:stretch>
          </p:blipFill>
          <p:spPr>
            <a:xfrm>
              <a:off x="6758761" y="2823966"/>
              <a:ext cx="1842006" cy="1486150"/>
            </a:xfrm>
            <a:prstGeom prst="rect">
              <a:avLst/>
            </a:prstGeom>
          </p:spPr>
        </p:pic>
        <p:sp useBgFill="1">
          <p:nvSpPr>
            <p:cNvPr id="17" name="矩形 16"/>
            <p:cNvSpPr/>
            <p:nvPr/>
          </p:nvSpPr>
          <p:spPr>
            <a:xfrm>
              <a:off x="6669860" y="2823966"/>
              <a:ext cx="531040" cy="402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19" name="文本框 18"/>
          <p:cNvSpPr txBox="1"/>
          <p:nvPr/>
        </p:nvSpPr>
        <p:spPr>
          <a:xfrm>
            <a:off x="833814" y="1179263"/>
            <a:ext cx="3161237" cy="646331"/>
          </a:xfrm>
          <a:prstGeom prst="rect">
            <a:avLst/>
          </a:prstGeom>
          <a:noFill/>
        </p:spPr>
        <p:txBody>
          <a:bodyPr wrap="square" rtlCol="0">
            <a:spAutoFit/>
          </a:bodyPr>
          <a:lstStyle/>
          <a:p>
            <a:pPr algn="r"/>
            <a:r>
              <a:rPr lang="zh-CN" altLang="en-US" sz="1200" spc="400" dirty="0">
                <a:cs typeface="+mn-ea"/>
                <a:sym typeface="+mn-lt"/>
              </a:rPr>
              <a:t>单击此处添加标题内容标题内容要与文本相关注意字体大小及内容匹配度。</a:t>
            </a:r>
          </a:p>
        </p:txBody>
      </p:sp>
      <p:sp>
        <p:nvSpPr>
          <p:cNvPr id="20" name="文本框 19"/>
          <p:cNvSpPr txBox="1"/>
          <p:nvPr/>
        </p:nvSpPr>
        <p:spPr>
          <a:xfrm>
            <a:off x="456443" y="4491690"/>
            <a:ext cx="3161237" cy="646331"/>
          </a:xfrm>
          <a:prstGeom prst="rect">
            <a:avLst/>
          </a:prstGeom>
          <a:noFill/>
        </p:spPr>
        <p:txBody>
          <a:bodyPr wrap="square" rtlCol="0">
            <a:spAutoFit/>
          </a:bodyPr>
          <a:lstStyle/>
          <a:p>
            <a:pPr algn="r"/>
            <a:r>
              <a:rPr lang="zh-CN" altLang="en-US" sz="1200" spc="400" dirty="0">
                <a:cs typeface="+mn-ea"/>
                <a:sym typeface="+mn-lt"/>
              </a:rPr>
              <a:t>单击此处添加标题内容标题内容要与文本相关注意字体大小及内容匹配度。</a:t>
            </a:r>
          </a:p>
        </p:txBody>
      </p:sp>
      <p:sp>
        <p:nvSpPr>
          <p:cNvPr id="21" name="文本框 20"/>
          <p:cNvSpPr txBox="1"/>
          <p:nvPr/>
        </p:nvSpPr>
        <p:spPr>
          <a:xfrm>
            <a:off x="7174453" y="4753300"/>
            <a:ext cx="4561104" cy="830997"/>
          </a:xfrm>
          <a:prstGeom prst="rect">
            <a:avLst/>
          </a:prstGeom>
          <a:noFill/>
        </p:spPr>
        <p:txBody>
          <a:bodyPr wrap="square" rtlCol="0">
            <a:spAutoFit/>
          </a:bodyPr>
          <a:lstStyle/>
          <a:p>
            <a:r>
              <a:rPr lang="zh-CN" altLang="en-US" sz="1200" spc="400" dirty="0">
                <a:cs typeface="+mn-ea"/>
                <a:sym typeface="+mn-lt"/>
              </a:rPr>
              <a:t>单击此处添加标题内容标题内容要与文本相关注意字体大小及内容匹配度。单击此处添加标题内容标题内容要与文本相关注意字体大小及内容匹配度</a:t>
            </a:r>
          </a:p>
        </p:txBody>
      </p:sp>
      <p:sp>
        <p:nvSpPr>
          <p:cNvPr id="22" name="文本框 21"/>
          <p:cNvSpPr txBox="1"/>
          <p:nvPr/>
        </p:nvSpPr>
        <p:spPr>
          <a:xfrm>
            <a:off x="8574320" y="2251321"/>
            <a:ext cx="3161237" cy="646331"/>
          </a:xfrm>
          <a:prstGeom prst="rect">
            <a:avLst/>
          </a:prstGeom>
          <a:noFill/>
        </p:spPr>
        <p:txBody>
          <a:bodyPr wrap="square" rtlCol="0">
            <a:spAutoFit/>
          </a:bodyPr>
          <a:lstStyle/>
          <a:p>
            <a:r>
              <a:rPr lang="zh-CN" altLang="en-US" sz="1200" spc="400" dirty="0">
                <a:cs typeface="+mn-ea"/>
                <a:sym typeface="+mn-lt"/>
              </a:rPr>
              <a:t>单击此处添加标题内容标题内容要与文本相关注意字体大小及内容匹配度。</a:t>
            </a:r>
          </a:p>
        </p:txBody>
      </p:sp>
      <p:grpSp>
        <p:nvGrpSpPr>
          <p:cNvPr id="23" name="组合 22"/>
          <p:cNvGrpSpPr/>
          <p:nvPr/>
        </p:nvGrpSpPr>
        <p:grpSpPr>
          <a:xfrm>
            <a:off x="7174453" y="3901537"/>
            <a:ext cx="1816100" cy="728036"/>
            <a:chOff x="954417" y="1314966"/>
            <a:chExt cx="1816100" cy="728036"/>
          </a:xfrm>
        </p:grpSpPr>
        <p:sp>
          <p:nvSpPr>
            <p:cNvPr id="24" name="文本框 23"/>
            <p:cNvSpPr txBox="1"/>
            <p:nvPr/>
          </p:nvSpPr>
          <p:spPr>
            <a:xfrm>
              <a:off x="954417" y="1314966"/>
              <a:ext cx="1816100" cy="523220"/>
            </a:xfrm>
            <a:prstGeom prst="rect">
              <a:avLst/>
            </a:prstGeom>
            <a:noFill/>
          </p:spPr>
          <p:txBody>
            <a:bodyPr wrap="square" rtlCol="0">
              <a:spAutoFit/>
            </a:bodyPr>
            <a:lstStyle/>
            <a:p>
              <a:r>
                <a:rPr lang="zh-CN" altLang="en-US" sz="2800" dirty="0">
                  <a:solidFill>
                    <a:srgbClr val="E0223B"/>
                  </a:solidFill>
                  <a:cs typeface="+mn-ea"/>
                  <a:sym typeface="+mn-lt"/>
                </a:rPr>
                <a:t>和和美美</a:t>
              </a:r>
            </a:p>
          </p:txBody>
        </p:sp>
        <p:sp>
          <p:nvSpPr>
            <p:cNvPr id="25" name="文本框 24"/>
            <p:cNvSpPr txBox="1"/>
            <p:nvPr/>
          </p:nvSpPr>
          <p:spPr>
            <a:xfrm>
              <a:off x="1026978" y="1766003"/>
              <a:ext cx="1743539" cy="276999"/>
            </a:xfrm>
            <a:prstGeom prst="rect">
              <a:avLst/>
            </a:prstGeom>
            <a:noFill/>
          </p:spPr>
          <p:txBody>
            <a:bodyPr wrap="square" rtlCol="0">
              <a:spAutoFit/>
            </a:bodyPr>
            <a:lstStyle/>
            <a:p>
              <a:r>
                <a:rPr lang="en-US" altLang="zh-CN" sz="1200" spc="100" dirty="0">
                  <a:solidFill>
                    <a:schemeClr val="tx1">
                      <a:lumMod val="85000"/>
                      <a:lumOff val="15000"/>
                    </a:schemeClr>
                  </a:solidFill>
                  <a:cs typeface="+mn-ea"/>
                  <a:sym typeface="+mn-lt"/>
                </a:rPr>
                <a:t>HAPPY NEW YEAR</a:t>
              </a:r>
              <a:endParaRPr lang="zh-CN" altLang="en-US" sz="1200" spc="100" dirty="0">
                <a:solidFill>
                  <a:schemeClr val="tx1">
                    <a:lumMod val="85000"/>
                    <a:lumOff val="15000"/>
                  </a:schemeClr>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186">
        <p:random/>
      </p:transition>
    </mc:Choice>
    <mc:Fallback xmlns="">
      <p:transition spd="slow" advTm="218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4368798" y="-493487"/>
            <a:ext cx="3776055" cy="5602515"/>
          </a:xfrm>
          <a:prstGeom prst="rect">
            <a:avLst/>
          </a:prstGeom>
        </p:spPr>
      </p:pic>
      <p:grpSp>
        <p:nvGrpSpPr>
          <p:cNvPr id="6" name="组合 5"/>
          <p:cNvGrpSpPr/>
          <p:nvPr/>
        </p:nvGrpSpPr>
        <p:grpSpPr>
          <a:xfrm>
            <a:off x="4894490" y="5468689"/>
            <a:ext cx="2403021" cy="743425"/>
            <a:chOff x="789546" y="1330782"/>
            <a:chExt cx="2403021" cy="743425"/>
          </a:xfrm>
        </p:grpSpPr>
        <p:sp>
          <p:nvSpPr>
            <p:cNvPr id="7" name="文本框 6"/>
            <p:cNvSpPr txBox="1"/>
            <p:nvPr/>
          </p:nvSpPr>
          <p:spPr>
            <a:xfrm>
              <a:off x="789546" y="1330782"/>
              <a:ext cx="2403021" cy="584775"/>
            </a:xfrm>
            <a:prstGeom prst="rect">
              <a:avLst/>
            </a:prstGeom>
            <a:noFill/>
          </p:spPr>
          <p:txBody>
            <a:bodyPr wrap="square" rtlCol="0">
              <a:spAutoFit/>
            </a:bodyPr>
            <a:lstStyle/>
            <a:p>
              <a:pPr algn="dist"/>
              <a:r>
                <a:rPr lang="zh-CN" altLang="en-US" sz="3200" dirty="0">
                  <a:solidFill>
                    <a:srgbClr val="E0223B"/>
                  </a:solidFill>
                  <a:cs typeface="+mn-ea"/>
                  <a:sym typeface="+mn-lt"/>
                </a:rPr>
                <a:t>福气满满</a:t>
              </a:r>
            </a:p>
          </p:txBody>
        </p:sp>
        <p:sp>
          <p:nvSpPr>
            <p:cNvPr id="8" name="文本框 7"/>
            <p:cNvSpPr txBox="1"/>
            <p:nvPr/>
          </p:nvSpPr>
          <p:spPr>
            <a:xfrm>
              <a:off x="825827" y="1766003"/>
              <a:ext cx="2330459" cy="308204"/>
            </a:xfrm>
            <a:prstGeom prst="rect">
              <a:avLst/>
            </a:prstGeom>
            <a:noFill/>
          </p:spPr>
          <p:txBody>
            <a:bodyPr wrap="square" rtlCol="0">
              <a:spAutoFit/>
            </a:bodyPr>
            <a:lstStyle/>
            <a:p>
              <a:pPr algn="dist"/>
              <a:r>
                <a:rPr lang="en-US" altLang="zh-CN" sz="1400" spc="100" dirty="0">
                  <a:solidFill>
                    <a:schemeClr val="tx1">
                      <a:lumMod val="85000"/>
                      <a:lumOff val="15000"/>
                    </a:schemeClr>
                  </a:solidFill>
                  <a:cs typeface="+mn-ea"/>
                  <a:sym typeface="+mn-lt"/>
                </a:rPr>
                <a:t>HAPPY NEW YEAR</a:t>
              </a:r>
              <a:endParaRPr lang="zh-CN" altLang="en-US" sz="1400" spc="100" dirty="0">
                <a:solidFill>
                  <a:schemeClr val="tx1">
                    <a:lumMod val="85000"/>
                    <a:lumOff val="15000"/>
                  </a:schemeClr>
                </a:solidFill>
                <a:cs typeface="+mn-ea"/>
                <a:sym typeface="+mn-lt"/>
              </a:endParaRPr>
            </a:p>
          </p:txBody>
        </p:sp>
      </p:grpSp>
      <p:grpSp>
        <p:nvGrpSpPr>
          <p:cNvPr id="25" name="组合 24"/>
          <p:cNvGrpSpPr/>
          <p:nvPr/>
        </p:nvGrpSpPr>
        <p:grpSpPr>
          <a:xfrm>
            <a:off x="886090" y="1030514"/>
            <a:ext cx="2291819" cy="1400366"/>
            <a:chOff x="886090" y="1030514"/>
            <a:chExt cx="2291819" cy="1400366"/>
          </a:xfrm>
        </p:grpSpPr>
        <p:grpSp>
          <p:nvGrpSpPr>
            <p:cNvPr id="11" name="组合 10"/>
            <p:cNvGrpSpPr/>
            <p:nvPr/>
          </p:nvGrpSpPr>
          <p:grpSpPr>
            <a:xfrm>
              <a:off x="1741713" y="1030514"/>
              <a:ext cx="580572" cy="580572"/>
              <a:chOff x="1741714" y="1030514"/>
              <a:chExt cx="580572" cy="580572"/>
            </a:xfrm>
          </p:grpSpPr>
          <p:sp>
            <p:nvSpPr>
              <p:cNvPr id="9" name="椭圆 8"/>
              <p:cNvSpPr/>
              <p:nvPr/>
            </p:nvSpPr>
            <p:spPr>
              <a:xfrm>
                <a:off x="1741714" y="1030514"/>
                <a:ext cx="580572" cy="580572"/>
              </a:xfrm>
              <a:prstGeom prst="ellipse">
                <a:avLst/>
              </a:prstGeom>
              <a:noFill/>
              <a:ln>
                <a:solidFill>
                  <a:srgbClr val="E022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0" name="文本框 9"/>
              <p:cNvSpPr txBox="1"/>
              <p:nvPr/>
            </p:nvSpPr>
            <p:spPr>
              <a:xfrm>
                <a:off x="1770743" y="1059190"/>
                <a:ext cx="522514" cy="400110"/>
              </a:xfrm>
              <a:prstGeom prst="rect">
                <a:avLst/>
              </a:prstGeom>
              <a:noFill/>
            </p:spPr>
            <p:txBody>
              <a:bodyPr wrap="square" rtlCol="0">
                <a:spAutoFit/>
              </a:bodyPr>
              <a:lstStyle/>
              <a:p>
                <a:pPr algn="ctr"/>
                <a:r>
                  <a:rPr lang="zh-CN" altLang="en-US" sz="2000" dirty="0">
                    <a:solidFill>
                      <a:srgbClr val="EAB44B"/>
                    </a:solidFill>
                    <a:cs typeface="+mn-ea"/>
                    <a:sym typeface="+mn-lt"/>
                  </a:rPr>
                  <a:t>壹</a:t>
                </a:r>
              </a:p>
            </p:txBody>
          </p:sp>
        </p:grpSp>
        <p:sp>
          <p:nvSpPr>
            <p:cNvPr id="12" name="文本框 11"/>
            <p:cNvSpPr txBox="1"/>
            <p:nvPr/>
          </p:nvSpPr>
          <p:spPr>
            <a:xfrm>
              <a:off x="886090" y="1830716"/>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grpSp>
        <p:nvGrpSpPr>
          <p:cNvPr id="26" name="组合 25"/>
          <p:cNvGrpSpPr/>
          <p:nvPr/>
        </p:nvGrpSpPr>
        <p:grpSpPr>
          <a:xfrm>
            <a:off x="886090" y="3492606"/>
            <a:ext cx="2291819" cy="1400366"/>
            <a:chOff x="886090" y="3492606"/>
            <a:chExt cx="2291819" cy="1400366"/>
          </a:xfrm>
        </p:grpSpPr>
        <p:grpSp>
          <p:nvGrpSpPr>
            <p:cNvPr id="13" name="组合 12"/>
            <p:cNvGrpSpPr/>
            <p:nvPr/>
          </p:nvGrpSpPr>
          <p:grpSpPr>
            <a:xfrm>
              <a:off x="1741713" y="3492606"/>
              <a:ext cx="580572" cy="580572"/>
              <a:chOff x="1741714" y="1030514"/>
              <a:chExt cx="580572" cy="580572"/>
            </a:xfrm>
          </p:grpSpPr>
          <p:sp>
            <p:nvSpPr>
              <p:cNvPr id="14" name="椭圆 13"/>
              <p:cNvSpPr/>
              <p:nvPr/>
            </p:nvSpPr>
            <p:spPr>
              <a:xfrm>
                <a:off x="1741714" y="1030514"/>
                <a:ext cx="580572" cy="580572"/>
              </a:xfrm>
              <a:prstGeom prst="ellipse">
                <a:avLst/>
              </a:prstGeom>
              <a:noFill/>
              <a:ln>
                <a:solidFill>
                  <a:srgbClr val="E022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5" name="文本框 14"/>
              <p:cNvSpPr txBox="1"/>
              <p:nvPr/>
            </p:nvSpPr>
            <p:spPr>
              <a:xfrm>
                <a:off x="1770743" y="1059190"/>
                <a:ext cx="522514" cy="400110"/>
              </a:xfrm>
              <a:prstGeom prst="rect">
                <a:avLst/>
              </a:prstGeom>
              <a:noFill/>
            </p:spPr>
            <p:txBody>
              <a:bodyPr wrap="square" rtlCol="0">
                <a:spAutoFit/>
              </a:bodyPr>
              <a:lstStyle/>
              <a:p>
                <a:pPr algn="ctr"/>
                <a:r>
                  <a:rPr lang="zh-CN" altLang="en-US" sz="2000" dirty="0">
                    <a:solidFill>
                      <a:srgbClr val="EAB44B"/>
                    </a:solidFill>
                    <a:cs typeface="+mn-ea"/>
                    <a:sym typeface="+mn-lt"/>
                  </a:rPr>
                  <a:t>贰</a:t>
                </a:r>
              </a:p>
            </p:txBody>
          </p:sp>
        </p:grpSp>
        <p:sp>
          <p:nvSpPr>
            <p:cNvPr id="16" name="文本框 15"/>
            <p:cNvSpPr txBox="1"/>
            <p:nvPr/>
          </p:nvSpPr>
          <p:spPr>
            <a:xfrm>
              <a:off x="886090" y="4292808"/>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grpSp>
        <p:nvGrpSpPr>
          <p:cNvPr id="27" name="组合 26"/>
          <p:cNvGrpSpPr/>
          <p:nvPr/>
        </p:nvGrpSpPr>
        <p:grpSpPr>
          <a:xfrm>
            <a:off x="9014093" y="1030514"/>
            <a:ext cx="2291819" cy="1400366"/>
            <a:chOff x="9014093" y="1030514"/>
            <a:chExt cx="2291819" cy="1400366"/>
          </a:xfrm>
        </p:grpSpPr>
        <p:grpSp>
          <p:nvGrpSpPr>
            <p:cNvPr id="17" name="组合 16"/>
            <p:cNvGrpSpPr/>
            <p:nvPr/>
          </p:nvGrpSpPr>
          <p:grpSpPr>
            <a:xfrm>
              <a:off x="9869716" y="1030514"/>
              <a:ext cx="580572" cy="580572"/>
              <a:chOff x="1741714" y="1030514"/>
              <a:chExt cx="580572" cy="580572"/>
            </a:xfrm>
          </p:grpSpPr>
          <p:sp>
            <p:nvSpPr>
              <p:cNvPr id="18" name="椭圆 17"/>
              <p:cNvSpPr/>
              <p:nvPr/>
            </p:nvSpPr>
            <p:spPr>
              <a:xfrm>
                <a:off x="1741714" y="1030514"/>
                <a:ext cx="580572" cy="580572"/>
              </a:xfrm>
              <a:prstGeom prst="ellipse">
                <a:avLst/>
              </a:prstGeom>
              <a:noFill/>
              <a:ln>
                <a:solidFill>
                  <a:srgbClr val="E022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9" name="文本框 18"/>
              <p:cNvSpPr txBox="1"/>
              <p:nvPr/>
            </p:nvSpPr>
            <p:spPr>
              <a:xfrm>
                <a:off x="1770743" y="1059190"/>
                <a:ext cx="522514" cy="400110"/>
              </a:xfrm>
              <a:prstGeom prst="rect">
                <a:avLst/>
              </a:prstGeom>
              <a:noFill/>
            </p:spPr>
            <p:txBody>
              <a:bodyPr wrap="square" rtlCol="0">
                <a:spAutoFit/>
              </a:bodyPr>
              <a:lstStyle/>
              <a:p>
                <a:pPr algn="ctr"/>
                <a:r>
                  <a:rPr lang="zh-CN" altLang="en-US" sz="2000" dirty="0">
                    <a:solidFill>
                      <a:srgbClr val="EAB44B"/>
                    </a:solidFill>
                    <a:cs typeface="+mn-ea"/>
                    <a:sym typeface="+mn-lt"/>
                  </a:rPr>
                  <a:t>叁</a:t>
                </a:r>
              </a:p>
            </p:txBody>
          </p:sp>
        </p:grpSp>
        <p:sp>
          <p:nvSpPr>
            <p:cNvPr id="20" name="文本框 19"/>
            <p:cNvSpPr txBox="1"/>
            <p:nvPr/>
          </p:nvSpPr>
          <p:spPr>
            <a:xfrm>
              <a:off x="9014093" y="1830716"/>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grpSp>
        <p:nvGrpSpPr>
          <p:cNvPr id="28" name="组合 27"/>
          <p:cNvGrpSpPr/>
          <p:nvPr/>
        </p:nvGrpSpPr>
        <p:grpSpPr>
          <a:xfrm>
            <a:off x="9014093" y="3492606"/>
            <a:ext cx="2291819" cy="1400366"/>
            <a:chOff x="9014093" y="3492606"/>
            <a:chExt cx="2291819" cy="1400366"/>
          </a:xfrm>
        </p:grpSpPr>
        <p:grpSp>
          <p:nvGrpSpPr>
            <p:cNvPr id="21" name="组合 20"/>
            <p:cNvGrpSpPr/>
            <p:nvPr/>
          </p:nvGrpSpPr>
          <p:grpSpPr>
            <a:xfrm>
              <a:off x="9869716" y="3492606"/>
              <a:ext cx="580572" cy="580572"/>
              <a:chOff x="1741714" y="1030514"/>
              <a:chExt cx="580572" cy="580572"/>
            </a:xfrm>
          </p:grpSpPr>
          <p:sp>
            <p:nvSpPr>
              <p:cNvPr id="22" name="椭圆 21"/>
              <p:cNvSpPr/>
              <p:nvPr/>
            </p:nvSpPr>
            <p:spPr>
              <a:xfrm>
                <a:off x="1741714" y="1030514"/>
                <a:ext cx="580572" cy="580572"/>
              </a:xfrm>
              <a:prstGeom prst="ellipse">
                <a:avLst/>
              </a:prstGeom>
              <a:noFill/>
              <a:ln>
                <a:solidFill>
                  <a:srgbClr val="E022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3" name="文本框 22"/>
              <p:cNvSpPr txBox="1"/>
              <p:nvPr/>
            </p:nvSpPr>
            <p:spPr>
              <a:xfrm>
                <a:off x="1770743" y="1059190"/>
                <a:ext cx="522514" cy="400110"/>
              </a:xfrm>
              <a:prstGeom prst="rect">
                <a:avLst/>
              </a:prstGeom>
              <a:noFill/>
            </p:spPr>
            <p:txBody>
              <a:bodyPr wrap="square" rtlCol="0">
                <a:spAutoFit/>
              </a:bodyPr>
              <a:lstStyle/>
              <a:p>
                <a:pPr algn="ctr"/>
                <a:r>
                  <a:rPr lang="zh-CN" altLang="en-US" sz="2000" dirty="0">
                    <a:solidFill>
                      <a:srgbClr val="EAB44B"/>
                    </a:solidFill>
                    <a:cs typeface="+mn-ea"/>
                    <a:sym typeface="+mn-lt"/>
                  </a:rPr>
                  <a:t>肆</a:t>
                </a:r>
              </a:p>
            </p:txBody>
          </p:sp>
        </p:grpSp>
        <p:sp>
          <p:nvSpPr>
            <p:cNvPr id="24" name="文本框 23"/>
            <p:cNvSpPr txBox="1"/>
            <p:nvPr/>
          </p:nvSpPr>
          <p:spPr>
            <a:xfrm>
              <a:off x="9014093" y="4292808"/>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650">
        <p:random/>
      </p:transition>
    </mc:Choice>
    <mc:Fallback xmlns="">
      <p:transition spd="slow" advTm="365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556" r="5556"/>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screen"/>
          <a:srcRect l="2604" t="5109" r="2699" b="6556"/>
          <a:stretch>
            <a:fillRect/>
          </a:stretch>
        </p:blipFill>
        <p:spPr>
          <a:xfrm>
            <a:off x="240394" y="229393"/>
            <a:ext cx="11722100" cy="6451600"/>
          </a:xfrm>
          <a:prstGeom prst="rect">
            <a:avLst/>
          </a:prstGeom>
        </p:spPr>
      </p:pic>
      <p:pic>
        <p:nvPicPr>
          <p:cNvPr id="4" name="图片 3"/>
          <p:cNvPicPr>
            <a:picLocks noChangeAspect="1"/>
          </p:cNvPicPr>
          <p:nvPr/>
        </p:nvPicPr>
        <p:blipFill rotWithShape="1">
          <a:blip r:embed="rId5" cstate="screen"/>
          <a:srcRect/>
          <a:stretch>
            <a:fillRect/>
          </a:stretch>
        </p:blipFill>
        <p:spPr>
          <a:xfrm>
            <a:off x="38096" y="547377"/>
            <a:ext cx="673100" cy="2784186"/>
          </a:xfrm>
          <a:prstGeom prst="rect">
            <a:avLst/>
          </a:prstGeom>
        </p:spPr>
      </p:pic>
      <p:pic>
        <p:nvPicPr>
          <p:cNvPr id="5" name="图片 4"/>
          <p:cNvPicPr>
            <a:picLocks noChangeAspect="1"/>
          </p:cNvPicPr>
          <p:nvPr/>
        </p:nvPicPr>
        <p:blipFill rotWithShape="1">
          <a:blip r:embed="rId6" cstate="screen"/>
          <a:srcRect/>
          <a:stretch>
            <a:fillRect/>
          </a:stretch>
        </p:blipFill>
        <p:spPr>
          <a:xfrm>
            <a:off x="10261600" y="-25400"/>
            <a:ext cx="1993900" cy="1892300"/>
          </a:xfrm>
          <a:prstGeom prst="rect">
            <a:avLst/>
          </a:prstGeom>
        </p:spPr>
      </p:pic>
      <p:pic>
        <p:nvPicPr>
          <p:cNvPr id="6" name="图片 5"/>
          <p:cNvPicPr>
            <a:picLocks noChangeAspect="1"/>
          </p:cNvPicPr>
          <p:nvPr/>
        </p:nvPicPr>
        <p:blipFill rotWithShape="1">
          <a:blip r:embed="rId7" cstate="screen"/>
          <a:srcRect/>
          <a:stretch>
            <a:fillRect/>
          </a:stretch>
        </p:blipFill>
        <p:spPr>
          <a:xfrm>
            <a:off x="4991100" y="5816600"/>
            <a:ext cx="2209800" cy="1016000"/>
          </a:xfrm>
          <a:prstGeom prst="rect">
            <a:avLst/>
          </a:prstGeom>
        </p:spPr>
      </p:pic>
      <p:pic>
        <p:nvPicPr>
          <p:cNvPr id="7" name="图片 6"/>
          <p:cNvPicPr>
            <a:picLocks noChangeAspect="1"/>
          </p:cNvPicPr>
          <p:nvPr/>
        </p:nvPicPr>
        <p:blipFill rotWithShape="1">
          <a:blip r:embed="rId8" cstate="screen"/>
          <a:srcRect/>
          <a:stretch>
            <a:fillRect/>
          </a:stretch>
        </p:blipFill>
        <p:spPr>
          <a:xfrm>
            <a:off x="3628571" y="1812012"/>
            <a:ext cx="1501019" cy="751513"/>
          </a:xfrm>
          <a:prstGeom prst="rect">
            <a:avLst/>
          </a:prstGeom>
        </p:spPr>
      </p:pic>
      <p:pic>
        <p:nvPicPr>
          <p:cNvPr id="8" name="图片 7"/>
          <p:cNvPicPr>
            <a:picLocks noChangeAspect="1"/>
          </p:cNvPicPr>
          <p:nvPr/>
        </p:nvPicPr>
        <p:blipFill rotWithShape="1">
          <a:blip r:embed="rId9" cstate="screen"/>
          <a:srcRect/>
          <a:stretch>
            <a:fillRect/>
          </a:stretch>
        </p:blipFill>
        <p:spPr>
          <a:xfrm>
            <a:off x="7062410" y="1812012"/>
            <a:ext cx="1501019" cy="836058"/>
          </a:xfrm>
          <a:prstGeom prst="rect">
            <a:avLst/>
          </a:prstGeom>
        </p:spPr>
      </p:pic>
      <p:sp>
        <p:nvSpPr>
          <p:cNvPr id="10" name="文本框 9"/>
          <p:cNvSpPr txBox="1"/>
          <p:nvPr/>
        </p:nvSpPr>
        <p:spPr>
          <a:xfrm>
            <a:off x="4991100" y="1299017"/>
            <a:ext cx="22098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i="0" u="none" strike="noStrike" kern="1200" cap="none" spc="0" normalizeH="0" baseline="0" noProof="0" dirty="0">
                <a:ln>
                  <a:noFill/>
                </a:ln>
                <a:solidFill>
                  <a:srgbClr val="FFDC7C"/>
                </a:solidFill>
                <a:effectLst>
                  <a:outerShdw blurRad="38100" dist="38100" dir="2700000" algn="tl">
                    <a:srgbClr val="000000">
                      <a:alpha val="43137"/>
                    </a:srgbClr>
                  </a:outerShdw>
                </a:effectLst>
                <a:uLnTx/>
                <a:uFillTx/>
                <a:latin typeface="汉仪行楷简" panose="02010609000101010101" pitchFamily="49" charset="-122"/>
                <a:ea typeface="汉仪行楷简" panose="02010609000101010101" pitchFamily="49" charset="-122"/>
                <a:cs typeface="+mn-ea"/>
                <a:sym typeface="+mn-lt"/>
              </a:rPr>
              <a:t>叁</a:t>
            </a:r>
          </a:p>
        </p:txBody>
      </p:sp>
      <p:sp>
        <p:nvSpPr>
          <p:cNvPr id="11" name="文本框 10"/>
          <p:cNvSpPr txBox="1"/>
          <p:nvPr/>
        </p:nvSpPr>
        <p:spPr>
          <a:xfrm>
            <a:off x="2881082" y="3261583"/>
            <a:ext cx="6778172" cy="1015663"/>
          </a:xfrm>
          <a:prstGeom prst="rect">
            <a:avLst/>
          </a:prstGeom>
          <a:noFill/>
        </p:spPr>
        <p:txBody>
          <a:bodyPr wrap="square" rtlCol="0">
            <a:spAutoFit/>
          </a:bodyPr>
          <a:lstStyle/>
          <a:p>
            <a:pPr lvl="0" algn="ctr"/>
            <a:r>
              <a:rPr lang="zh-CN" altLang="en-US" sz="6000" spc="2500" dirty="0">
                <a:solidFill>
                  <a:srgbClr val="FFDC7C"/>
                </a:solidFill>
                <a:effectLst>
                  <a:outerShdw blurRad="38100" dist="38100" dir="2700000" algn="tl">
                    <a:srgbClr val="000000">
                      <a:alpha val="43137"/>
                    </a:srgbClr>
                  </a:outerShdw>
                </a:effectLst>
                <a:latin typeface="汉仪行楷简" panose="02010609000101010101" pitchFamily="49" charset="-122"/>
                <a:ea typeface="汉仪行楷简" panose="02010609000101010101" pitchFamily="49" charset="-122"/>
                <a:cs typeface="+mn-ea"/>
                <a:sym typeface="+mn-lt"/>
              </a:rPr>
              <a:t>欢喜过大年</a:t>
            </a:r>
          </a:p>
        </p:txBody>
      </p:sp>
      <p:sp>
        <p:nvSpPr>
          <p:cNvPr id="12" name="文本框 11"/>
          <p:cNvSpPr txBox="1"/>
          <p:nvPr/>
        </p:nvSpPr>
        <p:spPr>
          <a:xfrm>
            <a:off x="3215822" y="4175774"/>
            <a:ext cx="5760356"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E8A7"/>
                </a:solidFill>
                <a:effectLst/>
                <a:uLnTx/>
                <a:uFillTx/>
                <a:cs typeface="+mn-ea"/>
                <a:sym typeface="+mn-lt"/>
              </a:rPr>
              <a:t>THE NEW YEAR BEGINS</a:t>
            </a:r>
            <a:endParaRPr kumimoji="0" lang="zh-CN" altLang="en-US" sz="2000" b="0" i="0" u="none" strike="noStrike" kern="1200" cap="none" spc="0" normalizeH="0" baseline="0" noProof="0" dirty="0">
              <a:ln>
                <a:noFill/>
              </a:ln>
              <a:solidFill>
                <a:srgbClr val="FFE8A7"/>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752">
        <p:random/>
      </p:transition>
    </mc:Choice>
    <mc:Fallback xmlns="">
      <p:transition spd="slow" advTm="375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5320" y="266154"/>
            <a:ext cx="3601360" cy="972368"/>
            <a:chOff x="4295320" y="202654"/>
            <a:chExt cx="3601360" cy="972368"/>
          </a:xfrm>
        </p:grpSpPr>
        <p:sp>
          <p:nvSpPr>
            <p:cNvPr id="3" name="文本框 2"/>
            <p:cNvSpPr txBox="1"/>
            <p:nvPr/>
          </p:nvSpPr>
          <p:spPr>
            <a:xfrm>
              <a:off x="4295320" y="202654"/>
              <a:ext cx="3601360" cy="769441"/>
            </a:xfrm>
            <a:prstGeom prst="rect">
              <a:avLst/>
            </a:prstGeom>
            <a:noFill/>
          </p:spPr>
          <p:txBody>
            <a:bodyPr wrap="square" rtlCol="0">
              <a:spAutoFit/>
            </a:bodyPr>
            <a:lstStyle/>
            <a:p>
              <a:pPr algn="dist"/>
              <a:r>
                <a:rPr lang="zh-CN" altLang="en-US" sz="4400" dirty="0">
                  <a:solidFill>
                    <a:schemeClr val="tx1">
                      <a:lumMod val="85000"/>
                      <a:lumOff val="15000"/>
                    </a:schemeClr>
                  </a:solidFill>
                  <a:cs typeface="+mn-ea"/>
                  <a:sym typeface="+mn-lt"/>
                </a:rPr>
                <a:t>欢喜过大年</a:t>
              </a:r>
            </a:p>
          </p:txBody>
        </p:sp>
        <p:sp>
          <p:nvSpPr>
            <p:cNvPr id="4" name="文本框 3"/>
            <p:cNvSpPr txBox="1"/>
            <p:nvPr/>
          </p:nvSpPr>
          <p:spPr>
            <a:xfrm>
              <a:off x="4840513" y="867245"/>
              <a:ext cx="2510972" cy="307777"/>
            </a:xfrm>
            <a:prstGeom prst="rect">
              <a:avLst/>
            </a:prstGeom>
            <a:noFill/>
          </p:spPr>
          <p:txBody>
            <a:bodyPr wrap="square" rtlCol="0">
              <a:spAutoFit/>
            </a:bodyPr>
            <a:lstStyle/>
            <a:p>
              <a:pPr algn="dist"/>
              <a:r>
                <a:rPr lang="en-US" altLang="zh-CN" sz="1400" dirty="0">
                  <a:solidFill>
                    <a:srgbClr val="E0223B"/>
                  </a:solidFill>
                  <a:cs typeface="+mn-ea"/>
                  <a:sym typeface="+mn-lt"/>
                </a:rPr>
                <a:t>NEW YEAR NEW POLICY</a:t>
              </a:r>
              <a:endParaRPr lang="zh-CN" altLang="en-US" sz="1400" dirty="0">
                <a:solidFill>
                  <a:srgbClr val="E0223B"/>
                </a:solidFill>
                <a:cs typeface="+mn-ea"/>
                <a:sym typeface="+mn-lt"/>
              </a:endParaRPr>
            </a:p>
          </p:txBody>
        </p:sp>
      </p:grpSp>
      <p:pic>
        <p:nvPicPr>
          <p:cNvPr id="9" name="图片 8"/>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1701799" y="1527163"/>
            <a:ext cx="2124525" cy="3019062"/>
          </a:xfrm>
          <a:prstGeom prst="rect">
            <a:avLst/>
          </a:prstGeom>
        </p:spPr>
      </p:pic>
      <p:grpSp>
        <p:nvGrpSpPr>
          <p:cNvPr id="16" name="组合 15"/>
          <p:cNvGrpSpPr/>
          <p:nvPr/>
        </p:nvGrpSpPr>
        <p:grpSpPr>
          <a:xfrm>
            <a:off x="1534505" y="4614138"/>
            <a:ext cx="2291819" cy="1079454"/>
            <a:chOff x="1534505" y="4530725"/>
            <a:chExt cx="2291819" cy="1079454"/>
          </a:xfrm>
        </p:grpSpPr>
        <p:sp>
          <p:nvSpPr>
            <p:cNvPr id="13" name="文本框 12"/>
            <p:cNvSpPr txBox="1"/>
            <p:nvPr/>
          </p:nvSpPr>
          <p:spPr>
            <a:xfrm>
              <a:off x="1534505" y="5010015"/>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sp>
          <p:nvSpPr>
            <p:cNvPr id="14" name="文本框 13"/>
            <p:cNvSpPr txBox="1"/>
            <p:nvPr/>
          </p:nvSpPr>
          <p:spPr>
            <a:xfrm>
              <a:off x="1967854" y="4530725"/>
              <a:ext cx="1425120" cy="307777"/>
            </a:xfrm>
            <a:prstGeom prst="rect">
              <a:avLst/>
            </a:prstGeom>
            <a:noFill/>
          </p:spPr>
          <p:txBody>
            <a:bodyPr wrap="square" rtlCol="0">
              <a:spAutoFit/>
            </a:bodyPr>
            <a:lstStyle/>
            <a:p>
              <a:pPr algn="ctr"/>
              <a:r>
                <a:rPr lang="zh-CN" altLang="en-US" sz="1400" spc="400" dirty="0">
                  <a:cs typeface="+mn-ea"/>
                  <a:sym typeface="+mn-lt"/>
                </a:rPr>
                <a:t>添加标题</a:t>
              </a:r>
            </a:p>
          </p:txBody>
        </p:sp>
        <p:sp>
          <p:nvSpPr>
            <p:cNvPr id="15" name="文本框 14"/>
            <p:cNvSpPr txBox="1"/>
            <p:nvPr/>
          </p:nvSpPr>
          <p:spPr>
            <a:xfrm>
              <a:off x="1808645" y="4773576"/>
              <a:ext cx="1743539" cy="261610"/>
            </a:xfrm>
            <a:prstGeom prst="rect">
              <a:avLst/>
            </a:prstGeom>
            <a:noFill/>
          </p:spPr>
          <p:txBody>
            <a:bodyPr wrap="square" rtlCol="0">
              <a:spAutoFit/>
            </a:bodyPr>
            <a:lstStyle/>
            <a:p>
              <a:pPr algn="ctr"/>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grpSp>
        <p:nvGrpSpPr>
          <p:cNvPr id="17" name="组合 16"/>
          <p:cNvGrpSpPr/>
          <p:nvPr/>
        </p:nvGrpSpPr>
        <p:grpSpPr>
          <a:xfrm>
            <a:off x="4950090" y="4546225"/>
            <a:ext cx="2291819" cy="1079454"/>
            <a:chOff x="1534505" y="4530725"/>
            <a:chExt cx="2291819" cy="1079454"/>
          </a:xfrm>
        </p:grpSpPr>
        <p:sp>
          <p:nvSpPr>
            <p:cNvPr id="18" name="文本框 17"/>
            <p:cNvSpPr txBox="1"/>
            <p:nvPr/>
          </p:nvSpPr>
          <p:spPr>
            <a:xfrm>
              <a:off x="1534505" y="5010015"/>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sp>
          <p:nvSpPr>
            <p:cNvPr id="19" name="文本框 18"/>
            <p:cNvSpPr txBox="1"/>
            <p:nvPr/>
          </p:nvSpPr>
          <p:spPr>
            <a:xfrm>
              <a:off x="1967854" y="4530725"/>
              <a:ext cx="1425120" cy="307777"/>
            </a:xfrm>
            <a:prstGeom prst="rect">
              <a:avLst/>
            </a:prstGeom>
            <a:noFill/>
          </p:spPr>
          <p:txBody>
            <a:bodyPr wrap="square" rtlCol="0">
              <a:spAutoFit/>
            </a:bodyPr>
            <a:lstStyle/>
            <a:p>
              <a:pPr algn="ctr"/>
              <a:r>
                <a:rPr lang="zh-CN" altLang="en-US" sz="1400" spc="400" dirty="0">
                  <a:cs typeface="+mn-ea"/>
                  <a:sym typeface="+mn-lt"/>
                </a:rPr>
                <a:t>添加标题</a:t>
              </a:r>
            </a:p>
          </p:txBody>
        </p:sp>
        <p:sp>
          <p:nvSpPr>
            <p:cNvPr id="20" name="文本框 19"/>
            <p:cNvSpPr txBox="1"/>
            <p:nvPr/>
          </p:nvSpPr>
          <p:spPr>
            <a:xfrm>
              <a:off x="1808645" y="4773576"/>
              <a:ext cx="1743539" cy="261610"/>
            </a:xfrm>
            <a:prstGeom prst="rect">
              <a:avLst/>
            </a:prstGeom>
            <a:noFill/>
          </p:spPr>
          <p:txBody>
            <a:bodyPr wrap="square" rtlCol="0">
              <a:spAutoFit/>
            </a:bodyPr>
            <a:lstStyle/>
            <a:p>
              <a:pPr algn="ctr"/>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grpSp>
        <p:nvGrpSpPr>
          <p:cNvPr id="21" name="组合 20"/>
          <p:cNvGrpSpPr/>
          <p:nvPr/>
        </p:nvGrpSpPr>
        <p:grpSpPr>
          <a:xfrm>
            <a:off x="8365678" y="4614138"/>
            <a:ext cx="2291819" cy="1079454"/>
            <a:chOff x="1534505" y="4530725"/>
            <a:chExt cx="2291819" cy="1079454"/>
          </a:xfrm>
        </p:grpSpPr>
        <p:sp>
          <p:nvSpPr>
            <p:cNvPr id="22" name="文本框 21"/>
            <p:cNvSpPr txBox="1"/>
            <p:nvPr/>
          </p:nvSpPr>
          <p:spPr>
            <a:xfrm>
              <a:off x="1534505" y="5010015"/>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sp>
          <p:nvSpPr>
            <p:cNvPr id="23" name="文本框 22"/>
            <p:cNvSpPr txBox="1"/>
            <p:nvPr/>
          </p:nvSpPr>
          <p:spPr>
            <a:xfrm>
              <a:off x="1967854" y="4530725"/>
              <a:ext cx="1425120" cy="307777"/>
            </a:xfrm>
            <a:prstGeom prst="rect">
              <a:avLst/>
            </a:prstGeom>
            <a:noFill/>
          </p:spPr>
          <p:txBody>
            <a:bodyPr wrap="square" rtlCol="0">
              <a:spAutoFit/>
            </a:bodyPr>
            <a:lstStyle/>
            <a:p>
              <a:pPr algn="ctr"/>
              <a:r>
                <a:rPr lang="zh-CN" altLang="en-US" sz="1400" spc="400" dirty="0">
                  <a:cs typeface="+mn-ea"/>
                  <a:sym typeface="+mn-lt"/>
                </a:rPr>
                <a:t>添加标题</a:t>
              </a:r>
            </a:p>
          </p:txBody>
        </p:sp>
        <p:sp>
          <p:nvSpPr>
            <p:cNvPr id="24" name="文本框 23"/>
            <p:cNvSpPr txBox="1"/>
            <p:nvPr/>
          </p:nvSpPr>
          <p:spPr>
            <a:xfrm>
              <a:off x="1808645" y="4773576"/>
              <a:ext cx="1743539" cy="261610"/>
            </a:xfrm>
            <a:prstGeom prst="rect">
              <a:avLst/>
            </a:prstGeom>
            <a:noFill/>
          </p:spPr>
          <p:txBody>
            <a:bodyPr wrap="square" rtlCol="0">
              <a:spAutoFit/>
            </a:bodyPr>
            <a:lstStyle/>
            <a:p>
              <a:pPr algn="ctr"/>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pic>
        <p:nvPicPr>
          <p:cNvPr id="25" name="图片 24"/>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a:off x="5075561" y="1527163"/>
            <a:ext cx="2124525" cy="3019062"/>
          </a:xfrm>
          <a:prstGeom prst="rect">
            <a:avLst/>
          </a:prstGeom>
        </p:spPr>
      </p:pic>
      <p:pic>
        <p:nvPicPr>
          <p:cNvPr id="26" name="图片 25"/>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4700"/>
                    </a14:imgEffect>
                  </a14:imgLayer>
                </a14:imgProps>
              </a:ext>
            </a:extLst>
          </a:blip>
          <a:srcRect/>
          <a:stretch>
            <a:fillRect/>
          </a:stretch>
        </p:blipFill>
        <p:spPr>
          <a:xfrm>
            <a:off x="8449324" y="1527163"/>
            <a:ext cx="2124525" cy="3019062"/>
          </a:xfrm>
          <a:prstGeom prst="rect">
            <a:avLst/>
          </a:prstGeom>
        </p:spPr>
      </p:pic>
      <p:pic>
        <p:nvPicPr>
          <p:cNvPr id="27" name="图片 26"/>
          <p:cNvPicPr>
            <a:picLocks noChangeAspect="1"/>
          </p:cNvPicPr>
          <p:nvPr/>
        </p:nvPicPr>
        <p:blipFill rotWithShape="1">
          <a:blip r:embed="rId9" cstate="screen"/>
          <a:srcRect/>
          <a:stretch>
            <a:fillRect/>
          </a:stretch>
        </p:blipFill>
        <p:spPr>
          <a:xfrm>
            <a:off x="603404" y="853802"/>
            <a:ext cx="1205241" cy="769440"/>
          </a:xfrm>
          <a:prstGeom prst="rect">
            <a:avLst/>
          </a:prstGeom>
        </p:spPr>
      </p:pic>
      <p:pic>
        <p:nvPicPr>
          <p:cNvPr id="28" name="图片 27"/>
          <p:cNvPicPr>
            <a:picLocks noChangeAspect="1"/>
          </p:cNvPicPr>
          <p:nvPr/>
        </p:nvPicPr>
        <p:blipFill rotWithShape="1">
          <a:blip r:embed="rId10" cstate="screen"/>
          <a:srcRect/>
          <a:stretch>
            <a:fillRect/>
          </a:stretch>
        </p:blipFill>
        <p:spPr>
          <a:xfrm>
            <a:off x="535886" y="5833623"/>
            <a:ext cx="670138" cy="427824"/>
          </a:xfrm>
          <a:prstGeom prst="rect">
            <a:avLst/>
          </a:prstGeom>
        </p:spPr>
      </p:pic>
      <p:pic>
        <p:nvPicPr>
          <p:cNvPr id="29" name="图片 28"/>
          <p:cNvPicPr>
            <a:picLocks noChangeAspect="1"/>
          </p:cNvPicPr>
          <p:nvPr/>
        </p:nvPicPr>
        <p:blipFill rotWithShape="1">
          <a:blip r:embed="rId10" cstate="screen"/>
          <a:srcRect/>
          <a:stretch>
            <a:fillRect/>
          </a:stretch>
        </p:blipFill>
        <p:spPr>
          <a:xfrm>
            <a:off x="3960251" y="3761754"/>
            <a:ext cx="670138" cy="427824"/>
          </a:xfrm>
          <a:prstGeom prst="rect">
            <a:avLst/>
          </a:prstGeom>
        </p:spPr>
      </p:pic>
      <p:pic>
        <p:nvPicPr>
          <p:cNvPr id="30" name="图片 29"/>
          <p:cNvPicPr>
            <a:picLocks noChangeAspect="1"/>
          </p:cNvPicPr>
          <p:nvPr/>
        </p:nvPicPr>
        <p:blipFill rotWithShape="1">
          <a:blip r:embed="rId11" cstate="screen"/>
          <a:srcRect/>
          <a:stretch>
            <a:fillRect/>
          </a:stretch>
        </p:blipFill>
        <p:spPr>
          <a:xfrm>
            <a:off x="7429690" y="2097255"/>
            <a:ext cx="944278" cy="602838"/>
          </a:xfrm>
          <a:prstGeom prst="rect">
            <a:avLst/>
          </a:prstGeom>
        </p:spPr>
      </p:pic>
      <p:pic>
        <p:nvPicPr>
          <p:cNvPr id="31" name="图片 30"/>
          <p:cNvPicPr>
            <a:picLocks noChangeAspect="1"/>
          </p:cNvPicPr>
          <p:nvPr/>
        </p:nvPicPr>
        <p:blipFill rotWithShape="1">
          <a:blip r:embed="rId12" cstate="screen"/>
          <a:srcRect/>
          <a:stretch>
            <a:fillRect/>
          </a:stretch>
        </p:blipFill>
        <p:spPr>
          <a:xfrm>
            <a:off x="10837145" y="4234760"/>
            <a:ext cx="517619" cy="330454"/>
          </a:xfrm>
          <a:prstGeom prst="rect">
            <a:avLst/>
          </a:prstGeom>
        </p:spPr>
      </p:pic>
      <p:pic>
        <p:nvPicPr>
          <p:cNvPr id="32" name="图片 31"/>
          <p:cNvPicPr>
            <a:picLocks noChangeAspect="1"/>
          </p:cNvPicPr>
          <p:nvPr/>
        </p:nvPicPr>
        <p:blipFill rotWithShape="1">
          <a:blip r:embed="rId12" cstate="screen"/>
          <a:srcRect/>
          <a:stretch>
            <a:fillRect/>
          </a:stretch>
        </p:blipFill>
        <p:spPr>
          <a:xfrm>
            <a:off x="6833866" y="6216061"/>
            <a:ext cx="517619" cy="330454"/>
          </a:xfrm>
          <a:prstGeom prst="rect">
            <a:avLst/>
          </a:prstGeom>
        </p:spPr>
      </p:pic>
      <p:pic>
        <p:nvPicPr>
          <p:cNvPr id="33" name="图片 32"/>
          <p:cNvPicPr>
            <a:picLocks noChangeAspect="1"/>
          </p:cNvPicPr>
          <p:nvPr/>
        </p:nvPicPr>
        <p:blipFill rotWithShape="1">
          <a:blip r:embed="rId12" cstate="screen"/>
          <a:srcRect/>
          <a:stretch>
            <a:fillRect/>
          </a:stretch>
        </p:blipFill>
        <p:spPr>
          <a:xfrm>
            <a:off x="10822964" y="853802"/>
            <a:ext cx="517619" cy="33045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609">
        <p:random/>
      </p:transition>
    </mc:Choice>
    <mc:Fallback xmlns="">
      <p:transition spd="slow" advTm="360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53" presetClass="entr" presetSubtype="16"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2973615" y="-743998"/>
            <a:ext cx="5947230" cy="8345993"/>
          </a:xfrm>
          <a:prstGeom prst="rect">
            <a:avLst/>
          </a:prstGeom>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9218383" y="-743998"/>
            <a:ext cx="5947230" cy="8345993"/>
          </a:xfrm>
          <a:prstGeom prst="rect">
            <a:avLst/>
          </a:prstGeom>
        </p:spPr>
      </p:pic>
      <p:grpSp>
        <p:nvGrpSpPr>
          <p:cNvPr id="16" name="组合 15"/>
          <p:cNvGrpSpPr/>
          <p:nvPr/>
        </p:nvGrpSpPr>
        <p:grpSpPr>
          <a:xfrm>
            <a:off x="3122385" y="0"/>
            <a:ext cx="5947230" cy="6858000"/>
            <a:chOff x="3122385" y="0"/>
            <a:chExt cx="5947230" cy="6858000"/>
          </a:xfrm>
        </p:grpSpPr>
        <p:sp>
          <p:nvSpPr>
            <p:cNvPr id="15" name="矩形 14"/>
            <p:cNvSpPr/>
            <p:nvPr/>
          </p:nvSpPr>
          <p:spPr>
            <a:xfrm>
              <a:off x="3122385" y="0"/>
              <a:ext cx="5947230" cy="6858000"/>
            </a:xfrm>
            <a:prstGeom prst="rect">
              <a:avLst/>
            </a:prstGeom>
            <a:solidFill>
              <a:srgbClr val="E0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2" name="组合 1"/>
            <p:cNvGrpSpPr/>
            <p:nvPr/>
          </p:nvGrpSpPr>
          <p:grpSpPr>
            <a:xfrm>
              <a:off x="4295320" y="266154"/>
              <a:ext cx="3601360" cy="926201"/>
              <a:chOff x="4295320" y="202654"/>
              <a:chExt cx="3601360" cy="926201"/>
            </a:xfrm>
          </p:grpSpPr>
          <p:sp>
            <p:nvSpPr>
              <p:cNvPr id="3" name="文本框 2"/>
              <p:cNvSpPr txBox="1"/>
              <p:nvPr/>
            </p:nvSpPr>
            <p:spPr>
              <a:xfrm>
                <a:off x="4295320" y="202654"/>
                <a:ext cx="3601360" cy="646331"/>
              </a:xfrm>
              <a:prstGeom prst="rect">
                <a:avLst/>
              </a:prstGeom>
              <a:noFill/>
            </p:spPr>
            <p:txBody>
              <a:bodyPr wrap="square" rtlCol="0">
                <a:spAutoFit/>
              </a:bodyPr>
              <a:lstStyle/>
              <a:p>
                <a:pPr algn="dist"/>
                <a:r>
                  <a:rPr lang="zh-CN" altLang="en-US" sz="3600" dirty="0">
                    <a:solidFill>
                      <a:schemeClr val="bg1"/>
                    </a:solidFill>
                    <a:cs typeface="+mn-ea"/>
                    <a:sym typeface="+mn-lt"/>
                  </a:rPr>
                  <a:t>欢喜过大年</a:t>
                </a:r>
              </a:p>
            </p:txBody>
          </p:sp>
          <p:sp>
            <p:nvSpPr>
              <p:cNvPr id="4" name="文本框 3"/>
              <p:cNvSpPr txBox="1"/>
              <p:nvPr/>
            </p:nvSpPr>
            <p:spPr>
              <a:xfrm>
                <a:off x="4840513" y="867245"/>
                <a:ext cx="2510972" cy="261610"/>
              </a:xfrm>
              <a:prstGeom prst="rect">
                <a:avLst/>
              </a:prstGeom>
              <a:noFill/>
            </p:spPr>
            <p:txBody>
              <a:bodyPr wrap="square" rtlCol="0">
                <a:spAutoFit/>
              </a:bodyPr>
              <a:lstStyle/>
              <a:p>
                <a:pPr algn="dist"/>
                <a:r>
                  <a:rPr lang="en-US" altLang="zh-CN" sz="1100" dirty="0">
                    <a:solidFill>
                      <a:schemeClr val="bg1"/>
                    </a:solidFill>
                    <a:cs typeface="+mn-ea"/>
                    <a:sym typeface="+mn-lt"/>
                  </a:rPr>
                  <a:t>NEW YEAR NEW POLICY</a:t>
                </a:r>
                <a:endParaRPr lang="zh-CN" altLang="en-US" sz="1100" dirty="0">
                  <a:solidFill>
                    <a:schemeClr val="bg1"/>
                  </a:solidFill>
                  <a:cs typeface="+mn-ea"/>
                  <a:sym typeface="+mn-lt"/>
                </a:endParaRPr>
              </a:p>
            </p:txBody>
          </p:sp>
        </p:grpSp>
        <p:grpSp>
          <p:nvGrpSpPr>
            <p:cNvPr id="7" name="组合 6"/>
            <p:cNvGrpSpPr/>
            <p:nvPr/>
          </p:nvGrpSpPr>
          <p:grpSpPr>
            <a:xfrm>
              <a:off x="3425371" y="2104306"/>
              <a:ext cx="1699986" cy="516773"/>
              <a:chOff x="916214" y="1928513"/>
              <a:chExt cx="1699986" cy="516773"/>
            </a:xfrm>
          </p:grpSpPr>
          <p:sp>
            <p:nvSpPr>
              <p:cNvPr id="8" name="文本框 7"/>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bg1"/>
                    </a:solidFill>
                    <a:cs typeface="+mn-ea"/>
                    <a:sym typeface="+mn-lt"/>
                  </a:rPr>
                  <a:t>新年快乐</a:t>
                </a:r>
              </a:p>
            </p:txBody>
          </p:sp>
          <p:sp>
            <p:nvSpPr>
              <p:cNvPr id="9" name="文本框 8"/>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AB44B"/>
                    </a:solidFill>
                    <a:cs typeface="+mn-ea"/>
                    <a:sym typeface="+mn-lt"/>
                  </a:rPr>
                  <a:t>HAPPY NEW YEAR</a:t>
                </a:r>
                <a:endParaRPr lang="zh-CN" altLang="en-US" sz="1050" spc="100" dirty="0">
                  <a:solidFill>
                    <a:srgbClr val="EAB44B"/>
                  </a:solidFill>
                  <a:cs typeface="+mn-ea"/>
                  <a:sym typeface="+mn-lt"/>
                </a:endParaRPr>
              </a:p>
            </p:txBody>
          </p:sp>
          <p:pic>
            <p:nvPicPr>
              <p:cNvPr id="10" name="图片 9"/>
              <p:cNvPicPr>
                <a:picLocks noChangeAspect="1"/>
              </p:cNvPicPr>
              <p:nvPr/>
            </p:nvPicPr>
            <p:blipFill rotWithShape="1">
              <a:blip r:embed="rId5" cstate="screen">
                <a:lum bright="70000" contrast="-70000"/>
              </a:blip>
              <a:srcRect/>
              <a:stretch>
                <a:fillRect/>
              </a:stretch>
            </p:blipFill>
            <p:spPr>
              <a:xfrm>
                <a:off x="2095022" y="2021252"/>
                <a:ext cx="173516" cy="241237"/>
              </a:xfrm>
              <a:prstGeom prst="rect">
                <a:avLst/>
              </a:prstGeom>
            </p:spPr>
          </p:pic>
        </p:grpSp>
        <p:sp>
          <p:nvSpPr>
            <p:cNvPr id="11" name="文本框 10"/>
            <p:cNvSpPr txBox="1"/>
            <p:nvPr/>
          </p:nvSpPr>
          <p:spPr>
            <a:xfrm>
              <a:off x="3425371" y="2905780"/>
              <a:ext cx="5341256" cy="430887"/>
            </a:xfrm>
            <a:prstGeom prst="rect">
              <a:avLst/>
            </a:prstGeom>
            <a:noFill/>
          </p:spPr>
          <p:txBody>
            <a:bodyPr wrap="square" rtlCol="0">
              <a:spAutoFit/>
            </a:bodyPr>
            <a:lstStyle/>
            <a:p>
              <a:r>
                <a:rPr lang="zh-CN" altLang="en-US" sz="1100" spc="400" dirty="0">
                  <a:solidFill>
                    <a:schemeClr val="bg1"/>
                  </a:solidFill>
                  <a:cs typeface="+mn-ea"/>
                  <a:sym typeface="+mn-lt"/>
                </a:rPr>
                <a:t>单击此处添加标题内容标题内容要与文本相关注意字体大小及内容匹配度。</a:t>
              </a:r>
            </a:p>
          </p:txBody>
        </p:sp>
        <p:sp>
          <p:nvSpPr>
            <p:cNvPr id="12" name="文本框 11"/>
            <p:cNvSpPr txBox="1"/>
            <p:nvPr/>
          </p:nvSpPr>
          <p:spPr>
            <a:xfrm>
              <a:off x="3425371" y="3690618"/>
              <a:ext cx="5341256" cy="430887"/>
            </a:xfrm>
            <a:prstGeom prst="rect">
              <a:avLst/>
            </a:prstGeom>
            <a:noFill/>
          </p:spPr>
          <p:txBody>
            <a:bodyPr wrap="square" rtlCol="0">
              <a:spAutoFit/>
            </a:bodyPr>
            <a:lstStyle/>
            <a:p>
              <a:r>
                <a:rPr lang="zh-CN" altLang="en-US" sz="1100" spc="400" dirty="0">
                  <a:solidFill>
                    <a:schemeClr val="bg1"/>
                  </a:solidFill>
                  <a:cs typeface="+mn-ea"/>
                  <a:sym typeface="+mn-lt"/>
                </a:rPr>
                <a:t>单击此处添加标题内容标题内容要与文本相关注意字体大小及内容匹配度。</a:t>
              </a:r>
            </a:p>
          </p:txBody>
        </p:sp>
        <p:sp>
          <p:nvSpPr>
            <p:cNvPr id="13" name="文本框 12"/>
            <p:cNvSpPr txBox="1"/>
            <p:nvPr/>
          </p:nvSpPr>
          <p:spPr>
            <a:xfrm>
              <a:off x="3425371" y="4475456"/>
              <a:ext cx="5341256" cy="430887"/>
            </a:xfrm>
            <a:prstGeom prst="rect">
              <a:avLst/>
            </a:prstGeom>
            <a:noFill/>
          </p:spPr>
          <p:txBody>
            <a:bodyPr wrap="square" rtlCol="0">
              <a:spAutoFit/>
            </a:bodyPr>
            <a:lstStyle/>
            <a:p>
              <a:r>
                <a:rPr lang="zh-CN" altLang="en-US" sz="1100" spc="400" dirty="0">
                  <a:solidFill>
                    <a:schemeClr val="bg1"/>
                  </a:solidFill>
                  <a:cs typeface="+mn-ea"/>
                  <a:sym typeface="+mn-lt"/>
                </a:rPr>
                <a:t>单击此处添加标题内容标题内容要与文本相关注意字体大小及内容匹配度。</a:t>
              </a:r>
            </a:p>
          </p:txBody>
        </p:sp>
        <p:sp>
          <p:nvSpPr>
            <p:cNvPr id="14" name="文本框 13"/>
            <p:cNvSpPr txBox="1"/>
            <p:nvPr/>
          </p:nvSpPr>
          <p:spPr>
            <a:xfrm>
              <a:off x="3425371" y="5260293"/>
              <a:ext cx="5341256" cy="430887"/>
            </a:xfrm>
            <a:prstGeom prst="rect">
              <a:avLst/>
            </a:prstGeom>
            <a:noFill/>
          </p:spPr>
          <p:txBody>
            <a:bodyPr wrap="square" rtlCol="0">
              <a:spAutoFit/>
            </a:bodyPr>
            <a:lstStyle/>
            <a:p>
              <a:r>
                <a:rPr lang="zh-CN" altLang="en-US" sz="1100" spc="400" dirty="0">
                  <a:solidFill>
                    <a:schemeClr val="bg1"/>
                  </a:solidFill>
                  <a:cs typeface="+mn-ea"/>
                  <a:sym typeface="+mn-lt"/>
                </a:rPr>
                <a:t>单击此处添加标题内容标题内容要与文本相关注意字体大小及内容匹配度。</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930">
        <p:random/>
      </p:transition>
    </mc:Choice>
    <mc:Fallback xmlns="">
      <p:transition spd="slow" advTm="293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0"/>
            <a:ext cx="4542971" cy="5500914"/>
          </a:xfrm>
          <a:prstGeom prst="rect">
            <a:avLst/>
          </a:prstGeom>
        </p:spPr>
      </p:pic>
      <p:grpSp>
        <p:nvGrpSpPr>
          <p:cNvPr id="4" name="组合 3"/>
          <p:cNvGrpSpPr/>
          <p:nvPr/>
        </p:nvGrpSpPr>
        <p:grpSpPr>
          <a:xfrm>
            <a:off x="5240759" y="506042"/>
            <a:ext cx="3670245" cy="946479"/>
            <a:chOff x="4295320" y="202654"/>
            <a:chExt cx="3670245" cy="946479"/>
          </a:xfrm>
        </p:grpSpPr>
        <p:sp>
          <p:nvSpPr>
            <p:cNvPr id="5" name="文本框 4"/>
            <p:cNvSpPr txBox="1"/>
            <p:nvPr/>
          </p:nvSpPr>
          <p:spPr>
            <a:xfrm>
              <a:off x="4295320" y="202654"/>
              <a:ext cx="3601360" cy="769441"/>
            </a:xfrm>
            <a:prstGeom prst="rect">
              <a:avLst/>
            </a:prstGeom>
            <a:noFill/>
          </p:spPr>
          <p:txBody>
            <a:bodyPr wrap="square" rtlCol="0">
              <a:spAutoFit/>
            </a:bodyPr>
            <a:lstStyle/>
            <a:p>
              <a:r>
                <a:rPr lang="zh-CN" altLang="en-US" sz="4400" spc="500" dirty="0">
                  <a:solidFill>
                    <a:schemeClr val="tx1">
                      <a:lumMod val="85000"/>
                      <a:lumOff val="15000"/>
                    </a:schemeClr>
                  </a:solidFill>
                  <a:cs typeface="+mn-ea"/>
                  <a:sym typeface="+mn-lt"/>
                </a:rPr>
                <a:t>欢喜过大年</a:t>
              </a:r>
            </a:p>
          </p:txBody>
        </p:sp>
        <p:sp>
          <p:nvSpPr>
            <p:cNvPr id="6" name="文本框 5"/>
            <p:cNvSpPr txBox="1"/>
            <p:nvPr/>
          </p:nvSpPr>
          <p:spPr>
            <a:xfrm>
              <a:off x="4364205" y="841356"/>
              <a:ext cx="3601360" cy="307777"/>
            </a:xfrm>
            <a:prstGeom prst="rect">
              <a:avLst/>
            </a:prstGeom>
            <a:noFill/>
          </p:spPr>
          <p:txBody>
            <a:bodyPr wrap="square" rtlCol="0">
              <a:spAutoFit/>
            </a:bodyPr>
            <a:lstStyle/>
            <a:p>
              <a:r>
                <a:rPr lang="en-US" altLang="zh-CN" sz="1400" spc="500" dirty="0">
                  <a:solidFill>
                    <a:srgbClr val="E0223B"/>
                  </a:solidFill>
                  <a:cs typeface="+mn-ea"/>
                  <a:sym typeface="+mn-lt"/>
                </a:rPr>
                <a:t>NEW YEAR NEW POLICY</a:t>
              </a:r>
              <a:endParaRPr lang="zh-CN" altLang="en-US" sz="1400" spc="500" dirty="0">
                <a:solidFill>
                  <a:srgbClr val="E0223B"/>
                </a:solidFill>
                <a:cs typeface="+mn-ea"/>
                <a:sym typeface="+mn-lt"/>
              </a:endParaRPr>
            </a:p>
          </p:txBody>
        </p:sp>
      </p:grpSp>
      <p:grpSp>
        <p:nvGrpSpPr>
          <p:cNvPr id="7" name="组合 6"/>
          <p:cNvGrpSpPr/>
          <p:nvPr/>
        </p:nvGrpSpPr>
        <p:grpSpPr>
          <a:xfrm>
            <a:off x="5309644" y="2034049"/>
            <a:ext cx="1699986" cy="516773"/>
            <a:chOff x="916214" y="1928513"/>
            <a:chExt cx="1699986" cy="516773"/>
          </a:xfrm>
        </p:grpSpPr>
        <p:sp>
          <p:nvSpPr>
            <p:cNvPr id="8" name="文本框 7"/>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9" name="文本框 8"/>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10" name="图片 9"/>
            <p:cNvPicPr>
              <a:picLocks noChangeAspect="1"/>
            </p:cNvPicPr>
            <p:nvPr/>
          </p:nvPicPr>
          <p:blipFill rotWithShape="1">
            <a:blip r:embed="rId4" cstate="screen"/>
            <a:srcRect/>
            <a:stretch>
              <a:fillRect/>
            </a:stretch>
          </p:blipFill>
          <p:spPr>
            <a:xfrm>
              <a:off x="2095022" y="2021252"/>
              <a:ext cx="173516" cy="241237"/>
            </a:xfrm>
            <a:prstGeom prst="rect">
              <a:avLst/>
            </a:prstGeom>
          </p:spPr>
        </p:pic>
      </p:grpSp>
      <p:sp>
        <p:nvSpPr>
          <p:cNvPr id="11" name="文本框 10"/>
          <p:cNvSpPr txBox="1"/>
          <p:nvPr/>
        </p:nvSpPr>
        <p:spPr>
          <a:xfrm>
            <a:off x="5309644" y="2835523"/>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2" name="文本框 11"/>
          <p:cNvSpPr txBox="1"/>
          <p:nvPr/>
        </p:nvSpPr>
        <p:spPr>
          <a:xfrm>
            <a:off x="5309644" y="3620361"/>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3" name="文本框 12"/>
          <p:cNvSpPr txBox="1"/>
          <p:nvPr/>
        </p:nvSpPr>
        <p:spPr>
          <a:xfrm>
            <a:off x="5309644" y="4405199"/>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4" name="文本框 13"/>
          <p:cNvSpPr txBox="1"/>
          <p:nvPr/>
        </p:nvSpPr>
        <p:spPr>
          <a:xfrm>
            <a:off x="5309644" y="5190036"/>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5" name="矩形 14"/>
          <p:cNvSpPr/>
          <p:nvPr/>
        </p:nvSpPr>
        <p:spPr>
          <a:xfrm rot="1884819">
            <a:off x="11428157" y="2789512"/>
            <a:ext cx="876300" cy="5324269"/>
          </a:xfrm>
          <a:prstGeom prst="rect">
            <a:avLst/>
          </a:prstGeom>
          <a:solidFill>
            <a:srgbClr val="E0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132">
        <p:random/>
      </p:transition>
    </mc:Choice>
    <mc:Fallback xmlns="">
      <p:transition spd="slow" advTm="313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143179" y="1511846"/>
            <a:ext cx="3495141" cy="5080000"/>
          </a:xfrm>
          <a:prstGeom prst="rect">
            <a:avLst/>
          </a:prstGeom>
        </p:spPr>
      </p:pic>
      <p:grpSp>
        <p:nvGrpSpPr>
          <p:cNvPr id="4" name="组合 3"/>
          <p:cNvGrpSpPr/>
          <p:nvPr/>
        </p:nvGrpSpPr>
        <p:grpSpPr>
          <a:xfrm>
            <a:off x="4295320" y="266154"/>
            <a:ext cx="3601360" cy="972368"/>
            <a:chOff x="4295320" y="202654"/>
            <a:chExt cx="3601360" cy="972368"/>
          </a:xfrm>
        </p:grpSpPr>
        <p:sp>
          <p:nvSpPr>
            <p:cNvPr id="5" name="文本框 4"/>
            <p:cNvSpPr txBox="1"/>
            <p:nvPr/>
          </p:nvSpPr>
          <p:spPr>
            <a:xfrm>
              <a:off x="4295320" y="202654"/>
              <a:ext cx="3601360" cy="769441"/>
            </a:xfrm>
            <a:prstGeom prst="rect">
              <a:avLst/>
            </a:prstGeom>
            <a:noFill/>
          </p:spPr>
          <p:txBody>
            <a:bodyPr wrap="square" rtlCol="0">
              <a:spAutoFit/>
            </a:bodyPr>
            <a:lstStyle/>
            <a:p>
              <a:pPr algn="dist"/>
              <a:r>
                <a:rPr lang="zh-CN" altLang="en-US" sz="4400" dirty="0">
                  <a:solidFill>
                    <a:schemeClr val="tx1">
                      <a:lumMod val="85000"/>
                      <a:lumOff val="15000"/>
                    </a:schemeClr>
                  </a:solidFill>
                  <a:cs typeface="+mn-ea"/>
                  <a:sym typeface="+mn-lt"/>
                </a:rPr>
                <a:t>欢喜过大年</a:t>
              </a:r>
            </a:p>
          </p:txBody>
        </p:sp>
        <p:sp>
          <p:nvSpPr>
            <p:cNvPr id="6" name="文本框 5"/>
            <p:cNvSpPr txBox="1"/>
            <p:nvPr/>
          </p:nvSpPr>
          <p:spPr>
            <a:xfrm>
              <a:off x="4840513" y="867245"/>
              <a:ext cx="2510972" cy="307777"/>
            </a:xfrm>
            <a:prstGeom prst="rect">
              <a:avLst/>
            </a:prstGeom>
            <a:noFill/>
          </p:spPr>
          <p:txBody>
            <a:bodyPr wrap="square" rtlCol="0">
              <a:spAutoFit/>
            </a:bodyPr>
            <a:lstStyle/>
            <a:p>
              <a:pPr algn="dist"/>
              <a:r>
                <a:rPr lang="en-US" altLang="zh-CN" sz="1400" dirty="0">
                  <a:solidFill>
                    <a:srgbClr val="E0223B"/>
                  </a:solidFill>
                  <a:cs typeface="+mn-ea"/>
                  <a:sym typeface="+mn-lt"/>
                </a:rPr>
                <a:t>NEW YEAR NEW POLICY</a:t>
              </a:r>
              <a:endParaRPr lang="zh-CN" altLang="en-US" sz="1400" dirty="0">
                <a:solidFill>
                  <a:srgbClr val="E0223B"/>
                </a:solidFill>
                <a:cs typeface="+mn-ea"/>
                <a:sym typeface="+mn-lt"/>
              </a:endParaRPr>
            </a:p>
          </p:txBody>
        </p:sp>
      </p:grpSp>
      <p:cxnSp>
        <p:nvCxnSpPr>
          <p:cNvPr id="8" name="直接箭头连接符 7"/>
          <p:cNvCxnSpPr/>
          <p:nvPr/>
        </p:nvCxnSpPr>
        <p:spPr>
          <a:xfrm>
            <a:off x="7035800" y="2362200"/>
            <a:ext cx="860880" cy="0"/>
          </a:xfrm>
          <a:prstGeom prst="straightConnector1">
            <a:avLst/>
          </a:prstGeom>
          <a:ln>
            <a:solidFill>
              <a:srgbClr val="E0223B"/>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544905" y="4493489"/>
            <a:ext cx="3354995" cy="929227"/>
            <a:chOff x="1534505" y="4511675"/>
            <a:chExt cx="3354995" cy="929227"/>
          </a:xfrm>
        </p:grpSpPr>
        <p:sp>
          <p:nvSpPr>
            <p:cNvPr id="10" name="文本框 9"/>
            <p:cNvSpPr txBox="1"/>
            <p:nvPr/>
          </p:nvSpPr>
          <p:spPr>
            <a:xfrm>
              <a:off x="1534505" y="5010015"/>
              <a:ext cx="3354995"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1" name="文本框 10"/>
            <p:cNvSpPr txBox="1"/>
            <p:nvPr/>
          </p:nvSpPr>
          <p:spPr>
            <a:xfrm>
              <a:off x="1534505" y="4511675"/>
              <a:ext cx="1425120" cy="307777"/>
            </a:xfrm>
            <a:prstGeom prst="rect">
              <a:avLst/>
            </a:prstGeom>
            <a:noFill/>
          </p:spPr>
          <p:txBody>
            <a:bodyPr wrap="square" rtlCol="0">
              <a:spAutoFit/>
            </a:bodyPr>
            <a:lstStyle/>
            <a:p>
              <a:r>
                <a:rPr lang="zh-CN" altLang="en-US" sz="1400" spc="400" dirty="0">
                  <a:cs typeface="+mn-ea"/>
                  <a:sym typeface="+mn-lt"/>
                </a:rPr>
                <a:t>添加标题</a:t>
              </a:r>
            </a:p>
          </p:txBody>
        </p:sp>
        <p:sp>
          <p:nvSpPr>
            <p:cNvPr id="12" name="文本框 11"/>
            <p:cNvSpPr txBox="1"/>
            <p:nvPr/>
          </p:nvSpPr>
          <p:spPr>
            <a:xfrm>
              <a:off x="1534505" y="4754526"/>
              <a:ext cx="1743539" cy="261610"/>
            </a:xfrm>
            <a:prstGeom prst="rect">
              <a:avLst/>
            </a:prstGeom>
            <a:noFill/>
          </p:spPr>
          <p:txBody>
            <a:bodyPr wrap="square" rtlCol="0">
              <a:spAutoFit/>
            </a:bodyPr>
            <a:lstStyle/>
            <a:p>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grpSp>
        <p:nvGrpSpPr>
          <p:cNvPr id="14" name="组合 13"/>
          <p:cNvGrpSpPr/>
          <p:nvPr/>
        </p:nvGrpSpPr>
        <p:grpSpPr>
          <a:xfrm>
            <a:off x="8087705" y="1915389"/>
            <a:ext cx="3354995" cy="929227"/>
            <a:chOff x="1534505" y="4511675"/>
            <a:chExt cx="3354995" cy="929227"/>
          </a:xfrm>
        </p:grpSpPr>
        <p:sp>
          <p:nvSpPr>
            <p:cNvPr id="15" name="文本框 14"/>
            <p:cNvSpPr txBox="1"/>
            <p:nvPr/>
          </p:nvSpPr>
          <p:spPr>
            <a:xfrm>
              <a:off x="1534505" y="5010015"/>
              <a:ext cx="3354995"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6" name="文本框 15"/>
            <p:cNvSpPr txBox="1"/>
            <p:nvPr/>
          </p:nvSpPr>
          <p:spPr>
            <a:xfrm>
              <a:off x="1534505" y="4511675"/>
              <a:ext cx="1425120" cy="307777"/>
            </a:xfrm>
            <a:prstGeom prst="rect">
              <a:avLst/>
            </a:prstGeom>
            <a:noFill/>
          </p:spPr>
          <p:txBody>
            <a:bodyPr wrap="square" rtlCol="0">
              <a:spAutoFit/>
            </a:bodyPr>
            <a:lstStyle/>
            <a:p>
              <a:r>
                <a:rPr lang="zh-CN" altLang="en-US" sz="1400" spc="400" dirty="0">
                  <a:cs typeface="+mn-ea"/>
                  <a:sym typeface="+mn-lt"/>
                </a:rPr>
                <a:t>添加标题</a:t>
              </a:r>
            </a:p>
          </p:txBody>
        </p:sp>
        <p:sp>
          <p:nvSpPr>
            <p:cNvPr id="17" name="文本框 16"/>
            <p:cNvSpPr txBox="1"/>
            <p:nvPr/>
          </p:nvSpPr>
          <p:spPr>
            <a:xfrm>
              <a:off x="1534505" y="4754526"/>
              <a:ext cx="1743539" cy="261610"/>
            </a:xfrm>
            <a:prstGeom prst="rect">
              <a:avLst/>
            </a:prstGeom>
            <a:noFill/>
          </p:spPr>
          <p:txBody>
            <a:bodyPr wrap="square" rtlCol="0">
              <a:spAutoFit/>
            </a:bodyPr>
            <a:lstStyle/>
            <a:p>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cxnSp>
        <p:nvCxnSpPr>
          <p:cNvPr id="18" name="直接箭头连接符 17"/>
          <p:cNvCxnSpPr>
            <a:endCxn id="12" idx="1"/>
          </p:cNvCxnSpPr>
          <p:nvPr/>
        </p:nvCxnSpPr>
        <p:spPr>
          <a:xfrm flipV="1">
            <a:off x="7350580" y="4867145"/>
            <a:ext cx="1194325" cy="23083"/>
          </a:xfrm>
          <a:prstGeom prst="straightConnector1">
            <a:avLst/>
          </a:prstGeom>
          <a:ln>
            <a:solidFill>
              <a:srgbClr val="E0223B"/>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3810000" y="2312128"/>
            <a:ext cx="1155700" cy="0"/>
          </a:xfrm>
          <a:prstGeom prst="straightConnector1">
            <a:avLst/>
          </a:prstGeom>
          <a:ln>
            <a:solidFill>
              <a:srgbClr val="E0223B"/>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55005" y="2080489"/>
            <a:ext cx="3354995" cy="929227"/>
            <a:chOff x="1534505" y="4511675"/>
            <a:chExt cx="3354995" cy="929227"/>
          </a:xfrm>
        </p:grpSpPr>
        <p:sp>
          <p:nvSpPr>
            <p:cNvPr id="23" name="文本框 22"/>
            <p:cNvSpPr txBox="1"/>
            <p:nvPr/>
          </p:nvSpPr>
          <p:spPr>
            <a:xfrm>
              <a:off x="1534505" y="5010015"/>
              <a:ext cx="3354995" cy="430887"/>
            </a:xfrm>
            <a:prstGeom prst="rect">
              <a:avLst/>
            </a:prstGeom>
            <a:noFill/>
          </p:spPr>
          <p:txBody>
            <a:bodyPr wrap="square" rtlCol="0">
              <a:spAutoFit/>
            </a:bodyPr>
            <a:lstStyle/>
            <a:p>
              <a:pPr algn="r"/>
              <a:r>
                <a:rPr lang="zh-CN" altLang="en-US" sz="1100" spc="400" dirty="0">
                  <a:cs typeface="+mn-ea"/>
                  <a:sym typeface="+mn-lt"/>
                </a:rPr>
                <a:t>单击此处添加标题内容标题内容要与文本相关注意字体大小及内容匹配度。</a:t>
              </a:r>
            </a:p>
          </p:txBody>
        </p:sp>
        <p:sp>
          <p:nvSpPr>
            <p:cNvPr id="24" name="文本框 23"/>
            <p:cNvSpPr txBox="1"/>
            <p:nvPr/>
          </p:nvSpPr>
          <p:spPr>
            <a:xfrm>
              <a:off x="3464380" y="4511675"/>
              <a:ext cx="1425120" cy="307777"/>
            </a:xfrm>
            <a:prstGeom prst="rect">
              <a:avLst/>
            </a:prstGeom>
            <a:noFill/>
          </p:spPr>
          <p:txBody>
            <a:bodyPr wrap="square" rtlCol="0">
              <a:spAutoFit/>
            </a:bodyPr>
            <a:lstStyle/>
            <a:p>
              <a:pPr algn="r"/>
              <a:r>
                <a:rPr lang="zh-CN" altLang="en-US" sz="1400" spc="400" dirty="0">
                  <a:cs typeface="+mn-ea"/>
                  <a:sym typeface="+mn-lt"/>
                </a:rPr>
                <a:t>添加标题</a:t>
              </a:r>
            </a:p>
          </p:txBody>
        </p:sp>
        <p:sp>
          <p:nvSpPr>
            <p:cNvPr id="25" name="文本框 24"/>
            <p:cNvSpPr txBox="1"/>
            <p:nvPr/>
          </p:nvSpPr>
          <p:spPr>
            <a:xfrm>
              <a:off x="3145961" y="4754526"/>
              <a:ext cx="1743539" cy="261610"/>
            </a:xfrm>
            <a:prstGeom prst="rect">
              <a:avLst/>
            </a:prstGeom>
            <a:noFill/>
          </p:spPr>
          <p:txBody>
            <a:bodyPr wrap="square" rtlCol="0">
              <a:spAutoFit/>
            </a:bodyPr>
            <a:lstStyle/>
            <a:p>
              <a:pPr algn="r"/>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grpSp>
        <p:nvGrpSpPr>
          <p:cNvPr id="26" name="组合 25"/>
          <p:cNvGrpSpPr/>
          <p:nvPr/>
        </p:nvGrpSpPr>
        <p:grpSpPr>
          <a:xfrm>
            <a:off x="292100" y="4493489"/>
            <a:ext cx="3354995" cy="929227"/>
            <a:chOff x="1534505" y="4511675"/>
            <a:chExt cx="3354995" cy="929227"/>
          </a:xfrm>
        </p:grpSpPr>
        <p:sp>
          <p:nvSpPr>
            <p:cNvPr id="27" name="文本框 26"/>
            <p:cNvSpPr txBox="1"/>
            <p:nvPr/>
          </p:nvSpPr>
          <p:spPr>
            <a:xfrm>
              <a:off x="1534505" y="5010015"/>
              <a:ext cx="3354995" cy="430887"/>
            </a:xfrm>
            <a:prstGeom prst="rect">
              <a:avLst/>
            </a:prstGeom>
            <a:noFill/>
          </p:spPr>
          <p:txBody>
            <a:bodyPr wrap="square" rtlCol="0">
              <a:spAutoFit/>
            </a:bodyPr>
            <a:lstStyle/>
            <a:p>
              <a:pPr algn="r"/>
              <a:r>
                <a:rPr lang="zh-CN" altLang="en-US" sz="1100" spc="400" dirty="0">
                  <a:cs typeface="+mn-ea"/>
                  <a:sym typeface="+mn-lt"/>
                </a:rPr>
                <a:t>单击此处添加标题内容标题内容要与文本相关注意字体大小及内容匹配度。</a:t>
              </a:r>
            </a:p>
          </p:txBody>
        </p:sp>
        <p:sp>
          <p:nvSpPr>
            <p:cNvPr id="28" name="文本框 27"/>
            <p:cNvSpPr txBox="1"/>
            <p:nvPr/>
          </p:nvSpPr>
          <p:spPr>
            <a:xfrm>
              <a:off x="3464380" y="4511675"/>
              <a:ext cx="1425120" cy="307777"/>
            </a:xfrm>
            <a:prstGeom prst="rect">
              <a:avLst/>
            </a:prstGeom>
            <a:noFill/>
          </p:spPr>
          <p:txBody>
            <a:bodyPr wrap="square" rtlCol="0">
              <a:spAutoFit/>
            </a:bodyPr>
            <a:lstStyle/>
            <a:p>
              <a:pPr algn="r"/>
              <a:r>
                <a:rPr lang="zh-CN" altLang="en-US" sz="1400" spc="400" dirty="0">
                  <a:cs typeface="+mn-ea"/>
                  <a:sym typeface="+mn-lt"/>
                </a:rPr>
                <a:t>添加标题</a:t>
              </a:r>
            </a:p>
          </p:txBody>
        </p:sp>
        <p:sp>
          <p:nvSpPr>
            <p:cNvPr id="29" name="文本框 28"/>
            <p:cNvSpPr txBox="1"/>
            <p:nvPr/>
          </p:nvSpPr>
          <p:spPr>
            <a:xfrm>
              <a:off x="3145961" y="4754526"/>
              <a:ext cx="1743539" cy="261610"/>
            </a:xfrm>
            <a:prstGeom prst="rect">
              <a:avLst/>
            </a:prstGeom>
            <a:noFill/>
          </p:spPr>
          <p:txBody>
            <a:bodyPr wrap="square" rtlCol="0">
              <a:spAutoFit/>
            </a:bodyPr>
            <a:lstStyle/>
            <a:p>
              <a:pPr algn="r"/>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cxnSp>
        <p:nvCxnSpPr>
          <p:cNvPr id="31" name="直接箭头连接符 30"/>
          <p:cNvCxnSpPr/>
          <p:nvPr/>
        </p:nvCxnSpPr>
        <p:spPr>
          <a:xfrm flipH="1">
            <a:off x="3640148" y="4721193"/>
            <a:ext cx="503031" cy="0"/>
          </a:xfrm>
          <a:prstGeom prst="straightConnector1">
            <a:avLst/>
          </a:prstGeom>
          <a:ln>
            <a:solidFill>
              <a:srgbClr val="E0223B"/>
            </a:solidFill>
            <a:prstDash val="lg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679">
        <p:random/>
      </p:transition>
    </mc:Choice>
    <mc:Fallback xmlns="">
      <p:transition spd="slow" advTm="367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par>
                                <p:cTn id="22" presetID="22" presetClass="entr" presetSubtype="2"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500"/>
                                        <p:tgtEl>
                                          <p:spTgt spid="31"/>
                                        </p:tgtEl>
                                      </p:cBhvr>
                                    </p:animEffect>
                                  </p:childTnLst>
                                </p:cTn>
                              </p:par>
                              <p:par>
                                <p:cTn id="25" presetID="2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p:tgtEl>
                                          <p:spTgt spid="22"/>
                                        </p:tgtEl>
                                        <p:attrNameLst>
                                          <p:attrName>ppt_x</p:attrName>
                                        </p:attrNameLst>
                                      </p:cBhvr>
                                      <p:tavLst>
                                        <p:tav tm="0">
                                          <p:val>
                                            <p:strVal val="#ppt_x+#ppt_w*1.125000"/>
                                          </p:val>
                                        </p:tav>
                                        <p:tav tm="100000">
                                          <p:val>
                                            <p:strVal val="#ppt_x"/>
                                          </p:val>
                                        </p:tav>
                                      </p:tavLst>
                                    </p:anim>
                                    <p:animEffect transition="in" filter="wipe(left)">
                                      <p:cBhvr>
                                        <p:cTn id="36" dur="500"/>
                                        <p:tgtEl>
                                          <p:spTgt spid="22"/>
                                        </p:tgtEl>
                                      </p:cBhvr>
                                    </p:animEffect>
                                  </p:childTnLst>
                                </p:cTn>
                              </p:par>
                              <p:par>
                                <p:cTn id="37" presetID="12" presetClass="entr" presetSubtype="2"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ppt_x</p:attrName>
                                        </p:attrNameLst>
                                      </p:cBhvr>
                                      <p:tavLst>
                                        <p:tav tm="0">
                                          <p:val>
                                            <p:strVal val="#ppt_x+#ppt_w*1.125000"/>
                                          </p:val>
                                        </p:tav>
                                        <p:tav tm="100000">
                                          <p:val>
                                            <p:strVal val="#ppt_x"/>
                                          </p:val>
                                        </p:tav>
                                      </p:tavLst>
                                    </p:anim>
                                    <p:animEffect transition="in" filter="wipe(left)">
                                      <p:cBhvr>
                                        <p:cTn id="40" dur="500"/>
                                        <p:tgtEl>
                                          <p:spTgt spid="26"/>
                                        </p:tgtEl>
                                      </p:cBhvr>
                                    </p:animEffect>
                                  </p:childTnLst>
                                </p:cTn>
                              </p:par>
                              <p:par>
                                <p:cTn id="41" presetID="1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ppt_x</p:attrName>
                                        </p:attrNameLst>
                                      </p:cBhvr>
                                      <p:tavLst>
                                        <p:tav tm="0">
                                          <p:val>
                                            <p:strVal val="#ppt_x-#ppt_w*1.125000"/>
                                          </p:val>
                                        </p:tav>
                                        <p:tav tm="100000">
                                          <p:val>
                                            <p:strVal val="#ppt_x"/>
                                          </p:val>
                                        </p:tav>
                                      </p:tavLst>
                                    </p:anim>
                                    <p:animEffect transition="in" filter="wipe(right)">
                                      <p:cBhvr>
                                        <p:cTn id="44" dur="500"/>
                                        <p:tgtEl>
                                          <p:spTgt spid="9"/>
                                        </p:tgtEl>
                                      </p:cBhvr>
                                    </p:animEffect>
                                  </p:childTnLst>
                                </p:cTn>
                              </p:par>
                              <p:par>
                                <p:cTn id="45" presetID="1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ppt_x</p:attrName>
                                        </p:attrNameLst>
                                      </p:cBhvr>
                                      <p:tavLst>
                                        <p:tav tm="0">
                                          <p:val>
                                            <p:strVal val="#ppt_x-#ppt_w*1.125000"/>
                                          </p:val>
                                        </p:tav>
                                        <p:tav tm="100000">
                                          <p:val>
                                            <p:strVal val="#ppt_x"/>
                                          </p:val>
                                        </p:tav>
                                      </p:tavLst>
                                    </p:anim>
                                    <p:animEffect transition="in" filter="wipe(righ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0223B"/>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l="2604" t="5109" r="2699" b="6556"/>
          <a:stretch>
            <a:fillRect/>
          </a:stretch>
        </p:blipFill>
        <p:spPr>
          <a:xfrm>
            <a:off x="234950" y="229393"/>
            <a:ext cx="11722100" cy="6451600"/>
          </a:xfrm>
          <a:prstGeom prst="rect">
            <a:avLst/>
          </a:prstGeom>
        </p:spPr>
      </p:pic>
      <p:pic>
        <p:nvPicPr>
          <p:cNvPr id="5" name="图片 4"/>
          <p:cNvPicPr>
            <a:picLocks noChangeAspect="1"/>
          </p:cNvPicPr>
          <p:nvPr/>
        </p:nvPicPr>
        <p:blipFill rotWithShape="1">
          <a:blip r:embed="rId4" cstate="screen"/>
          <a:srcRect/>
          <a:stretch>
            <a:fillRect/>
          </a:stretch>
        </p:blipFill>
        <p:spPr>
          <a:xfrm>
            <a:off x="83657" y="531916"/>
            <a:ext cx="673100" cy="2784186"/>
          </a:xfrm>
          <a:prstGeom prst="rect">
            <a:avLst/>
          </a:prstGeom>
        </p:spPr>
      </p:pic>
      <p:pic>
        <p:nvPicPr>
          <p:cNvPr id="8" name="图片 7"/>
          <p:cNvPicPr>
            <a:picLocks noChangeAspect="1"/>
          </p:cNvPicPr>
          <p:nvPr/>
        </p:nvPicPr>
        <p:blipFill rotWithShape="1">
          <a:blip r:embed="rId5" cstate="screen"/>
          <a:srcRect/>
          <a:stretch>
            <a:fillRect/>
          </a:stretch>
        </p:blipFill>
        <p:spPr>
          <a:xfrm>
            <a:off x="5103611" y="5842000"/>
            <a:ext cx="2209800" cy="1016000"/>
          </a:xfrm>
          <a:prstGeom prst="rect">
            <a:avLst/>
          </a:prstGeom>
        </p:spPr>
      </p:pic>
      <p:pic>
        <p:nvPicPr>
          <p:cNvPr id="18" name="图片 17"/>
          <p:cNvPicPr>
            <a:picLocks noChangeAspect="1"/>
          </p:cNvPicPr>
          <p:nvPr/>
        </p:nvPicPr>
        <p:blipFill rotWithShape="1">
          <a:blip r:embed="rId6" cstate="screen">
            <a:duotone>
              <a:prstClr val="black"/>
              <a:schemeClr val="accent4">
                <a:tint val="45000"/>
                <a:satMod val="400000"/>
              </a:schemeClr>
            </a:duotone>
          </a:blip>
          <a:srcRect/>
          <a:stretch>
            <a:fillRect/>
          </a:stretch>
        </p:blipFill>
        <p:spPr>
          <a:xfrm rot="20486321">
            <a:off x="5699359" y="1667315"/>
            <a:ext cx="7213352" cy="2621012"/>
          </a:xfrm>
          <a:prstGeom prst="rect">
            <a:avLst/>
          </a:prstGeom>
        </p:spPr>
      </p:pic>
      <p:grpSp>
        <p:nvGrpSpPr>
          <p:cNvPr id="16" name="组合 15"/>
          <p:cNvGrpSpPr/>
          <p:nvPr/>
        </p:nvGrpSpPr>
        <p:grpSpPr>
          <a:xfrm>
            <a:off x="7985447" y="177007"/>
            <a:ext cx="1913099" cy="5922748"/>
            <a:chOff x="7874798" y="-184917"/>
            <a:chExt cx="1913099" cy="5922748"/>
          </a:xfrm>
        </p:grpSpPr>
        <p:sp>
          <p:nvSpPr>
            <p:cNvPr id="10" name="文本框 9"/>
            <p:cNvSpPr txBox="1"/>
            <p:nvPr/>
          </p:nvSpPr>
          <p:spPr>
            <a:xfrm>
              <a:off x="7933962" y="-184917"/>
              <a:ext cx="798285" cy="2215991"/>
            </a:xfrm>
            <a:prstGeom prst="rect">
              <a:avLst/>
            </a:prstGeom>
            <a:noFill/>
          </p:spPr>
          <p:txBody>
            <a:bodyPr wrap="square" rtlCol="0">
              <a:spAutoFit/>
            </a:bodyPr>
            <a:lstStyle/>
            <a:p>
              <a:pPr algn="ctr"/>
              <a:r>
                <a:rPr lang="zh-CN" altLang="en-US" sz="13800" dirty="0">
                  <a:solidFill>
                    <a:srgbClr val="FFDC7C"/>
                  </a:solidFill>
                  <a:effectLst>
                    <a:outerShdw blurRad="38100" dist="38100" dir="2700000" algn="tl">
                      <a:schemeClr val="tx1">
                        <a:lumMod val="85000"/>
                        <a:lumOff val="15000"/>
                        <a:alpha val="43000"/>
                      </a:schemeClr>
                    </a:outerShdw>
                  </a:effectLst>
                  <a:latin typeface="汉仪行楷简" panose="02010609000101010101" pitchFamily="49" charset="-122"/>
                  <a:ea typeface="汉仪行楷简" panose="02010609000101010101" pitchFamily="49" charset="-122"/>
                  <a:cs typeface="+mn-ea"/>
                  <a:sym typeface="+mn-lt"/>
                </a:rPr>
                <a:t>牛</a:t>
              </a:r>
            </a:p>
          </p:txBody>
        </p:sp>
        <p:sp>
          <p:nvSpPr>
            <p:cNvPr id="13" name="文本框 12"/>
            <p:cNvSpPr txBox="1"/>
            <p:nvPr/>
          </p:nvSpPr>
          <p:spPr>
            <a:xfrm>
              <a:off x="7874798" y="1753489"/>
              <a:ext cx="798285" cy="2215991"/>
            </a:xfrm>
            <a:prstGeom prst="rect">
              <a:avLst/>
            </a:prstGeom>
            <a:noFill/>
          </p:spPr>
          <p:txBody>
            <a:bodyPr wrap="square" rtlCol="0">
              <a:spAutoFit/>
            </a:bodyPr>
            <a:lstStyle/>
            <a:p>
              <a:pPr algn="ctr"/>
              <a:r>
                <a:rPr lang="zh-CN" altLang="en-US" sz="13800" dirty="0">
                  <a:solidFill>
                    <a:srgbClr val="FFDC7C"/>
                  </a:solidFill>
                  <a:effectLst>
                    <a:outerShdw blurRad="38100" dist="38100" dir="2700000" algn="tl">
                      <a:schemeClr val="tx1">
                        <a:lumMod val="85000"/>
                        <a:lumOff val="15000"/>
                        <a:alpha val="43000"/>
                      </a:schemeClr>
                    </a:outerShdw>
                  </a:effectLst>
                  <a:latin typeface="汉仪行楷简" panose="02010609000101010101" pitchFamily="49" charset="-122"/>
                  <a:ea typeface="汉仪行楷简" panose="02010609000101010101" pitchFamily="49" charset="-122"/>
                  <a:cs typeface="+mn-ea"/>
                  <a:sym typeface="+mn-lt"/>
                </a:rPr>
                <a:t>气</a:t>
              </a:r>
            </a:p>
          </p:txBody>
        </p:sp>
        <p:sp>
          <p:nvSpPr>
            <p:cNvPr id="14" name="文本框 13"/>
            <p:cNvSpPr txBox="1"/>
            <p:nvPr/>
          </p:nvSpPr>
          <p:spPr>
            <a:xfrm>
              <a:off x="8989612" y="1254864"/>
              <a:ext cx="798285" cy="2215991"/>
            </a:xfrm>
            <a:prstGeom prst="rect">
              <a:avLst/>
            </a:prstGeom>
            <a:noFill/>
          </p:spPr>
          <p:txBody>
            <a:bodyPr wrap="square" rtlCol="0">
              <a:spAutoFit/>
            </a:bodyPr>
            <a:lstStyle/>
            <a:p>
              <a:pPr algn="ctr"/>
              <a:r>
                <a:rPr lang="zh-CN" altLang="en-US" sz="13800" dirty="0">
                  <a:solidFill>
                    <a:srgbClr val="FFDC7C"/>
                  </a:solidFill>
                  <a:effectLst>
                    <a:outerShdw blurRad="38100" dist="38100" dir="2700000" algn="tl">
                      <a:schemeClr val="tx1">
                        <a:lumMod val="85000"/>
                        <a:lumOff val="15000"/>
                        <a:alpha val="43000"/>
                      </a:schemeClr>
                    </a:outerShdw>
                  </a:effectLst>
                  <a:latin typeface="汉仪行楷简" panose="02010609000101010101" pitchFamily="49" charset="-122"/>
                  <a:ea typeface="汉仪行楷简" panose="02010609000101010101" pitchFamily="49" charset="-122"/>
                  <a:cs typeface="+mn-ea"/>
                  <a:sym typeface="+mn-lt"/>
                </a:rPr>
                <a:t>冲</a:t>
              </a:r>
            </a:p>
          </p:txBody>
        </p:sp>
        <p:sp>
          <p:nvSpPr>
            <p:cNvPr id="15" name="文本框 14"/>
            <p:cNvSpPr txBox="1"/>
            <p:nvPr/>
          </p:nvSpPr>
          <p:spPr>
            <a:xfrm>
              <a:off x="8732247" y="3090953"/>
              <a:ext cx="798285" cy="2646878"/>
            </a:xfrm>
            <a:prstGeom prst="rect">
              <a:avLst/>
            </a:prstGeom>
            <a:noFill/>
          </p:spPr>
          <p:txBody>
            <a:bodyPr wrap="square" rtlCol="0">
              <a:spAutoFit/>
            </a:bodyPr>
            <a:lstStyle/>
            <a:p>
              <a:pPr algn="ctr"/>
              <a:r>
                <a:rPr lang="zh-CN" altLang="en-US" sz="16600" dirty="0">
                  <a:solidFill>
                    <a:srgbClr val="FFDC7C"/>
                  </a:solidFill>
                  <a:effectLst>
                    <a:outerShdw blurRad="38100" dist="38100" dir="2700000" algn="tl">
                      <a:schemeClr val="tx1">
                        <a:lumMod val="85000"/>
                        <a:lumOff val="15000"/>
                        <a:alpha val="43000"/>
                      </a:schemeClr>
                    </a:outerShdw>
                  </a:effectLst>
                  <a:latin typeface="汉仪行楷简" panose="02010609000101010101" pitchFamily="49" charset="-122"/>
                  <a:ea typeface="汉仪行楷简" panose="02010609000101010101" pitchFamily="49" charset="-122"/>
                  <a:cs typeface="+mn-ea"/>
                  <a:sym typeface="+mn-lt"/>
                </a:rPr>
                <a:t>天</a:t>
              </a:r>
            </a:p>
          </p:txBody>
        </p:sp>
      </p:grpSp>
      <p:grpSp>
        <p:nvGrpSpPr>
          <p:cNvPr id="25" name="组合 24"/>
          <p:cNvGrpSpPr/>
          <p:nvPr/>
        </p:nvGrpSpPr>
        <p:grpSpPr>
          <a:xfrm>
            <a:off x="1683682" y="1413282"/>
            <a:ext cx="3443514" cy="584775"/>
            <a:chOff x="1852095" y="1530638"/>
            <a:chExt cx="3443514" cy="584775"/>
          </a:xfrm>
        </p:grpSpPr>
        <p:sp>
          <p:nvSpPr>
            <p:cNvPr id="19" name="文本框 18"/>
            <p:cNvSpPr txBox="1"/>
            <p:nvPr/>
          </p:nvSpPr>
          <p:spPr>
            <a:xfrm>
              <a:off x="1852095" y="1530638"/>
              <a:ext cx="3443514" cy="584775"/>
            </a:xfrm>
            <a:prstGeom prst="rect">
              <a:avLst/>
            </a:prstGeom>
            <a:noFill/>
          </p:spPr>
          <p:txBody>
            <a:bodyPr wrap="square" rtlCol="0">
              <a:spAutoFit/>
            </a:bodyPr>
            <a:lstStyle/>
            <a:p>
              <a:pPr algn="dist"/>
              <a:r>
                <a:rPr lang="zh-CN" altLang="en-US" sz="3200" spc="800" dirty="0">
                  <a:solidFill>
                    <a:srgbClr val="FFDC7C"/>
                  </a:solidFill>
                  <a:effectLst>
                    <a:outerShdw blurRad="38100" dist="38100" dir="2700000" algn="tl">
                      <a:srgbClr val="000000">
                        <a:alpha val="43137"/>
                      </a:srgbClr>
                    </a:outerShdw>
                  </a:effectLst>
                  <a:cs typeface="+mn-ea"/>
                  <a:sym typeface="+mn-lt"/>
                </a:rPr>
                <a:t>新年寄语</a:t>
              </a:r>
            </a:p>
          </p:txBody>
        </p:sp>
        <p:cxnSp>
          <p:nvCxnSpPr>
            <p:cNvPr id="21" name="直接连接符 20"/>
            <p:cNvCxnSpPr/>
            <p:nvPr/>
          </p:nvCxnSpPr>
          <p:spPr>
            <a:xfrm flipV="1">
              <a:off x="2549740" y="1704975"/>
              <a:ext cx="108899" cy="290031"/>
            </a:xfrm>
            <a:prstGeom prst="line">
              <a:avLst/>
            </a:prstGeom>
            <a:ln w="15875">
              <a:solidFill>
                <a:srgbClr val="EAB44B"/>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519402" y="1704975"/>
              <a:ext cx="108899" cy="290031"/>
            </a:xfrm>
            <a:prstGeom prst="line">
              <a:avLst/>
            </a:prstGeom>
            <a:ln w="15875">
              <a:solidFill>
                <a:srgbClr val="EAB44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395181" y="1704975"/>
              <a:ext cx="108899" cy="290031"/>
            </a:xfrm>
            <a:prstGeom prst="line">
              <a:avLst/>
            </a:prstGeom>
            <a:ln w="15875">
              <a:solidFill>
                <a:srgbClr val="EAB44B"/>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969903" y="2058584"/>
            <a:ext cx="5049674" cy="1569660"/>
          </a:xfrm>
          <a:prstGeom prst="rect">
            <a:avLst/>
          </a:prstGeom>
          <a:noFill/>
        </p:spPr>
        <p:txBody>
          <a:bodyPr wrap="square" rtlCol="0">
            <a:spAutoFit/>
          </a:bodyPr>
          <a:lstStyle/>
          <a:p>
            <a:pPr>
              <a:lnSpc>
                <a:spcPct val="150000"/>
              </a:lnSpc>
            </a:pPr>
            <a:r>
              <a:rPr lang="zh-CN" altLang="en-US" sz="1600" b="0" i="0" spc="600" dirty="0">
                <a:solidFill>
                  <a:srgbClr val="FFDC7C"/>
                </a:solidFill>
                <a:effectLst>
                  <a:outerShdw blurRad="38100" dist="38100" dir="2700000" algn="tl">
                    <a:srgbClr val="000000">
                      <a:alpha val="43137"/>
                    </a:srgbClr>
                  </a:outerShdw>
                </a:effectLst>
                <a:cs typeface="+mn-ea"/>
                <a:sym typeface="+mn-lt"/>
              </a:rPr>
              <a:t>一张圆桌，满堂亲人围成圈；一道大餐，福禄寿财已上全；一杯美酒，喜乐甜蜜都斟满；一条祝福，千家万户已传遍：祝你新年快乐，喜事连连</a:t>
            </a:r>
            <a:r>
              <a:rPr lang="zh-CN" altLang="en-US" sz="1600" spc="600" dirty="0">
                <a:solidFill>
                  <a:srgbClr val="FFDC7C"/>
                </a:solidFill>
                <a:effectLst>
                  <a:outerShdw blurRad="38100" dist="38100" dir="2700000" algn="tl">
                    <a:srgbClr val="000000">
                      <a:alpha val="43137"/>
                    </a:srgbClr>
                  </a:outerShdw>
                </a:effectLst>
                <a:cs typeface="+mn-ea"/>
                <a:sym typeface="+mn-lt"/>
              </a:rPr>
              <a:t>。</a:t>
            </a:r>
          </a:p>
        </p:txBody>
      </p:sp>
      <p:sp>
        <p:nvSpPr>
          <p:cNvPr id="27" name="文本框 26"/>
          <p:cNvSpPr txBox="1"/>
          <p:nvPr/>
        </p:nvSpPr>
        <p:spPr>
          <a:xfrm>
            <a:off x="947689" y="3654614"/>
            <a:ext cx="5049674" cy="1569660"/>
          </a:xfrm>
          <a:prstGeom prst="rect">
            <a:avLst/>
          </a:prstGeom>
          <a:noFill/>
        </p:spPr>
        <p:txBody>
          <a:bodyPr wrap="square" rtlCol="0">
            <a:spAutoFit/>
          </a:bodyPr>
          <a:lstStyle/>
          <a:p>
            <a:pPr>
              <a:lnSpc>
                <a:spcPct val="150000"/>
              </a:lnSpc>
            </a:pPr>
            <a:r>
              <a:rPr lang="zh-CN" altLang="en-US" sz="1600" b="0" i="0" spc="600" dirty="0">
                <a:solidFill>
                  <a:srgbClr val="FFDC7C"/>
                </a:solidFill>
                <a:effectLst>
                  <a:outerShdw blurRad="38100" dist="38100" dir="2700000" algn="tl">
                    <a:srgbClr val="000000">
                      <a:alpha val="43137"/>
                    </a:srgbClr>
                  </a:outerShdw>
                </a:effectLst>
                <a:cs typeface="+mn-ea"/>
                <a:sym typeface="+mn-lt"/>
              </a:rPr>
              <a:t>心情的欢悦，元旦的喜悦，思念的愉悦，祝福的短信为你跳跃，温馨的笑容为你取悦，美好的愿望为你腾跃，提前祝你新年天天看好，成功之门等你跃！</a:t>
            </a:r>
            <a:endParaRPr lang="zh-CN" altLang="en-US" sz="1600" spc="600" dirty="0">
              <a:solidFill>
                <a:srgbClr val="FFDC7C"/>
              </a:solidFill>
              <a:effectLst>
                <a:outerShdw blurRad="38100" dist="38100" dir="2700000" algn="tl">
                  <a:srgbClr val="000000">
                    <a:alpha val="43137"/>
                  </a:srgbClr>
                </a:outerShdw>
              </a:effectLst>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802">
        <p:random/>
      </p:transition>
    </mc:Choice>
    <mc:Fallback xmlns="">
      <p:transition spd="slow" advTm="380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out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556" r="5556"/>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screen"/>
          <a:srcRect l="2604" t="5109" r="2699" b="6556"/>
          <a:stretch>
            <a:fillRect/>
          </a:stretch>
        </p:blipFill>
        <p:spPr>
          <a:xfrm>
            <a:off x="240394" y="229393"/>
            <a:ext cx="11722100" cy="6451600"/>
          </a:xfrm>
          <a:prstGeom prst="rect">
            <a:avLst/>
          </a:prstGeom>
        </p:spPr>
      </p:pic>
      <p:pic>
        <p:nvPicPr>
          <p:cNvPr id="4" name="图片 3"/>
          <p:cNvPicPr>
            <a:picLocks noChangeAspect="1"/>
          </p:cNvPicPr>
          <p:nvPr/>
        </p:nvPicPr>
        <p:blipFill rotWithShape="1">
          <a:blip r:embed="rId5" cstate="screen"/>
          <a:srcRect/>
          <a:stretch>
            <a:fillRect/>
          </a:stretch>
        </p:blipFill>
        <p:spPr>
          <a:xfrm>
            <a:off x="38096" y="547377"/>
            <a:ext cx="673100" cy="2784186"/>
          </a:xfrm>
          <a:prstGeom prst="rect">
            <a:avLst/>
          </a:prstGeom>
        </p:spPr>
      </p:pic>
      <p:pic>
        <p:nvPicPr>
          <p:cNvPr id="5" name="图片 4"/>
          <p:cNvPicPr>
            <a:picLocks noChangeAspect="1"/>
          </p:cNvPicPr>
          <p:nvPr/>
        </p:nvPicPr>
        <p:blipFill rotWithShape="1">
          <a:blip r:embed="rId6" cstate="screen"/>
          <a:srcRect/>
          <a:stretch>
            <a:fillRect/>
          </a:stretch>
        </p:blipFill>
        <p:spPr>
          <a:xfrm>
            <a:off x="10261600" y="-25400"/>
            <a:ext cx="1993900" cy="1892300"/>
          </a:xfrm>
          <a:prstGeom prst="rect">
            <a:avLst/>
          </a:prstGeom>
        </p:spPr>
      </p:pic>
      <p:pic>
        <p:nvPicPr>
          <p:cNvPr id="6" name="图片 5"/>
          <p:cNvPicPr>
            <a:picLocks noChangeAspect="1"/>
          </p:cNvPicPr>
          <p:nvPr/>
        </p:nvPicPr>
        <p:blipFill rotWithShape="1">
          <a:blip r:embed="rId7" cstate="screen"/>
          <a:srcRect/>
          <a:stretch>
            <a:fillRect/>
          </a:stretch>
        </p:blipFill>
        <p:spPr>
          <a:xfrm>
            <a:off x="4991100" y="5816600"/>
            <a:ext cx="2209800" cy="1016000"/>
          </a:xfrm>
          <a:prstGeom prst="rect">
            <a:avLst/>
          </a:prstGeom>
        </p:spPr>
      </p:pic>
      <p:pic>
        <p:nvPicPr>
          <p:cNvPr id="7" name="图片 6"/>
          <p:cNvPicPr>
            <a:picLocks noChangeAspect="1"/>
          </p:cNvPicPr>
          <p:nvPr/>
        </p:nvPicPr>
        <p:blipFill rotWithShape="1">
          <a:blip r:embed="rId8" cstate="screen"/>
          <a:srcRect/>
          <a:stretch>
            <a:fillRect/>
          </a:stretch>
        </p:blipFill>
        <p:spPr>
          <a:xfrm>
            <a:off x="3628571" y="1812012"/>
            <a:ext cx="1501019" cy="751513"/>
          </a:xfrm>
          <a:prstGeom prst="rect">
            <a:avLst/>
          </a:prstGeom>
        </p:spPr>
      </p:pic>
      <p:pic>
        <p:nvPicPr>
          <p:cNvPr id="8" name="图片 7"/>
          <p:cNvPicPr>
            <a:picLocks noChangeAspect="1"/>
          </p:cNvPicPr>
          <p:nvPr/>
        </p:nvPicPr>
        <p:blipFill rotWithShape="1">
          <a:blip r:embed="rId9" cstate="screen"/>
          <a:srcRect/>
          <a:stretch>
            <a:fillRect/>
          </a:stretch>
        </p:blipFill>
        <p:spPr>
          <a:xfrm>
            <a:off x="7062410" y="1812012"/>
            <a:ext cx="1501019" cy="836058"/>
          </a:xfrm>
          <a:prstGeom prst="rect">
            <a:avLst/>
          </a:prstGeom>
        </p:spPr>
      </p:pic>
      <p:sp>
        <p:nvSpPr>
          <p:cNvPr id="10" name="文本框 9"/>
          <p:cNvSpPr txBox="1"/>
          <p:nvPr/>
        </p:nvSpPr>
        <p:spPr>
          <a:xfrm>
            <a:off x="4991100" y="1299017"/>
            <a:ext cx="22098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500" dirty="0">
                <a:solidFill>
                  <a:srgbClr val="FFDC7C"/>
                </a:solidFill>
                <a:effectLst>
                  <a:outerShdw blurRad="38100" dist="38100" dir="2700000" algn="tl">
                    <a:srgbClr val="000000">
                      <a:alpha val="43137"/>
                    </a:srgbClr>
                  </a:outerShdw>
                </a:effectLst>
                <a:latin typeface="汉仪行楷简" panose="02010609000101010101" pitchFamily="49" charset="-122"/>
                <a:ea typeface="汉仪行楷简" panose="02010609000101010101" pitchFamily="49" charset="-122"/>
                <a:cs typeface="+mn-ea"/>
                <a:sym typeface="+mn-lt"/>
              </a:rPr>
              <a:t>肆</a:t>
            </a:r>
            <a:endParaRPr kumimoji="0" lang="zh-CN" altLang="en-US" sz="11500" b="0" i="0" u="none" strike="noStrike" kern="1200" cap="none" spc="0" normalizeH="0" baseline="0" noProof="0" dirty="0">
              <a:ln>
                <a:noFill/>
              </a:ln>
              <a:solidFill>
                <a:srgbClr val="FFDC7C"/>
              </a:solidFill>
              <a:effectLst>
                <a:outerShdw blurRad="38100" dist="38100" dir="2700000" algn="tl">
                  <a:srgbClr val="000000">
                    <a:alpha val="43137"/>
                  </a:srgbClr>
                </a:outerShdw>
              </a:effectLst>
              <a:uLnTx/>
              <a:uFillTx/>
              <a:latin typeface="汉仪行楷简" panose="02010609000101010101" pitchFamily="49" charset="-122"/>
              <a:ea typeface="汉仪行楷简" panose="02010609000101010101" pitchFamily="49" charset="-122"/>
              <a:cs typeface="+mn-ea"/>
              <a:sym typeface="+mn-lt"/>
            </a:endParaRPr>
          </a:p>
        </p:txBody>
      </p:sp>
      <p:sp>
        <p:nvSpPr>
          <p:cNvPr id="11" name="文本框 10"/>
          <p:cNvSpPr txBox="1"/>
          <p:nvPr/>
        </p:nvSpPr>
        <p:spPr>
          <a:xfrm>
            <a:off x="2881082" y="3261583"/>
            <a:ext cx="6778172" cy="1015663"/>
          </a:xfrm>
          <a:prstGeom prst="rect">
            <a:avLst/>
          </a:prstGeom>
          <a:noFill/>
        </p:spPr>
        <p:txBody>
          <a:bodyPr wrap="square" rtlCol="0">
            <a:spAutoFit/>
          </a:bodyPr>
          <a:lstStyle/>
          <a:p>
            <a:pPr lvl="0" algn="ctr"/>
            <a:r>
              <a:rPr lang="zh-CN" altLang="en-US" sz="6000" spc="2500" dirty="0">
                <a:solidFill>
                  <a:srgbClr val="FFDC7C"/>
                </a:solidFill>
                <a:effectLst>
                  <a:outerShdw blurRad="38100" dist="38100" dir="2700000" algn="tl">
                    <a:srgbClr val="000000">
                      <a:alpha val="43137"/>
                    </a:srgbClr>
                  </a:outerShdw>
                </a:effectLst>
                <a:latin typeface="汉仪行楷简" panose="02010609000101010101" pitchFamily="49" charset="-122"/>
                <a:ea typeface="汉仪行楷简" panose="02010609000101010101" pitchFamily="49" charset="-122"/>
                <a:cs typeface="+mn-ea"/>
                <a:sym typeface="+mn-lt"/>
              </a:rPr>
              <a:t>未来新发展</a:t>
            </a:r>
          </a:p>
        </p:txBody>
      </p:sp>
      <p:sp>
        <p:nvSpPr>
          <p:cNvPr id="12" name="文本框 11"/>
          <p:cNvSpPr txBox="1"/>
          <p:nvPr/>
        </p:nvSpPr>
        <p:spPr>
          <a:xfrm>
            <a:off x="3215822" y="4175774"/>
            <a:ext cx="5760356"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E8A7"/>
                </a:solidFill>
                <a:effectLst/>
                <a:uLnTx/>
                <a:uFillTx/>
                <a:cs typeface="+mn-ea"/>
                <a:sym typeface="+mn-lt"/>
              </a:rPr>
              <a:t>THE NEW YEAR BEGINS</a:t>
            </a:r>
            <a:endParaRPr kumimoji="0" lang="zh-CN" altLang="en-US" sz="2000" b="0" i="0" u="none" strike="noStrike" kern="1200" cap="none" spc="0" normalizeH="0" baseline="0" noProof="0" dirty="0">
              <a:ln>
                <a:noFill/>
              </a:ln>
              <a:solidFill>
                <a:srgbClr val="FFE8A7"/>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614">
        <p:random/>
      </p:transition>
    </mc:Choice>
    <mc:Fallback xmlns="">
      <p:transition spd="slow" advTm="361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645886" y="-667656"/>
            <a:ext cx="3962400" cy="8766628"/>
            <a:chOff x="645886" y="-667656"/>
            <a:chExt cx="3962400" cy="8766628"/>
          </a:xfrm>
        </p:grpSpPr>
        <p:sp>
          <p:nvSpPr>
            <p:cNvPr id="2" name="矩形 1"/>
            <p:cNvSpPr/>
            <p:nvPr/>
          </p:nvSpPr>
          <p:spPr>
            <a:xfrm>
              <a:off x="645886" y="-667656"/>
              <a:ext cx="3962400" cy="8766628"/>
            </a:xfrm>
            <a:prstGeom prst="rect">
              <a:avLst/>
            </a:prstGeom>
            <a:solidFill>
              <a:srgbClr val="E0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cstate="screen"/>
            <a:srcRect/>
            <a:stretch>
              <a:fillRect/>
            </a:stretch>
          </p:blipFill>
          <p:spPr>
            <a:xfrm>
              <a:off x="798286" y="-134256"/>
              <a:ext cx="3657600" cy="6858000"/>
            </a:xfrm>
            <a:prstGeom prst="rect">
              <a:avLst/>
            </a:prstGeom>
          </p:spPr>
        </p:pic>
      </p:grpSp>
      <p:grpSp>
        <p:nvGrpSpPr>
          <p:cNvPr id="13" name="组合 12"/>
          <p:cNvGrpSpPr/>
          <p:nvPr/>
        </p:nvGrpSpPr>
        <p:grpSpPr>
          <a:xfrm>
            <a:off x="5483816" y="1734539"/>
            <a:ext cx="5341256" cy="3679207"/>
            <a:chOff x="5556387" y="1569592"/>
            <a:chExt cx="5341256" cy="3679207"/>
          </a:xfrm>
        </p:grpSpPr>
        <p:grpSp>
          <p:nvGrpSpPr>
            <p:cNvPr id="5" name="组合 4"/>
            <p:cNvGrpSpPr/>
            <p:nvPr/>
          </p:nvGrpSpPr>
          <p:grpSpPr>
            <a:xfrm>
              <a:off x="5556387" y="1569592"/>
              <a:ext cx="1699986" cy="724522"/>
              <a:chOff x="916214" y="1928513"/>
              <a:chExt cx="1699986" cy="724522"/>
            </a:xfrm>
          </p:grpSpPr>
          <p:sp>
            <p:nvSpPr>
              <p:cNvPr id="6" name="文本框 5"/>
              <p:cNvSpPr txBox="1"/>
              <p:nvPr/>
            </p:nvSpPr>
            <p:spPr>
              <a:xfrm>
                <a:off x="916214" y="1928513"/>
                <a:ext cx="1699986" cy="369332"/>
              </a:xfrm>
              <a:prstGeom prst="rect">
                <a:avLst/>
              </a:prstGeom>
              <a:noFill/>
            </p:spPr>
            <p:txBody>
              <a:bodyPr wrap="square" rtlCol="0">
                <a:spAutoFit/>
              </a:bodyPr>
              <a:lstStyle/>
              <a:p>
                <a:r>
                  <a:rPr lang="zh-CN" altLang="en-US" spc="400" dirty="0">
                    <a:solidFill>
                      <a:schemeClr val="tx1">
                        <a:lumMod val="85000"/>
                        <a:lumOff val="15000"/>
                      </a:schemeClr>
                    </a:solidFill>
                    <a:cs typeface="+mn-ea"/>
                    <a:sym typeface="+mn-lt"/>
                  </a:rPr>
                  <a:t>新年快乐</a:t>
                </a:r>
              </a:p>
            </p:txBody>
          </p:sp>
          <p:sp>
            <p:nvSpPr>
              <p:cNvPr id="7" name="文本框 6"/>
              <p:cNvSpPr txBox="1"/>
              <p:nvPr/>
            </p:nvSpPr>
            <p:spPr>
              <a:xfrm>
                <a:off x="939233" y="2191370"/>
                <a:ext cx="1539649" cy="461665"/>
              </a:xfrm>
              <a:prstGeom prst="rect">
                <a:avLst/>
              </a:prstGeom>
              <a:noFill/>
            </p:spPr>
            <p:txBody>
              <a:bodyPr wrap="square" rtlCol="0">
                <a:spAutoFit/>
              </a:bodyPr>
              <a:lstStyle/>
              <a:p>
                <a:r>
                  <a:rPr lang="en-US" altLang="zh-CN" sz="1200" spc="100" dirty="0">
                    <a:solidFill>
                      <a:srgbClr val="E0223B"/>
                    </a:solidFill>
                    <a:cs typeface="+mn-ea"/>
                    <a:sym typeface="+mn-lt"/>
                  </a:rPr>
                  <a:t>HAPPY NEW YEAR</a:t>
                </a:r>
                <a:endParaRPr lang="zh-CN" altLang="en-US" sz="1200" spc="100" dirty="0">
                  <a:solidFill>
                    <a:srgbClr val="E0223B"/>
                  </a:solidFill>
                  <a:cs typeface="+mn-ea"/>
                  <a:sym typeface="+mn-lt"/>
                </a:endParaRPr>
              </a:p>
            </p:txBody>
          </p:sp>
          <p:pic>
            <p:nvPicPr>
              <p:cNvPr id="8" name="图片 7"/>
              <p:cNvPicPr>
                <a:picLocks noChangeAspect="1"/>
              </p:cNvPicPr>
              <p:nvPr/>
            </p:nvPicPr>
            <p:blipFill rotWithShape="1">
              <a:blip r:embed="rId4" cstate="screen"/>
              <a:srcRect/>
              <a:stretch>
                <a:fillRect/>
              </a:stretch>
            </p:blipFill>
            <p:spPr>
              <a:xfrm>
                <a:off x="2095022" y="2021252"/>
                <a:ext cx="173516" cy="241237"/>
              </a:xfrm>
              <a:prstGeom prst="rect">
                <a:avLst/>
              </a:prstGeom>
            </p:spPr>
          </p:pic>
        </p:grpSp>
        <p:sp>
          <p:nvSpPr>
            <p:cNvPr id="9" name="文本框 8"/>
            <p:cNvSpPr txBox="1"/>
            <p:nvPr/>
          </p:nvSpPr>
          <p:spPr>
            <a:xfrm>
              <a:off x="5556387" y="2371066"/>
              <a:ext cx="5341256" cy="523220"/>
            </a:xfrm>
            <a:prstGeom prst="rect">
              <a:avLst/>
            </a:prstGeom>
            <a:noFill/>
          </p:spPr>
          <p:txBody>
            <a:bodyPr wrap="square" rtlCol="0">
              <a:spAutoFit/>
            </a:bodyPr>
            <a:lstStyle/>
            <a:p>
              <a:r>
                <a:rPr lang="zh-CN" altLang="en-US" sz="1400" spc="400" dirty="0">
                  <a:cs typeface="+mn-ea"/>
                  <a:sym typeface="+mn-lt"/>
                </a:rPr>
                <a:t>单击此处添加标题内容标题内容要与文本相关注意字体大小及内容匹配度。</a:t>
              </a:r>
            </a:p>
          </p:txBody>
        </p:sp>
        <p:sp>
          <p:nvSpPr>
            <p:cNvPr id="10" name="文本框 9"/>
            <p:cNvSpPr txBox="1"/>
            <p:nvPr/>
          </p:nvSpPr>
          <p:spPr>
            <a:xfrm>
              <a:off x="5556387" y="3155904"/>
              <a:ext cx="5341256" cy="523220"/>
            </a:xfrm>
            <a:prstGeom prst="rect">
              <a:avLst/>
            </a:prstGeom>
            <a:noFill/>
          </p:spPr>
          <p:txBody>
            <a:bodyPr wrap="square" rtlCol="0">
              <a:spAutoFit/>
            </a:bodyPr>
            <a:lstStyle/>
            <a:p>
              <a:r>
                <a:rPr lang="zh-CN" altLang="en-US" sz="1400" spc="400" dirty="0">
                  <a:cs typeface="+mn-ea"/>
                  <a:sym typeface="+mn-lt"/>
                </a:rPr>
                <a:t>单击此处添加标题内容标题内容要与文本相关注意字体大小及内容匹配度。</a:t>
              </a:r>
            </a:p>
          </p:txBody>
        </p:sp>
        <p:sp>
          <p:nvSpPr>
            <p:cNvPr id="11" name="文本框 10"/>
            <p:cNvSpPr txBox="1"/>
            <p:nvPr/>
          </p:nvSpPr>
          <p:spPr>
            <a:xfrm>
              <a:off x="5556387" y="3940742"/>
              <a:ext cx="5341256" cy="523220"/>
            </a:xfrm>
            <a:prstGeom prst="rect">
              <a:avLst/>
            </a:prstGeom>
            <a:noFill/>
          </p:spPr>
          <p:txBody>
            <a:bodyPr wrap="square" rtlCol="0">
              <a:spAutoFit/>
            </a:bodyPr>
            <a:lstStyle/>
            <a:p>
              <a:r>
                <a:rPr lang="zh-CN" altLang="en-US" sz="1400" spc="400" dirty="0">
                  <a:cs typeface="+mn-ea"/>
                  <a:sym typeface="+mn-lt"/>
                </a:rPr>
                <a:t>单击此处添加标题内容标题内容要与文本相关注意字体大小及内容匹配度。</a:t>
              </a:r>
            </a:p>
          </p:txBody>
        </p:sp>
        <p:sp>
          <p:nvSpPr>
            <p:cNvPr id="12" name="文本框 11"/>
            <p:cNvSpPr txBox="1"/>
            <p:nvPr/>
          </p:nvSpPr>
          <p:spPr>
            <a:xfrm>
              <a:off x="5556387" y="4725579"/>
              <a:ext cx="5341256" cy="523220"/>
            </a:xfrm>
            <a:prstGeom prst="rect">
              <a:avLst/>
            </a:prstGeom>
            <a:noFill/>
          </p:spPr>
          <p:txBody>
            <a:bodyPr wrap="square" rtlCol="0">
              <a:spAutoFit/>
            </a:bodyPr>
            <a:lstStyle/>
            <a:p>
              <a:r>
                <a:rPr lang="zh-CN" altLang="en-US" sz="1400" spc="400" dirty="0">
                  <a:cs typeface="+mn-ea"/>
                  <a:sym typeface="+mn-lt"/>
                </a:rPr>
                <a:t>单击此处添加标题内容标题内容要与文本相关注意字体大小及内容匹配度。</a:t>
              </a:r>
            </a:p>
          </p:txBody>
        </p:sp>
      </p:grpSp>
      <p:pic>
        <p:nvPicPr>
          <p:cNvPr id="14" name="图片 13"/>
          <p:cNvPicPr>
            <a:picLocks noChangeAspect="1"/>
          </p:cNvPicPr>
          <p:nvPr/>
        </p:nvPicPr>
        <p:blipFill rotWithShape="1">
          <a:blip r:embed="rId5" cstate="screen"/>
          <a:srcRect/>
          <a:stretch>
            <a:fillRect/>
          </a:stretch>
        </p:blipFill>
        <p:spPr>
          <a:xfrm>
            <a:off x="9860643" y="-134256"/>
            <a:ext cx="2510972" cy="238302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684">
        <p:random/>
      </p:transition>
    </mc:Choice>
    <mc:Fallback xmlns="">
      <p:transition spd="slow" advTm="268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95320" y="266154"/>
            <a:ext cx="3601360" cy="972368"/>
            <a:chOff x="4295320" y="202654"/>
            <a:chExt cx="3601360" cy="972368"/>
          </a:xfrm>
        </p:grpSpPr>
        <p:sp>
          <p:nvSpPr>
            <p:cNvPr id="7" name="文本框 6"/>
            <p:cNvSpPr txBox="1"/>
            <p:nvPr/>
          </p:nvSpPr>
          <p:spPr>
            <a:xfrm>
              <a:off x="4295320" y="202654"/>
              <a:ext cx="3601360" cy="769441"/>
            </a:xfrm>
            <a:prstGeom prst="rect">
              <a:avLst/>
            </a:prstGeom>
            <a:noFill/>
          </p:spPr>
          <p:txBody>
            <a:bodyPr wrap="square" rtlCol="0">
              <a:spAutoFit/>
            </a:bodyPr>
            <a:lstStyle/>
            <a:p>
              <a:pPr algn="dist"/>
              <a:r>
                <a:rPr lang="zh-CN" altLang="en-US" sz="4400" dirty="0">
                  <a:solidFill>
                    <a:schemeClr val="tx1">
                      <a:lumMod val="85000"/>
                      <a:lumOff val="15000"/>
                    </a:schemeClr>
                  </a:solidFill>
                  <a:cs typeface="+mn-ea"/>
                  <a:sym typeface="+mn-lt"/>
                </a:rPr>
                <a:t>未来新发展</a:t>
              </a:r>
            </a:p>
          </p:txBody>
        </p:sp>
        <p:sp>
          <p:nvSpPr>
            <p:cNvPr id="8" name="文本框 7"/>
            <p:cNvSpPr txBox="1"/>
            <p:nvPr/>
          </p:nvSpPr>
          <p:spPr>
            <a:xfrm>
              <a:off x="4840513" y="867245"/>
              <a:ext cx="2510972" cy="307777"/>
            </a:xfrm>
            <a:prstGeom prst="rect">
              <a:avLst/>
            </a:prstGeom>
            <a:noFill/>
          </p:spPr>
          <p:txBody>
            <a:bodyPr wrap="square" rtlCol="0">
              <a:spAutoFit/>
            </a:bodyPr>
            <a:lstStyle/>
            <a:p>
              <a:pPr algn="dist"/>
              <a:r>
                <a:rPr lang="en-US" altLang="zh-CN" sz="1400" dirty="0">
                  <a:solidFill>
                    <a:srgbClr val="E0223B"/>
                  </a:solidFill>
                  <a:cs typeface="+mn-ea"/>
                  <a:sym typeface="+mn-lt"/>
                </a:rPr>
                <a:t>NEW YEAR NEW POLICY</a:t>
              </a:r>
              <a:endParaRPr lang="zh-CN" altLang="en-US" sz="1400" dirty="0">
                <a:solidFill>
                  <a:srgbClr val="E0223B"/>
                </a:solidFill>
                <a:cs typeface="+mn-ea"/>
                <a:sym typeface="+mn-lt"/>
              </a:endParaRPr>
            </a:p>
          </p:txBody>
        </p:sp>
      </p:grpSp>
      <p:grpSp>
        <p:nvGrpSpPr>
          <p:cNvPr id="30" name="组合 29"/>
          <p:cNvGrpSpPr/>
          <p:nvPr/>
        </p:nvGrpSpPr>
        <p:grpSpPr>
          <a:xfrm>
            <a:off x="2284215" y="1369170"/>
            <a:ext cx="2291819" cy="2180237"/>
            <a:chOff x="2284215" y="1369170"/>
            <a:chExt cx="2291819" cy="2180237"/>
          </a:xfrm>
        </p:grpSpPr>
        <p:pic>
          <p:nvPicPr>
            <p:cNvPr id="5" name="图片 4"/>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3002732" y="1369170"/>
              <a:ext cx="854789" cy="1053296"/>
            </a:xfrm>
            <a:prstGeom prst="rect">
              <a:avLst/>
            </a:prstGeom>
          </p:spPr>
        </p:pic>
        <p:grpSp>
          <p:nvGrpSpPr>
            <p:cNvPr id="12" name="组合 11"/>
            <p:cNvGrpSpPr/>
            <p:nvPr/>
          </p:nvGrpSpPr>
          <p:grpSpPr>
            <a:xfrm>
              <a:off x="2284215" y="2469953"/>
              <a:ext cx="2291819" cy="1079454"/>
              <a:chOff x="1534505" y="4530725"/>
              <a:chExt cx="2291819" cy="1079454"/>
            </a:xfrm>
          </p:grpSpPr>
          <p:sp>
            <p:nvSpPr>
              <p:cNvPr id="13" name="文本框 12"/>
              <p:cNvSpPr txBox="1"/>
              <p:nvPr/>
            </p:nvSpPr>
            <p:spPr>
              <a:xfrm>
                <a:off x="1534505" y="5010015"/>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sp>
            <p:nvSpPr>
              <p:cNvPr id="14" name="文本框 13"/>
              <p:cNvSpPr txBox="1"/>
              <p:nvPr/>
            </p:nvSpPr>
            <p:spPr>
              <a:xfrm>
                <a:off x="1967854" y="4530725"/>
                <a:ext cx="1425120" cy="307777"/>
              </a:xfrm>
              <a:prstGeom prst="rect">
                <a:avLst/>
              </a:prstGeom>
              <a:noFill/>
            </p:spPr>
            <p:txBody>
              <a:bodyPr wrap="square" rtlCol="0">
                <a:spAutoFit/>
              </a:bodyPr>
              <a:lstStyle/>
              <a:p>
                <a:pPr algn="ctr"/>
                <a:r>
                  <a:rPr lang="zh-CN" altLang="en-US" sz="1400" spc="400" dirty="0">
                    <a:cs typeface="+mn-ea"/>
                    <a:sym typeface="+mn-lt"/>
                  </a:rPr>
                  <a:t>添加标题</a:t>
                </a:r>
              </a:p>
            </p:txBody>
          </p:sp>
          <p:sp>
            <p:nvSpPr>
              <p:cNvPr id="15" name="文本框 14"/>
              <p:cNvSpPr txBox="1"/>
              <p:nvPr/>
            </p:nvSpPr>
            <p:spPr>
              <a:xfrm>
                <a:off x="1808645" y="4773576"/>
                <a:ext cx="1743539" cy="261610"/>
              </a:xfrm>
              <a:prstGeom prst="rect">
                <a:avLst/>
              </a:prstGeom>
              <a:noFill/>
            </p:spPr>
            <p:txBody>
              <a:bodyPr wrap="square" rtlCol="0">
                <a:spAutoFit/>
              </a:bodyPr>
              <a:lstStyle/>
              <a:p>
                <a:pPr algn="ctr"/>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grpSp>
      <p:grpSp>
        <p:nvGrpSpPr>
          <p:cNvPr id="31" name="组合 30"/>
          <p:cNvGrpSpPr/>
          <p:nvPr/>
        </p:nvGrpSpPr>
        <p:grpSpPr>
          <a:xfrm>
            <a:off x="7589472" y="1369170"/>
            <a:ext cx="2291819" cy="2180237"/>
            <a:chOff x="7589472" y="1369170"/>
            <a:chExt cx="2291819" cy="2180237"/>
          </a:xfrm>
        </p:grpSpPr>
        <p:pic>
          <p:nvPicPr>
            <p:cNvPr id="9" name="图片 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a:off x="8244255" y="1369170"/>
              <a:ext cx="854789" cy="1053296"/>
            </a:xfrm>
            <a:prstGeom prst="rect">
              <a:avLst/>
            </a:prstGeom>
          </p:spPr>
        </p:pic>
        <p:grpSp>
          <p:nvGrpSpPr>
            <p:cNvPr id="16" name="组合 15"/>
            <p:cNvGrpSpPr/>
            <p:nvPr/>
          </p:nvGrpSpPr>
          <p:grpSpPr>
            <a:xfrm>
              <a:off x="7589472" y="2469953"/>
              <a:ext cx="2291819" cy="1079454"/>
              <a:chOff x="1534505" y="4530725"/>
              <a:chExt cx="2291819" cy="1079454"/>
            </a:xfrm>
          </p:grpSpPr>
          <p:sp>
            <p:nvSpPr>
              <p:cNvPr id="17" name="文本框 16"/>
              <p:cNvSpPr txBox="1"/>
              <p:nvPr/>
            </p:nvSpPr>
            <p:spPr>
              <a:xfrm>
                <a:off x="1534505" y="5010015"/>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sp>
            <p:nvSpPr>
              <p:cNvPr id="18" name="文本框 17"/>
              <p:cNvSpPr txBox="1"/>
              <p:nvPr/>
            </p:nvSpPr>
            <p:spPr>
              <a:xfrm>
                <a:off x="1967854" y="4530725"/>
                <a:ext cx="1425120" cy="307777"/>
              </a:xfrm>
              <a:prstGeom prst="rect">
                <a:avLst/>
              </a:prstGeom>
              <a:noFill/>
            </p:spPr>
            <p:txBody>
              <a:bodyPr wrap="square" rtlCol="0">
                <a:spAutoFit/>
              </a:bodyPr>
              <a:lstStyle/>
              <a:p>
                <a:pPr algn="ctr"/>
                <a:r>
                  <a:rPr lang="zh-CN" altLang="en-US" sz="1400" spc="400" dirty="0">
                    <a:cs typeface="+mn-ea"/>
                    <a:sym typeface="+mn-lt"/>
                  </a:rPr>
                  <a:t>添加标题</a:t>
                </a:r>
              </a:p>
            </p:txBody>
          </p:sp>
          <p:sp>
            <p:nvSpPr>
              <p:cNvPr id="19" name="文本框 18"/>
              <p:cNvSpPr txBox="1"/>
              <p:nvPr/>
            </p:nvSpPr>
            <p:spPr>
              <a:xfrm>
                <a:off x="1808645" y="4773576"/>
                <a:ext cx="1743539" cy="261610"/>
              </a:xfrm>
              <a:prstGeom prst="rect">
                <a:avLst/>
              </a:prstGeom>
              <a:noFill/>
            </p:spPr>
            <p:txBody>
              <a:bodyPr wrap="square" rtlCol="0">
                <a:spAutoFit/>
              </a:bodyPr>
              <a:lstStyle/>
              <a:p>
                <a:pPr algn="ctr"/>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grpSp>
      <p:grpSp>
        <p:nvGrpSpPr>
          <p:cNvPr id="32" name="组合 31"/>
          <p:cNvGrpSpPr/>
          <p:nvPr/>
        </p:nvGrpSpPr>
        <p:grpSpPr>
          <a:xfrm>
            <a:off x="2284215" y="3973474"/>
            <a:ext cx="2291819" cy="2061855"/>
            <a:chOff x="2284215" y="3973474"/>
            <a:chExt cx="2291819" cy="2061855"/>
          </a:xfrm>
        </p:grpSpPr>
        <p:pic>
          <p:nvPicPr>
            <p:cNvPr id="10" name="图片 9"/>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4700"/>
                      </a14:imgEffect>
                    </a14:imgLayer>
                  </a14:imgProps>
                </a:ext>
              </a:extLst>
            </a:blip>
            <a:srcRect/>
            <a:stretch>
              <a:fillRect/>
            </a:stretch>
          </p:blipFill>
          <p:spPr>
            <a:xfrm>
              <a:off x="3002732" y="3973474"/>
              <a:ext cx="854789" cy="1053296"/>
            </a:xfrm>
            <a:prstGeom prst="rect">
              <a:avLst/>
            </a:prstGeom>
          </p:spPr>
        </p:pic>
        <p:grpSp>
          <p:nvGrpSpPr>
            <p:cNvPr id="20" name="组合 19"/>
            <p:cNvGrpSpPr/>
            <p:nvPr/>
          </p:nvGrpSpPr>
          <p:grpSpPr>
            <a:xfrm>
              <a:off x="2284215" y="4955875"/>
              <a:ext cx="2291819" cy="1079454"/>
              <a:chOff x="1534505" y="4530725"/>
              <a:chExt cx="2291819" cy="1079454"/>
            </a:xfrm>
          </p:grpSpPr>
          <p:sp>
            <p:nvSpPr>
              <p:cNvPr id="21" name="文本框 20"/>
              <p:cNvSpPr txBox="1"/>
              <p:nvPr/>
            </p:nvSpPr>
            <p:spPr>
              <a:xfrm>
                <a:off x="1534505" y="5010015"/>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sp>
            <p:nvSpPr>
              <p:cNvPr id="22" name="文本框 21"/>
              <p:cNvSpPr txBox="1"/>
              <p:nvPr/>
            </p:nvSpPr>
            <p:spPr>
              <a:xfrm>
                <a:off x="1967854" y="4530725"/>
                <a:ext cx="1425120" cy="307777"/>
              </a:xfrm>
              <a:prstGeom prst="rect">
                <a:avLst/>
              </a:prstGeom>
              <a:noFill/>
            </p:spPr>
            <p:txBody>
              <a:bodyPr wrap="square" rtlCol="0">
                <a:spAutoFit/>
              </a:bodyPr>
              <a:lstStyle/>
              <a:p>
                <a:pPr algn="ctr"/>
                <a:r>
                  <a:rPr lang="zh-CN" altLang="en-US" sz="1400" spc="400" dirty="0">
                    <a:cs typeface="+mn-ea"/>
                    <a:sym typeface="+mn-lt"/>
                  </a:rPr>
                  <a:t>添加标题</a:t>
                </a:r>
              </a:p>
            </p:txBody>
          </p:sp>
          <p:sp>
            <p:nvSpPr>
              <p:cNvPr id="23" name="文本框 22"/>
              <p:cNvSpPr txBox="1"/>
              <p:nvPr/>
            </p:nvSpPr>
            <p:spPr>
              <a:xfrm>
                <a:off x="1808645" y="4773576"/>
                <a:ext cx="1743539" cy="261610"/>
              </a:xfrm>
              <a:prstGeom prst="rect">
                <a:avLst/>
              </a:prstGeom>
              <a:noFill/>
            </p:spPr>
            <p:txBody>
              <a:bodyPr wrap="square" rtlCol="0">
                <a:spAutoFit/>
              </a:bodyPr>
              <a:lstStyle/>
              <a:p>
                <a:pPr algn="ctr"/>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grpSp>
      <p:grpSp>
        <p:nvGrpSpPr>
          <p:cNvPr id="33" name="组合 32"/>
          <p:cNvGrpSpPr/>
          <p:nvPr/>
        </p:nvGrpSpPr>
        <p:grpSpPr>
          <a:xfrm>
            <a:off x="7589472" y="3902579"/>
            <a:ext cx="2291819" cy="2132750"/>
            <a:chOff x="7589472" y="3902579"/>
            <a:chExt cx="2291819" cy="2132750"/>
          </a:xfrm>
        </p:grpSpPr>
        <p:pic>
          <p:nvPicPr>
            <p:cNvPr id="11" name="图片 10"/>
            <p:cNvPicPr>
              <a:picLocks noChangeAspect="1"/>
            </p:cNvPicPr>
            <p:nvPr/>
          </p:nvPicPr>
          <p:blipFill rotWithShape="1">
            <a:blip r:embed="rId9" cstate="screen">
              <a:extLst>
                <a:ext uri="{BEBA8EAE-BF5A-486C-A8C5-ECC9F3942E4B}">
                  <a14:imgProps xmlns:a14="http://schemas.microsoft.com/office/drawing/2010/main">
                    <a14:imgLayer r:embed="rId10">
                      <a14:imgEffect>
                        <a14:colorTemperature colorTemp="4700"/>
                      </a14:imgEffect>
                    </a14:imgLayer>
                  </a14:imgProps>
                </a:ext>
              </a:extLst>
            </a:blip>
            <a:srcRect/>
            <a:stretch>
              <a:fillRect/>
            </a:stretch>
          </p:blipFill>
          <p:spPr>
            <a:xfrm>
              <a:off x="8191265" y="3902579"/>
              <a:ext cx="1088231" cy="1053296"/>
            </a:xfrm>
            <a:prstGeom prst="rect">
              <a:avLst/>
            </a:prstGeom>
          </p:spPr>
        </p:pic>
        <p:grpSp>
          <p:nvGrpSpPr>
            <p:cNvPr id="24" name="组合 23"/>
            <p:cNvGrpSpPr/>
            <p:nvPr/>
          </p:nvGrpSpPr>
          <p:grpSpPr>
            <a:xfrm>
              <a:off x="7589472" y="4955875"/>
              <a:ext cx="2291819" cy="1079454"/>
              <a:chOff x="1534505" y="4530725"/>
              <a:chExt cx="2291819" cy="1079454"/>
            </a:xfrm>
          </p:grpSpPr>
          <p:sp>
            <p:nvSpPr>
              <p:cNvPr id="25" name="文本框 24"/>
              <p:cNvSpPr txBox="1"/>
              <p:nvPr/>
            </p:nvSpPr>
            <p:spPr>
              <a:xfrm>
                <a:off x="1534505" y="5010015"/>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sp>
            <p:nvSpPr>
              <p:cNvPr id="26" name="文本框 25"/>
              <p:cNvSpPr txBox="1"/>
              <p:nvPr/>
            </p:nvSpPr>
            <p:spPr>
              <a:xfrm>
                <a:off x="1967854" y="4530725"/>
                <a:ext cx="1425120" cy="307777"/>
              </a:xfrm>
              <a:prstGeom prst="rect">
                <a:avLst/>
              </a:prstGeom>
              <a:noFill/>
            </p:spPr>
            <p:txBody>
              <a:bodyPr wrap="square" rtlCol="0">
                <a:spAutoFit/>
              </a:bodyPr>
              <a:lstStyle/>
              <a:p>
                <a:pPr algn="ctr"/>
                <a:r>
                  <a:rPr lang="zh-CN" altLang="en-US" sz="1400" spc="400" dirty="0">
                    <a:cs typeface="+mn-ea"/>
                    <a:sym typeface="+mn-lt"/>
                  </a:rPr>
                  <a:t>添加标题</a:t>
                </a:r>
              </a:p>
            </p:txBody>
          </p:sp>
          <p:sp>
            <p:nvSpPr>
              <p:cNvPr id="27" name="文本框 26"/>
              <p:cNvSpPr txBox="1"/>
              <p:nvPr/>
            </p:nvSpPr>
            <p:spPr>
              <a:xfrm>
                <a:off x="1808645" y="4773576"/>
                <a:ext cx="1743539" cy="261610"/>
              </a:xfrm>
              <a:prstGeom prst="rect">
                <a:avLst/>
              </a:prstGeom>
              <a:noFill/>
            </p:spPr>
            <p:txBody>
              <a:bodyPr wrap="square" rtlCol="0">
                <a:spAutoFit/>
              </a:bodyPr>
              <a:lstStyle/>
              <a:p>
                <a:pPr algn="ctr"/>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grpSp>
      <p:sp>
        <p:nvSpPr>
          <p:cNvPr id="28" name="矩形 27"/>
          <p:cNvSpPr/>
          <p:nvPr/>
        </p:nvSpPr>
        <p:spPr>
          <a:xfrm rot="1884819">
            <a:off x="11133481" y="3386411"/>
            <a:ext cx="876300" cy="5324269"/>
          </a:xfrm>
          <a:prstGeom prst="rect">
            <a:avLst/>
          </a:prstGeom>
          <a:solidFill>
            <a:srgbClr val="E0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rot="1884819">
            <a:off x="254631" y="-2011261"/>
            <a:ext cx="876300" cy="5324269"/>
          </a:xfrm>
          <a:prstGeom prst="rect">
            <a:avLst/>
          </a:prstGeom>
          <a:solidFill>
            <a:srgbClr val="E0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503">
        <p:random/>
      </p:transition>
    </mc:Choice>
    <mc:Fallback xmlns="">
      <p:transition spd="slow" advTm="550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up)">
                                      <p:cBhvr>
                                        <p:cTn id="14" dur="500"/>
                                        <p:tgtEl>
                                          <p:spTgt spid="2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8158389" y="4402662"/>
            <a:ext cx="2095500" cy="2095500"/>
          </a:xfrm>
          <a:prstGeom prst="rect">
            <a:avLst/>
          </a:prstGeom>
        </p:spPr>
      </p:pic>
      <p:pic>
        <p:nvPicPr>
          <p:cNvPr id="8" name="图片 7"/>
          <p:cNvPicPr>
            <a:picLocks noChangeAspect="1"/>
          </p:cNvPicPr>
          <p:nvPr/>
        </p:nvPicPr>
        <p:blipFill>
          <a:blip r:embed="rId4" cstate="screen"/>
          <a:stretch>
            <a:fillRect/>
          </a:stretch>
        </p:blipFill>
        <p:spPr>
          <a:xfrm>
            <a:off x="5048250" y="4402662"/>
            <a:ext cx="2095500" cy="2095500"/>
          </a:xfrm>
          <a:prstGeom prst="rect">
            <a:avLst/>
          </a:prstGeom>
        </p:spPr>
      </p:pic>
      <p:pic>
        <p:nvPicPr>
          <p:cNvPr id="10" name="图片 9"/>
          <p:cNvPicPr>
            <a:picLocks noChangeAspect="1"/>
          </p:cNvPicPr>
          <p:nvPr/>
        </p:nvPicPr>
        <p:blipFill>
          <a:blip r:embed="rId5" cstate="screen"/>
          <a:stretch>
            <a:fillRect/>
          </a:stretch>
        </p:blipFill>
        <p:spPr>
          <a:xfrm>
            <a:off x="101600" y="2044700"/>
            <a:ext cx="4213720" cy="4213720"/>
          </a:xfrm>
          <a:prstGeom prst="rect">
            <a:avLst/>
          </a:prstGeom>
        </p:spPr>
      </p:pic>
      <p:grpSp>
        <p:nvGrpSpPr>
          <p:cNvPr id="13" name="组合 12"/>
          <p:cNvGrpSpPr/>
          <p:nvPr/>
        </p:nvGrpSpPr>
        <p:grpSpPr>
          <a:xfrm>
            <a:off x="10558502" y="520700"/>
            <a:ext cx="692497" cy="3048000"/>
            <a:chOff x="10558502" y="520700"/>
            <a:chExt cx="692497" cy="3048000"/>
          </a:xfrm>
        </p:grpSpPr>
        <p:sp>
          <p:nvSpPr>
            <p:cNvPr id="11" name="文本框 10"/>
            <p:cNvSpPr txBox="1"/>
            <p:nvPr/>
          </p:nvSpPr>
          <p:spPr>
            <a:xfrm>
              <a:off x="10558502" y="520700"/>
              <a:ext cx="553998" cy="3048000"/>
            </a:xfrm>
            <a:prstGeom prst="rect">
              <a:avLst/>
            </a:prstGeom>
            <a:noFill/>
          </p:spPr>
          <p:txBody>
            <a:bodyPr vert="eaVert" wrap="square" rtlCol="0">
              <a:spAutoFit/>
            </a:bodyPr>
            <a:lstStyle/>
            <a:p>
              <a:pPr algn="ctr"/>
              <a:r>
                <a:rPr lang="zh-CN" altLang="en-US" sz="2400" spc="700" dirty="0">
                  <a:solidFill>
                    <a:srgbClr val="E0223B"/>
                  </a:solidFill>
                  <a:cs typeface="+mn-ea"/>
                  <a:sym typeface="+mn-lt"/>
                </a:rPr>
                <a:t>未来新发展</a:t>
              </a:r>
            </a:p>
          </p:txBody>
        </p:sp>
        <p:sp>
          <p:nvSpPr>
            <p:cNvPr id="12" name="文本框 11"/>
            <p:cNvSpPr txBox="1"/>
            <p:nvPr/>
          </p:nvSpPr>
          <p:spPr>
            <a:xfrm rot="5400000">
              <a:off x="9879445" y="1851706"/>
              <a:ext cx="246611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cs typeface="+mn-ea"/>
                  <a:sym typeface="+mn-lt"/>
                </a:rPr>
                <a:t>THE NEW YEAR BEGINS</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14" name="组合 13"/>
          <p:cNvGrpSpPr/>
          <p:nvPr/>
        </p:nvGrpSpPr>
        <p:grpSpPr>
          <a:xfrm>
            <a:off x="1378714" y="383901"/>
            <a:ext cx="1699986" cy="516773"/>
            <a:chOff x="916214" y="1928513"/>
            <a:chExt cx="1699986" cy="516773"/>
          </a:xfrm>
        </p:grpSpPr>
        <p:sp>
          <p:nvSpPr>
            <p:cNvPr id="15" name="文本框 14"/>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16" name="文本框 15"/>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17" name="图片 16"/>
            <p:cNvPicPr>
              <a:picLocks noChangeAspect="1"/>
            </p:cNvPicPr>
            <p:nvPr/>
          </p:nvPicPr>
          <p:blipFill rotWithShape="1">
            <a:blip r:embed="rId6" cstate="screen"/>
            <a:srcRect/>
            <a:stretch>
              <a:fillRect/>
            </a:stretch>
          </p:blipFill>
          <p:spPr>
            <a:xfrm>
              <a:off x="2095022" y="2021252"/>
              <a:ext cx="173516" cy="241237"/>
            </a:xfrm>
            <a:prstGeom prst="rect">
              <a:avLst/>
            </a:prstGeom>
          </p:spPr>
        </p:pic>
      </p:grpSp>
      <p:sp>
        <p:nvSpPr>
          <p:cNvPr id="18" name="文本框 17"/>
          <p:cNvSpPr txBox="1"/>
          <p:nvPr/>
        </p:nvSpPr>
        <p:spPr>
          <a:xfrm>
            <a:off x="1378714" y="1064126"/>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9" name="文本框 18"/>
          <p:cNvSpPr txBox="1"/>
          <p:nvPr/>
        </p:nvSpPr>
        <p:spPr>
          <a:xfrm>
            <a:off x="1378714" y="1807153"/>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grpSp>
        <p:nvGrpSpPr>
          <p:cNvPr id="21" name="组合 20"/>
          <p:cNvGrpSpPr/>
          <p:nvPr/>
        </p:nvGrpSpPr>
        <p:grpSpPr>
          <a:xfrm>
            <a:off x="4611107" y="2650916"/>
            <a:ext cx="2291819" cy="1068864"/>
            <a:chOff x="1534505" y="4541315"/>
            <a:chExt cx="2291819" cy="1068864"/>
          </a:xfrm>
        </p:grpSpPr>
        <p:sp>
          <p:nvSpPr>
            <p:cNvPr id="22" name="文本框 21"/>
            <p:cNvSpPr txBox="1"/>
            <p:nvPr/>
          </p:nvSpPr>
          <p:spPr>
            <a:xfrm>
              <a:off x="1534505" y="5010015"/>
              <a:ext cx="2291819" cy="600164"/>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23" name="文本框 22"/>
            <p:cNvSpPr txBox="1"/>
            <p:nvPr/>
          </p:nvSpPr>
          <p:spPr>
            <a:xfrm>
              <a:off x="1549163" y="4541315"/>
              <a:ext cx="1425120" cy="307777"/>
            </a:xfrm>
            <a:prstGeom prst="rect">
              <a:avLst/>
            </a:prstGeom>
            <a:noFill/>
          </p:spPr>
          <p:txBody>
            <a:bodyPr wrap="square" rtlCol="0">
              <a:spAutoFit/>
            </a:bodyPr>
            <a:lstStyle/>
            <a:p>
              <a:r>
                <a:rPr lang="zh-CN" altLang="en-US" sz="1400" spc="400" dirty="0">
                  <a:cs typeface="+mn-ea"/>
                  <a:sym typeface="+mn-lt"/>
                </a:rPr>
                <a:t>添加标题</a:t>
              </a:r>
            </a:p>
          </p:txBody>
        </p:sp>
        <p:sp>
          <p:nvSpPr>
            <p:cNvPr id="24" name="文本框 23"/>
            <p:cNvSpPr txBox="1"/>
            <p:nvPr/>
          </p:nvSpPr>
          <p:spPr>
            <a:xfrm>
              <a:off x="1549163" y="4784166"/>
              <a:ext cx="1743539" cy="261610"/>
            </a:xfrm>
            <a:prstGeom prst="rect">
              <a:avLst/>
            </a:prstGeom>
            <a:noFill/>
          </p:spPr>
          <p:txBody>
            <a:bodyPr wrap="square" rtlCol="0">
              <a:spAutoFit/>
            </a:bodyPr>
            <a:lstStyle/>
            <a:p>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grpSp>
        <p:nvGrpSpPr>
          <p:cNvPr id="25" name="组合 24"/>
          <p:cNvGrpSpPr/>
          <p:nvPr/>
        </p:nvGrpSpPr>
        <p:grpSpPr>
          <a:xfrm>
            <a:off x="7646407" y="2650916"/>
            <a:ext cx="2291819" cy="1068864"/>
            <a:chOff x="1534505" y="4541315"/>
            <a:chExt cx="2291819" cy="1068864"/>
          </a:xfrm>
        </p:grpSpPr>
        <p:sp>
          <p:nvSpPr>
            <p:cNvPr id="26" name="文本框 25"/>
            <p:cNvSpPr txBox="1"/>
            <p:nvPr/>
          </p:nvSpPr>
          <p:spPr>
            <a:xfrm>
              <a:off x="1534505" y="5010015"/>
              <a:ext cx="2291819" cy="600164"/>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27" name="文本框 26"/>
            <p:cNvSpPr txBox="1"/>
            <p:nvPr/>
          </p:nvSpPr>
          <p:spPr>
            <a:xfrm>
              <a:off x="1549163" y="4541315"/>
              <a:ext cx="1425120" cy="307777"/>
            </a:xfrm>
            <a:prstGeom prst="rect">
              <a:avLst/>
            </a:prstGeom>
            <a:noFill/>
          </p:spPr>
          <p:txBody>
            <a:bodyPr wrap="square" rtlCol="0">
              <a:spAutoFit/>
            </a:bodyPr>
            <a:lstStyle/>
            <a:p>
              <a:r>
                <a:rPr lang="zh-CN" altLang="en-US" sz="1400" spc="400" dirty="0">
                  <a:cs typeface="+mn-ea"/>
                  <a:sym typeface="+mn-lt"/>
                </a:rPr>
                <a:t>添加标题</a:t>
              </a:r>
            </a:p>
          </p:txBody>
        </p:sp>
        <p:sp>
          <p:nvSpPr>
            <p:cNvPr id="28" name="文本框 27"/>
            <p:cNvSpPr txBox="1"/>
            <p:nvPr/>
          </p:nvSpPr>
          <p:spPr>
            <a:xfrm>
              <a:off x="1549163" y="4784166"/>
              <a:ext cx="1743539" cy="261610"/>
            </a:xfrm>
            <a:prstGeom prst="rect">
              <a:avLst/>
            </a:prstGeom>
            <a:noFill/>
          </p:spPr>
          <p:txBody>
            <a:bodyPr wrap="square" rtlCol="0">
              <a:spAutoFit/>
            </a:bodyPr>
            <a:lstStyle/>
            <a:p>
              <a:r>
                <a:rPr lang="en-US" altLang="zh-CN" sz="1100" spc="100" dirty="0">
                  <a:solidFill>
                    <a:srgbClr val="E0223B"/>
                  </a:solidFill>
                  <a:cs typeface="+mn-ea"/>
                  <a:sym typeface="+mn-lt"/>
                </a:rPr>
                <a:t>HAPPY NEW YEAR</a:t>
              </a:r>
              <a:endParaRPr lang="zh-CN" altLang="en-US" sz="1100" spc="100" dirty="0">
                <a:solidFill>
                  <a:srgbClr val="E0223B"/>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599">
        <p:random/>
      </p:transition>
    </mc:Choice>
    <mc:Fallback xmlns="">
      <p:transition spd="slow" advTm="359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17950" y="0"/>
            <a:ext cx="4356100" cy="6858000"/>
          </a:xfrm>
          <a:prstGeom prst="rect">
            <a:avLst/>
          </a:prstGeom>
          <a:solidFill>
            <a:srgbClr val="E0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p:cNvSpPr/>
          <p:nvPr/>
        </p:nvSpPr>
        <p:spPr>
          <a:xfrm>
            <a:off x="522514" y="937986"/>
            <a:ext cx="11146972" cy="4982028"/>
          </a:xfrm>
          <a:prstGeom prst="roundRect">
            <a:avLst>
              <a:gd name="adj" fmla="val 676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4295320" y="1560288"/>
            <a:ext cx="3601360" cy="972368"/>
            <a:chOff x="4295320" y="202654"/>
            <a:chExt cx="3601360" cy="972368"/>
          </a:xfrm>
        </p:grpSpPr>
        <p:sp>
          <p:nvSpPr>
            <p:cNvPr id="3" name="文本框 2"/>
            <p:cNvSpPr txBox="1"/>
            <p:nvPr/>
          </p:nvSpPr>
          <p:spPr>
            <a:xfrm>
              <a:off x="4295320" y="202654"/>
              <a:ext cx="3601360" cy="769441"/>
            </a:xfrm>
            <a:prstGeom prst="rect">
              <a:avLst/>
            </a:prstGeom>
            <a:noFill/>
          </p:spPr>
          <p:txBody>
            <a:bodyPr wrap="square" rtlCol="0">
              <a:spAutoFit/>
            </a:bodyPr>
            <a:lstStyle/>
            <a:p>
              <a:pPr algn="dist"/>
              <a:r>
                <a:rPr lang="zh-CN" altLang="en-US" sz="4400" dirty="0">
                  <a:solidFill>
                    <a:schemeClr val="tx1">
                      <a:lumMod val="85000"/>
                      <a:lumOff val="15000"/>
                    </a:schemeClr>
                  </a:solidFill>
                  <a:cs typeface="+mn-ea"/>
                  <a:sym typeface="+mn-lt"/>
                </a:rPr>
                <a:t>未来新发展</a:t>
              </a:r>
            </a:p>
          </p:txBody>
        </p:sp>
        <p:sp>
          <p:nvSpPr>
            <p:cNvPr id="4" name="文本框 3"/>
            <p:cNvSpPr txBox="1"/>
            <p:nvPr/>
          </p:nvSpPr>
          <p:spPr>
            <a:xfrm>
              <a:off x="4840513" y="867245"/>
              <a:ext cx="2510972" cy="307777"/>
            </a:xfrm>
            <a:prstGeom prst="rect">
              <a:avLst/>
            </a:prstGeom>
            <a:noFill/>
          </p:spPr>
          <p:txBody>
            <a:bodyPr wrap="square" rtlCol="0">
              <a:spAutoFit/>
            </a:bodyPr>
            <a:lstStyle/>
            <a:p>
              <a:pPr algn="dist"/>
              <a:r>
                <a:rPr lang="en-US" altLang="zh-CN" sz="1400" dirty="0">
                  <a:solidFill>
                    <a:srgbClr val="E0223B"/>
                  </a:solidFill>
                  <a:cs typeface="+mn-ea"/>
                  <a:sym typeface="+mn-lt"/>
                </a:rPr>
                <a:t>NEW YEAR NEW POLICY</a:t>
              </a:r>
              <a:endParaRPr lang="zh-CN" altLang="en-US" sz="1400" dirty="0">
                <a:solidFill>
                  <a:srgbClr val="E0223B"/>
                </a:solidFill>
                <a:cs typeface="+mn-ea"/>
                <a:sym typeface="+mn-lt"/>
              </a:endParaRPr>
            </a:p>
          </p:txBody>
        </p:sp>
      </p:grpSp>
      <p:grpSp>
        <p:nvGrpSpPr>
          <p:cNvPr id="7" name="组合 6"/>
          <p:cNvGrpSpPr/>
          <p:nvPr/>
        </p:nvGrpSpPr>
        <p:grpSpPr>
          <a:xfrm>
            <a:off x="1107208" y="3197520"/>
            <a:ext cx="2291819" cy="1400366"/>
            <a:chOff x="886090" y="1030514"/>
            <a:chExt cx="2291819" cy="1400366"/>
          </a:xfrm>
        </p:grpSpPr>
        <p:grpSp>
          <p:nvGrpSpPr>
            <p:cNvPr id="8" name="组合 7"/>
            <p:cNvGrpSpPr/>
            <p:nvPr/>
          </p:nvGrpSpPr>
          <p:grpSpPr>
            <a:xfrm>
              <a:off x="1741713" y="1030514"/>
              <a:ext cx="580572" cy="580572"/>
              <a:chOff x="1741714" y="1030514"/>
              <a:chExt cx="580572" cy="580572"/>
            </a:xfrm>
          </p:grpSpPr>
          <p:sp>
            <p:nvSpPr>
              <p:cNvPr id="10" name="椭圆 9"/>
              <p:cNvSpPr/>
              <p:nvPr/>
            </p:nvSpPr>
            <p:spPr>
              <a:xfrm>
                <a:off x="1741714" y="1030514"/>
                <a:ext cx="580572" cy="580572"/>
              </a:xfrm>
              <a:prstGeom prst="ellipse">
                <a:avLst/>
              </a:prstGeom>
              <a:noFill/>
              <a:ln>
                <a:solidFill>
                  <a:srgbClr val="E022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1" name="文本框 10"/>
              <p:cNvSpPr txBox="1"/>
              <p:nvPr/>
            </p:nvSpPr>
            <p:spPr>
              <a:xfrm>
                <a:off x="1770743" y="1059190"/>
                <a:ext cx="522514" cy="400110"/>
              </a:xfrm>
              <a:prstGeom prst="rect">
                <a:avLst/>
              </a:prstGeom>
              <a:noFill/>
            </p:spPr>
            <p:txBody>
              <a:bodyPr wrap="square" rtlCol="0">
                <a:spAutoFit/>
              </a:bodyPr>
              <a:lstStyle/>
              <a:p>
                <a:pPr algn="ctr"/>
                <a:r>
                  <a:rPr lang="zh-CN" altLang="en-US" sz="2000" dirty="0">
                    <a:solidFill>
                      <a:srgbClr val="EAB44B"/>
                    </a:solidFill>
                    <a:cs typeface="+mn-ea"/>
                    <a:sym typeface="+mn-lt"/>
                  </a:rPr>
                  <a:t>壹</a:t>
                </a:r>
              </a:p>
            </p:txBody>
          </p:sp>
        </p:grpSp>
        <p:sp>
          <p:nvSpPr>
            <p:cNvPr id="9" name="文本框 8"/>
            <p:cNvSpPr txBox="1"/>
            <p:nvPr/>
          </p:nvSpPr>
          <p:spPr>
            <a:xfrm>
              <a:off x="886090" y="1830716"/>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grpSp>
        <p:nvGrpSpPr>
          <p:cNvPr id="12" name="组合 11"/>
          <p:cNvGrpSpPr/>
          <p:nvPr/>
        </p:nvGrpSpPr>
        <p:grpSpPr>
          <a:xfrm>
            <a:off x="3669130" y="3197520"/>
            <a:ext cx="2291819" cy="1400366"/>
            <a:chOff x="886090" y="1030514"/>
            <a:chExt cx="2291819" cy="1400366"/>
          </a:xfrm>
        </p:grpSpPr>
        <p:grpSp>
          <p:nvGrpSpPr>
            <p:cNvPr id="13" name="组合 12"/>
            <p:cNvGrpSpPr/>
            <p:nvPr/>
          </p:nvGrpSpPr>
          <p:grpSpPr>
            <a:xfrm>
              <a:off x="1741713" y="1030514"/>
              <a:ext cx="580572" cy="580572"/>
              <a:chOff x="1741714" y="1030514"/>
              <a:chExt cx="580572" cy="580572"/>
            </a:xfrm>
          </p:grpSpPr>
          <p:sp>
            <p:nvSpPr>
              <p:cNvPr id="15" name="椭圆 14"/>
              <p:cNvSpPr/>
              <p:nvPr/>
            </p:nvSpPr>
            <p:spPr>
              <a:xfrm>
                <a:off x="1741714" y="1030514"/>
                <a:ext cx="580572" cy="580572"/>
              </a:xfrm>
              <a:prstGeom prst="ellipse">
                <a:avLst/>
              </a:prstGeom>
              <a:noFill/>
              <a:ln>
                <a:solidFill>
                  <a:srgbClr val="E022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6" name="文本框 15"/>
              <p:cNvSpPr txBox="1"/>
              <p:nvPr/>
            </p:nvSpPr>
            <p:spPr>
              <a:xfrm>
                <a:off x="1770743" y="1059190"/>
                <a:ext cx="522514" cy="400110"/>
              </a:xfrm>
              <a:prstGeom prst="rect">
                <a:avLst/>
              </a:prstGeom>
              <a:noFill/>
            </p:spPr>
            <p:txBody>
              <a:bodyPr wrap="square" rtlCol="0">
                <a:spAutoFit/>
              </a:bodyPr>
              <a:lstStyle/>
              <a:p>
                <a:pPr algn="ctr"/>
                <a:r>
                  <a:rPr lang="zh-CN" altLang="en-US" sz="2000" dirty="0">
                    <a:solidFill>
                      <a:srgbClr val="EAB44B"/>
                    </a:solidFill>
                    <a:cs typeface="+mn-ea"/>
                    <a:sym typeface="+mn-lt"/>
                  </a:rPr>
                  <a:t>贰</a:t>
                </a:r>
              </a:p>
            </p:txBody>
          </p:sp>
        </p:grpSp>
        <p:sp>
          <p:nvSpPr>
            <p:cNvPr id="14" name="文本框 13"/>
            <p:cNvSpPr txBox="1"/>
            <p:nvPr/>
          </p:nvSpPr>
          <p:spPr>
            <a:xfrm>
              <a:off x="886090" y="1830716"/>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grpSp>
        <p:nvGrpSpPr>
          <p:cNvPr id="17" name="组合 16"/>
          <p:cNvGrpSpPr/>
          <p:nvPr/>
        </p:nvGrpSpPr>
        <p:grpSpPr>
          <a:xfrm>
            <a:off x="6231052" y="3197520"/>
            <a:ext cx="2291819" cy="1400366"/>
            <a:chOff x="886090" y="1030514"/>
            <a:chExt cx="2291819" cy="1400366"/>
          </a:xfrm>
        </p:grpSpPr>
        <p:grpSp>
          <p:nvGrpSpPr>
            <p:cNvPr id="18" name="组合 17"/>
            <p:cNvGrpSpPr/>
            <p:nvPr/>
          </p:nvGrpSpPr>
          <p:grpSpPr>
            <a:xfrm>
              <a:off x="1741713" y="1030514"/>
              <a:ext cx="580572" cy="580572"/>
              <a:chOff x="1741714" y="1030514"/>
              <a:chExt cx="580572" cy="580572"/>
            </a:xfrm>
          </p:grpSpPr>
          <p:sp>
            <p:nvSpPr>
              <p:cNvPr id="20" name="椭圆 19"/>
              <p:cNvSpPr/>
              <p:nvPr/>
            </p:nvSpPr>
            <p:spPr>
              <a:xfrm>
                <a:off x="1741714" y="1030514"/>
                <a:ext cx="580572" cy="580572"/>
              </a:xfrm>
              <a:prstGeom prst="ellipse">
                <a:avLst/>
              </a:prstGeom>
              <a:noFill/>
              <a:ln>
                <a:solidFill>
                  <a:srgbClr val="E022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1" name="文本框 20"/>
              <p:cNvSpPr txBox="1"/>
              <p:nvPr/>
            </p:nvSpPr>
            <p:spPr>
              <a:xfrm>
                <a:off x="1770743" y="1059190"/>
                <a:ext cx="522514" cy="400110"/>
              </a:xfrm>
              <a:prstGeom prst="rect">
                <a:avLst/>
              </a:prstGeom>
              <a:noFill/>
            </p:spPr>
            <p:txBody>
              <a:bodyPr wrap="square" rtlCol="0">
                <a:spAutoFit/>
              </a:bodyPr>
              <a:lstStyle/>
              <a:p>
                <a:pPr algn="ctr"/>
                <a:r>
                  <a:rPr lang="zh-CN" altLang="en-US" sz="2000" dirty="0">
                    <a:solidFill>
                      <a:srgbClr val="EAB44B"/>
                    </a:solidFill>
                    <a:cs typeface="+mn-ea"/>
                    <a:sym typeface="+mn-lt"/>
                  </a:rPr>
                  <a:t>叁</a:t>
                </a:r>
              </a:p>
            </p:txBody>
          </p:sp>
        </p:grpSp>
        <p:sp>
          <p:nvSpPr>
            <p:cNvPr id="19" name="文本框 18"/>
            <p:cNvSpPr txBox="1"/>
            <p:nvPr/>
          </p:nvSpPr>
          <p:spPr>
            <a:xfrm>
              <a:off x="886090" y="1830716"/>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grpSp>
        <p:nvGrpSpPr>
          <p:cNvPr id="28" name="组合 27"/>
          <p:cNvGrpSpPr/>
          <p:nvPr/>
        </p:nvGrpSpPr>
        <p:grpSpPr>
          <a:xfrm>
            <a:off x="8792973" y="3197520"/>
            <a:ext cx="2291819" cy="1400366"/>
            <a:chOff x="886090" y="1030514"/>
            <a:chExt cx="2291819" cy="1400366"/>
          </a:xfrm>
        </p:grpSpPr>
        <p:grpSp>
          <p:nvGrpSpPr>
            <p:cNvPr id="29" name="组合 28"/>
            <p:cNvGrpSpPr/>
            <p:nvPr/>
          </p:nvGrpSpPr>
          <p:grpSpPr>
            <a:xfrm>
              <a:off x="1741713" y="1030514"/>
              <a:ext cx="580572" cy="580572"/>
              <a:chOff x="1741714" y="1030514"/>
              <a:chExt cx="580572" cy="580572"/>
            </a:xfrm>
          </p:grpSpPr>
          <p:sp>
            <p:nvSpPr>
              <p:cNvPr id="31" name="椭圆 30"/>
              <p:cNvSpPr/>
              <p:nvPr/>
            </p:nvSpPr>
            <p:spPr>
              <a:xfrm>
                <a:off x="1741714" y="1030514"/>
                <a:ext cx="580572" cy="580572"/>
              </a:xfrm>
              <a:prstGeom prst="ellipse">
                <a:avLst/>
              </a:prstGeom>
              <a:noFill/>
              <a:ln>
                <a:solidFill>
                  <a:srgbClr val="E022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2" name="文本框 31"/>
              <p:cNvSpPr txBox="1"/>
              <p:nvPr/>
            </p:nvSpPr>
            <p:spPr>
              <a:xfrm>
                <a:off x="1770743" y="1059190"/>
                <a:ext cx="522514" cy="400110"/>
              </a:xfrm>
              <a:prstGeom prst="rect">
                <a:avLst/>
              </a:prstGeom>
              <a:noFill/>
            </p:spPr>
            <p:txBody>
              <a:bodyPr wrap="square" rtlCol="0">
                <a:spAutoFit/>
              </a:bodyPr>
              <a:lstStyle/>
              <a:p>
                <a:pPr algn="ctr"/>
                <a:r>
                  <a:rPr lang="zh-CN" altLang="en-US" sz="2000" dirty="0">
                    <a:solidFill>
                      <a:srgbClr val="EAB44B"/>
                    </a:solidFill>
                    <a:cs typeface="+mn-ea"/>
                    <a:sym typeface="+mn-lt"/>
                  </a:rPr>
                  <a:t>肆</a:t>
                </a:r>
              </a:p>
            </p:txBody>
          </p:sp>
        </p:grpSp>
        <p:sp>
          <p:nvSpPr>
            <p:cNvPr id="30" name="文本框 29"/>
            <p:cNvSpPr txBox="1"/>
            <p:nvPr/>
          </p:nvSpPr>
          <p:spPr>
            <a:xfrm>
              <a:off x="886090" y="1830716"/>
              <a:ext cx="2291819"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242">
        <p:random/>
      </p:transition>
    </mc:Choice>
    <mc:Fallback xmlns="">
      <p:transition spd="slow" advTm="32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screen"/>
          <a:srcRect l="5556" r="5556"/>
          <a:stretch>
            <a:fillRect/>
          </a:stretch>
        </p:blipFill>
        <p:spPr>
          <a:xfrm>
            <a:off x="0" y="0"/>
            <a:ext cx="12192000" cy="6858000"/>
          </a:xfrm>
          <a:prstGeom prst="rect">
            <a:avLst/>
          </a:prstGeom>
        </p:spPr>
      </p:pic>
      <p:pic>
        <p:nvPicPr>
          <p:cNvPr id="11" name="图片 10"/>
          <p:cNvPicPr>
            <a:picLocks noChangeAspect="1"/>
          </p:cNvPicPr>
          <p:nvPr/>
        </p:nvPicPr>
        <p:blipFill rotWithShape="1">
          <a:blip r:embed="rId4" cstate="screen"/>
          <a:srcRect l="2604" t="5109" r="2699" b="6556"/>
          <a:stretch>
            <a:fillRect/>
          </a:stretch>
        </p:blipFill>
        <p:spPr>
          <a:xfrm>
            <a:off x="177800" y="190500"/>
            <a:ext cx="11722100" cy="6451600"/>
          </a:xfrm>
          <a:prstGeom prst="rect">
            <a:avLst/>
          </a:prstGeom>
        </p:spPr>
      </p:pic>
      <p:pic>
        <p:nvPicPr>
          <p:cNvPr id="9" name="图片 8"/>
          <p:cNvPicPr>
            <a:picLocks noChangeAspect="1"/>
          </p:cNvPicPr>
          <p:nvPr/>
        </p:nvPicPr>
        <p:blipFill rotWithShape="1">
          <a:blip r:embed="rId5" cstate="screen"/>
          <a:srcRect/>
          <a:stretch>
            <a:fillRect/>
          </a:stretch>
        </p:blipFill>
        <p:spPr>
          <a:xfrm>
            <a:off x="0" y="530514"/>
            <a:ext cx="673100" cy="2784186"/>
          </a:xfrm>
          <a:prstGeom prst="rect">
            <a:avLst/>
          </a:prstGeom>
        </p:spPr>
      </p:pic>
      <p:pic>
        <p:nvPicPr>
          <p:cNvPr id="13" name="图片 12"/>
          <p:cNvPicPr>
            <a:picLocks noChangeAspect="1"/>
          </p:cNvPicPr>
          <p:nvPr/>
        </p:nvPicPr>
        <p:blipFill rotWithShape="1">
          <a:blip r:embed="rId6" cstate="screen"/>
          <a:srcRect/>
          <a:stretch>
            <a:fillRect/>
          </a:stretch>
        </p:blipFill>
        <p:spPr>
          <a:xfrm>
            <a:off x="5054600" y="5816600"/>
            <a:ext cx="2209800" cy="1016000"/>
          </a:xfrm>
          <a:prstGeom prst="rect">
            <a:avLst/>
          </a:prstGeom>
        </p:spPr>
      </p:pic>
      <p:pic>
        <p:nvPicPr>
          <p:cNvPr id="15" name="图片 14"/>
          <p:cNvPicPr>
            <a:picLocks noChangeAspect="1"/>
          </p:cNvPicPr>
          <p:nvPr/>
        </p:nvPicPr>
        <p:blipFill rotWithShape="1">
          <a:blip r:embed="rId7" cstate="screen"/>
          <a:srcRect/>
          <a:stretch>
            <a:fillRect/>
          </a:stretch>
        </p:blipFill>
        <p:spPr>
          <a:xfrm>
            <a:off x="10261600" y="-25400"/>
            <a:ext cx="1993900" cy="1892300"/>
          </a:xfrm>
          <a:prstGeom prst="rect">
            <a:avLst/>
          </a:prstGeom>
        </p:spPr>
      </p:pic>
      <p:pic>
        <p:nvPicPr>
          <p:cNvPr id="19" name="图片 18"/>
          <p:cNvPicPr>
            <a:picLocks noChangeAspect="1"/>
          </p:cNvPicPr>
          <p:nvPr/>
        </p:nvPicPr>
        <p:blipFill rotWithShape="1">
          <a:blip r:embed="rId8" cstate="screen"/>
          <a:srcRect/>
          <a:stretch>
            <a:fillRect/>
          </a:stretch>
        </p:blipFill>
        <p:spPr>
          <a:xfrm>
            <a:off x="3111500" y="5426364"/>
            <a:ext cx="1854200" cy="1016000"/>
          </a:xfrm>
          <a:prstGeom prst="rect">
            <a:avLst/>
          </a:prstGeom>
        </p:spPr>
      </p:pic>
      <p:pic>
        <p:nvPicPr>
          <p:cNvPr id="21" name="图片 20"/>
          <p:cNvPicPr>
            <a:picLocks noChangeAspect="1"/>
          </p:cNvPicPr>
          <p:nvPr/>
        </p:nvPicPr>
        <p:blipFill rotWithShape="1">
          <a:blip r:embed="rId9" cstate="screen"/>
          <a:srcRect/>
          <a:stretch>
            <a:fillRect/>
          </a:stretch>
        </p:blipFill>
        <p:spPr>
          <a:xfrm>
            <a:off x="7353300" y="5426364"/>
            <a:ext cx="1854200" cy="1130300"/>
          </a:xfrm>
          <a:prstGeom prst="rect">
            <a:avLst/>
          </a:prstGeom>
        </p:spPr>
      </p:pic>
      <p:pic>
        <p:nvPicPr>
          <p:cNvPr id="23" name="图片 22"/>
          <p:cNvPicPr>
            <a:picLocks noChangeAspect="1"/>
          </p:cNvPicPr>
          <p:nvPr/>
        </p:nvPicPr>
        <p:blipFill rotWithShape="1">
          <a:blip r:embed="rId10" cstate="screen"/>
          <a:srcRect/>
          <a:stretch>
            <a:fillRect/>
          </a:stretch>
        </p:blipFill>
        <p:spPr>
          <a:xfrm>
            <a:off x="838200" y="4796564"/>
            <a:ext cx="1689100" cy="1078342"/>
          </a:xfrm>
          <a:prstGeom prst="rect">
            <a:avLst/>
          </a:prstGeom>
        </p:spPr>
      </p:pic>
      <p:pic>
        <p:nvPicPr>
          <p:cNvPr id="24" name="图片 23"/>
          <p:cNvPicPr>
            <a:picLocks noChangeAspect="1"/>
          </p:cNvPicPr>
          <p:nvPr/>
        </p:nvPicPr>
        <p:blipFill rotWithShape="1">
          <a:blip r:embed="rId11" cstate="screen"/>
          <a:srcRect/>
          <a:stretch>
            <a:fillRect/>
          </a:stretch>
        </p:blipFill>
        <p:spPr>
          <a:xfrm>
            <a:off x="10529143" y="3835978"/>
            <a:ext cx="824657" cy="526471"/>
          </a:xfrm>
          <a:prstGeom prst="rect">
            <a:avLst/>
          </a:prstGeom>
        </p:spPr>
      </p:pic>
      <p:grpSp>
        <p:nvGrpSpPr>
          <p:cNvPr id="3" name="组合 2"/>
          <p:cNvGrpSpPr/>
          <p:nvPr/>
        </p:nvGrpSpPr>
        <p:grpSpPr>
          <a:xfrm>
            <a:off x="1765527" y="1526438"/>
            <a:ext cx="8660946" cy="3154710"/>
            <a:chOff x="1863271" y="1245258"/>
            <a:chExt cx="8660946" cy="3154710"/>
          </a:xfrm>
        </p:grpSpPr>
        <p:sp>
          <p:nvSpPr>
            <p:cNvPr id="2" name="文本框 1"/>
            <p:cNvSpPr txBox="1"/>
            <p:nvPr/>
          </p:nvSpPr>
          <p:spPr>
            <a:xfrm>
              <a:off x="1863271" y="1245258"/>
              <a:ext cx="1689100" cy="3154710"/>
            </a:xfrm>
            <a:prstGeom prst="rect">
              <a:avLst/>
            </a:prstGeom>
            <a:noFill/>
          </p:spPr>
          <p:txBody>
            <a:bodyPr wrap="square" rtlCol="0">
              <a:spAutoFit/>
            </a:bodyPr>
            <a:lstStyle/>
            <a:p>
              <a:pPr algn="ctr"/>
              <a:r>
                <a:rPr lang="zh-CN" altLang="en-US" sz="19900" dirty="0">
                  <a:solidFill>
                    <a:srgbClr val="DCCB9E"/>
                  </a:solidFill>
                  <a:latin typeface="汉仪行楷简" panose="02010609000101010101" pitchFamily="49" charset="-122"/>
                  <a:ea typeface="汉仪行楷简" panose="02010609000101010101" pitchFamily="49" charset="-122"/>
                  <a:cs typeface="+mn-ea"/>
                  <a:sym typeface="+mn-lt"/>
                </a:rPr>
                <a:t>谢</a:t>
              </a:r>
            </a:p>
          </p:txBody>
        </p:sp>
        <p:sp>
          <p:nvSpPr>
            <p:cNvPr id="14" name="文本框 13"/>
            <p:cNvSpPr txBox="1"/>
            <p:nvPr/>
          </p:nvSpPr>
          <p:spPr>
            <a:xfrm>
              <a:off x="4229402" y="1245258"/>
              <a:ext cx="1689100" cy="3154710"/>
            </a:xfrm>
            <a:prstGeom prst="rect">
              <a:avLst/>
            </a:prstGeom>
            <a:noFill/>
          </p:spPr>
          <p:txBody>
            <a:bodyPr wrap="square" rtlCol="0">
              <a:spAutoFit/>
            </a:bodyPr>
            <a:lstStyle/>
            <a:p>
              <a:pPr algn="ctr"/>
              <a:r>
                <a:rPr lang="zh-CN" altLang="en-US" sz="19900" dirty="0">
                  <a:solidFill>
                    <a:srgbClr val="DCCB9E"/>
                  </a:solidFill>
                  <a:latin typeface="汉仪行楷简" panose="02010609000101010101" pitchFamily="49" charset="-122"/>
                  <a:ea typeface="汉仪行楷简" panose="02010609000101010101" pitchFamily="49" charset="-122"/>
                  <a:cs typeface="+mn-ea"/>
                  <a:sym typeface="+mn-lt"/>
                </a:rPr>
                <a:t>谢</a:t>
              </a:r>
            </a:p>
          </p:txBody>
        </p:sp>
        <p:sp>
          <p:nvSpPr>
            <p:cNvPr id="16" name="文本框 15"/>
            <p:cNvSpPr txBox="1"/>
            <p:nvPr/>
          </p:nvSpPr>
          <p:spPr>
            <a:xfrm>
              <a:off x="6595533" y="1245258"/>
              <a:ext cx="1689100" cy="3154710"/>
            </a:xfrm>
            <a:prstGeom prst="rect">
              <a:avLst/>
            </a:prstGeom>
            <a:noFill/>
          </p:spPr>
          <p:txBody>
            <a:bodyPr wrap="square" rtlCol="0">
              <a:spAutoFit/>
            </a:bodyPr>
            <a:lstStyle/>
            <a:p>
              <a:pPr algn="ctr"/>
              <a:r>
                <a:rPr lang="zh-CN" altLang="en-US" sz="19900" dirty="0">
                  <a:solidFill>
                    <a:srgbClr val="DCCB9E"/>
                  </a:solidFill>
                  <a:latin typeface="汉仪行楷简" panose="02010609000101010101" pitchFamily="49" charset="-122"/>
                  <a:ea typeface="汉仪行楷简" panose="02010609000101010101" pitchFamily="49" charset="-122"/>
                  <a:cs typeface="+mn-ea"/>
                  <a:sym typeface="+mn-lt"/>
                </a:rPr>
                <a:t>观</a:t>
              </a:r>
            </a:p>
          </p:txBody>
        </p:sp>
        <p:sp>
          <p:nvSpPr>
            <p:cNvPr id="18" name="文本框 17"/>
            <p:cNvSpPr txBox="1"/>
            <p:nvPr/>
          </p:nvSpPr>
          <p:spPr>
            <a:xfrm>
              <a:off x="8835117" y="1245258"/>
              <a:ext cx="1689100" cy="3154710"/>
            </a:xfrm>
            <a:prstGeom prst="rect">
              <a:avLst/>
            </a:prstGeom>
            <a:noFill/>
          </p:spPr>
          <p:txBody>
            <a:bodyPr wrap="square" rtlCol="0">
              <a:spAutoFit/>
            </a:bodyPr>
            <a:lstStyle/>
            <a:p>
              <a:pPr algn="ctr"/>
              <a:r>
                <a:rPr lang="zh-CN" altLang="en-US" sz="19900" dirty="0">
                  <a:solidFill>
                    <a:srgbClr val="DCCB9E"/>
                  </a:solidFill>
                  <a:latin typeface="汉仪行楷简" panose="02010609000101010101" pitchFamily="49" charset="-122"/>
                  <a:ea typeface="汉仪行楷简" panose="02010609000101010101" pitchFamily="49" charset="-122"/>
                  <a:cs typeface="+mn-ea"/>
                  <a:sym typeface="+mn-lt"/>
                </a:rPr>
                <a:t>看</a:t>
              </a:r>
            </a:p>
          </p:txBody>
        </p:sp>
      </p:grpSp>
      <p:pic>
        <p:nvPicPr>
          <p:cNvPr id="17" name="图片 16"/>
          <p:cNvPicPr>
            <a:picLocks noChangeAspect="1"/>
          </p:cNvPicPr>
          <p:nvPr/>
        </p:nvPicPr>
        <p:blipFill rotWithShape="1">
          <a:blip r:embed="rId12" cstate="screen"/>
          <a:srcRect/>
          <a:stretch>
            <a:fillRect/>
          </a:stretch>
        </p:blipFill>
        <p:spPr>
          <a:xfrm>
            <a:off x="7968909" y="1814093"/>
            <a:ext cx="952727" cy="1062320"/>
          </a:xfrm>
          <a:prstGeom prst="rect">
            <a:avLst/>
          </a:prstGeom>
        </p:spPr>
      </p:pic>
      <p:pic>
        <p:nvPicPr>
          <p:cNvPr id="20" name="图片 19"/>
          <p:cNvPicPr>
            <a:picLocks noChangeAspect="1"/>
          </p:cNvPicPr>
          <p:nvPr/>
        </p:nvPicPr>
        <p:blipFill rotWithShape="1">
          <a:blip r:embed="rId10" cstate="screen"/>
          <a:srcRect/>
          <a:stretch>
            <a:fillRect/>
          </a:stretch>
        </p:blipFill>
        <p:spPr>
          <a:xfrm>
            <a:off x="3223608" y="1383436"/>
            <a:ext cx="1689100" cy="1078342"/>
          </a:xfrm>
          <a:prstGeom prst="rect">
            <a:avLst/>
          </a:prstGeom>
        </p:spPr>
      </p:pic>
      <p:pic>
        <p:nvPicPr>
          <p:cNvPr id="22" name="图片 21"/>
          <p:cNvPicPr>
            <a:picLocks noChangeAspect="1"/>
          </p:cNvPicPr>
          <p:nvPr/>
        </p:nvPicPr>
        <p:blipFill rotWithShape="1">
          <a:blip r:embed="rId10" cstate="screen"/>
          <a:srcRect/>
          <a:stretch>
            <a:fillRect/>
          </a:stretch>
        </p:blipFill>
        <p:spPr>
          <a:xfrm>
            <a:off x="5998558" y="3780296"/>
            <a:ext cx="1689100" cy="1078342"/>
          </a:xfrm>
          <a:prstGeom prst="rect">
            <a:avLst/>
          </a:prstGeom>
        </p:spPr>
      </p:pic>
      <p:pic>
        <p:nvPicPr>
          <p:cNvPr id="25" name="图片 24"/>
          <p:cNvPicPr>
            <a:picLocks noChangeAspect="1"/>
          </p:cNvPicPr>
          <p:nvPr/>
        </p:nvPicPr>
        <p:blipFill rotWithShape="1">
          <a:blip r:embed="rId10" cstate="screen"/>
          <a:srcRect/>
          <a:stretch>
            <a:fillRect/>
          </a:stretch>
        </p:blipFill>
        <p:spPr>
          <a:xfrm>
            <a:off x="8722481" y="640501"/>
            <a:ext cx="1689100" cy="107834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162">
        <p:random/>
      </p:transition>
    </mc:Choice>
    <mc:Fallback xmlns="">
      <p:transition spd="slow" advTm="516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0-#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screen"/>
          <a:srcRect l="2604" t="5109" r="2699" b="6556"/>
          <a:stretch>
            <a:fillRect/>
          </a:stretch>
        </p:blipFill>
        <p:spPr>
          <a:xfrm>
            <a:off x="298450" y="229393"/>
            <a:ext cx="11722100" cy="6451600"/>
          </a:xfrm>
          <a:prstGeom prst="rect">
            <a:avLst/>
          </a:prstGeom>
        </p:spPr>
      </p:pic>
      <p:pic>
        <p:nvPicPr>
          <p:cNvPr id="4" name="图片 3"/>
          <p:cNvPicPr>
            <a:picLocks noChangeAspect="1"/>
          </p:cNvPicPr>
          <p:nvPr/>
        </p:nvPicPr>
        <p:blipFill rotWithShape="1">
          <a:blip r:embed="rId5" cstate="screen"/>
          <a:srcRect/>
          <a:stretch>
            <a:fillRect/>
          </a:stretch>
        </p:blipFill>
        <p:spPr>
          <a:xfrm>
            <a:off x="83657" y="531916"/>
            <a:ext cx="673100" cy="2784186"/>
          </a:xfrm>
          <a:prstGeom prst="rect">
            <a:avLst/>
          </a:prstGeom>
        </p:spPr>
      </p:pic>
      <p:pic>
        <p:nvPicPr>
          <p:cNvPr id="5" name="图片 4"/>
          <p:cNvPicPr>
            <a:picLocks noChangeAspect="1"/>
          </p:cNvPicPr>
          <p:nvPr/>
        </p:nvPicPr>
        <p:blipFill rotWithShape="1">
          <a:blip r:embed="rId6" cstate="screen"/>
          <a:srcRect/>
          <a:stretch>
            <a:fillRect/>
          </a:stretch>
        </p:blipFill>
        <p:spPr>
          <a:xfrm>
            <a:off x="5054600" y="5816600"/>
            <a:ext cx="2209800" cy="1016000"/>
          </a:xfrm>
          <a:prstGeom prst="rect">
            <a:avLst/>
          </a:prstGeom>
        </p:spPr>
      </p:pic>
      <p:pic>
        <p:nvPicPr>
          <p:cNvPr id="6" name="图片 5"/>
          <p:cNvPicPr>
            <a:picLocks noChangeAspect="1"/>
          </p:cNvPicPr>
          <p:nvPr/>
        </p:nvPicPr>
        <p:blipFill rotWithShape="1">
          <a:blip r:embed="rId7" cstate="screen"/>
          <a:srcRect/>
          <a:stretch>
            <a:fillRect/>
          </a:stretch>
        </p:blipFill>
        <p:spPr>
          <a:xfrm>
            <a:off x="10261600" y="-25400"/>
            <a:ext cx="1993900" cy="1892300"/>
          </a:xfrm>
          <a:prstGeom prst="rect">
            <a:avLst/>
          </a:prstGeom>
        </p:spPr>
      </p:pic>
      <p:pic>
        <p:nvPicPr>
          <p:cNvPr id="9" name="图片 8"/>
          <p:cNvPicPr>
            <a:picLocks noChangeAspect="1"/>
          </p:cNvPicPr>
          <p:nvPr/>
        </p:nvPicPr>
        <p:blipFill rotWithShape="1">
          <a:blip r:embed="rId8" cstate="screen"/>
          <a:srcRect/>
          <a:stretch>
            <a:fillRect/>
          </a:stretch>
        </p:blipFill>
        <p:spPr>
          <a:xfrm>
            <a:off x="850900" y="689873"/>
            <a:ext cx="1689100" cy="1078342"/>
          </a:xfrm>
          <a:prstGeom prst="rect">
            <a:avLst/>
          </a:prstGeom>
        </p:spPr>
      </p:pic>
      <p:grpSp>
        <p:nvGrpSpPr>
          <p:cNvPr id="62" name="组合 61"/>
          <p:cNvGrpSpPr/>
          <p:nvPr/>
        </p:nvGrpSpPr>
        <p:grpSpPr>
          <a:xfrm>
            <a:off x="1870075" y="2057950"/>
            <a:ext cx="895350" cy="2777559"/>
            <a:chOff x="1870075" y="2057950"/>
            <a:chExt cx="895350" cy="2777559"/>
          </a:xfrm>
        </p:grpSpPr>
        <p:sp>
          <p:nvSpPr>
            <p:cNvPr id="7" name="文本框 6"/>
            <p:cNvSpPr txBox="1"/>
            <p:nvPr/>
          </p:nvSpPr>
          <p:spPr>
            <a:xfrm>
              <a:off x="1981200" y="2057950"/>
              <a:ext cx="673100" cy="1323439"/>
            </a:xfrm>
            <a:prstGeom prst="rect">
              <a:avLst/>
            </a:prstGeom>
            <a:noFill/>
          </p:spPr>
          <p:txBody>
            <a:bodyPr wrap="square" rtlCol="0">
              <a:spAutoFit/>
            </a:bodyPr>
            <a:lstStyle/>
            <a:p>
              <a:pPr algn="ctr"/>
              <a:r>
                <a:rPr lang="zh-CN" altLang="en-US" sz="8000" dirty="0">
                  <a:solidFill>
                    <a:srgbClr val="FFDC7C"/>
                  </a:solidFill>
                  <a:effectLst>
                    <a:outerShdw blurRad="38100" dist="38100" dir="2700000" algn="tl">
                      <a:srgbClr val="000000">
                        <a:alpha val="43137"/>
                      </a:srgbClr>
                    </a:outerShdw>
                  </a:effectLst>
                  <a:cs typeface="+mn-ea"/>
                  <a:sym typeface="+mn-lt"/>
                </a:rPr>
                <a:t>目</a:t>
              </a:r>
            </a:p>
          </p:txBody>
        </p:sp>
        <p:sp>
          <p:nvSpPr>
            <p:cNvPr id="8" name="文本框 7"/>
            <p:cNvSpPr txBox="1"/>
            <p:nvPr/>
          </p:nvSpPr>
          <p:spPr>
            <a:xfrm>
              <a:off x="1981200" y="3512070"/>
              <a:ext cx="673100" cy="1323439"/>
            </a:xfrm>
            <a:prstGeom prst="rect">
              <a:avLst/>
            </a:prstGeom>
            <a:noFill/>
          </p:spPr>
          <p:txBody>
            <a:bodyPr wrap="square" rtlCol="0">
              <a:spAutoFit/>
            </a:bodyPr>
            <a:lstStyle/>
            <a:p>
              <a:pPr algn="ctr"/>
              <a:r>
                <a:rPr lang="zh-CN" altLang="en-US" sz="8000" dirty="0">
                  <a:solidFill>
                    <a:srgbClr val="FFDC7C"/>
                  </a:solidFill>
                  <a:effectLst>
                    <a:outerShdw blurRad="38100" dist="38100" dir="2700000" algn="tl">
                      <a:srgbClr val="000000">
                        <a:alpha val="43137"/>
                      </a:srgbClr>
                    </a:outerShdw>
                  </a:effectLst>
                  <a:cs typeface="+mn-ea"/>
                  <a:sym typeface="+mn-lt"/>
                </a:rPr>
                <a:t>录</a:t>
              </a:r>
            </a:p>
          </p:txBody>
        </p:sp>
        <p:sp>
          <p:nvSpPr>
            <p:cNvPr id="10" name="文本框 9"/>
            <p:cNvSpPr txBox="1"/>
            <p:nvPr/>
          </p:nvSpPr>
          <p:spPr>
            <a:xfrm>
              <a:off x="1870075" y="3345930"/>
              <a:ext cx="895350" cy="369332"/>
            </a:xfrm>
            <a:prstGeom prst="rect">
              <a:avLst/>
            </a:prstGeom>
            <a:noFill/>
          </p:spPr>
          <p:txBody>
            <a:bodyPr wrap="square" rtlCol="0">
              <a:spAutoFit/>
            </a:bodyPr>
            <a:lstStyle/>
            <a:p>
              <a:pPr algn="ctr"/>
              <a:r>
                <a:rPr lang="en-US" altLang="zh-CN" dirty="0">
                  <a:solidFill>
                    <a:srgbClr val="FFDC7C"/>
                  </a:solidFill>
                  <a:effectLst>
                    <a:outerShdw blurRad="38100" dist="38100" dir="2700000" algn="tl">
                      <a:srgbClr val="000000">
                        <a:alpha val="43137"/>
                      </a:srgbClr>
                    </a:outerShdw>
                  </a:effectLst>
                  <a:cs typeface="+mn-ea"/>
                  <a:sym typeface="+mn-lt"/>
                </a:rPr>
                <a:t>2021</a:t>
              </a:r>
              <a:endParaRPr lang="zh-CN" altLang="en-US" dirty="0">
                <a:solidFill>
                  <a:srgbClr val="FFDC7C"/>
                </a:solidFill>
                <a:effectLst>
                  <a:outerShdw blurRad="38100" dist="38100" dir="2700000" algn="tl">
                    <a:srgbClr val="000000">
                      <a:alpha val="43137"/>
                    </a:srgbClr>
                  </a:outerShdw>
                </a:effectLst>
                <a:cs typeface="+mn-ea"/>
                <a:sym typeface="+mn-lt"/>
              </a:endParaRPr>
            </a:p>
          </p:txBody>
        </p:sp>
      </p:grpSp>
      <p:pic>
        <p:nvPicPr>
          <p:cNvPr id="11" name="图片 10"/>
          <p:cNvPicPr>
            <a:picLocks noChangeAspect="1"/>
          </p:cNvPicPr>
          <p:nvPr/>
        </p:nvPicPr>
        <p:blipFill rotWithShape="1">
          <a:blip r:embed="rId8" cstate="screen"/>
          <a:srcRect/>
          <a:stretch>
            <a:fillRect/>
          </a:stretch>
        </p:blipFill>
        <p:spPr>
          <a:xfrm>
            <a:off x="9742198" y="5105256"/>
            <a:ext cx="1689100" cy="1078342"/>
          </a:xfrm>
          <a:prstGeom prst="rect">
            <a:avLst/>
          </a:prstGeom>
        </p:spPr>
      </p:pic>
      <p:grpSp>
        <p:nvGrpSpPr>
          <p:cNvPr id="34" name="组合 33"/>
          <p:cNvGrpSpPr/>
          <p:nvPr/>
        </p:nvGrpSpPr>
        <p:grpSpPr>
          <a:xfrm>
            <a:off x="3936093" y="1539289"/>
            <a:ext cx="1557927" cy="3831807"/>
            <a:chOff x="3936093" y="1590130"/>
            <a:chExt cx="1557927" cy="3831807"/>
          </a:xfrm>
        </p:grpSpPr>
        <p:sp>
          <p:nvSpPr>
            <p:cNvPr id="12" name="文本框 11"/>
            <p:cNvSpPr txBox="1"/>
            <p:nvPr/>
          </p:nvSpPr>
          <p:spPr>
            <a:xfrm>
              <a:off x="3936093" y="1590130"/>
              <a:ext cx="1118507" cy="769441"/>
            </a:xfrm>
            <a:prstGeom prst="rect">
              <a:avLst/>
            </a:prstGeom>
            <a:noFill/>
          </p:spPr>
          <p:txBody>
            <a:bodyPr wrap="square" rtlCol="0">
              <a:spAutoFit/>
            </a:bodyPr>
            <a:lstStyle/>
            <a:p>
              <a:pPr algn="ctr"/>
              <a:r>
                <a:rPr lang="zh-CN" altLang="en-US" sz="4400" dirty="0">
                  <a:solidFill>
                    <a:srgbClr val="FFDC7C"/>
                  </a:solidFill>
                  <a:effectLst>
                    <a:outerShdw blurRad="38100" dist="38100" dir="2700000" algn="tl">
                      <a:srgbClr val="000000">
                        <a:alpha val="43137"/>
                      </a:srgbClr>
                    </a:outerShdw>
                  </a:effectLst>
                  <a:cs typeface="+mn-ea"/>
                  <a:sym typeface="+mn-lt"/>
                </a:rPr>
                <a:t>壹</a:t>
              </a:r>
            </a:p>
          </p:txBody>
        </p:sp>
        <p:sp useBgFill="1">
          <p:nvSpPr>
            <p:cNvPr id="26" name="矩形 25"/>
            <p:cNvSpPr/>
            <p:nvPr/>
          </p:nvSpPr>
          <p:spPr>
            <a:xfrm flipV="1">
              <a:off x="4594280" y="2165438"/>
              <a:ext cx="152968" cy="4571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直接连接符 13"/>
            <p:cNvCxnSpPr/>
            <p:nvPr/>
          </p:nvCxnSpPr>
          <p:spPr>
            <a:xfrm flipV="1">
              <a:off x="4390510" y="2061401"/>
              <a:ext cx="382929" cy="299511"/>
            </a:xfrm>
            <a:prstGeom prst="line">
              <a:avLst/>
            </a:prstGeom>
            <a:ln w="12700">
              <a:solidFill>
                <a:srgbClr val="FFDC7C"/>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750594" y="2266950"/>
              <a:ext cx="184731" cy="369332"/>
            </a:xfrm>
            <a:prstGeom prst="rect">
              <a:avLst/>
            </a:prstGeom>
            <a:noFill/>
          </p:spPr>
          <p:txBody>
            <a:bodyPr wrap="none" rtlCol="0">
              <a:spAutoFit/>
            </a:bodyPr>
            <a:lstStyle/>
            <a:p>
              <a:endParaRPr lang="zh-CN" altLang="en-US" dirty="0">
                <a:cs typeface="+mn-ea"/>
                <a:sym typeface="+mn-lt"/>
              </a:endParaRPr>
            </a:p>
          </p:txBody>
        </p:sp>
        <p:sp>
          <p:nvSpPr>
            <p:cNvPr id="31" name="文本框 30"/>
            <p:cNvSpPr txBox="1"/>
            <p:nvPr/>
          </p:nvSpPr>
          <p:spPr>
            <a:xfrm>
              <a:off x="4346263" y="2211156"/>
              <a:ext cx="553998" cy="3210781"/>
            </a:xfrm>
            <a:prstGeom prst="rect">
              <a:avLst/>
            </a:prstGeom>
            <a:noFill/>
          </p:spPr>
          <p:txBody>
            <a:bodyPr vert="eaVert" wrap="square" rtlCol="0">
              <a:spAutoFit/>
            </a:bodyPr>
            <a:lstStyle/>
            <a:p>
              <a:pPr algn="ctr"/>
              <a:r>
                <a:rPr lang="zh-CN" altLang="en-US" sz="2400" spc="1800" dirty="0">
                  <a:solidFill>
                    <a:srgbClr val="FFDC7C"/>
                  </a:solidFill>
                  <a:cs typeface="+mn-ea"/>
                  <a:sym typeface="+mn-lt"/>
                </a:rPr>
                <a:t>新年新气象</a:t>
              </a:r>
            </a:p>
          </p:txBody>
        </p:sp>
        <p:sp>
          <p:nvSpPr>
            <p:cNvPr id="32" name="文本框 31"/>
            <p:cNvSpPr txBox="1"/>
            <p:nvPr/>
          </p:nvSpPr>
          <p:spPr>
            <a:xfrm>
              <a:off x="5032355" y="2463608"/>
              <a:ext cx="461665" cy="2588452"/>
            </a:xfrm>
            <a:prstGeom prst="rect">
              <a:avLst/>
            </a:prstGeom>
            <a:noFill/>
          </p:spPr>
          <p:txBody>
            <a:bodyPr vert="eaVert" wrap="square" rtlCol="0">
              <a:spAutoFit/>
            </a:bodyPr>
            <a:lstStyle/>
            <a:p>
              <a:endParaRPr lang="zh-CN" altLang="en-US" dirty="0">
                <a:cs typeface="+mn-ea"/>
                <a:sym typeface="+mn-lt"/>
              </a:endParaRPr>
            </a:p>
          </p:txBody>
        </p:sp>
        <p:sp>
          <p:nvSpPr>
            <p:cNvPr id="33" name="文本框 32"/>
            <p:cNvSpPr txBox="1"/>
            <p:nvPr/>
          </p:nvSpPr>
          <p:spPr>
            <a:xfrm>
              <a:off x="4730984" y="2521033"/>
              <a:ext cx="338554" cy="2428435"/>
            </a:xfrm>
            <a:prstGeom prst="rect">
              <a:avLst/>
            </a:prstGeom>
            <a:noFill/>
          </p:spPr>
          <p:txBody>
            <a:bodyPr vert="eaVert" wrap="square" rtlCol="0">
              <a:spAutoFit/>
            </a:bodyPr>
            <a:lstStyle/>
            <a:p>
              <a:pPr algn="dist"/>
              <a:r>
                <a:rPr lang="en-US" altLang="zh-CN" sz="1000" dirty="0">
                  <a:solidFill>
                    <a:srgbClr val="FFE8A7"/>
                  </a:solidFill>
                  <a:cs typeface="+mn-ea"/>
                  <a:sym typeface="+mn-lt"/>
                </a:rPr>
                <a:t>THE NEW YEAR BEGINS</a:t>
              </a:r>
              <a:endParaRPr lang="zh-CN" altLang="en-US" sz="1000" dirty="0">
                <a:solidFill>
                  <a:srgbClr val="FFE8A7"/>
                </a:solidFill>
                <a:cs typeface="+mn-ea"/>
                <a:sym typeface="+mn-lt"/>
              </a:endParaRPr>
            </a:p>
          </p:txBody>
        </p:sp>
      </p:grpSp>
      <p:grpSp>
        <p:nvGrpSpPr>
          <p:cNvPr id="35" name="组合 34"/>
          <p:cNvGrpSpPr/>
          <p:nvPr/>
        </p:nvGrpSpPr>
        <p:grpSpPr>
          <a:xfrm>
            <a:off x="5396593" y="1539289"/>
            <a:ext cx="1557927" cy="3831807"/>
            <a:chOff x="3936093" y="1590130"/>
            <a:chExt cx="1557927" cy="3831807"/>
          </a:xfrm>
        </p:grpSpPr>
        <p:sp>
          <p:nvSpPr>
            <p:cNvPr id="36" name="文本框 35"/>
            <p:cNvSpPr txBox="1"/>
            <p:nvPr/>
          </p:nvSpPr>
          <p:spPr>
            <a:xfrm>
              <a:off x="3936093" y="1590130"/>
              <a:ext cx="1118507" cy="769441"/>
            </a:xfrm>
            <a:prstGeom prst="rect">
              <a:avLst/>
            </a:prstGeom>
            <a:noFill/>
          </p:spPr>
          <p:txBody>
            <a:bodyPr wrap="square" rtlCol="0">
              <a:spAutoFit/>
            </a:bodyPr>
            <a:lstStyle/>
            <a:p>
              <a:pPr algn="ctr"/>
              <a:r>
                <a:rPr lang="zh-CN" altLang="en-US" sz="4400" dirty="0">
                  <a:solidFill>
                    <a:srgbClr val="FFDC7C"/>
                  </a:solidFill>
                  <a:effectLst>
                    <a:outerShdw blurRad="38100" dist="38100" dir="2700000" algn="tl">
                      <a:srgbClr val="000000">
                        <a:alpha val="43137"/>
                      </a:srgbClr>
                    </a:outerShdw>
                  </a:effectLst>
                  <a:cs typeface="+mn-ea"/>
                  <a:sym typeface="+mn-lt"/>
                </a:rPr>
                <a:t>贰</a:t>
              </a:r>
            </a:p>
          </p:txBody>
        </p:sp>
        <p:sp useBgFill="1">
          <p:nvSpPr>
            <p:cNvPr id="37" name="矩形 36"/>
            <p:cNvSpPr/>
            <p:nvPr/>
          </p:nvSpPr>
          <p:spPr>
            <a:xfrm flipV="1">
              <a:off x="4594280" y="2165438"/>
              <a:ext cx="152968" cy="4571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8" name="直接连接符 37"/>
            <p:cNvCxnSpPr/>
            <p:nvPr/>
          </p:nvCxnSpPr>
          <p:spPr>
            <a:xfrm flipV="1">
              <a:off x="4390510" y="2061401"/>
              <a:ext cx="382929" cy="299511"/>
            </a:xfrm>
            <a:prstGeom prst="line">
              <a:avLst/>
            </a:prstGeom>
            <a:ln w="12700">
              <a:solidFill>
                <a:srgbClr val="FFDC7C"/>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4750594" y="2266950"/>
              <a:ext cx="184731" cy="369332"/>
            </a:xfrm>
            <a:prstGeom prst="rect">
              <a:avLst/>
            </a:prstGeom>
            <a:noFill/>
          </p:spPr>
          <p:txBody>
            <a:bodyPr wrap="none" rtlCol="0">
              <a:spAutoFit/>
            </a:bodyPr>
            <a:lstStyle/>
            <a:p>
              <a:endParaRPr lang="zh-CN" altLang="en-US" dirty="0">
                <a:cs typeface="+mn-ea"/>
                <a:sym typeface="+mn-lt"/>
              </a:endParaRPr>
            </a:p>
          </p:txBody>
        </p:sp>
        <p:sp>
          <p:nvSpPr>
            <p:cNvPr id="40" name="文本框 39"/>
            <p:cNvSpPr txBox="1"/>
            <p:nvPr/>
          </p:nvSpPr>
          <p:spPr>
            <a:xfrm>
              <a:off x="4346263" y="2211156"/>
              <a:ext cx="553998" cy="3210781"/>
            </a:xfrm>
            <a:prstGeom prst="rect">
              <a:avLst/>
            </a:prstGeom>
            <a:noFill/>
          </p:spPr>
          <p:txBody>
            <a:bodyPr vert="eaVert" wrap="square" rtlCol="0">
              <a:spAutoFit/>
            </a:bodyPr>
            <a:lstStyle/>
            <a:p>
              <a:pPr algn="ctr"/>
              <a:r>
                <a:rPr lang="zh-CN" altLang="en-US" sz="2400" spc="1800" dirty="0">
                  <a:solidFill>
                    <a:srgbClr val="FFDC7C"/>
                  </a:solidFill>
                  <a:cs typeface="+mn-ea"/>
                  <a:sym typeface="+mn-lt"/>
                </a:rPr>
                <a:t>爆竹声中长</a:t>
              </a:r>
            </a:p>
          </p:txBody>
        </p:sp>
        <p:sp>
          <p:nvSpPr>
            <p:cNvPr id="41" name="文本框 40"/>
            <p:cNvSpPr txBox="1"/>
            <p:nvPr/>
          </p:nvSpPr>
          <p:spPr>
            <a:xfrm>
              <a:off x="5032355" y="2463608"/>
              <a:ext cx="461665" cy="2588452"/>
            </a:xfrm>
            <a:prstGeom prst="rect">
              <a:avLst/>
            </a:prstGeom>
            <a:noFill/>
          </p:spPr>
          <p:txBody>
            <a:bodyPr vert="eaVert" wrap="square" rtlCol="0">
              <a:spAutoFit/>
            </a:bodyPr>
            <a:lstStyle/>
            <a:p>
              <a:endParaRPr lang="zh-CN" altLang="en-US" dirty="0">
                <a:cs typeface="+mn-ea"/>
                <a:sym typeface="+mn-lt"/>
              </a:endParaRPr>
            </a:p>
          </p:txBody>
        </p:sp>
        <p:sp>
          <p:nvSpPr>
            <p:cNvPr id="42" name="文本框 41"/>
            <p:cNvSpPr txBox="1"/>
            <p:nvPr/>
          </p:nvSpPr>
          <p:spPr>
            <a:xfrm>
              <a:off x="4577098" y="2521033"/>
              <a:ext cx="492443" cy="2428435"/>
            </a:xfrm>
            <a:prstGeom prst="rect">
              <a:avLst/>
            </a:prstGeom>
            <a:noFill/>
          </p:spPr>
          <p:txBody>
            <a:bodyPr vert="eaVert" wrap="square" rtlCol="0">
              <a:spAutoFit/>
            </a:bodyPr>
            <a:lstStyle/>
            <a:p>
              <a:pPr algn="dist"/>
              <a:r>
                <a:rPr lang="en-US" altLang="zh-CN" sz="1000" dirty="0">
                  <a:solidFill>
                    <a:srgbClr val="FFE8A7"/>
                  </a:solidFill>
                  <a:cs typeface="+mn-ea"/>
                  <a:sym typeface="+mn-lt"/>
                </a:rPr>
                <a:t>THE SOUND OF FIRECRACKERS IS LONG</a:t>
              </a:r>
              <a:endParaRPr lang="zh-CN" altLang="en-US" sz="1000" dirty="0">
                <a:solidFill>
                  <a:srgbClr val="FFE8A7"/>
                </a:solidFill>
                <a:cs typeface="+mn-ea"/>
                <a:sym typeface="+mn-lt"/>
              </a:endParaRPr>
            </a:p>
          </p:txBody>
        </p:sp>
      </p:grpSp>
      <p:grpSp>
        <p:nvGrpSpPr>
          <p:cNvPr id="43" name="组合 42"/>
          <p:cNvGrpSpPr/>
          <p:nvPr/>
        </p:nvGrpSpPr>
        <p:grpSpPr>
          <a:xfrm>
            <a:off x="6857093" y="1539289"/>
            <a:ext cx="1557927" cy="3831807"/>
            <a:chOff x="3936093" y="1590130"/>
            <a:chExt cx="1557927" cy="3831807"/>
          </a:xfrm>
        </p:grpSpPr>
        <p:sp>
          <p:nvSpPr>
            <p:cNvPr id="44" name="文本框 43"/>
            <p:cNvSpPr txBox="1"/>
            <p:nvPr/>
          </p:nvSpPr>
          <p:spPr>
            <a:xfrm>
              <a:off x="3936093" y="1590130"/>
              <a:ext cx="1118507" cy="769441"/>
            </a:xfrm>
            <a:prstGeom prst="rect">
              <a:avLst/>
            </a:prstGeom>
            <a:noFill/>
          </p:spPr>
          <p:txBody>
            <a:bodyPr wrap="square" rtlCol="0">
              <a:spAutoFit/>
            </a:bodyPr>
            <a:lstStyle/>
            <a:p>
              <a:pPr algn="ctr"/>
              <a:r>
                <a:rPr lang="zh-CN" altLang="en-US" sz="4400" dirty="0">
                  <a:solidFill>
                    <a:srgbClr val="FFDC7C"/>
                  </a:solidFill>
                  <a:effectLst>
                    <a:outerShdw blurRad="38100" dist="38100" dir="2700000" algn="tl">
                      <a:srgbClr val="000000">
                        <a:alpha val="43137"/>
                      </a:srgbClr>
                    </a:outerShdw>
                  </a:effectLst>
                  <a:cs typeface="+mn-ea"/>
                  <a:sym typeface="+mn-lt"/>
                </a:rPr>
                <a:t>叁</a:t>
              </a:r>
            </a:p>
          </p:txBody>
        </p:sp>
        <p:sp useBgFill="1">
          <p:nvSpPr>
            <p:cNvPr id="45" name="矩形 44"/>
            <p:cNvSpPr/>
            <p:nvPr/>
          </p:nvSpPr>
          <p:spPr>
            <a:xfrm flipV="1">
              <a:off x="4594280" y="2165438"/>
              <a:ext cx="152968" cy="4571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6" name="直接连接符 45"/>
            <p:cNvCxnSpPr/>
            <p:nvPr/>
          </p:nvCxnSpPr>
          <p:spPr>
            <a:xfrm flipV="1">
              <a:off x="4390510" y="2061401"/>
              <a:ext cx="382929" cy="299511"/>
            </a:xfrm>
            <a:prstGeom prst="line">
              <a:avLst/>
            </a:prstGeom>
            <a:ln w="12700">
              <a:solidFill>
                <a:srgbClr val="FFDC7C"/>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750594" y="2266950"/>
              <a:ext cx="184731" cy="369332"/>
            </a:xfrm>
            <a:prstGeom prst="rect">
              <a:avLst/>
            </a:prstGeom>
            <a:noFill/>
          </p:spPr>
          <p:txBody>
            <a:bodyPr wrap="none" rtlCol="0">
              <a:spAutoFit/>
            </a:bodyPr>
            <a:lstStyle/>
            <a:p>
              <a:endParaRPr lang="zh-CN" altLang="en-US" dirty="0">
                <a:cs typeface="+mn-ea"/>
                <a:sym typeface="+mn-lt"/>
              </a:endParaRPr>
            </a:p>
          </p:txBody>
        </p:sp>
        <p:sp>
          <p:nvSpPr>
            <p:cNvPr id="48" name="文本框 47"/>
            <p:cNvSpPr txBox="1"/>
            <p:nvPr/>
          </p:nvSpPr>
          <p:spPr>
            <a:xfrm>
              <a:off x="4346263" y="2211156"/>
              <a:ext cx="553998" cy="3210781"/>
            </a:xfrm>
            <a:prstGeom prst="rect">
              <a:avLst/>
            </a:prstGeom>
            <a:noFill/>
          </p:spPr>
          <p:txBody>
            <a:bodyPr vert="eaVert" wrap="square" rtlCol="0">
              <a:spAutoFit/>
            </a:bodyPr>
            <a:lstStyle/>
            <a:p>
              <a:pPr algn="ctr"/>
              <a:r>
                <a:rPr lang="zh-CN" altLang="en-US" sz="2400" spc="1800" dirty="0">
                  <a:solidFill>
                    <a:srgbClr val="FFDC7C"/>
                  </a:solidFill>
                  <a:cs typeface="+mn-ea"/>
                  <a:sym typeface="+mn-lt"/>
                </a:rPr>
                <a:t>欢喜过大年</a:t>
              </a:r>
            </a:p>
          </p:txBody>
        </p:sp>
        <p:sp>
          <p:nvSpPr>
            <p:cNvPr id="49" name="文本框 48"/>
            <p:cNvSpPr txBox="1"/>
            <p:nvPr/>
          </p:nvSpPr>
          <p:spPr>
            <a:xfrm>
              <a:off x="5032355" y="2463608"/>
              <a:ext cx="461665" cy="2588452"/>
            </a:xfrm>
            <a:prstGeom prst="rect">
              <a:avLst/>
            </a:prstGeom>
            <a:noFill/>
          </p:spPr>
          <p:txBody>
            <a:bodyPr vert="eaVert" wrap="square" rtlCol="0">
              <a:spAutoFit/>
            </a:bodyPr>
            <a:lstStyle/>
            <a:p>
              <a:endParaRPr lang="zh-CN" altLang="en-US" dirty="0">
                <a:cs typeface="+mn-ea"/>
                <a:sym typeface="+mn-lt"/>
              </a:endParaRPr>
            </a:p>
          </p:txBody>
        </p:sp>
        <p:sp>
          <p:nvSpPr>
            <p:cNvPr id="50" name="文本框 49"/>
            <p:cNvSpPr txBox="1"/>
            <p:nvPr/>
          </p:nvSpPr>
          <p:spPr>
            <a:xfrm>
              <a:off x="4724773" y="2521033"/>
              <a:ext cx="338554" cy="2428435"/>
            </a:xfrm>
            <a:prstGeom prst="rect">
              <a:avLst/>
            </a:prstGeom>
            <a:noFill/>
          </p:spPr>
          <p:txBody>
            <a:bodyPr vert="eaVert" wrap="square" rtlCol="0">
              <a:spAutoFit/>
            </a:bodyPr>
            <a:lstStyle/>
            <a:p>
              <a:pPr algn="dist"/>
              <a:r>
                <a:rPr lang="en-US" altLang="zh-CN" sz="1000" dirty="0">
                  <a:solidFill>
                    <a:srgbClr val="FFE8A7"/>
                  </a:solidFill>
                  <a:cs typeface="+mn-ea"/>
                  <a:sym typeface="+mn-lt"/>
                </a:rPr>
                <a:t>HAPPY NEW YEAR</a:t>
              </a:r>
              <a:endParaRPr lang="zh-CN" altLang="en-US" sz="1000" dirty="0">
                <a:solidFill>
                  <a:srgbClr val="FFE8A7"/>
                </a:solidFill>
                <a:cs typeface="+mn-ea"/>
                <a:sym typeface="+mn-lt"/>
              </a:endParaRPr>
            </a:p>
          </p:txBody>
        </p:sp>
      </p:grpSp>
      <p:grpSp>
        <p:nvGrpSpPr>
          <p:cNvPr id="51" name="组合 50"/>
          <p:cNvGrpSpPr/>
          <p:nvPr/>
        </p:nvGrpSpPr>
        <p:grpSpPr>
          <a:xfrm>
            <a:off x="8317593" y="1539289"/>
            <a:ext cx="1557927" cy="3831807"/>
            <a:chOff x="3936093" y="1590130"/>
            <a:chExt cx="1557927" cy="3831807"/>
          </a:xfrm>
        </p:grpSpPr>
        <p:sp>
          <p:nvSpPr>
            <p:cNvPr id="52" name="文本框 51"/>
            <p:cNvSpPr txBox="1"/>
            <p:nvPr/>
          </p:nvSpPr>
          <p:spPr>
            <a:xfrm>
              <a:off x="3936093" y="1590130"/>
              <a:ext cx="1118507" cy="769441"/>
            </a:xfrm>
            <a:prstGeom prst="rect">
              <a:avLst/>
            </a:prstGeom>
            <a:noFill/>
          </p:spPr>
          <p:txBody>
            <a:bodyPr wrap="square" rtlCol="0">
              <a:spAutoFit/>
            </a:bodyPr>
            <a:lstStyle/>
            <a:p>
              <a:pPr algn="ctr"/>
              <a:r>
                <a:rPr lang="zh-CN" altLang="en-US" sz="4400" dirty="0">
                  <a:solidFill>
                    <a:srgbClr val="FFDC7C"/>
                  </a:solidFill>
                  <a:effectLst>
                    <a:outerShdw blurRad="38100" dist="38100" dir="2700000" algn="tl">
                      <a:srgbClr val="000000">
                        <a:alpha val="43137"/>
                      </a:srgbClr>
                    </a:outerShdw>
                  </a:effectLst>
                  <a:cs typeface="+mn-ea"/>
                  <a:sym typeface="+mn-lt"/>
                </a:rPr>
                <a:t>肆</a:t>
              </a:r>
            </a:p>
          </p:txBody>
        </p:sp>
        <p:sp useBgFill="1">
          <p:nvSpPr>
            <p:cNvPr id="53" name="矩形 52"/>
            <p:cNvSpPr/>
            <p:nvPr/>
          </p:nvSpPr>
          <p:spPr>
            <a:xfrm flipV="1">
              <a:off x="4565609" y="2194534"/>
              <a:ext cx="152968" cy="4571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p:cNvSpPr txBox="1"/>
            <p:nvPr/>
          </p:nvSpPr>
          <p:spPr>
            <a:xfrm>
              <a:off x="4750594" y="2266950"/>
              <a:ext cx="184731" cy="369332"/>
            </a:xfrm>
            <a:prstGeom prst="rect">
              <a:avLst/>
            </a:prstGeom>
            <a:noFill/>
          </p:spPr>
          <p:txBody>
            <a:bodyPr wrap="none" rtlCol="0">
              <a:spAutoFit/>
            </a:bodyPr>
            <a:lstStyle/>
            <a:p>
              <a:endParaRPr lang="zh-CN" altLang="en-US" dirty="0">
                <a:cs typeface="+mn-ea"/>
                <a:sym typeface="+mn-lt"/>
              </a:endParaRPr>
            </a:p>
          </p:txBody>
        </p:sp>
        <p:sp>
          <p:nvSpPr>
            <p:cNvPr id="56" name="文本框 55"/>
            <p:cNvSpPr txBox="1"/>
            <p:nvPr/>
          </p:nvSpPr>
          <p:spPr>
            <a:xfrm>
              <a:off x="4346263" y="2211156"/>
              <a:ext cx="553998" cy="3210781"/>
            </a:xfrm>
            <a:prstGeom prst="rect">
              <a:avLst/>
            </a:prstGeom>
            <a:noFill/>
          </p:spPr>
          <p:txBody>
            <a:bodyPr vert="eaVert" wrap="square" rtlCol="0">
              <a:spAutoFit/>
            </a:bodyPr>
            <a:lstStyle/>
            <a:p>
              <a:pPr algn="ctr"/>
              <a:r>
                <a:rPr lang="zh-CN" altLang="en-US" sz="2400" spc="1800" dirty="0">
                  <a:solidFill>
                    <a:srgbClr val="FFDC7C"/>
                  </a:solidFill>
                  <a:cs typeface="+mn-ea"/>
                  <a:sym typeface="+mn-lt"/>
                </a:rPr>
                <a:t>未来新发展</a:t>
              </a:r>
            </a:p>
          </p:txBody>
        </p:sp>
        <p:sp>
          <p:nvSpPr>
            <p:cNvPr id="57" name="文本框 56"/>
            <p:cNvSpPr txBox="1"/>
            <p:nvPr/>
          </p:nvSpPr>
          <p:spPr>
            <a:xfrm>
              <a:off x="5032355" y="2463608"/>
              <a:ext cx="461665" cy="2588452"/>
            </a:xfrm>
            <a:prstGeom prst="rect">
              <a:avLst/>
            </a:prstGeom>
            <a:noFill/>
          </p:spPr>
          <p:txBody>
            <a:bodyPr vert="eaVert" wrap="square" rtlCol="0">
              <a:spAutoFit/>
            </a:bodyPr>
            <a:lstStyle/>
            <a:p>
              <a:endParaRPr lang="zh-CN" altLang="en-US" dirty="0">
                <a:cs typeface="+mn-ea"/>
                <a:sym typeface="+mn-lt"/>
              </a:endParaRPr>
            </a:p>
          </p:txBody>
        </p:sp>
        <p:sp>
          <p:nvSpPr>
            <p:cNvPr id="58" name="文本框 57"/>
            <p:cNvSpPr txBox="1"/>
            <p:nvPr/>
          </p:nvSpPr>
          <p:spPr>
            <a:xfrm>
              <a:off x="4730984" y="2521033"/>
              <a:ext cx="338554" cy="2428435"/>
            </a:xfrm>
            <a:prstGeom prst="rect">
              <a:avLst/>
            </a:prstGeom>
            <a:noFill/>
          </p:spPr>
          <p:txBody>
            <a:bodyPr vert="eaVert" wrap="square" rtlCol="0">
              <a:spAutoFit/>
            </a:bodyPr>
            <a:lstStyle/>
            <a:p>
              <a:pPr algn="dist"/>
              <a:r>
                <a:rPr lang="en-US" altLang="zh-CN" sz="1000" dirty="0">
                  <a:solidFill>
                    <a:srgbClr val="FFE8A7"/>
                  </a:solidFill>
                  <a:cs typeface="+mn-ea"/>
                  <a:sym typeface="+mn-lt"/>
                </a:rPr>
                <a:t>NEW DEVELOPMENT IN THE FUTURE</a:t>
              </a:r>
              <a:endParaRPr lang="zh-CN" altLang="en-US" sz="1000" dirty="0">
                <a:solidFill>
                  <a:srgbClr val="FFE8A7"/>
                </a:solidFill>
                <a:cs typeface="+mn-ea"/>
                <a:sym typeface="+mn-lt"/>
              </a:endParaRPr>
            </a:p>
          </p:txBody>
        </p:sp>
        <p:sp useBgFill="1">
          <p:nvSpPr>
            <p:cNvPr id="61" name="矩形 60"/>
            <p:cNvSpPr/>
            <p:nvPr/>
          </p:nvSpPr>
          <p:spPr>
            <a:xfrm flipV="1">
              <a:off x="4675862" y="2115343"/>
              <a:ext cx="152968" cy="4571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4" name="直接连接符 53"/>
            <p:cNvCxnSpPr/>
            <p:nvPr/>
          </p:nvCxnSpPr>
          <p:spPr>
            <a:xfrm flipV="1">
              <a:off x="4443343" y="2056261"/>
              <a:ext cx="382929" cy="299511"/>
            </a:xfrm>
            <a:prstGeom prst="line">
              <a:avLst/>
            </a:prstGeom>
            <a:ln w="12700">
              <a:solidFill>
                <a:srgbClr val="FFDC7C"/>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6312">
        <p:random/>
      </p:transition>
    </mc:Choice>
    <mc:Fallback xmlns="">
      <p:transition spd="slow" advTm="631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out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up)">
                                      <p:cBhvr>
                                        <p:cTn id="41" dur="500"/>
                                        <p:tgtEl>
                                          <p:spTgt spid="9"/>
                                        </p:tgtEl>
                                      </p:cBhvr>
                                    </p:animEffect>
                                  </p:childTnLst>
                                </p:cTn>
                              </p:par>
                              <p:par>
                                <p:cTn id="42" presetID="1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ppt_y</p:attrName>
                                        </p:attrNameLst>
                                      </p:cBhvr>
                                      <p:tavLst>
                                        <p:tav tm="0">
                                          <p:val>
                                            <p:strVal val="#ppt_y+#ppt_h*1.125000"/>
                                          </p:val>
                                        </p:tav>
                                        <p:tav tm="100000">
                                          <p:val>
                                            <p:strVal val="#ppt_y"/>
                                          </p:val>
                                        </p:tav>
                                      </p:tavLst>
                                    </p:anim>
                                    <p:animEffect transition="in" filter="wipe(up)">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556" r="5556"/>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screen"/>
          <a:srcRect l="2604" t="5109" r="2699" b="6556"/>
          <a:stretch>
            <a:fillRect/>
          </a:stretch>
        </p:blipFill>
        <p:spPr>
          <a:xfrm>
            <a:off x="240394" y="229393"/>
            <a:ext cx="11722100" cy="6451600"/>
          </a:xfrm>
          <a:prstGeom prst="rect">
            <a:avLst/>
          </a:prstGeom>
        </p:spPr>
      </p:pic>
      <p:pic>
        <p:nvPicPr>
          <p:cNvPr id="4" name="图片 3"/>
          <p:cNvPicPr>
            <a:picLocks noChangeAspect="1"/>
          </p:cNvPicPr>
          <p:nvPr/>
        </p:nvPicPr>
        <p:blipFill rotWithShape="1">
          <a:blip r:embed="rId5" cstate="screen"/>
          <a:srcRect/>
          <a:stretch>
            <a:fillRect/>
          </a:stretch>
        </p:blipFill>
        <p:spPr>
          <a:xfrm>
            <a:off x="38096" y="547377"/>
            <a:ext cx="673100" cy="2784186"/>
          </a:xfrm>
          <a:prstGeom prst="rect">
            <a:avLst/>
          </a:prstGeom>
        </p:spPr>
      </p:pic>
      <p:pic>
        <p:nvPicPr>
          <p:cNvPr id="5" name="图片 4"/>
          <p:cNvPicPr>
            <a:picLocks noChangeAspect="1"/>
          </p:cNvPicPr>
          <p:nvPr/>
        </p:nvPicPr>
        <p:blipFill rotWithShape="1">
          <a:blip r:embed="rId6" cstate="screen"/>
          <a:srcRect/>
          <a:stretch>
            <a:fillRect/>
          </a:stretch>
        </p:blipFill>
        <p:spPr>
          <a:xfrm>
            <a:off x="10261600" y="-25400"/>
            <a:ext cx="1993900" cy="1892300"/>
          </a:xfrm>
          <a:prstGeom prst="rect">
            <a:avLst/>
          </a:prstGeom>
        </p:spPr>
      </p:pic>
      <p:pic>
        <p:nvPicPr>
          <p:cNvPr id="6" name="图片 5"/>
          <p:cNvPicPr>
            <a:picLocks noChangeAspect="1"/>
          </p:cNvPicPr>
          <p:nvPr/>
        </p:nvPicPr>
        <p:blipFill rotWithShape="1">
          <a:blip r:embed="rId7" cstate="screen"/>
          <a:srcRect/>
          <a:stretch>
            <a:fillRect/>
          </a:stretch>
        </p:blipFill>
        <p:spPr>
          <a:xfrm>
            <a:off x="4991100" y="5816600"/>
            <a:ext cx="2209800" cy="1016000"/>
          </a:xfrm>
          <a:prstGeom prst="rect">
            <a:avLst/>
          </a:prstGeom>
        </p:spPr>
      </p:pic>
      <p:pic>
        <p:nvPicPr>
          <p:cNvPr id="7" name="图片 6"/>
          <p:cNvPicPr>
            <a:picLocks noChangeAspect="1"/>
          </p:cNvPicPr>
          <p:nvPr/>
        </p:nvPicPr>
        <p:blipFill rotWithShape="1">
          <a:blip r:embed="rId8" cstate="screen"/>
          <a:srcRect/>
          <a:stretch>
            <a:fillRect/>
          </a:stretch>
        </p:blipFill>
        <p:spPr>
          <a:xfrm>
            <a:off x="3628571" y="1812012"/>
            <a:ext cx="1501019" cy="751513"/>
          </a:xfrm>
          <a:prstGeom prst="rect">
            <a:avLst/>
          </a:prstGeom>
        </p:spPr>
      </p:pic>
      <p:pic>
        <p:nvPicPr>
          <p:cNvPr id="8" name="图片 7"/>
          <p:cNvPicPr>
            <a:picLocks noChangeAspect="1"/>
          </p:cNvPicPr>
          <p:nvPr/>
        </p:nvPicPr>
        <p:blipFill rotWithShape="1">
          <a:blip r:embed="rId9" cstate="screen"/>
          <a:srcRect/>
          <a:stretch>
            <a:fillRect/>
          </a:stretch>
        </p:blipFill>
        <p:spPr>
          <a:xfrm>
            <a:off x="7062410" y="1812012"/>
            <a:ext cx="1501019" cy="836058"/>
          </a:xfrm>
          <a:prstGeom prst="rect">
            <a:avLst/>
          </a:prstGeom>
        </p:spPr>
      </p:pic>
      <p:sp>
        <p:nvSpPr>
          <p:cNvPr id="10" name="文本框 9"/>
          <p:cNvSpPr txBox="1"/>
          <p:nvPr/>
        </p:nvSpPr>
        <p:spPr>
          <a:xfrm>
            <a:off x="4991100" y="1299017"/>
            <a:ext cx="2209800" cy="1862048"/>
          </a:xfrm>
          <a:prstGeom prst="rect">
            <a:avLst/>
          </a:prstGeom>
          <a:noFill/>
        </p:spPr>
        <p:txBody>
          <a:bodyPr wrap="square" rtlCol="0">
            <a:spAutoFit/>
          </a:bodyPr>
          <a:lstStyle/>
          <a:p>
            <a:pPr algn="ctr"/>
            <a:r>
              <a:rPr lang="zh-CN" altLang="en-US" sz="11500" dirty="0">
                <a:solidFill>
                  <a:srgbClr val="FFDC7C"/>
                </a:solidFill>
                <a:effectLst>
                  <a:outerShdw blurRad="38100" dist="38100" dir="2700000" algn="tl">
                    <a:srgbClr val="000000">
                      <a:alpha val="43137"/>
                    </a:srgbClr>
                  </a:outerShdw>
                </a:effectLst>
                <a:latin typeface="汉仪行楷简" panose="02010609000101010101" pitchFamily="49" charset="-122"/>
                <a:ea typeface="汉仪行楷简" panose="02010609000101010101" pitchFamily="49" charset="-122"/>
                <a:cs typeface="+mn-ea"/>
                <a:sym typeface="+mn-lt"/>
              </a:rPr>
              <a:t>壹</a:t>
            </a:r>
          </a:p>
        </p:txBody>
      </p:sp>
      <p:sp>
        <p:nvSpPr>
          <p:cNvPr id="11" name="文本框 10"/>
          <p:cNvSpPr txBox="1"/>
          <p:nvPr/>
        </p:nvSpPr>
        <p:spPr>
          <a:xfrm>
            <a:off x="2881082" y="3261583"/>
            <a:ext cx="6778172" cy="1015663"/>
          </a:xfrm>
          <a:prstGeom prst="rect">
            <a:avLst/>
          </a:prstGeom>
          <a:noFill/>
        </p:spPr>
        <p:txBody>
          <a:bodyPr wrap="square" rtlCol="0">
            <a:spAutoFit/>
          </a:bodyPr>
          <a:lstStyle/>
          <a:p>
            <a:pPr algn="ctr"/>
            <a:r>
              <a:rPr lang="zh-CN" altLang="en-US" sz="6000" spc="2500" dirty="0">
                <a:solidFill>
                  <a:srgbClr val="FFDC7C"/>
                </a:solidFill>
                <a:effectLst>
                  <a:outerShdw blurRad="38100" dist="38100" dir="2700000" algn="tl">
                    <a:srgbClr val="000000">
                      <a:alpha val="43137"/>
                    </a:srgbClr>
                  </a:outerShdw>
                </a:effectLst>
                <a:latin typeface="汉仪行楷简" panose="02010609000101010101" pitchFamily="49" charset="-122"/>
                <a:ea typeface="汉仪行楷简" panose="02010609000101010101" pitchFamily="49" charset="-122"/>
                <a:cs typeface="+mn-ea"/>
                <a:sym typeface="+mn-lt"/>
              </a:rPr>
              <a:t>新年新气象</a:t>
            </a:r>
          </a:p>
        </p:txBody>
      </p:sp>
      <p:sp>
        <p:nvSpPr>
          <p:cNvPr id="12" name="文本框 11"/>
          <p:cNvSpPr txBox="1"/>
          <p:nvPr/>
        </p:nvSpPr>
        <p:spPr>
          <a:xfrm>
            <a:off x="3215822" y="4175774"/>
            <a:ext cx="5760356" cy="400110"/>
          </a:xfrm>
          <a:prstGeom prst="rect">
            <a:avLst/>
          </a:prstGeom>
          <a:noFill/>
        </p:spPr>
        <p:txBody>
          <a:bodyPr wrap="square" rtlCol="0">
            <a:spAutoFit/>
          </a:bodyPr>
          <a:lstStyle/>
          <a:p>
            <a:pPr algn="dist"/>
            <a:r>
              <a:rPr lang="en-US" altLang="zh-CN" sz="2000" dirty="0">
                <a:solidFill>
                  <a:srgbClr val="FFE8A7"/>
                </a:solidFill>
                <a:cs typeface="+mn-ea"/>
                <a:sym typeface="+mn-lt"/>
              </a:rPr>
              <a:t>THE NEW YEAR BEGINS</a:t>
            </a:r>
            <a:endParaRPr lang="zh-CN" altLang="en-US" sz="2000" dirty="0">
              <a:solidFill>
                <a:srgbClr val="FFE8A7"/>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228">
        <p:random/>
      </p:transition>
    </mc:Choice>
    <mc:Fallback xmlns="">
      <p:transition spd="slow" advTm="322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533902" y="-358775"/>
            <a:ext cx="3073400" cy="6569075"/>
            <a:chOff x="4533902" y="-358775"/>
            <a:chExt cx="3073400" cy="6569075"/>
          </a:xfrm>
        </p:grpSpPr>
        <p:pic>
          <p:nvPicPr>
            <p:cNvPr id="4" name="图片 3"/>
            <p:cNvPicPr>
              <a:picLocks noChangeAspect="1"/>
            </p:cNvPicPr>
            <p:nvPr/>
          </p:nvPicPr>
          <p:blipFill rotWithShape="1">
            <a:blip r:embed="rId3" cstate="screen"/>
            <a:srcRect/>
            <a:stretch>
              <a:fillRect/>
            </a:stretch>
          </p:blipFill>
          <p:spPr>
            <a:xfrm>
              <a:off x="4533902" y="1295400"/>
              <a:ext cx="3073400" cy="4914900"/>
            </a:xfrm>
            <a:prstGeom prst="rect">
              <a:avLst/>
            </a:prstGeom>
          </p:spPr>
        </p:pic>
        <p:cxnSp>
          <p:nvCxnSpPr>
            <p:cNvPr id="6" name="直接连接符 5"/>
            <p:cNvCxnSpPr/>
            <p:nvPr/>
          </p:nvCxnSpPr>
          <p:spPr>
            <a:xfrm flipV="1">
              <a:off x="6096000" y="-358775"/>
              <a:ext cx="0" cy="1727200"/>
            </a:xfrm>
            <a:prstGeom prst="line">
              <a:avLst/>
            </a:prstGeom>
            <a:ln w="19050">
              <a:solidFill>
                <a:srgbClr val="EFCA54"/>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295320" y="202654"/>
            <a:ext cx="3601360" cy="972368"/>
            <a:chOff x="4295320" y="202654"/>
            <a:chExt cx="3601360" cy="972368"/>
          </a:xfrm>
        </p:grpSpPr>
        <p:sp>
          <p:nvSpPr>
            <p:cNvPr id="9" name="文本框 8"/>
            <p:cNvSpPr txBox="1"/>
            <p:nvPr/>
          </p:nvSpPr>
          <p:spPr>
            <a:xfrm>
              <a:off x="4295320" y="202654"/>
              <a:ext cx="3601360" cy="769441"/>
            </a:xfrm>
            <a:prstGeom prst="rect">
              <a:avLst/>
            </a:prstGeom>
            <a:noFill/>
          </p:spPr>
          <p:txBody>
            <a:bodyPr wrap="square" rtlCol="0">
              <a:spAutoFit/>
            </a:bodyPr>
            <a:lstStyle/>
            <a:p>
              <a:pPr algn="dist"/>
              <a:r>
                <a:rPr lang="zh-CN" altLang="en-US" sz="4400" dirty="0">
                  <a:solidFill>
                    <a:schemeClr val="tx1">
                      <a:lumMod val="85000"/>
                      <a:lumOff val="15000"/>
                    </a:schemeClr>
                  </a:solidFill>
                  <a:cs typeface="+mn-ea"/>
                  <a:sym typeface="+mn-lt"/>
                </a:rPr>
                <a:t>新年新气象</a:t>
              </a:r>
            </a:p>
          </p:txBody>
        </p:sp>
        <p:sp>
          <p:nvSpPr>
            <p:cNvPr id="10" name="文本框 9"/>
            <p:cNvSpPr txBox="1"/>
            <p:nvPr/>
          </p:nvSpPr>
          <p:spPr>
            <a:xfrm>
              <a:off x="4840513" y="867245"/>
              <a:ext cx="2510972" cy="307777"/>
            </a:xfrm>
            <a:prstGeom prst="rect">
              <a:avLst/>
            </a:prstGeom>
            <a:noFill/>
          </p:spPr>
          <p:txBody>
            <a:bodyPr wrap="square" rtlCol="0">
              <a:spAutoFit/>
            </a:bodyPr>
            <a:lstStyle/>
            <a:p>
              <a:pPr algn="dist"/>
              <a:r>
                <a:rPr lang="en-US" altLang="zh-CN" sz="1400" dirty="0">
                  <a:solidFill>
                    <a:srgbClr val="E0223B"/>
                  </a:solidFill>
                  <a:cs typeface="+mn-ea"/>
                  <a:sym typeface="+mn-lt"/>
                </a:rPr>
                <a:t>NEW YEAR NEW POLICY</a:t>
              </a:r>
              <a:endParaRPr lang="zh-CN" altLang="en-US" sz="1400" dirty="0">
                <a:solidFill>
                  <a:srgbClr val="E0223B"/>
                </a:solidFill>
                <a:cs typeface="+mn-ea"/>
                <a:sym typeface="+mn-lt"/>
              </a:endParaRPr>
            </a:p>
          </p:txBody>
        </p:sp>
      </p:grpSp>
      <p:grpSp>
        <p:nvGrpSpPr>
          <p:cNvPr id="17" name="组合 16"/>
          <p:cNvGrpSpPr/>
          <p:nvPr/>
        </p:nvGrpSpPr>
        <p:grpSpPr>
          <a:xfrm>
            <a:off x="1070657" y="1863525"/>
            <a:ext cx="2500132" cy="1000274"/>
            <a:chOff x="1006997" y="1701480"/>
            <a:chExt cx="2500132" cy="1000274"/>
          </a:xfrm>
        </p:grpSpPr>
        <p:sp>
          <p:nvSpPr>
            <p:cNvPr id="13" name="文本框 12"/>
            <p:cNvSpPr txBox="1"/>
            <p:nvPr/>
          </p:nvSpPr>
          <p:spPr>
            <a:xfrm>
              <a:off x="1498922" y="1701480"/>
              <a:ext cx="1516283" cy="338554"/>
            </a:xfrm>
            <a:prstGeom prst="rect">
              <a:avLst/>
            </a:prstGeom>
            <a:noFill/>
          </p:spPr>
          <p:txBody>
            <a:bodyPr wrap="square" rtlCol="0">
              <a:spAutoFit/>
            </a:bodyPr>
            <a:lstStyle/>
            <a:p>
              <a:pPr algn="ctr"/>
              <a:r>
                <a:rPr lang="zh-CN" altLang="en-US" sz="1600" spc="600" dirty="0">
                  <a:solidFill>
                    <a:schemeClr val="tx1">
                      <a:lumMod val="85000"/>
                      <a:lumOff val="15000"/>
                    </a:schemeClr>
                  </a:solidFill>
                  <a:cs typeface="+mn-ea"/>
                  <a:sym typeface="+mn-lt"/>
                </a:rPr>
                <a:t>添加标题</a:t>
              </a:r>
            </a:p>
          </p:txBody>
        </p:sp>
        <p:sp>
          <p:nvSpPr>
            <p:cNvPr id="16" name="文本框 15"/>
            <p:cNvSpPr txBox="1"/>
            <p:nvPr/>
          </p:nvSpPr>
          <p:spPr>
            <a:xfrm>
              <a:off x="1006997" y="2101590"/>
              <a:ext cx="2500132"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grpSp>
        <p:nvGrpSpPr>
          <p:cNvPr id="18" name="组合 17"/>
          <p:cNvGrpSpPr/>
          <p:nvPr/>
        </p:nvGrpSpPr>
        <p:grpSpPr>
          <a:xfrm>
            <a:off x="1070657" y="4236335"/>
            <a:ext cx="2500132" cy="1000274"/>
            <a:chOff x="1006997" y="1701480"/>
            <a:chExt cx="2500132" cy="1000274"/>
          </a:xfrm>
        </p:grpSpPr>
        <p:sp>
          <p:nvSpPr>
            <p:cNvPr id="19" name="文本框 18"/>
            <p:cNvSpPr txBox="1"/>
            <p:nvPr/>
          </p:nvSpPr>
          <p:spPr>
            <a:xfrm>
              <a:off x="1498922" y="1701480"/>
              <a:ext cx="1516283" cy="338554"/>
            </a:xfrm>
            <a:prstGeom prst="rect">
              <a:avLst/>
            </a:prstGeom>
            <a:noFill/>
          </p:spPr>
          <p:txBody>
            <a:bodyPr wrap="square" rtlCol="0">
              <a:spAutoFit/>
            </a:bodyPr>
            <a:lstStyle/>
            <a:p>
              <a:pPr algn="ctr"/>
              <a:r>
                <a:rPr lang="zh-CN" altLang="en-US" sz="1600" spc="600" dirty="0">
                  <a:solidFill>
                    <a:schemeClr val="tx1">
                      <a:lumMod val="85000"/>
                      <a:lumOff val="15000"/>
                    </a:schemeClr>
                  </a:solidFill>
                  <a:cs typeface="+mn-ea"/>
                  <a:sym typeface="+mn-lt"/>
                </a:rPr>
                <a:t>添加标题</a:t>
              </a:r>
            </a:p>
          </p:txBody>
        </p:sp>
        <p:sp>
          <p:nvSpPr>
            <p:cNvPr id="20" name="文本框 19"/>
            <p:cNvSpPr txBox="1"/>
            <p:nvPr/>
          </p:nvSpPr>
          <p:spPr>
            <a:xfrm>
              <a:off x="1006997" y="2101590"/>
              <a:ext cx="2500132"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grpSp>
        <p:nvGrpSpPr>
          <p:cNvPr id="21" name="组合 20"/>
          <p:cNvGrpSpPr/>
          <p:nvPr/>
        </p:nvGrpSpPr>
        <p:grpSpPr>
          <a:xfrm>
            <a:off x="8570415" y="1863525"/>
            <a:ext cx="2500132" cy="1000274"/>
            <a:chOff x="1006997" y="1701480"/>
            <a:chExt cx="2500132" cy="1000274"/>
          </a:xfrm>
        </p:grpSpPr>
        <p:sp>
          <p:nvSpPr>
            <p:cNvPr id="22" name="文本框 21"/>
            <p:cNvSpPr txBox="1"/>
            <p:nvPr/>
          </p:nvSpPr>
          <p:spPr>
            <a:xfrm>
              <a:off x="1498922" y="1701480"/>
              <a:ext cx="1516283" cy="338554"/>
            </a:xfrm>
            <a:prstGeom prst="rect">
              <a:avLst/>
            </a:prstGeom>
            <a:noFill/>
          </p:spPr>
          <p:txBody>
            <a:bodyPr wrap="square" rtlCol="0">
              <a:spAutoFit/>
            </a:bodyPr>
            <a:lstStyle/>
            <a:p>
              <a:pPr algn="ctr"/>
              <a:r>
                <a:rPr lang="zh-CN" altLang="en-US" sz="1600" spc="600" dirty="0">
                  <a:solidFill>
                    <a:schemeClr val="tx1">
                      <a:lumMod val="85000"/>
                      <a:lumOff val="15000"/>
                    </a:schemeClr>
                  </a:solidFill>
                  <a:cs typeface="+mn-ea"/>
                  <a:sym typeface="+mn-lt"/>
                </a:rPr>
                <a:t>添加标题</a:t>
              </a:r>
            </a:p>
          </p:txBody>
        </p:sp>
        <p:sp>
          <p:nvSpPr>
            <p:cNvPr id="23" name="文本框 22"/>
            <p:cNvSpPr txBox="1"/>
            <p:nvPr/>
          </p:nvSpPr>
          <p:spPr>
            <a:xfrm>
              <a:off x="1006997" y="2101590"/>
              <a:ext cx="2500132"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grpSp>
        <p:nvGrpSpPr>
          <p:cNvPr id="24" name="组合 23"/>
          <p:cNvGrpSpPr/>
          <p:nvPr/>
        </p:nvGrpSpPr>
        <p:grpSpPr>
          <a:xfrm>
            <a:off x="8570415" y="4236335"/>
            <a:ext cx="2500132" cy="1000274"/>
            <a:chOff x="1006997" y="1701480"/>
            <a:chExt cx="2500132" cy="1000274"/>
          </a:xfrm>
        </p:grpSpPr>
        <p:sp>
          <p:nvSpPr>
            <p:cNvPr id="25" name="文本框 24"/>
            <p:cNvSpPr txBox="1"/>
            <p:nvPr/>
          </p:nvSpPr>
          <p:spPr>
            <a:xfrm>
              <a:off x="1498922" y="1701480"/>
              <a:ext cx="1516283" cy="338554"/>
            </a:xfrm>
            <a:prstGeom prst="rect">
              <a:avLst/>
            </a:prstGeom>
            <a:noFill/>
          </p:spPr>
          <p:txBody>
            <a:bodyPr wrap="square" rtlCol="0">
              <a:spAutoFit/>
            </a:bodyPr>
            <a:lstStyle/>
            <a:p>
              <a:pPr algn="ctr"/>
              <a:r>
                <a:rPr lang="zh-CN" altLang="en-US" sz="1600" spc="600" dirty="0">
                  <a:solidFill>
                    <a:schemeClr val="tx1">
                      <a:lumMod val="85000"/>
                      <a:lumOff val="15000"/>
                    </a:schemeClr>
                  </a:solidFill>
                  <a:cs typeface="+mn-ea"/>
                  <a:sym typeface="+mn-lt"/>
                </a:rPr>
                <a:t>添加标题</a:t>
              </a:r>
            </a:p>
          </p:txBody>
        </p:sp>
        <p:sp>
          <p:nvSpPr>
            <p:cNvPr id="26" name="文本框 25"/>
            <p:cNvSpPr txBox="1"/>
            <p:nvPr/>
          </p:nvSpPr>
          <p:spPr>
            <a:xfrm>
              <a:off x="1006997" y="2101590"/>
              <a:ext cx="2500132" cy="600164"/>
            </a:xfrm>
            <a:prstGeom prst="rect">
              <a:avLst/>
            </a:prstGeom>
            <a:noFill/>
          </p:spPr>
          <p:txBody>
            <a:bodyPr wrap="square" rtlCol="0">
              <a:spAutoFit/>
            </a:bodyPr>
            <a:lstStyle/>
            <a:p>
              <a:pPr algn="ctr"/>
              <a:r>
                <a:rPr lang="zh-CN" altLang="en-US" sz="1100" spc="400" dirty="0">
                  <a:cs typeface="+mn-ea"/>
                  <a:sym typeface="+mn-lt"/>
                </a:rPr>
                <a:t>单击此处添加标题内容标题内容要与文本相关注意字体大小及内容匹配度。</a:t>
              </a:r>
            </a:p>
          </p:txBody>
        </p:sp>
      </p:grpSp>
      <p:pic>
        <p:nvPicPr>
          <p:cNvPr id="27" name="图片 26"/>
          <p:cNvPicPr>
            <a:picLocks noChangeAspect="1"/>
          </p:cNvPicPr>
          <p:nvPr/>
        </p:nvPicPr>
        <p:blipFill rotWithShape="1">
          <a:blip r:embed="rId4" cstate="screen"/>
          <a:srcRect/>
          <a:stretch>
            <a:fillRect/>
          </a:stretch>
        </p:blipFill>
        <p:spPr>
          <a:xfrm>
            <a:off x="10739216" y="-25400"/>
            <a:ext cx="1516283" cy="1439020"/>
          </a:xfrm>
          <a:prstGeom prst="rect">
            <a:avLst/>
          </a:prstGeom>
        </p:spPr>
      </p:pic>
      <p:pic>
        <p:nvPicPr>
          <p:cNvPr id="28" name="图片 27"/>
          <p:cNvPicPr>
            <a:picLocks noChangeAspect="1"/>
          </p:cNvPicPr>
          <p:nvPr/>
        </p:nvPicPr>
        <p:blipFill rotWithShape="1">
          <a:blip r:embed="rId5" cstate="screen"/>
          <a:srcRect/>
          <a:stretch>
            <a:fillRect/>
          </a:stretch>
        </p:blipFill>
        <p:spPr>
          <a:xfrm>
            <a:off x="560785" y="924808"/>
            <a:ext cx="1205241" cy="769440"/>
          </a:xfrm>
          <a:prstGeom prst="rect">
            <a:avLst/>
          </a:prstGeom>
        </p:spPr>
      </p:pic>
      <p:pic>
        <p:nvPicPr>
          <p:cNvPr id="29" name="图片 28"/>
          <p:cNvPicPr>
            <a:picLocks noChangeAspect="1"/>
          </p:cNvPicPr>
          <p:nvPr/>
        </p:nvPicPr>
        <p:blipFill rotWithShape="1">
          <a:blip r:embed="rId6" cstate="screen"/>
          <a:srcRect/>
          <a:stretch>
            <a:fillRect/>
          </a:stretch>
        </p:blipFill>
        <p:spPr>
          <a:xfrm>
            <a:off x="3060655" y="5562600"/>
            <a:ext cx="1965171" cy="1254588"/>
          </a:xfrm>
          <a:prstGeom prst="rect">
            <a:avLst/>
          </a:prstGeom>
        </p:spPr>
      </p:pic>
      <p:pic>
        <p:nvPicPr>
          <p:cNvPr id="30" name="图片 29"/>
          <p:cNvPicPr>
            <a:picLocks noChangeAspect="1"/>
          </p:cNvPicPr>
          <p:nvPr/>
        </p:nvPicPr>
        <p:blipFill rotWithShape="1">
          <a:blip r:embed="rId7" cstate="screen"/>
          <a:srcRect/>
          <a:stretch>
            <a:fillRect/>
          </a:stretch>
        </p:blipFill>
        <p:spPr>
          <a:xfrm>
            <a:off x="8425517" y="3488355"/>
            <a:ext cx="747742" cy="477367"/>
          </a:xfrm>
          <a:prstGeom prst="rect">
            <a:avLst/>
          </a:prstGeom>
        </p:spPr>
      </p:pic>
      <p:pic>
        <p:nvPicPr>
          <p:cNvPr id="31" name="图片 30"/>
          <p:cNvPicPr>
            <a:picLocks noChangeAspect="1"/>
          </p:cNvPicPr>
          <p:nvPr/>
        </p:nvPicPr>
        <p:blipFill rotWithShape="1">
          <a:blip r:embed="rId7" cstate="screen"/>
          <a:srcRect/>
          <a:stretch>
            <a:fillRect/>
          </a:stretch>
        </p:blipFill>
        <p:spPr>
          <a:xfrm>
            <a:off x="11304163" y="2263321"/>
            <a:ext cx="747742" cy="477367"/>
          </a:xfrm>
          <a:prstGeom prst="rect">
            <a:avLst/>
          </a:prstGeom>
        </p:spPr>
      </p:pic>
      <p:pic>
        <p:nvPicPr>
          <p:cNvPr id="32" name="图片 31"/>
          <p:cNvPicPr>
            <a:picLocks noChangeAspect="1"/>
          </p:cNvPicPr>
          <p:nvPr/>
        </p:nvPicPr>
        <p:blipFill rotWithShape="1">
          <a:blip r:embed="rId7" cstate="screen"/>
          <a:srcRect/>
          <a:stretch>
            <a:fillRect/>
          </a:stretch>
        </p:blipFill>
        <p:spPr>
          <a:xfrm>
            <a:off x="10578623" y="6055148"/>
            <a:ext cx="747742" cy="477367"/>
          </a:xfrm>
          <a:prstGeom prst="rect">
            <a:avLst/>
          </a:prstGeom>
        </p:spPr>
      </p:pic>
      <p:pic>
        <p:nvPicPr>
          <p:cNvPr id="33" name="图片 32"/>
          <p:cNvPicPr>
            <a:picLocks noChangeAspect="1"/>
          </p:cNvPicPr>
          <p:nvPr/>
        </p:nvPicPr>
        <p:blipFill rotWithShape="1">
          <a:blip r:embed="rId7" cstate="screen"/>
          <a:srcRect/>
          <a:stretch>
            <a:fillRect/>
          </a:stretch>
        </p:blipFill>
        <p:spPr>
          <a:xfrm>
            <a:off x="2765310" y="3640259"/>
            <a:ext cx="747742" cy="47736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07">
        <p:random/>
      </p:transition>
    </mc:Choice>
    <mc:Fallback xmlns="">
      <p:transition spd="slow" advTm="450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par>
                                <p:cTn id="59" presetID="53" presetClass="entr" presetSubtype="16"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Effect transition="in" filter="fade">
                                      <p:cBhvr>
                                        <p:cTn id="63" dur="500"/>
                                        <p:tgtEl>
                                          <p:spTgt spid="32"/>
                                        </p:tgtEl>
                                      </p:cBhvr>
                                    </p:animEffect>
                                  </p:childTnLst>
                                </p:cTn>
                              </p:par>
                              <p:par>
                                <p:cTn id="64" presetID="53" presetClass="entr" presetSubtype="16"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295320" y="202654"/>
            <a:ext cx="3601360" cy="972368"/>
            <a:chOff x="4295320" y="202654"/>
            <a:chExt cx="3601360" cy="972368"/>
          </a:xfrm>
        </p:grpSpPr>
        <p:sp>
          <p:nvSpPr>
            <p:cNvPr id="4" name="文本框 3"/>
            <p:cNvSpPr txBox="1"/>
            <p:nvPr/>
          </p:nvSpPr>
          <p:spPr>
            <a:xfrm>
              <a:off x="4295320" y="202654"/>
              <a:ext cx="3601360" cy="769441"/>
            </a:xfrm>
            <a:prstGeom prst="rect">
              <a:avLst/>
            </a:prstGeom>
            <a:noFill/>
          </p:spPr>
          <p:txBody>
            <a:bodyPr wrap="square" rtlCol="0">
              <a:spAutoFit/>
            </a:bodyPr>
            <a:lstStyle/>
            <a:p>
              <a:pPr algn="dist"/>
              <a:r>
                <a:rPr lang="zh-CN" altLang="en-US" sz="4400" dirty="0">
                  <a:solidFill>
                    <a:schemeClr val="tx1">
                      <a:lumMod val="85000"/>
                      <a:lumOff val="15000"/>
                    </a:schemeClr>
                  </a:solidFill>
                  <a:cs typeface="+mn-ea"/>
                  <a:sym typeface="+mn-lt"/>
                </a:rPr>
                <a:t>新年新气象</a:t>
              </a:r>
            </a:p>
          </p:txBody>
        </p:sp>
        <p:sp>
          <p:nvSpPr>
            <p:cNvPr id="5" name="文本框 4"/>
            <p:cNvSpPr txBox="1"/>
            <p:nvPr/>
          </p:nvSpPr>
          <p:spPr>
            <a:xfrm>
              <a:off x="4840513" y="867245"/>
              <a:ext cx="2510972" cy="307777"/>
            </a:xfrm>
            <a:prstGeom prst="rect">
              <a:avLst/>
            </a:prstGeom>
            <a:noFill/>
          </p:spPr>
          <p:txBody>
            <a:bodyPr wrap="square" rtlCol="0">
              <a:spAutoFit/>
            </a:bodyPr>
            <a:lstStyle/>
            <a:p>
              <a:pPr algn="dist"/>
              <a:r>
                <a:rPr lang="en-US" altLang="zh-CN" sz="1400" dirty="0">
                  <a:solidFill>
                    <a:srgbClr val="E0223B"/>
                  </a:solidFill>
                  <a:cs typeface="+mn-ea"/>
                  <a:sym typeface="+mn-lt"/>
                </a:rPr>
                <a:t>NEW YEAR NEW POLICY</a:t>
              </a:r>
              <a:endParaRPr lang="zh-CN" altLang="en-US" sz="1400" dirty="0">
                <a:solidFill>
                  <a:srgbClr val="E0223B"/>
                </a:solidFill>
                <a:cs typeface="+mn-ea"/>
                <a:sym typeface="+mn-lt"/>
              </a:endParaRPr>
            </a:p>
          </p:txBody>
        </p:sp>
      </p:grpSp>
      <p:pic>
        <p:nvPicPr>
          <p:cNvPr id="10" name="图片 9"/>
          <p:cNvPicPr>
            <a:picLocks noChangeAspect="1"/>
          </p:cNvPicPr>
          <p:nvPr/>
        </p:nvPicPr>
        <p:blipFill rotWithShape="1">
          <a:blip r:embed="rId3" cstate="screen"/>
          <a:srcRect/>
          <a:stretch>
            <a:fillRect/>
          </a:stretch>
        </p:blipFill>
        <p:spPr>
          <a:xfrm>
            <a:off x="6850743" y="1021133"/>
            <a:ext cx="5341257" cy="5635155"/>
          </a:xfrm>
          <a:prstGeom prst="rect">
            <a:avLst/>
          </a:prstGeom>
        </p:spPr>
      </p:pic>
      <p:grpSp>
        <p:nvGrpSpPr>
          <p:cNvPr id="15" name="组合 14"/>
          <p:cNvGrpSpPr/>
          <p:nvPr/>
        </p:nvGrpSpPr>
        <p:grpSpPr>
          <a:xfrm>
            <a:off x="945242" y="2202449"/>
            <a:ext cx="1699986" cy="724522"/>
            <a:chOff x="916214" y="1928513"/>
            <a:chExt cx="1699986" cy="724522"/>
          </a:xfrm>
        </p:grpSpPr>
        <p:sp>
          <p:nvSpPr>
            <p:cNvPr id="11" name="文本框 10"/>
            <p:cNvSpPr txBox="1"/>
            <p:nvPr/>
          </p:nvSpPr>
          <p:spPr>
            <a:xfrm>
              <a:off x="916214" y="1928513"/>
              <a:ext cx="1699986" cy="369332"/>
            </a:xfrm>
            <a:prstGeom prst="rect">
              <a:avLst/>
            </a:prstGeom>
            <a:noFill/>
          </p:spPr>
          <p:txBody>
            <a:bodyPr wrap="square" rtlCol="0">
              <a:spAutoFit/>
            </a:bodyPr>
            <a:lstStyle/>
            <a:p>
              <a:r>
                <a:rPr lang="zh-CN" altLang="en-US" spc="400" dirty="0">
                  <a:solidFill>
                    <a:schemeClr val="tx1">
                      <a:lumMod val="85000"/>
                      <a:lumOff val="15000"/>
                    </a:schemeClr>
                  </a:solidFill>
                  <a:cs typeface="+mn-ea"/>
                  <a:sym typeface="+mn-lt"/>
                </a:rPr>
                <a:t>新年快乐</a:t>
              </a:r>
            </a:p>
          </p:txBody>
        </p:sp>
        <p:sp>
          <p:nvSpPr>
            <p:cNvPr id="12" name="文本框 11"/>
            <p:cNvSpPr txBox="1"/>
            <p:nvPr/>
          </p:nvSpPr>
          <p:spPr>
            <a:xfrm>
              <a:off x="939233" y="2191370"/>
              <a:ext cx="1539649" cy="461665"/>
            </a:xfrm>
            <a:prstGeom prst="rect">
              <a:avLst/>
            </a:prstGeom>
            <a:noFill/>
          </p:spPr>
          <p:txBody>
            <a:bodyPr wrap="square" rtlCol="0">
              <a:spAutoFit/>
            </a:bodyPr>
            <a:lstStyle/>
            <a:p>
              <a:r>
                <a:rPr lang="en-US" altLang="zh-CN" sz="1200" spc="100" dirty="0">
                  <a:solidFill>
                    <a:srgbClr val="E0223B"/>
                  </a:solidFill>
                  <a:cs typeface="+mn-ea"/>
                  <a:sym typeface="+mn-lt"/>
                </a:rPr>
                <a:t>HAPPY NEW YEAR</a:t>
              </a:r>
              <a:endParaRPr lang="zh-CN" altLang="en-US" sz="1200" spc="100" dirty="0">
                <a:solidFill>
                  <a:srgbClr val="E0223B"/>
                </a:solidFill>
                <a:cs typeface="+mn-ea"/>
                <a:sym typeface="+mn-lt"/>
              </a:endParaRPr>
            </a:p>
          </p:txBody>
        </p:sp>
        <p:pic>
          <p:nvPicPr>
            <p:cNvPr id="14" name="图片 13"/>
            <p:cNvPicPr>
              <a:picLocks noChangeAspect="1"/>
            </p:cNvPicPr>
            <p:nvPr/>
          </p:nvPicPr>
          <p:blipFill rotWithShape="1">
            <a:blip r:embed="rId4" cstate="screen"/>
            <a:srcRect/>
            <a:stretch>
              <a:fillRect/>
            </a:stretch>
          </p:blipFill>
          <p:spPr>
            <a:xfrm>
              <a:off x="2095022" y="2021252"/>
              <a:ext cx="173516" cy="241237"/>
            </a:xfrm>
            <a:prstGeom prst="rect">
              <a:avLst/>
            </a:prstGeom>
          </p:spPr>
        </p:pic>
      </p:grpSp>
      <p:sp>
        <p:nvSpPr>
          <p:cNvPr id="16" name="文本框 15"/>
          <p:cNvSpPr txBox="1"/>
          <p:nvPr/>
        </p:nvSpPr>
        <p:spPr>
          <a:xfrm>
            <a:off x="968261" y="2929478"/>
            <a:ext cx="5341256" cy="523220"/>
          </a:xfrm>
          <a:prstGeom prst="rect">
            <a:avLst/>
          </a:prstGeom>
          <a:noFill/>
        </p:spPr>
        <p:txBody>
          <a:bodyPr wrap="square" rtlCol="0">
            <a:spAutoFit/>
          </a:bodyPr>
          <a:lstStyle/>
          <a:p>
            <a:r>
              <a:rPr lang="zh-CN" altLang="en-US" sz="1400" spc="400" dirty="0">
                <a:cs typeface="+mn-ea"/>
                <a:sym typeface="+mn-lt"/>
              </a:rPr>
              <a:t>单击此处添加标题内容标题内容要与文本相关注意字体大小及内容匹配度。</a:t>
            </a:r>
          </a:p>
        </p:txBody>
      </p:sp>
      <p:sp>
        <p:nvSpPr>
          <p:cNvPr id="17" name="文本框 16"/>
          <p:cNvSpPr txBox="1"/>
          <p:nvPr/>
        </p:nvSpPr>
        <p:spPr>
          <a:xfrm>
            <a:off x="968261" y="3654865"/>
            <a:ext cx="5341256" cy="523220"/>
          </a:xfrm>
          <a:prstGeom prst="rect">
            <a:avLst/>
          </a:prstGeom>
          <a:noFill/>
        </p:spPr>
        <p:txBody>
          <a:bodyPr wrap="square" rtlCol="0">
            <a:spAutoFit/>
          </a:bodyPr>
          <a:lstStyle/>
          <a:p>
            <a:r>
              <a:rPr lang="zh-CN" altLang="en-US" sz="1400" spc="400" dirty="0">
                <a:cs typeface="+mn-ea"/>
                <a:sym typeface="+mn-lt"/>
              </a:rPr>
              <a:t>单击此处添加标题内容标题内容要与文本相关注意字体大小及内容匹配度。</a:t>
            </a:r>
          </a:p>
        </p:txBody>
      </p:sp>
      <p:sp>
        <p:nvSpPr>
          <p:cNvPr id="18" name="文本框 17"/>
          <p:cNvSpPr txBox="1"/>
          <p:nvPr/>
        </p:nvSpPr>
        <p:spPr>
          <a:xfrm>
            <a:off x="968261" y="4380252"/>
            <a:ext cx="5341256" cy="523220"/>
          </a:xfrm>
          <a:prstGeom prst="rect">
            <a:avLst/>
          </a:prstGeom>
          <a:noFill/>
        </p:spPr>
        <p:txBody>
          <a:bodyPr wrap="square" rtlCol="0">
            <a:spAutoFit/>
          </a:bodyPr>
          <a:lstStyle/>
          <a:p>
            <a:r>
              <a:rPr lang="zh-CN" altLang="en-US" sz="1400" spc="400" dirty="0">
                <a:cs typeface="+mn-ea"/>
                <a:sym typeface="+mn-lt"/>
              </a:rPr>
              <a:t>单击此处添加标题内容标题内容要与文本相关注意字体大小及内容匹配度。</a:t>
            </a:r>
          </a:p>
        </p:txBody>
      </p:sp>
      <p:sp>
        <p:nvSpPr>
          <p:cNvPr id="19" name="文本框 18"/>
          <p:cNvSpPr txBox="1"/>
          <p:nvPr/>
        </p:nvSpPr>
        <p:spPr>
          <a:xfrm>
            <a:off x="968261" y="5105640"/>
            <a:ext cx="5341256" cy="523220"/>
          </a:xfrm>
          <a:prstGeom prst="rect">
            <a:avLst/>
          </a:prstGeom>
          <a:noFill/>
        </p:spPr>
        <p:txBody>
          <a:bodyPr wrap="square" rtlCol="0">
            <a:spAutoFit/>
          </a:bodyPr>
          <a:lstStyle/>
          <a:p>
            <a:r>
              <a:rPr lang="zh-CN" altLang="en-US" sz="1400" spc="400" dirty="0">
                <a:cs typeface="+mn-ea"/>
                <a:sym typeface="+mn-lt"/>
              </a:rPr>
              <a:t>单击此处添加标题内容标题内容要与文本相关注意字体大小及内容匹配度。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452">
        <p:random/>
      </p:transition>
    </mc:Choice>
    <mc:Fallback xmlns="">
      <p:transition spd="slow" advTm="345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744687"/>
            <a:ext cx="12192000" cy="3113314"/>
          </a:xfrm>
          <a:prstGeom prst="rect">
            <a:avLst/>
          </a:prstGeom>
          <a:solidFill>
            <a:srgbClr val="E0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4295320" y="202654"/>
            <a:ext cx="3601360" cy="972368"/>
            <a:chOff x="4295320" y="202654"/>
            <a:chExt cx="3601360" cy="972368"/>
          </a:xfrm>
        </p:grpSpPr>
        <p:sp>
          <p:nvSpPr>
            <p:cNvPr id="4" name="文本框 3"/>
            <p:cNvSpPr txBox="1"/>
            <p:nvPr/>
          </p:nvSpPr>
          <p:spPr>
            <a:xfrm>
              <a:off x="4295320" y="202654"/>
              <a:ext cx="3601360" cy="769441"/>
            </a:xfrm>
            <a:prstGeom prst="rect">
              <a:avLst/>
            </a:prstGeom>
            <a:noFill/>
          </p:spPr>
          <p:txBody>
            <a:bodyPr wrap="square" rtlCol="0">
              <a:spAutoFit/>
            </a:bodyPr>
            <a:lstStyle/>
            <a:p>
              <a:pPr algn="dist"/>
              <a:r>
                <a:rPr lang="zh-CN" altLang="en-US" sz="4400" dirty="0">
                  <a:solidFill>
                    <a:schemeClr val="tx1">
                      <a:lumMod val="85000"/>
                      <a:lumOff val="15000"/>
                    </a:schemeClr>
                  </a:solidFill>
                  <a:cs typeface="+mn-ea"/>
                  <a:sym typeface="+mn-lt"/>
                </a:rPr>
                <a:t>新年新气象</a:t>
              </a:r>
            </a:p>
          </p:txBody>
        </p:sp>
        <p:sp>
          <p:nvSpPr>
            <p:cNvPr id="5" name="文本框 4"/>
            <p:cNvSpPr txBox="1"/>
            <p:nvPr/>
          </p:nvSpPr>
          <p:spPr>
            <a:xfrm>
              <a:off x="4840513" y="867245"/>
              <a:ext cx="2510972" cy="307777"/>
            </a:xfrm>
            <a:prstGeom prst="rect">
              <a:avLst/>
            </a:prstGeom>
            <a:noFill/>
          </p:spPr>
          <p:txBody>
            <a:bodyPr wrap="square" rtlCol="0">
              <a:spAutoFit/>
            </a:bodyPr>
            <a:lstStyle/>
            <a:p>
              <a:pPr algn="dist"/>
              <a:r>
                <a:rPr lang="en-US" altLang="zh-CN" sz="1400" dirty="0">
                  <a:solidFill>
                    <a:srgbClr val="E0223B"/>
                  </a:solidFill>
                  <a:cs typeface="+mn-ea"/>
                  <a:sym typeface="+mn-lt"/>
                </a:rPr>
                <a:t>NEW YEAR NEW POLICY</a:t>
              </a:r>
              <a:endParaRPr lang="zh-CN" altLang="en-US" sz="1400" dirty="0">
                <a:solidFill>
                  <a:srgbClr val="E0223B"/>
                </a:solidFill>
                <a:cs typeface="+mn-ea"/>
                <a:sym typeface="+mn-lt"/>
              </a:endParaRPr>
            </a:p>
          </p:txBody>
        </p:sp>
      </p:grpSp>
      <p:grpSp>
        <p:nvGrpSpPr>
          <p:cNvPr id="45" name="组合 44"/>
          <p:cNvGrpSpPr/>
          <p:nvPr/>
        </p:nvGrpSpPr>
        <p:grpSpPr>
          <a:xfrm>
            <a:off x="278822" y="1839613"/>
            <a:ext cx="2723656" cy="3258804"/>
            <a:chOff x="278822" y="1839613"/>
            <a:chExt cx="2723656" cy="3258804"/>
          </a:xfrm>
        </p:grpSpPr>
        <p:sp>
          <p:nvSpPr>
            <p:cNvPr id="6" name="卷形: 垂直 5"/>
            <p:cNvSpPr/>
            <p:nvPr/>
          </p:nvSpPr>
          <p:spPr>
            <a:xfrm>
              <a:off x="278822" y="1839613"/>
              <a:ext cx="2723656" cy="3258804"/>
            </a:xfrm>
            <a:prstGeom prst="verticalScroll">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18" name="组合 17"/>
            <p:cNvGrpSpPr/>
            <p:nvPr/>
          </p:nvGrpSpPr>
          <p:grpSpPr>
            <a:xfrm>
              <a:off x="790657" y="2568522"/>
              <a:ext cx="1699986" cy="1572447"/>
              <a:chOff x="813676" y="2568522"/>
              <a:chExt cx="1699986" cy="1572447"/>
            </a:xfrm>
          </p:grpSpPr>
          <p:grpSp>
            <p:nvGrpSpPr>
              <p:cNvPr id="12" name="组合 11"/>
              <p:cNvGrpSpPr/>
              <p:nvPr/>
            </p:nvGrpSpPr>
            <p:grpSpPr>
              <a:xfrm>
                <a:off x="813676" y="2568522"/>
                <a:ext cx="1699986" cy="516773"/>
                <a:chOff x="916214" y="1928513"/>
                <a:chExt cx="1699986" cy="516773"/>
              </a:xfrm>
            </p:grpSpPr>
            <p:sp>
              <p:nvSpPr>
                <p:cNvPr id="13" name="文本框 12"/>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14" name="文本框 13"/>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15" name="图片 14"/>
                <p:cNvPicPr>
                  <a:picLocks noChangeAspect="1"/>
                </p:cNvPicPr>
                <p:nvPr/>
              </p:nvPicPr>
              <p:blipFill rotWithShape="1">
                <a:blip r:embed="rId3" cstate="screen"/>
                <a:srcRect/>
                <a:stretch>
                  <a:fillRect/>
                </a:stretch>
              </p:blipFill>
              <p:spPr>
                <a:xfrm>
                  <a:off x="2095022" y="2021252"/>
                  <a:ext cx="173516" cy="241237"/>
                </a:xfrm>
                <a:prstGeom prst="rect">
                  <a:avLst/>
                </a:prstGeom>
              </p:spPr>
            </p:pic>
          </p:grpSp>
          <p:sp>
            <p:nvSpPr>
              <p:cNvPr id="16" name="文本框 15"/>
              <p:cNvSpPr txBox="1"/>
              <p:nvPr/>
            </p:nvSpPr>
            <p:spPr>
              <a:xfrm>
                <a:off x="813676" y="3202250"/>
                <a:ext cx="1699986" cy="938719"/>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grpSp>
      </p:grpSp>
      <p:grpSp>
        <p:nvGrpSpPr>
          <p:cNvPr id="46" name="组合 45"/>
          <p:cNvGrpSpPr/>
          <p:nvPr/>
        </p:nvGrpSpPr>
        <p:grpSpPr>
          <a:xfrm>
            <a:off x="3249055" y="1839613"/>
            <a:ext cx="2723656" cy="3258804"/>
            <a:chOff x="3249055" y="1839613"/>
            <a:chExt cx="2723656" cy="3258804"/>
          </a:xfrm>
        </p:grpSpPr>
        <p:sp>
          <p:nvSpPr>
            <p:cNvPr id="8" name="卷形: 垂直 7"/>
            <p:cNvSpPr/>
            <p:nvPr/>
          </p:nvSpPr>
          <p:spPr>
            <a:xfrm>
              <a:off x="3249055" y="1839613"/>
              <a:ext cx="2723656" cy="3258804"/>
            </a:xfrm>
            <a:prstGeom prst="verticalScroll">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19" name="组合 18"/>
            <p:cNvGrpSpPr/>
            <p:nvPr/>
          </p:nvGrpSpPr>
          <p:grpSpPr>
            <a:xfrm>
              <a:off x="3760890" y="2459653"/>
              <a:ext cx="1699986" cy="1572447"/>
              <a:chOff x="813676" y="2568522"/>
              <a:chExt cx="1699986" cy="1572447"/>
            </a:xfrm>
          </p:grpSpPr>
          <p:grpSp>
            <p:nvGrpSpPr>
              <p:cNvPr id="20" name="组合 19"/>
              <p:cNvGrpSpPr/>
              <p:nvPr/>
            </p:nvGrpSpPr>
            <p:grpSpPr>
              <a:xfrm>
                <a:off x="813676" y="2568522"/>
                <a:ext cx="1699986" cy="516773"/>
                <a:chOff x="916214" y="1928513"/>
                <a:chExt cx="1699986" cy="516773"/>
              </a:xfrm>
            </p:grpSpPr>
            <p:sp>
              <p:nvSpPr>
                <p:cNvPr id="22" name="文本框 21"/>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23" name="文本框 22"/>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24" name="图片 23"/>
                <p:cNvPicPr>
                  <a:picLocks noChangeAspect="1"/>
                </p:cNvPicPr>
                <p:nvPr/>
              </p:nvPicPr>
              <p:blipFill rotWithShape="1">
                <a:blip r:embed="rId3" cstate="screen"/>
                <a:srcRect/>
                <a:stretch>
                  <a:fillRect/>
                </a:stretch>
              </p:blipFill>
              <p:spPr>
                <a:xfrm>
                  <a:off x="2095022" y="2021252"/>
                  <a:ext cx="173516" cy="241237"/>
                </a:xfrm>
                <a:prstGeom prst="rect">
                  <a:avLst/>
                </a:prstGeom>
              </p:spPr>
            </p:pic>
          </p:grpSp>
          <p:sp>
            <p:nvSpPr>
              <p:cNvPr id="21" name="文本框 20"/>
              <p:cNvSpPr txBox="1"/>
              <p:nvPr/>
            </p:nvSpPr>
            <p:spPr>
              <a:xfrm>
                <a:off x="813676" y="3202250"/>
                <a:ext cx="1699986" cy="938719"/>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grpSp>
      </p:grpSp>
      <p:grpSp>
        <p:nvGrpSpPr>
          <p:cNvPr id="47" name="组合 46"/>
          <p:cNvGrpSpPr/>
          <p:nvPr/>
        </p:nvGrpSpPr>
        <p:grpSpPr>
          <a:xfrm>
            <a:off x="6219288" y="1839613"/>
            <a:ext cx="2723656" cy="3258804"/>
            <a:chOff x="6219288" y="1839613"/>
            <a:chExt cx="2723656" cy="3258804"/>
          </a:xfrm>
        </p:grpSpPr>
        <p:sp>
          <p:nvSpPr>
            <p:cNvPr id="9" name="卷形: 垂直 8"/>
            <p:cNvSpPr/>
            <p:nvPr/>
          </p:nvSpPr>
          <p:spPr>
            <a:xfrm>
              <a:off x="6219288" y="1839613"/>
              <a:ext cx="2723656" cy="3258804"/>
            </a:xfrm>
            <a:prstGeom prst="verticalScroll">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32" name="组合 31"/>
            <p:cNvGrpSpPr/>
            <p:nvPr/>
          </p:nvGrpSpPr>
          <p:grpSpPr>
            <a:xfrm>
              <a:off x="6731123" y="2464107"/>
              <a:ext cx="1699986" cy="1572447"/>
              <a:chOff x="813676" y="2568522"/>
              <a:chExt cx="1699986" cy="1572447"/>
            </a:xfrm>
          </p:grpSpPr>
          <p:grpSp>
            <p:nvGrpSpPr>
              <p:cNvPr id="33" name="组合 32"/>
              <p:cNvGrpSpPr/>
              <p:nvPr/>
            </p:nvGrpSpPr>
            <p:grpSpPr>
              <a:xfrm>
                <a:off x="813676" y="2568522"/>
                <a:ext cx="1699986" cy="516773"/>
                <a:chOff x="916214" y="1928513"/>
                <a:chExt cx="1699986" cy="516773"/>
              </a:xfrm>
            </p:grpSpPr>
            <p:sp>
              <p:nvSpPr>
                <p:cNvPr id="35" name="文本框 34"/>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36" name="文本框 35"/>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37" name="图片 36"/>
                <p:cNvPicPr>
                  <a:picLocks noChangeAspect="1"/>
                </p:cNvPicPr>
                <p:nvPr/>
              </p:nvPicPr>
              <p:blipFill rotWithShape="1">
                <a:blip r:embed="rId3" cstate="screen"/>
                <a:srcRect/>
                <a:stretch>
                  <a:fillRect/>
                </a:stretch>
              </p:blipFill>
              <p:spPr>
                <a:xfrm>
                  <a:off x="2095022" y="2021252"/>
                  <a:ext cx="173516" cy="241237"/>
                </a:xfrm>
                <a:prstGeom prst="rect">
                  <a:avLst/>
                </a:prstGeom>
              </p:spPr>
            </p:pic>
          </p:grpSp>
          <p:sp>
            <p:nvSpPr>
              <p:cNvPr id="34" name="文本框 33"/>
              <p:cNvSpPr txBox="1"/>
              <p:nvPr/>
            </p:nvSpPr>
            <p:spPr>
              <a:xfrm>
                <a:off x="813676" y="3202250"/>
                <a:ext cx="1699986" cy="938719"/>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grpSp>
      </p:grpSp>
      <p:grpSp>
        <p:nvGrpSpPr>
          <p:cNvPr id="48" name="组合 47"/>
          <p:cNvGrpSpPr/>
          <p:nvPr/>
        </p:nvGrpSpPr>
        <p:grpSpPr>
          <a:xfrm>
            <a:off x="9189521" y="1839613"/>
            <a:ext cx="2723656" cy="3258804"/>
            <a:chOff x="9189521" y="1839613"/>
            <a:chExt cx="2723656" cy="3258804"/>
          </a:xfrm>
        </p:grpSpPr>
        <p:sp>
          <p:nvSpPr>
            <p:cNvPr id="10" name="卷形: 垂直 9"/>
            <p:cNvSpPr/>
            <p:nvPr/>
          </p:nvSpPr>
          <p:spPr>
            <a:xfrm>
              <a:off x="9189521" y="1839613"/>
              <a:ext cx="2723656" cy="3258804"/>
            </a:xfrm>
            <a:prstGeom prst="verticalScroll">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38" name="组合 37"/>
            <p:cNvGrpSpPr/>
            <p:nvPr/>
          </p:nvGrpSpPr>
          <p:grpSpPr>
            <a:xfrm>
              <a:off x="9701356" y="2459653"/>
              <a:ext cx="1699986" cy="1572447"/>
              <a:chOff x="813676" y="2568522"/>
              <a:chExt cx="1699986" cy="1572447"/>
            </a:xfrm>
          </p:grpSpPr>
          <p:grpSp>
            <p:nvGrpSpPr>
              <p:cNvPr id="39" name="组合 38"/>
              <p:cNvGrpSpPr/>
              <p:nvPr/>
            </p:nvGrpSpPr>
            <p:grpSpPr>
              <a:xfrm>
                <a:off x="813676" y="2568522"/>
                <a:ext cx="1699986" cy="516773"/>
                <a:chOff x="916214" y="1928513"/>
                <a:chExt cx="1699986" cy="516773"/>
              </a:xfrm>
            </p:grpSpPr>
            <p:sp>
              <p:nvSpPr>
                <p:cNvPr id="41" name="文本框 40"/>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42" name="文本框 41"/>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43" name="图片 42"/>
                <p:cNvPicPr>
                  <a:picLocks noChangeAspect="1"/>
                </p:cNvPicPr>
                <p:nvPr/>
              </p:nvPicPr>
              <p:blipFill rotWithShape="1">
                <a:blip r:embed="rId3" cstate="screen"/>
                <a:srcRect/>
                <a:stretch>
                  <a:fillRect/>
                </a:stretch>
              </p:blipFill>
              <p:spPr>
                <a:xfrm>
                  <a:off x="2095022" y="2021252"/>
                  <a:ext cx="173516" cy="241237"/>
                </a:xfrm>
                <a:prstGeom prst="rect">
                  <a:avLst/>
                </a:prstGeom>
              </p:spPr>
            </p:pic>
          </p:grpSp>
          <p:sp>
            <p:nvSpPr>
              <p:cNvPr id="40" name="文本框 39"/>
              <p:cNvSpPr txBox="1"/>
              <p:nvPr/>
            </p:nvSpPr>
            <p:spPr>
              <a:xfrm>
                <a:off x="813676" y="3202250"/>
                <a:ext cx="1699986" cy="938719"/>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grpSp>
      </p:grpSp>
      <p:sp>
        <p:nvSpPr>
          <p:cNvPr id="44" name="文本框 43"/>
          <p:cNvSpPr txBox="1"/>
          <p:nvPr/>
        </p:nvSpPr>
        <p:spPr>
          <a:xfrm>
            <a:off x="757753" y="5685821"/>
            <a:ext cx="10676492" cy="584775"/>
          </a:xfrm>
          <a:prstGeom prst="rect">
            <a:avLst/>
          </a:prstGeom>
          <a:noFill/>
        </p:spPr>
        <p:txBody>
          <a:bodyPr wrap="square" rtlCol="0">
            <a:spAutoFit/>
          </a:bodyPr>
          <a:lstStyle/>
          <a:p>
            <a:pPr algn="ctr"/>
            <a:r>
              <a:rPr lang="zh-CN" altLang="en-US" sz="1600" b="0" i="0" spc="600" dirty="0">
                <a:solidFill>
                  <a:srgbClr val="FFDC7C"/>
                </a:solidFill>
                <a:effectLst>
                  <a:outerShdw blurRad="38100" dist="38100" dir="2700000" algn="tl">
                    <a:srgbClr val="000000">
                      <a:alpha val="43137"/>
                    </a:srgbClr>
                  </a:outerShdw>
                </a:effectLst>
                <a:cs typeface="+mn-ea"/>
                <a:sym typeface="+mn-lt"/>
              </a:rPr>
              <a:t>一张圆桌，满堂亲人围成圈；一道大餐，福禄寿财已上全；一杯美酒，喜乐甜蜜都斟满；一条祝福，千家万户已传遍：祝你新年快乐，喜事连连</a:t>
            </a:r>
            <a:r>
              <a:rPr lang="zh-CN" altLang="en-US" sz="1600" spc="600" dirty="0">
                <a:solidFill>
                  <a:srgbClr val="FFDC7C"/>
                </a:solidFill>
                <a:effectLst>
                  <a:outerShdw blurRad="38100" dist="38100" dir="2700000" algn="tl">
                    <a:srgbClr val="000000">
                      <a:alpha val="43137"/>
                    </a:srgbClr>
                  </a:outerShdw>
                </a:effectLst>
                <a:cs typeface="+mn-ea"/>
                <a:sym typeface="+mn-lt"/>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282">
        <p:random/>
      </p:transition>
    </mc:Choice>
    <mc:Fallback xmlns="">
      <p:transition spd="slow" advTm="428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outVertic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5320" y="202654"/>
            <a:ext cx="3601360" cy="972368"/>
            <a:chOff x="4295320" y="202654"/>
            <a:chExt cx="3601360" cy="972368"/>
          </a:xfrm>
        </p:grpSpPr>
        <p:sp>
          <p:nvSpPr>
            <p:cNvPr id="3" name="文本框 2"/>
            <p:cNvSpPr txBox="1"/>
            <p:nvPr/>
          </p:nvSpPr>
          <p:spPr>
            <a:xfrm>
              <a:off x="4295320" y="202654"/>
              <a:ext cx="3601360" cy="769441"/>
            </a:xfrm>
            <a:prstGeom prst="rect">
              <a:avLst/>
            </a:prstGeom>
            <a:noFill/>
          </p:spPr>
          <p:txBody>
            <a:bodyPr wrap="square" rtlCol="0">
              <a:spAutoFit/>
            </a:bodyPr>
            <a:lstStyle/>
            <a:p>
              <a:pPr algn="dist"/>
              <a:r>
                <a:rPr lang="zh-CN" altLang="en-US" sz="4400" dirty="0">
                  <a:solidFill>
                    <a:schemeClr val="tx1">
                      <a:lumMod val="85000"/>
                      <a:lumOff val="15000"/>
                    </a:schemeClr>
                  </a:solidFill>
                  <a:cs typeface="+mn-ea"/>
                  <a:sym typeface="+mn-lt"/>
                </a:rPr>
                <a:t>新年新气象</a:t>
              </a:r>
            </a:p>
          </p:txBody>
        </p:sp>
        <p:sp>
          <p:nvSpPr>
            <p:cNvPr id="4" name="文本框 3"/>
            <p:cNvSpPr txBox="1"/>
            <p:nvPr/>
          </p:nvSpPr>
          <p:spPr>
            <a:xfrm>
              <a:off x="4840513" y="867245"/>
              <a:ext cx="2510972" cy="307777"/>
            </a:xfrm>
            <a:prstGeom prst="rect">
              <a:avLst/>
            </a:prstGeom>
            <a:noFill/>
          </p:spPr>
          <p:txBody>
            <a:bodyPr wrap="square" rtlCol="0">
              <a:spAutoFit/>
            </a:bodyPr>
            <a:lstStyle/>
            <a:p>
              <a:pPr algn="dist"/>
              <a:r>
                <a:rPr lang="en-US" altLang="zh-CN" sz="1400" dirty="0">
                  <a:solidFill>
                    <a:srgbClr val="E0223B"/>
                  </a:solidFill>
                  <a:cs typeface="+mn-ea"/>
                  <a:sym typeface="+mn-lt"/>
                </a:rPr>
                <a:t>NEW YEAR NEW POLICY</a:t>
              </a:r>
              <a:endParaRPr lang="zh-CN" altLang="en-US" sz="1400" dirty="0">
                <a:solidFill>
                  <a:srgbClr val="E0223B"/>
                </a:solidFill>
                <a:cs typeface="+mn-ea"/>
                <a:sym typeface="+mn-lt"/>
              </a:endParaRPr>
            </a:p>
          </p:txBody>
        </p:sp>
      </p:grpSp>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Lst>
          </a:blip>
          <a:srcRect/>
          <a:stretch>
            <a:fillRect/>
          </a:stretch>
        </p:blipFill>
        <p:spPr>
          <a:xfrm>
            <a:off x="9350509" y="1175018"/>
            <a:ext cx="2841491" cy="5682982"/>
          </a:xfrm>
          <a:prstGeom prst="rect">
            <a:avLst/>
          </a:prstGeom>
        </p:spPr>
      </p:pic>
      <p:pic>
        <p:nvPicPr>
          <p:cNvPr id="9" name="图片 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5900"/>
                    </a14:imgEffect>
                  </a14:imgLayer>
                </a14:imgProps>
              </a:ext>
            </a:extLst>
          </a:blip>
          <a:srcRect/>
          <a:stretch>
            <a:fillRect/>
          </a:stretch>
        </p:blipFill>
        <p:spPr>
          <a:xfrm>
            <a:off x="0" y="1175018"/>
            <a:ext cx="2841489" cy="5682978"/>
          </a:xfrm>
          <a:prstGeom prst="rect">
            <a:avLst/>
          </a:prstGeom>
        </p:spPr>
      </p:pic>
      <p:grpSp>
        <p:nvGrpSpPr>
          <p:cNvPr id="12" name="组合 11"/>
          <p:cNvGrpSpPr/>
          <p:nvPr/>
        </p:nvGrpSpPr>
        <p:grpSpPr>
          <a:xfrm>
            <a:off x="3403599" y="2104306"/>
            <a:ext cx="1699986" cy="516773"/>
            <a:chOff x="916214" y="1928513"/>
            <a:chExt cx="1699986" cy="516773"/>
          </a:xfrm>
        </p:grpSpPr>
        <p:sp>
          <p:nvSpPr>
            <p:cNvPr id="13" name="文本框 12"/>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14" name="文本框 13"/>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15" name="图片 14"/>
            <p:cNvPicPr>
              <a:picLocks noChangeAspect="1"/>
            </p:cNvPicPr>
            <p:nvPr/>
          </p:nvPicPr>
          <p:blipFill rotWithShape="1">
            <a:blip r:embed="rId7" cstate="screen"/>
            <a:srcRect/>
            <a:stretch>
              <a:fillRect/>
            </a:stretch>
          </p:blipFill>
          <p:spPr>
            <a:xfrm>
              <a:off x="2095022" y="2021252"/>
              <a:ext cx="173516" cy="241237"/>
            </a:xfrm>
            <a:prstGeom prst="rect">
              <a:avLst/>
            </a:prstGeom>
          </p:spPr>
        </p:pic>
      </p:grpSp>
      <p:sp>
        <p:nvSpPr>
          <p:cNvPr id="16" name="文本框 15"/>
          <p:cNvSpPr txBox="1"/>
          <p:nvPr/>
        </p:nvSpPr>
        <p:spPr>
          <a:xfrm>
            <a:off x="3403599" y="2905780"/>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7" name="文本框 16"/>
          <p:cNvSpPr txBox="1"/>
          <p:nvPr/>
        </p:nvSpPr>
        <p:spPr>
          <a:xfrm>
            <a:off x="3403599" y="3690618"/>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8" name="文本框 17"/>
          <p:cNvSpPr txBox="1"/>
          <p:nvPr/>
        </p:nvSpPr>
        <p:spPr>
          <a:xfrm>
            <a:off x="3403599" y="4475456"/>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
        <p:nvSpPr>
          <p:cNvPr id="19" name="文本框 18"/>
          <p:cNvSpPr txBox="1"/>
          <p:nvPr/>
        </p:nvSpPr>
        <p:spPr>
          <a:xfrm>
            <a:off x="3403599" y="5260293"/>
            <a:ext cx="5341256" cy="430887"/>
          </a:xfrm>
          <a:prstGeom prst="rect">
            <a:avLst/>
          </a:prstGeom>
          <a:noFill/>
        </p:spPr>
        <p:txBody>
          <a:bodyPr wrap="square" rtlCol="0">
            <a:spAutoFit/>
          </a:bodyPr>
          <a:lstStyle/>
          <a:p>
            <a:r>
              <a:rPr lang="zh-CN" altLang="en-US" sz="1100" spc="400" dirty="0">
                <a:cs typeface="+mn-ea"/>
                <a:sym typeface="+mn-lt"/>
              </a:rPr>
              <a:t>单击此处添加标题内容标题内容要与文本相关注意字体大小及内容匹配度。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230">
        <p:random/>
      </p:transition>
    </mc:Choice>
    <mc:Fallback xmlns="">
      <p:transition spd="slow" advTm="423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5320" y="202654"/>
            <a:ext cx="3601360" cy="972368"/>
            <a:chOff x="4295320" y="202654"/>
            <a:chExt cx="3601360" cy="972368"/>
          </a:xfrm>
        </p:grpSpPr>
        <p:sp>
          <p:nvSpPr>
            <p:cNvPr id="3" name="文本框 2"/>
            <p:cNvSpPr txBox="1"/>
            <p:nvPr/>
          </p:nvSpPr>
          <p:spPr>
            <a:xfrm>
              <a:off x="4295320" y="202654"/>
              <a:ext cx="3601360" cy="769441"/>
            </a:xfrm>
            <a:prstGeom prst="rect">
              <a:avLst/>
            </a:prstGeom>
            <a:noFill/>
          </p:spPr>
          <p:txBody>
            <a:bodyPr wrap="square" rtlCol="0">
              <a:spAutoFit/>
            </a:bodyPr>
            <a:lstStyle/>
            <a:p>
              <a:pPr algn="dist"/>
              <a:r>
                <a:rPr lang="zh-CN" altLang="en-US" sz="4400" dirty="0">
                  <a:solidFill>
                    <a:schemeClr val="tx1">
                      <a:lumMod val="85000"/>
                      <a:lumOff val="15000"/>
                    </a:schemeClr>
                  </a:solidFill>
                  <a:cs typeface="+mn-ea"/>
                  <a:sym typeface="+mn-lt"/>
                </a:rPr>
                <a:t>新年新气象</a:t>
              </a:r>
            </a:p>
          </p:txBody>
        </p:sp>
        <p:sp>
          <p:nvSpPr>
            <p:cNvPr id="4" name="文本框 3"/>
            <p:cNvSpPr txBox="1"/>
            <p:nvPr/>
          </p:nvSpPr>
          <p:spPr>
            <a:xfrm>
              <a:off x="4840513" y="867245"/>
              <a:ext cx="2510972" cy="307777"/>
            </a:xfrm>
            <a:prstGeom prst="rect">
              <a:avLst/>
            </a:prstGeom>
            <a:noFill/>
          </p:spPr>
          <p:txBody>
            <a:bodyPr wrap="square" rtlCol="0">
              <a:spAutoFit/>
            </a:bodyPr>
            <a:lstStyle/>
            <a:p>
              <a:pPr algn="dist"/>
              <a:r>
                <a:rPr lang="en-US" altLang="zh-CN" sz="1400" dirty="0">
                  <a:solidFill>
                    <a:srgbClr val="E0223B"/>
                  </a:solidFill>
                  <a:cs typeface="+mn-ea"/>
                  <a:sym typeface="+mn-lt"/>
                </a:rPr>
                <a:t>NEW YEAR NEW POLICY</a:t>
              </a:r>
              <a:endParaRPr lang="zh-CN" altLang="en-US" sz="1400" dirty="0">
                <a:solidFill>
                  <a:srgbClr val="E0223B"/>
                </a:solidFill>
                <a:cs typeface="+mn-ea"/>
                <a:sym typeface="+mn-lt"/>
              </a:endParaRPr>
            </a:p>
          </p:txBody>
        </p:sp>
      </p:grpSp>
      <p:grpSp>
        <p:nvGrpSpPr>
          <p:cNvPr id="9" name="组合 8"/>
          <p:cNvGrpSpPr/>
          <p:nvPr/>
        </p:nvGrpSpPr>
        <p:grpSpPr>
          <a:xfrm>
            <a:off x="4671783" y="2264045"/>
            <a:ext cx="2859314" cy="2859314"/>
            <a:chOff x="4671783" y="2264045"/>
            <a:chExt cx="2859314" cy="2859314"/>
          </a:xfrm>
        </p:grpSpPr>
        <p:sp>
          <p:nvSpPr>
            <p:cNvPr id="5" name="椭圆 4"/>
            <p:cNvSpPr/>
            <p:nvPr/>
          </p:nvSpPr>
          <p:spPr>
            <a:xfrm>
              <a:off x="4671783" y="2264045"/>
              <a:ext cx="2859314" cy="28593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8" name="文本框 7"/>
            <p:cNvSpPr txBox="1"/>
            <p:nvPr/>
          </p:nvSpPr>
          <p:spPr>
            <a:xfrm>
              <a:off x="5063907" y="2785761"/>
              <a:ext cx="2075067" cy="1200329"/>
            </a:xfrm>
            <a:prstGeom prst="rect">
              <a:avLst/>
            </a:prstGeom>
            <a:noFill/>
          </p:spPr>
          <p:txBody>
            <a:bodyPr wrap="square" rtlCol="0">
              <a:spAutoFit/>
            </a:bodyPr>
            <a:lstStyle/>
            <a:p>
              <a:pPr algn="ctr"/>
              <a:r>
                <a:rPr lang="zh-CN" altLang="en-US" sz="1200" b="0" i="0" spc="600" dirty="0">
                  <a:solidFill>
                    <a:srgbClr val="FFDC7C"/>
                  </a:solidFill>
                  <a:effectLst>
                    <a:outerShdw blurRad="38100" dist="38100" dir="2700000" algn="tl">
                      <a:srgbClr val="000000">
                        <a:alpha val="43137"/>
                      </a:srgbClr>
                    </a:outerShdw>
                  </a:effectLst>
                  <a:cs typeface="+mn-ea"/>
                  <a:sym typeface="+mn-lt"/>
                </a:rPr>
                <a:t>一张圆桌，满堂亲人围成圈；一道大餐，福禄寿财已上全；一杯美酒，喜乐甜蜜都斟满；一条祝福</a:t>
              </a:r>
              <a:r>
                <a:rPr lang="zh-CN" altLang="en-US" sz="1200" spc="600" dirty="0">
                  <a:solidFill>
                    <a:srgbClr val="FFDC7C"/>
                  </a:solidFill>
                  <a:effectLst>
                    <a:outerShdw blurRad="38100" dist="38100" dir="2700000" algn="tl">
                      <a:srgbClr val="000000">
                        <a:alpha val="43137"/>
                      </a:srgbClr>
                    </a:outerShdw>
                  </a:effectLst>
                  <a:cs typeface="+mn-ea"/>
                  <a:sym typeface="+mn-lt"/>
                </a:rPr>
                <a:t>。</a:t>
              </a:r>
            </a:p>
          </p:txBody>
        </p:sp>
      </p:grpSp>
      <p:grpSp>
        <p:nvGrpSpPr>
          <p:cNvPr id="26" name="组合 25"/>
          <p:cNvGrpSpPr/>
          <p:nvPr/>
        </p:nvGrpSpPr>
        <p:grpSpPr>
          <a:xfrm>
            <a:off x="1135739" y="2264045"/>
            <a:ext cx="3323771" cy="2859314"/>
            <a:chOff x="1135739" y="2264045"/>
            <a:chExt cx="3323771" cy="2859314"/>
          </a:xfrm>
        </p:grpSpPr>
        <p:sp>
          <p:nvSpPr>
            <p:cNvPr id="7" name="箭头: 五边形 6"/>
            <p:cNvSpPr/>
            <p:nvPr/>
          </p:nvSpPr>
          <p:spPr>
            <a:xfrm rot="10800000">
              <a:off x="1135739" y="2264045"/>
              <a:ext cx="3323771" cy="2859314"/>
            </a:xfrm>
            <a:prstGeom prst="homePlate">
              <a:avLst>
                <a:gd name="adj" fmla="val 29240"/>
              </a:avLst>
            </a:prstGeom>
            <a:noFill/>
            <a:ln w="22225">
              <a:gradFill flip="none" rotWithShape="1">
                <a:gsLst>
                  <a:gs pos="0">
                    <a:schemeClr val="accent1">
                      <a:lumMod val="5000"/>
                      <a:lumOff val="95000"/>
                    </a:schemeClr>
                  </a:gs>
                  <a:gs pos="74000">
                    <a:srgbClr val="E0223B"/>
                  </a:gs>
                  <a:gs pos="83000">
                    <a:srgbClr val="E0223B"/>
                  </a:gs>
                  <a:gs pos="100000">
                    <a:srgbClr val="E0223B"/>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10" name="组合 9"/>
            <p:cNvGrpSpPr/>
            <p:nvPr/>
          </p:nvGrpSpPr>
          <p:grpSpPr>
            <a:xfrm>
              <a:off x="1998435" y="2527258"/>
              <a:ext cx="1699986" cy="516773"/>
              <a:chOff x="916214" y="1928513"/>
              <a:chExt cx="1699986" cy="516773"/>
            </a:xfrm>
          </p:grpSpPr>
          <p:sp>
            <p:nvSpPr>
              <p:cNvPr id="11" name="文本框 10"/>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12" name="文本框 11"/>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13" name="图片 12"/>
              <p:cNvPicPr>
                <a:picLocks noChangeAspect="1"/>
              </p:cNvPicPr>
              <p:nvPr/>
            </p:nvPicPr>
            <p:blipFill rotWithShape="1">
              <a:blip r:embed="rId3" cstate="screen"/>
              <a:srcRect/>
              <a:stretch>
                <a:fillRect/>
              </a:stretch>
            </p:blipFill>
            <p:spPr>
              <a:xfrm>
                <a:off x="2095022" y="2021252"/>
                <a:ext cx="173516" cy="241237"/>
              </a:xfrm>
              <a:prstGeom prst="rect">
                <a:avLst/>
              </a:prstGeom>
            </p:spPr>
          </p:pic>
        </p:grpSp>
        <p:sp>
          <p:nvSpPr>
            <p:cNvPr id="14" name="文本框 13"/>
            <p:cNvSpPr txBox="1"/>
            <p:nvPr/>
          </p:nvSpPr>
          <p:spPr>
            <a:xfrm>
              <a:off x="1998435" y="3167390"/>
              <a:ext cx="2269431" cy="430887"/>
            </a:xfrm>
            <a:prstGeom prst="rect">
              <a:avLst/>
            </a:prstGeom>
            <a:noFill/>
          </p:spPr>
          <p:txBody>
            <a:bodyPr wrap="square" rtlCol="0">
              <a:spAutoFit/>
            </a:bodyPr>
            <a:lstStyle/>
            <a:p>
              <a:r>
                <a:rPr lang="zh-CN" altLang="en-US" sz="1100" spc="400" dirty="0">
                  <a:cs typeface="+mn-ea"/>
                  <a:sym typeface="+mn-lt"/>
                </a:rPr>
                <a:t>单击此处添加标题内容标题内容。</a:t>
              </a:r>
            </a:p>
          </p:txBody>
        </p:sp>
        <p:sp>
          <p:nvSpPr>
            <p:cNvPr id="15" name="文本框 14"/>
            <p:cNvSpPr txBox="1"/>
            <p:nvPr/>
          </p:nvSpPr>
          <p:spPr>
            <a:xfrm>
              <a:off x="1998435" y="3790886"/>
              <a:ext cx="2269431" cy="430887"/>
            </a:xfrm>
            <a:prstGeom prst="rect">
              <a:avLst/>
            </a:prstGeom>
            <a:noFill/>
          </p:spPr>
          <p:txBody>
            <a:bodyPr wrap="square" rtlCol="0">
              <a:spAutoFit/>
            </a:bodyPr>
            <a:lstStyle/>
            <a:p>
              <a:r>
                <a:rPr lang="zh-CN" altLang="en-US" sz="1100" spc="400" dirty="0">
                  <a:cs typeface="+mn-ea"/>
                  <a:sym typeface="+mn-lt"/>
                </a:rPr>
                <a:t>单击此处添加标题内容标题内容。</a:t>
              </a:r>
            </a:p>
          </p:txBody>
        </p:sp>
        <p:sp>
          <p:nvSpPr>
            <p:cNvPr id="16" name="文本框 15"/>
            <p:cNvSpPr txBox="1"/>
            <p:nvPr/>
          </p:nvSpPr>
          <p:spPr>
            <a:xfrm>
              <a:off x="1998435" y="4414382"/>
              <a:ext cx="2269431" cy="430887"/>
            </a:xfrm>
            <a:prstGeom prst="rect">
              <a:avLst/>
            </a:prstGeom>
            <a:noFill/>
          </p:spPr>
          <p:txBody>
            <a:bodyPr wrap="square" rtlCol="0">
              <a:spAutoFit/>
            </a:bodyPr>
            <a:lstStyle/>
            <a:p>
              <a:r>
                <a:rPr lang="zh-CN" altLang="en-US" sz="1100" spc="400" dirty="0">
                  <a:cs typeface="+mn-ea"/>
                  <a:sym typeface="+mn-lt"/>
                </a:rPr>
                <a:t>单击此处添加标题内容标题内容。</a:t>
              </a:r>
            </a:p>
          </p:txBody>
        </p:sp>
      </p:grpSp>
      <p:grpSp>
        <p:nvGrpSpPr>
          <p:cNvPr id="28" name="组合 27"/>
          <p:cNvGrpSpPr/>
          <p:nvPr/>
        </p:nvGrpSpPr>
        <p:grpSpPr>
          <a:xfrm>
            <a:off x="7743370" y="2264045"/>
            <a:ext cx="3323771" cy="2859314"/>
            <a:chOff x="7743370" y="2264045"/>
            <a:chExt cx="3323771" cy="2859314"/>
          </a:xfrm>
        </p:grpSpPr>
        <p:sp>
          <p:nvSpPr>
            <p:cNvPr id="6" name="箭头: 五边形 5"/>
            <p:cNvSpPr/>
            <p:nvPr/>
          </p:nvSpPr>
          <p:spPr>
            <a:xfrm>
              <a:off x="7743370" y="2264045"/>
              <a:ext cx="3323771" cy="2859314"/>
            </a:xfrm>
            <a:prstGeom prst="homePlate">
              <a:avLst>
                <a:gd name="adj" fmla="val 29240"/>
              </a:avLst>
            </a:prstGeom>
            <a:noFill/>
            <a:ln w="22225">
              <a:gradFill flip="none" rotWithShape="1">
                <a:gsLst>
                  <a:gs pos="0">
                    <a:schemeClr val="accent1">
                      <a:lumMod val="5000"/>
                      <a:lumOff val="95000"/>
                    </a:schemeClr>
                  </a:gs>
                  <a:gs pos="74000">
                    <a:srgbClr val="E0223B"/>
                  </a:gs>
                  <a:gs pos="83000">
                    <a:srgbClr val="E0223B"/>
                  </a:gs>
                  <a:gs pos="100000">
                    <a:srgbClr val="E0223B"/>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17" name="组合 16"/>
            <p:cNvGrpSpPr/>
            <p:nvPr/>
          </p:nvGrpSpPr>
          <p:grpSpPr>
            <a:xfrm>
              <a:off x="7926854" y="2527258"/>
              <a:ext cx="1699986" cy="516773"/>
              <a:chOff x="916214" y="1928513"/>
              <a:chExt cx="1699986" cy="516773"/>
            </a:xfrm>
          </p:grpSpPr>
          <p:sp>
            <p:nvSpPr>
              <p:cNvPr id="18" name="文本框 17"/>
              <p:cNvSpPr txBox="1"/>
              <p:nvPr/>
            </p:nvSpPr>
            <p:spPr>
              <a:xfrm>
                <a:off x="916214" y="1928513"/>
                <a:ext cx="1699986" cy="307777"/>
              </a:xfrm>
              <a:prstGeom prst="rect">
                <a:avLst/>
              </a:prstGeom>
              <a:noFill/>
            </p:spPr>
            <p:txBody>
              <a:bodyPr wrap="square" rtlCol="0">
                <a:spAutoFit/>
              </a:bodyPr>
              <a:lstStyle/>
              <a:p>
                <a:r>
                  <a:rPr lang="zh-CN" altLang="en-US" sz="1400" spc="400" dirty="0">
                    <a:solidFill>
                      <a:schemeClr val="tx1">
                        <a:lumMod val="85000"/>
                        <a:lumOff val="15000"/>
                      </a:schemeClr>
                    </a:solidFill>
                    <a:cs typeface="+mn-ea"/>
                    <a:sym typeface="+mn-lt"/>
                  </a:rPr>
                  <a:t>新年快乐</a:t>
                </a:r>
              </a:p>
            </p:txBody>
          </p:sp>
          <p:sp>
            <p:nvSpPr>
              <p:cNvPr id="19" name="文本框 18"/>
              <p:cNvSpPr txBox="1"/>
              <p:nvPr/>
            </p:nvSpPr>
            <p:spPr>
              <a:xfrm>
                <a:off x="939233" y="2191370"/>
                <a:ext cx="1539649" cy="253916"/>
              </a:xfrm>
              <a:prstGeom prst="rect">
                <a:avLst/>
              </a:prstGeom>
              <a:noFill/>
            </p:spPr>
            <p:txBody>
              <a:bodyPr wrap="square" rtlCol="0">
                <a:spAutoFit/>
              </a:bodyPr>
              <a:lstStyle/>
              <a:p>
                <a:r>
                  <a:rPr lang="en-US" altLang="zh-CN" sz="1050" spc="100" dirty="0">
                    <a:solidFill>
                      <a:srgbClr val="E0223B"/>
                    </a:solidFill>
                    <a:cs typeface="+mn-ea"/>
                    <a:sym typeface="+mn-lt"/>
                  </a:rPr>
                  <a:t>HAPPY NEW YEAR</a:t>
                </a:r>
                <a:endParaRPr lang="zh-CN" altLang="en-US" sz="1050" spc="100" dirty="0">
                  <a:solidFill>
                    <a:srgbClr val="E0223B"/>
                  </a:solidFill>
                  <a:cs typeface="+mn-ea"/>
                  <a:sym typeface="+mn-lt"/>
                </a:endParaRPr>
              </a:p>
            </p:txBody>
          </p:sp>
          <p:pic>
            <p:nvPicPr>
              <p:cNvPr id="20" name="图片 19"/>
              <p:cNvPicPr>
                <a:picLocks noChangeAspect="1"/>
              </p:cNvPicPr>
              <p:nvPr/>
            </p:nvPicPr>
            <p:blipFill rotWithShape="1">
              <a:blip r:embed="rId3" cstate="screen"/>
              <a:srcRect/>
              <a:stretch>
                <a:fillRect/>
              </a:stretch>
            </p:blipFill>
            <p:spPr>
              <a:xfrm>
                <a:off x="2095022" y="2021252"/>
                <a:ext cx="173516" cy="241237"/>
              </a:xfrm>
              <a:prstGeom prst="rect">
                <a:avLst/>
              </a:prstGeom>
            </p:spPr>
          </p:pic>
        </p:grpSp>
        <p:sp>
          <p:nvSpPr>
            <p:cNvPr id="21" name="文本框 20"/>
            <p:cNvSpPr txBox="1"/>
            <p:nvPr/>
          </p:nvSpPr>
          <p:spPr>
            <a:xfrm>
              <a:off x="7926854" y="3167390"/>
              <a:ext cx="2269431" cy="430887"/>
            </a:xfrm>
            <a:prstGeom prst="rect">
              <a:avLst/>
            </a:prstGeom>
            <a:noFill/>
          </p:spPr>
          <p:txBody>
            <a:bodyPr wrap="square" rtlCol="0">
              <a:spAutoFit/>
            </a:bodyPr>
            <a:lstStyle/>
            <a:p>
              <a:r>
                <a:rPr lang="zh-CN" altLang="en-US" sz="1100" spc="400" dirty="0">
                  <a:cs typeface="+mn-ea"/>
                  <a:sym typeface="+mn-lt"/>
                </a:rPr>
                <a:t>单击此处添加标题内容标题内容。</a:t>
              </a:r>
            </a:p>
          </p:txBody>
        </p:sp>
        <p:sp>
          <p:nvSpPr>
            <p:cNvPr id="22" name="文本框 21"/>
            <p:cNvSpPr txBox="1"/>
            <p:nvPr/>
          </p:nvSpPr>
          <p:spPr>
            <a:xfrm>
              <a:off x="7926854" y="3790886"/>
              <a:ext cx="2269431" cy="430887"/>
            </a:xfrm>
            <a:prstGeom prst="rect">
              <a:avLst/>
            </a:prstGeom>
            <a:noFill/>
          </p:spPr>
          <p:txBody>
            <a:bodyPr wrap="square" rtlCol="0">
              <a:spAutoFit/>
            </a:bodyPr>
            <a:lstStyle/>
            <a:p>
              <a:r>
                <a:rPr lang="zh-CN" altLang="en-US" sz="1100" spc="400" dirty="0">
                  <a:cs typeface="+mn-ea"/>
                  <a:sym typeface="+mn-lt"/>
                </a:rPr>
                <a:t>单击此处添加标题内容标题内容。</a:t>
              </a:r>
            </a:p>
          </p:txBody>
        </p:sp>
        <p:sp>
          <p:nvSpPr>
            <p:cNvPr id="23" name="文本框 22"/>
            <p:cNvSpPr txBox="1"/>
            <p:nvPr/>
          </p:nvSpPr>
          <p:spPr>
            <a:xfrm>
              <a:off x="7926854" y="4414382"/>
              <a:ext cx="2269431" cy="430887"/>
            </a:xfrm>
            <a:prstGeom prst="rect">
              <a:avLst/>
            </a:prstGeom>
            <a:noFill/>
          </p:spPr>
          <p:txBody>
            <a:bodyPr wrap="square" rtlCol="0">
              <a:spAutoFit/>
            </a:bodyPr>
            <a:lstStyle/>
            <a:p>
              <a:r>
                <a:rPr lang="zh-CN" altLang="en-US" sz="1100" spc="400" dirty="0">
                  <a:cs typeface="+mn-ea"/>
                  <a:sym typeface="+mn-lt"/>
                </a:rPr>
                <a:t>单击此处添加标题内容标题内容。</a:t>
              </a:r>
            </a:p>
          </p:txBody>
        </p:sp>
      </p:grpSp>
      <p:sp>
        <p:nvSpPr>
          <p:cNvPr id="24" name="文本框 23"/>
          <p:cNvSpPr txBox="1"/>
          <p:nvPr/>
        </p:nvSpPr>
        <p:spPr>
          <a:xfrm>
            <a:off x="757753" y="5685821"/>
            <a:ext cx="10676492" cy="461665"/>
          </a:xfrm>
          <a:prstGeom prst="rect">
            <a:avLst/>
          </a:prstGeom>
          <a:noFill/>
        </p:spPr>
        <p:txBody>
          <a:bodyPr wrap="square" rtlCol="0">
            <a:spAutoFit/>
          </a:bodyPr>
          <a:lstStyle/>
          <a:p>
            <a:pPr algn="ctr"/>
            <a:r>
              <a:rPr lang="zh-CN" altLang="en-US" sz="1200" b="0" i="0" spc="600" dirty="0">
                <a:solidFill>
                  <a:schemeClr val="tx1">
                    <a:lumMod val="85000"/>
                    <a:lumOff val="15000"/>
                  </a:schemeClr>
                </a:solidFill>
                <a:cs typeface="+mn-ea"/>
                <a:sym typeface="+mn-lt"/>
              </a:rPr>
              <a:t>一张圆桌，满堂亲人围成圈；一道大餐，福禄寿财已上全；一杯美酒，喜乐甜蜜都斟满；一条祝福，千家万户已传遍：祝你新年快乐，喜事连连</a:t>
            </a:r>
            <a:r>
              <a:rPr lang="zh-CN" altLang="en-US" sz="1200" spc="600" dirty="0">
                <a:solidFill>
                  <a:schemeClr val="tx1">
                    <a:lumMod val="85000"/>
                    <a:lumOff val="15000"/>
                  </a:schemeClr>
                </a:solidFill>
                <a:cs typeface="+mn-ea"/>
                <a:sym typeface="+mn-lt"/>
              </a:rPr>
              <a:t>。</a:t>
            </a:r>
          </a:p>
        </p:txBody>
      </p:sp>
      <p:pic>
        <p:nvPicPr>
          <p:cNvPr id="25" name="图片 24"/>
          <p:cNvPicPr>
            <a:picLocks noChangeAspect="1"/>
          </p:cNvPicPr>
          <p:nvPr/>
        </p:nvPicPr>
        <p:blipFill rotWithShape="1">
          <a:blip r:embed="rId4" cstate="screen"/>
          <a:srcRect/>
          <a:stretch>
            <a:fillRect/>
          </a:stretch>
        </p:blipFill>
        <p:spPr>
          <a:xfrm>
            <a:off x="9744528" y="-25400"/>
            <a:ext cx="2510972" cy="238302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622">
        <p:random/>
      </p:transition>
    </mc:Choice>
    <mc:Fallback xmlns="">
      <p:transition spd="slow" advTm="562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p:tgtEl>
                                          <p:spTgt spid="28"/>
                                        </p:tgtEl>
                                        <p:attrNameLst>
                                          <p:attrName>ppt_x</p:attrName>
                                        </p:attrNameLst>
                                      </p:cBhvr>
                                      <p:tavLst>
                                        <p:tav tm="0">
                                          <p:val>
                                            <p:strVal val="#ppt_x-#ppt_w*1.125000"/>
                                          </p:val>
                                        </p:tav>
                                        <p:tav tm="100000">
                                          <p:val>
                                            <p:strVal val="#ppt_x"/>
                                          </p:val>
                                        </p:tav>
                                      </p:tavLst>
                                    </p:anim>
                                    <p:animEffect transition="in" filter="wipe(right)">
                                      <p:cBhvr>
                                        <p:cTn id="27" dur="500"/>
                                        <p:tgtEl>
                                          <p:spTgt spid="28"/>
                                        </p:tgtEl>
                                      </p:cBhvr>
                                    </p:animEffect>
                                  </p:childTnLst>
                                </p:cTn>
                              </p:par>
                              <p:par>
                                <p:cTn id="28" presetID="12" presetClass="entr" presetSubtype="2"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p:tgtEl>
                                          <p:spTgt spid="26"/>
                                        </p:tgtEl>
                                        <p:attrNameLst>
                                          <p:attrName>ppt_x</p:attrName>
                                        </p:attrNameLst>
                                      </p:cBhvr>
                                      <p:tavLst>
                                        <p:tav tm="0">
                                          <p:val>
                                            <p:strVal val="#ppt_x+#ppt_w*1.125000"/>
                                          </p:val>
                                        </p:tav>
                                        <p:tav tm="100000">
                                          <p:val>
                                            <p:strVal val="#ppt_x"/>
                                          </p:val>
                                        </p:tav>
                                      </p:tavLst>
                                    </p:anim>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8|1|0.7"/>
</p:tagLst>
</file>

<file path=ppt/tags/tag10.xml><?xml version="1.0" encoding="utf-8"?>
<p:tagLst xmlns:a="http://schemas.openxmlformats.org/drawingml/2006/main" xmlns:r="http://schemas.openxmlformats.org/officeDocument/2006/relationships" xmlns:p="http://schemas.openxmlformats.org/presentationml/2006/main">
  <p:tag name="TIMING" val="|0|0.6|0.5"/>
</p:tagLst>
</file>

<file path=ppt/tags/tag11.xml><?xml version="1.0" encoding="utf-8"?>
<p:tagLst xmlns:a="http://schemas.openxmlformats.org/drawingml/2006/main" xmlns:r="http://schemas.openxmlformats.org/officeDocument/2006/relationships" xmlns:p="http://schemas.openxmlformats.org/presentationml/2006/main">
  <p:tag name="TIMING" val="|0.6|0.7|0.6|0.6"/>
</p:tagLst>
</file>

<file path=ppt/tags/tag12.xml><?xml version="1.0" encoding="utf-8"?>
<p:tagLst xmlns:a="http://schemas.openxmlformats.org/drawingml/2006/main" xmlns:r="http://schemas.openxmlformats.org/officeDocument/2006/relationships" xmlns:p="http://schemas.openxmlformats.org/presentationml/2006/main">
  <p:tag name="TIMING" val="|0.8|0.6|0.8"/>
</p:tagLst>
</file>

<file path=ppt/tags/tag13.xml><?xml version="1.0" encoding="utf-8"?>
<p:tagLst xmlns:a="http://schemas.openxmlformats.org/drawingml/2006/main" xmlns:r="http://schemas.openxmlformats.org/officeDocument/2006/relationships" xmlns:p="http://schemas.openxmlformats.org/presentationml/2006/main">
  <p:tag name="TIMING" val="|0.7|0.7"/>
</p:tagLst>
</file>

<file path=ppt/tags/tag14.xml><?xml version="1.0" encoding="utf-8"?>
<p:tagLst xmlns:a="http://schemas.openxmlformats.org/drawingml/2006/main" xmlns:r="http://schemas.openxmlformats.org/officeDocument/2006/relationships" xmlns:p="http://schemas.openxmlformats.org/presentationml/2006/main">
  <p:tag name="TIMING" val="|1|0.7|0.8"/>
</p:tagLst>
</file>

<file path=ppt/tags/tag15.xml><?xml version="1.0" encoding="utf-8"?>
<p:tagLst xmlns:a="http://schemas.openxmlformats.org/drawingml/2006/main" xmlns:r="http://schemas.openxmlformats.org/officeDocument/2006/relationships" xmlns:p="http://schemas.openxmlformats.org/presentationml/2006/main">
  <p:tag name="TIMING" val="|0.5|0.6|0.7"/>
</p:tagLst>
</file>

<file path=ppt/tags/tag16.xml><?xml version="1.0" encoding="utf-8"?>
<p:tagLst xmlns:a="http://schemas.openxmlformats.org/drawingml/2006/main" xmlns:r="http://schemas.openxmlformats.org/officeDocument/2006/relationships" xmlns:p="http://schemas.openxmlformats.org/presentationml/2006/main">
  <p:tag name="TIMING" val="|0.3|0.9|0.7|0.8"/>
</p:tagLst>
</file>

<file path=ppt/tags/tag17.xml><?xml version="1.0" encoding="utf-8"?>
<p:tagLst xmlns:a="http://schemas.openxmlformats.org/drawingml/2006/main" xmlns:r="http://schemas.openxmlformats.org/officeDocument/2006/relationships" xmlns:p="http://schemas.openxmlformats.org/presentationml/2006/main">
  <p:tag name="TIMING" val="|0.6|0.7"/>
</p:tagLst>
</file>

<file path=ppt/tags/tag18.xml><?xml version="1.0" encoding="utf-8"?>
<p:tagLst xmlns:a="http://schemas.openxmlformats.org/drawingml/2006/main" xmlns:r="http://schemas.openxmlformats.org/officeDocument/2006/relationships" xmlns:p="http://schemas.openxmlformats.org/presentationml/2006/main">
  <p:tag name="TIMING" val="|0|0.7|0.7|0.7"/>
</p:tagLst>
</file>

<file path=ppt/tags/tag19.xml><?xml version="1.0" encoding="utf-8"?>
<p:tagLst xmlns:a="http://schemas.openxmlformats.org/drawingml/2006/main" xmlns:r="http://schemas.openxmlformats.org/officeDocument/2006/relationships" xmlns:p="http://schemas.openxmlformats.org/presentationml/2006/main">
  <p:tag name="TIMING" val="|0.7|0.7|0.6|0.6"/>
</p:tagLst>
</file>

<file path=ppt/tags/tag2.xml><?xml version="1.0" encoding="utf-8"?>
<p:tagLst xmlns:a="http://schemas.openxmlformats.org/drawingml/2006/main" xmlns:r="http://schemas.openxmlformats.org/officeDocument/2006/relationships" xmlns:p="http://schemas.openxmlformats.org/presentationml/2006/main">
  <p:tag name="TIMING" val="|0.1|0.6|0.7|0.6|0.6"/>
</p:tagLst>
</file>

<file path=ppt/tags/tag20.xml><?xml version="1.0" encoding="utf-8"?>
<p:tagLst xmlns:a="http://schemas.openxmlformats.org/drawingml/2006/main" xmlns:r="http://schemas.openxmlformats.org/officeDocument/2006/relationships" xmlns:p="http://schemas.openxmlformats.org/presentationml/2006/main">
  <p:tag name="TIMING" val="|0.6|0.6|0.6"/>
</p:tagLst>
</file>

<file path=ppt/tags/tag21.xml><?xml version="1.0" encoding="utf-8"?>
<p:tagLst xmlns:a="http://schemas.openxmlformats.org/drawingml/2006/main" xmlns:r="http://schemas.openxmlformats.org/officeDocument/2006/relationships" xmlns:p="http://schemas.openxmlformats.org/presentationml/2006/main">
  <p:tag name="TIMING" val="|0.3|0.7|0.7"/>
</p:tagLst>
</file>

<file path=ppt/tags/tag22.xml><?xml version="1.0" encoding="utf-8"?>
<p:tagLst xmlns:a="http://schemas.openxmlformats.org/drawingml/2006/main" xmlns:r="http://schemas.openxmlformats.org/officeDocument/2006/relationships" xmlns:p="http://schemas.openxmlformats.org/presentationml/2006/main">
  <p:tag name="TIMING" val="|0.5|0.7|0.5|0.7|0.6|0.7"/>
</p:tagLst>
</file>

<file path=ppt/tags/tag23.xml><?xml version="1.0" encoding="utf-8"?>
<p:tagLst xmlns:a="http://schemas.openxmlformats.org/drawingml/2006/main" xmlns:r="http://schemas.openxmlformats.org/officeDocument/2006/relationships" xmlns:p="http://schemas.openxmlformats.org/presentationml/2006/main">
  <p:tag name="TIMING" val="|0.5|0.6|0.6|0.6"/>
</p:tagLst>
</file>

<file path=ppt/tags/tag24.xml><?xml version="1.0" encoding="utf-8"?>
<p:tagLst xmlns:a="http://schemas.openxmlformats.org/drawingml/2006/main" xmlns:r="http://schemas.openxmlformats.org/officeDocument/2006/relationships" xmlns:p="http://schemas.openxmlformats.org/presentationml/2006/main">
  <p:tag name="TIMING" val="|0.6|0.7|0.6"/>
</p:tagLst>
</file>

<file path=ppt/tags/tag25.xml><?xml version="1.0" encoding="utf-8"?>
<p:tagLst xmlns:a="http://schemas.openxmlformats.org/drawingml/2006/main" xmlns:r="http://schemas.openxmlformats.org/officeDocument/2006/relationships" xmlns:p="http://schemas.openxmlformats.org/presentationml/2006/main">
  <p:tag name="TIMING" val="|0.6|0.7|0.9|0.6|0.8"/>
</p:tagLst>
</file>

<file path=ppt/tags/tag3.xml><?xml version="1.0" encoding="utf-8"?>
<p:tagLst xmlns:a="http://schemas.openxmlformats.org/drawingml/2006/main" xmlns:r="http://schemas.openxmlformats.org/officeDocument/2006/relationships" xmlns:p="http://schemas.openxmlformats.org/presentationml/2006/main">
  <p:tag name="TIMING" val="|0.7|0.6|0.8|0.7|1|1.2"/>
</p:tagLst>
</file>

<file path=ppt/tags/tag4.xml><?xml version="1.0" encoding="utf-8"?>
<p:tagLst xmlns:a="http://schemas.openxmlformats.org/drawingml/2006/main" xmlns:r="http://schemas.openxmlformats.org/officeDocument/2006/relationships" xmlns:p="http://schemas.openxmlformats.org/presentationml/2006/main">
  <p:tag name="TIMING" val="|0|0.7|0.7"/>
</p:tagLst>
</file>

<file path=ppt/tags/tag5.xml><?xml version="1.0" encoding="utf-8"?>
<p:tagLst xmlns:a="http://schemas.openxmlformats.org/drawingml/2006/main" xmlns:r="http://schemas.openxmlformats.org/officeDocument/2006/relationships" xmlns:p="http://schemas.openxmlformats.org/presentationml/2006/main">
  <p:tag name="TIMING" val="|0.1|0.7|0.6|1.3|0.8"/>
</p:tagLst>
</file>

<file path=ppt/tags/tag6.xml><?xml version="1.0" encoding="utf-8"?>
<p:tagLst xmlns:a="http://schemas.openxmlformats.org/drawingml/2006/main" xmlns:r="http://schemas.openxmlformats.org/officeDocument/2006/relationships" xmlns:p="http://schemas.openxmlformats.org/presentationml/2006/main">
  <p:tag name="TIMING" val="|0.5|0.7|0.7|0.7"/>
</p:tagLst>
</file>

<file path=ppt/tags/tag7.xml><?xml version="1.0" encoding="utf-8"?>
<p:tagLst xmlns:a="http://schemas.openxmlformats.org/drawingml/2006/main" xmlns:r="http://schemas.openxmlformats.org/officeDocument/2006/relationships" xmlns:p="http://schemas.openxmlformats.org/presentationml/2006/main">
  <p:tag name="TIMING" val="|0.6|0.9|0.6|1.3"/>
</p:tagLst>
</file>

<file path=ppt/tags/tag8.xml><?xml version="1.0" encoding="utf-8"?>
<p:tagLst xmlns:a="http://schemas.openxmlformats.org/drawingml/2006/main" xmlns:r="http://schemas.openxmlformats.org/officeDocument/2006/relationships" xmlns:p="http://schemas.openxmlformats.org/presentationml/2006/main">
  <p:tag name="TIMING" val="|0.3|0.6|0.7|1"/>
</p:tagLst>
</file>

<file path=ppt/tags/tag9.xml><?xml version="1.0" encoding="utf-8"?>
<p:tagLst xmlns:a="http://schemas.openxmlformats.org/drawingml/2006/main" xmlns:r="http://schemas.openxmlformats.org/officeDocument/2006/relationships" xmlns:p="http://schemas.openxmlformats.org/presentationml/2006/main">
  <p:tag name="TIMING" val="|0.9|1|0.7|0.8|0.7"/>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vztxux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1882</Words>
  <Application>Microsoft Office PowerPoint</Application>
  <PresentationFormat>宽屏</PresentationFormat>
  <Paragraphs>216</Paragraphs>
  <Slides>25</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汉仪行楷简</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2022-03-09T03:04:06Z</dcterms:created>
  <dcterms:modified xsi:type="dcterms:W3CDTF">2023-01-10T06:34:15Z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6B0A229FF93A4607A583ACEC1DFA8421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