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59" r:id="rId9"/>
    <p:sldId id="268" r:id="rId10"/>
    <p:sldId id="271" r:id="rId11"/>
    <p:sldId id="269" r:id="rId12"/>
    <p:sldId id="270" r:id="rId13"/>
    <p:sldId id="272" r:id="rId14"/>
    <p:sldId id="260" r:id="rId15"/>
    <p:sldId id="273" r:id="rId16"/>
    <p:sldId id="275" r:id="rId17"/>
    <p:sldId id="274" r:id="rId18"/>
    <p:sldId id="276" r:id="rId19"/>
    <p:sldId id="261" r:id="rId20"/>
    <p:sldId id="277" r:id="rId21"/>
    <p:sldId id="278" r:id="rId22"/>
    <p:sldId id="279" r:id="rId23"/>
    <p:sldId id="280" r:id="rId24"/>
    <p:sldId id="262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B9C"/>
    <a:srgbClr val="FEF7F9"/>
    <a:srgbClr val="F6B0CA"/>
    <a:srgbClr val="FBE2E8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8DAF4-2676-4416-9C3A-2A58CFB1838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AB3C-31D7-4D72-86DB-A8F3DFED69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9566199" y="5663682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38271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58445" y="237490"/>
            <a:ext cx="11651615" cy="6290945"/>
          </a:xfrm>
          <a:prstGeom prst="rect">
            <a:avLst/>
          </a:prstGeom>
          <a:solidFill>
            <a:srgbClr val="FE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653415"/>
            <a:ext cx="7117715" cy="3219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229523" y="3806190"/>
            <a:ext cx="887549" cy="2269400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99169" y="3806190"/>
            <a:ext cx="887549" cy="2269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17215" y="4469765"/>
            <a:ext cx="6024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三八女人</a:t>
            </a:r>
            <a:r>
              <a:rPr lang="zh-CN" altLang="en-US" sz="4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节幻灯片模</a:t>
            </a:r>
            <a:r>
              <a:rPr lang="zh-CN" altLang="en-US" sz="40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板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663950" y="5543550"/>
            <a:ext cx="4530725" cy="421005"/>
            <a:chOff x="5996" y="8730"/>
            <a:chExt cx="7135" cy="663"/>
          </a:xfrm>
        </p:grpSpPr>
        <p:sp>
          <p:nvSpPr>
            <p:cNvPr id="103" name="心形 102"/>
            <p:cNvSpPr/>
            <p:nvPr/>
          </p:nvSpPr>
          <p:spPr>
            <a:xfrm flipH="1">
              <a:off x="5996" y="8730"/>
              <a:ext cx="822" cy="663"/>
            </a:xfrm>
            <a:prstGeom prst="heart">
              <a:avLst/>
            </a:prstGeom>
            <a:gradFill>
              <a:gsLst>
                <a:gs pos="0">
                  <a:srgbClr val="FED3E4"/>
                </a:gs>
                <a:gs pos="100000">
                  <a:srgbClr val="FE809B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11"/>
            <p:cNvSpPr/>
            <p:nvPr/>
          </p:nvSpPr>
          <p:spPr>
            <a:xfrm flipH="1">
              <a:off x="12309" y="8730"/>
              <a:ext cx="822" cy="663"/>
            </a:xfrm>
            <a:prstGeom prst="heart">
              <a:avLst/>
            </a:prstGeom>
            <a:gradFill>
              <a:gsLst>
                <a:gs pos="0">
                  <a:srgbClr val="FED3E4"/>
                </a:gs>
                <a:gs pos="100000">
                  <a:srgbClr val="FE809B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11630" y="1580515"/>
            <a:ext cx="2418715" cy="4130675"/>
            <a:chOff x="2538" y="2489"/>
            <a:chExt cx="3809" cy="6505"/>
          </a:xfrm>
        </p:grpSpPr>
        <p:sp>
          <p:nvSpPr>
            <p:cNvPr id="106" name="Freeform 59"/>
            <p:cNvSpPr/>
            <p:nvPr/>
          </p:nvSpPr>
          <p:spPr bwMode="auto">
            <a:xfrm>
              <a:off x="4733" y="4834"/>
              <a:ext cx="1615" cy="1405"/>
            </a:xfrm>
            <a:custGeom>
              <a:avLst/>
              <a:gdLst>
                <a:gd name="T0" fmla="*/ 0 w 323"/>
                <a:gd name="T1" fmla="*/ 247 h 281"/>
                <a:gd name="T2" fmla="*/ 84 w 323"/>
                <a:gd name="T3" fmla="*/ 63 h 281"/>
                <a:gd name="T4" fmla="*/ 314 w 323"/>
                <a:gd name="T5" fmla="*/ 17 h 281"/>
                <a:gd name="T6" fmla="*/ 22 w 323"/>
                <a:gd name="T7" fmla="*/ 272 h 281"/>
                <a:gd name="T8" fmla="*/ 203 w 323"/>
                <a:gd name="T9" fmla="*/ 120 h 281"/>
                <a:gd name="T10" fmla="*/ 0 w 323"/>
                <a:gd name="T11" fmla="*/ 24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81">
                  <a:moveTo>
                    <a:pt x="0" y="247"/>
                  </a:moveTo>
                  <a:cubicBezTo>
                    <a:pt x="0" y="247"/>
                    <a:pt x="7" y="126"/>
                    <a:pt x="84" y="63"/>
                  </a:cubicBezTo>
                  <a:cubicBezTo>
                    <a:pt x="161" y="0"/>
                    <a:pt x="213" y="60"/>
                    <a:pt x="314" y="17"/>
                  </a:cubicBezTo>
                  <a:cubicBezTo>
                    <a:pt x="314" y="17"/>
                    <a:pt x="323" y="281"/>
                    <a:pt x="22" y="272"/>
                  </a:cubicBezTo>
                  <a:cubicBezTo>
                    <a:pt x="22" y="272"/>
                    <a:pt x="167" y="199"/>
                    <a:pt x="203" y="120"/>
                  </a:cubicBezTo>
                  <a:cubicBezTo>
                    <a:pt x="203" y="120"/>
                    <a:pt x="141" y="200"/>
                    <a:pt x="0" y="247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60"/>
            <p:cNvSpPr/>
            <p:nvPr/>
          </p:nvSpPr>
          <p:spPr bwMode="auto">
            <a:xfrm>
              <a:off x="3053" y="4164"/>
              <a:ext cx="1565" cy="1905"/>
            </a:xfrm>
            <a:custGeom>
              <a:avLst/>
              <a:gdLst>
                <a:gd name="T0" fmla="*/ 281 w 313"/>
                <a:gd name="T1" fmla="*/ 381 h 381"/>
                <a:gd name="T2" fmla="*/ 95 w 313"/>
                <a:gd name="T3" fmla="*/ 280 h 381"/>
                <a:gd name="T4" fmla="*/ 15 w 313"/>
                <a:gd name="T5" fmla="*/ 0 h 381"/>
                <a:gd name="T6" fmla="*/ 112 w 313"/>
                <a:gd name="T7" fmla="*/ 67 h 381"/>
                <a:gd name="T8" fmla="*/ 313 w 313"/>
                <a:gd name="T9" fmla="*/ 355 h 381"/>
                <a:gd name="T10" fmla="*/ 108 w 313"/>
                <a:gd name="T11" fmla="*/ 157 h 381"/>
                <a:gd name="T12" fmla="*/ 281 w 313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81">
                  <a:moveTo>
                    <a:pt x="281" y="381"/>
                  </a:moveTo>
                  <a:cubicBezTo>
                    <a:pt x="281" y="381"/>
                    <a:pt x="164" y="378"/>
                    <a:pt x="95" y="280"/>
                  </a:cubicBezTo>
                  <a:cubicBezTo>
                    <a:pt x="26" y="182"/>
                    <a:pt x="0" y="110"/>
                    <a:pt x="15" y="0"/>
                  </a:cubicBezTo>
                  <a:cubicBezTo>
                    <a:pt x="15" y="0"/>
                    <a:pt x="36" y="43"/>
                    <a:pt x="112" y="67"/>
                  </a:cubicBezTo>
                  <a:cubicBezTo>
                    <a:pt x="188" y="90"/>
                    <a:pt x="291" y="146"/>
                    <a:pt x="313" y="355"/>
                  </a:cubicBezTo>
                  <a:cubicBezTo>
                    <a:pt x="313" y="355"/>
                    <a:pt x="171" y="253"/>
                    <a:pt x="108" y="157"/>
                  </a:cubicBezTo>
                  <a:cubicBezTo>
                    <a:pt x="108" y="157"/>
                    <a:pt x="154" y="276"/>
                    <a:pt x="281" y="381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61"/>
            <p:cNvSpPr/>
            <p:nvPr/>
          </p:nvSpPr>
          <p:spPr bwMode="auto">
            <a:xfrm>
              <a:off x="5088" y="3759"/>
              <a:ext cx="1235" cy="1065"/>
            </a:xfrm>
            <a:custGeom>
              <a:avLst/>
              <a:gdLst>
                <a:gd name="T0" fmla="*/ 3 w 247"/>
                <a:gd name="T1" fmla="*/ 196 h 213"/>
                <a:gd name="T2" fmla="*/ 54 w 247"/>
                <a:gd name="T3" fmla="*/ 52 h 213"/>
                <a:gd name="T4" fmla="*/ 223 w 247"/>
                <a:gd name="T5" fmla="*/ 3 h 213"/>
                <a:gd name="T6" fmla="*/ 21 w 247"/>
                <a:gd name="T7" fmla="*/ 213 h 213"/>
                <a:gd name="T8" fmla="*/ 147 w 247"/>
                <a:gd name="T9" fmla="*/ 87 h 213"/>
                <a:gd name="T10" fmla="*/ 3 w 247"/>
                <a:gd name="T11" fmla="*/ 19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13">
                  <a:moveTo>
                    <a:pt x="3" y="196"/>
                  </a:moveTo>
                  <a:cubicBezTo>
                    <a:pt x="3" y="196"/>
                    <a:pt x="0" y="105"/>
                    <a:pt x="54" y="52"/>
                  </a:cubicBezTo>
                  <a:cubicBezTo>
                    <a:pt x="108" y="0"/>
                    <a:pt x="150" y="42"/>
                    <a:pt x="223" y="3"/>
                  </a:cubicBezTo>
                  <a:cubicBezTo>
                    <a:pt x="223" y="3"/>
                    <a:pt x="247" y="200"/>
                    <a:pt x="21" y="213"/>
                  </a:cubicBezTo>
                  <a:cubicBezTo>
                    <a:pt x="21" y="213"/>
                    <a:pt x="125" y="149"/>
                    <a:pt x="147" y="87"/>
                  </a:cubicBezTo>
                  <a:cubicBezTo>
                    <a:pt x="147" y="87"/>
                    <a:pt x="105" y="151"/>
                    <a:pt x="3" y="196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62"/>
            <p:cNvSpPr/>
            <p:nvPr/>
          </p:nvSpPr>
          <p:spPr bwMode="auto">
            <a:xfrm>
              <a:off x="4868" y="2489"/>
              <a:ext cx="1325" cy="1370"/>
            </a:xfrm>
            <a:custGeom>
              <a:avLst/>
              <a:gdLst>
                <a:gd name="T0" fmla="*/ 40 w 265"/>
                <a:gd name="T1" fmla="*/ 266 h 274"/>
                <a:gd name="T2" fmla="*/ 28 w 265"/>
                <a:gd name="T3" fmla="*/ 114 h 274"/>
                <a:gd name="T4" fmla="*/ 162 w 265"/>
                <a:gd name="T5" fmla="*/ 0 h 274"/>
                <a:gd name="T6" fmla="*/ 63 w 265"/>
                <a:gd name="T7" fmla="*/ 274 h 274"/>
                <a:gd name="T8" fmla="*/ 127 w 265"/>
                <a:gd name="T9" fmla="*/ 108 h 274"/>
                <a:gd name="T10" fmla="*/ 40 w 265"/>
                <a:gd name="T11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74">
                  <a:moveTo>
                    <a:pt x="40" y="266"/>
                  </a:moveTo>
                  <a:cubicBezTo>
                    <a:pt x="40" y="266"/>
                    <a:pt x="0" y="184"/>
                    <a:pt x="28" y="114"/>
                  </a:cubicBezTo>
                  <a:cubicBezTo>
                    <a:pt x="56" y="44"/>
                    <a:pt x="112" y="65"/>
                    <a:pt x="162" y="0"/>
                  </a:cubicBezTo>
                  <a:cubicBezTo>
                    <a:pt x="162" y="0"/>
                    <a:pt x="265" y="170"/>
                    <a:pt x="63" y="274"/>
                  </a:cubicBezTo>
                  <a:cubicBezTo>
                    <a:pt x="63" y="274"/>
                    <a:pt x="132" y="173"/>
                    <a:pt x="127" y="108"/>
                  </a:cubicBezTo>
                  <a:cubicBezTo>
                    <a:pt x="127" y="108"/>
                    <a:pt x="115" y="183"/>
                    <a:pt x="40" y="266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63"/>
            <p:cNvSpPr/>
            <p:nvPr/>
          </p:nvSpPr>
          <p:spPr bwMode="auto">
            <a:xfrm>
              <a:off x="4108" y="3299"/>
              <a:ext cx="960" cy="1725"/>
            </a:xfrm>
            <a:custGeom>
              <a:avLst/>
              <a:gdLst>
                <a:gd name="T0" fmla="*/ 109 w 192"/>
                <a:gd name="T1" fmla="*/ 345 h 345"/>
                <a:gd name="T2" fmla="*/ 15 w 192"/>
                <a:gd name="T3" fmla="*/ 217 h 345"/>
                <a:gd name="T4" fmla="*/ 51 w 192"/>
                <a:gd name="T5" fmla="*/ 0 h 345"/>
                <a:gd name="T6" fmla="*/ 95 w 192"/>
                <a:gd name="T7" fmla="*/ 77 h 345"/>
                <a:gd name="T8" fmla="*/ 139 w 192"/>
                <a:gd name="T9" fmla="*/ 338 h 345"/>
                <a:gd name="T10" fmla="*/ 64 w 192"/>
                <a:gd name="T11" fmla="*/ 137 h 345"/>
                <a:gd name="T12" fmla="*/ 109 w 192"/>
                <a:gd name="T1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45">
                  <a:moveTo>
                    <a:pt x="109" y="345"/>
                  </a:moveTo>
                  <a:cubicBezTo>
                    <a:pt x="109" y="345"/>
                    <a:pt x="31" y="306"/>
                    <a:pt x="15" y="217"/>
                  </a:cubicBezTo>
                  <a:cubicBezTo>
                    <a:pt x="0" y="128"/>
                    <a:pt x="5" y="71"/>
                    <a:pt x="51" y="0"/>
                  </a:cubicBezTo>
                  <a:cubicBezTo>
                    <a:pt x="51" y="0"/>
                    <a:pt x="51" y="36"/>
                    <a:pt x="95" y="77"/>
                  </a:cubicBezTo>
                  <a:cubicBezTo>
                    <a:pt x="139" y="117"/>
                    <a:pt x="192" y="188"/>
                    <a:pt x="139" y="338"/>
                  </a:cubicBezTo>
                  <a:cubicBezTo>
                    <a:pt x="139" y="338"/>
                    <a:pt x="76" y="222"/>
                    <a:pt x="64" y="137"/>
                  </a:cubicBezTo>
                  <a:cubicBezTo>
                    <a:pt x="64" y="137"/>
                    <a:pt x="56" y="233"/>
                    <a:pt x="109" y="345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64"/>
            <p:cNvSpPr/>
            <p:nvPr/>
          </p:nvSpPr>
          <p:spPr bwMode="auto">
            <a:xfrm>
              <a:off x="2538" y="6404"/>
              <a:ext cx="3260" cy="2590"/>
            </a:xfrm>
            <a:custGeom>
              <a:avLst/>
              <a:gdLst>
                <a:gd name="T0" fmla="*/ 222 w 652"/>
                <a:gd name="T1" fmla="*/ 0 h 518"/>
                <a:gd name="T2" fmla="*/ 170 w 652"/>
                <a:gd name="T3" fmla="*/ 67 h 518"/>
                <a:gd name="T4" fmla="*/ 13 w 652"/>
                <a:gd name="T5" fmla="*/ 278 h 518"/>
                <a:gd name="T6" fmla="*/ 117 w 652"/>
                <a:gd name="T7" fmla="*/ 518 h 518"/>
                <a:gd name="T8" fmla="*/ 233 w 652"/>
                <a:gd name="T9" fmla="*/ 347 h 518"/>
                <a:gd name="T10" fmla="*/ 497 w 652"/>
                <a:gd name="T11" fmla="*/ 231 h 518"/>
                <a:gd name="T12" fmla="*/ 637 w 652"/>
                <a:gd name="T13" fmla="*/ 40 h 518"/>
                <a:gd name="T14" fmla="*/ 608 w 652"/>
                <a:gd name="T15" fmla="*/ 30 h 518"/>
                <a:gd name="T16" fmla="*/ 539 w 652"/>
                <a:gd name="T17" fmla="*/ 116 h 518"/>
                <a:gd name="T18" fmla="*/ 387 w 652"/>
                <a:gd name="T19" fmla="*/ 223 h 518"/>
                <a:gd name="T20" fmla="*/ 195 w 652"/>
                <a:gd name="T21" fmla="*/ 213 h 518"/>
                <a:gd name="T22" fmla="*/ 210 w 652"/>
                <a:gd name="T23" fmla="*/ 118 h 518"/>
                <a:gd name="T24" fmla="*/ 222 w 652"/>
                <a:gd name="T2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" h="518">
                  <a:moveTo>
                    <a:pt x="222" y="0"/>
                  </a:moveTo>
                  <a:cubicBezTo>
                    <a:pt x="222" y="0"/>
                    <a:pt x="226" y="20"/>
                    <a:pt x="170" y="67"/>
                  </a:cubicBezTo>
                  <a:cubicBezTo>
                    <a:pt x="113" y="114"/>
                    <a:pt x="26" y="197"/>
                    <a:pt x="13" y="278"/>
                  </a:cubicBezTo>
                  <a:cubicBezTo>
                    <a:pt x="0" y="359"/>
                    <a:pt x="35" y="430"/>
                    <a:pt x="117" y="518"/>
                  </a:cubicBezTo>
                  <a:cubicBezTo>
                    <a:pt x="117" y="518"/>
                    <a:pt x="116" y="391"/>
                    <a:pt x="233" y="347"/>
                  </a:cubicBezTo>
                  <a:cubicBezTo>
                    <a:pt x="350" y="303"/>
                    <a:pt x="427" y="295"/>
                    <a:pt x="497" y="231"/>
                  </a:cubicBezTo>
                  <a:cubicBezTo>
                    <a:pt x="568" y="167"/>
                    <a:pt x="623" y="55"/>
                    <a:pt x="637" y="40"/>
                  </a:cubicBezTo>
                  <a:cubicBezTo>
                    <a:pt x="652" y="25"/>
                    <a:pt x="628" y="23"/>
                    <a:pt x="608" y="30"/>
                  </a:cubicBezTo>
                  <a:cubicBezTo>
                    <a:pt x="588" y="37"/>
                    <a:pt x="561" y="83"/>
                    <a:pt x="539" y="116"/>
                  </a:cubicBezTo>
                  <a:cubicBezTo>
                    <a:pt x="516" y="149"/>
                    <a:pt x="477" y="190"/>
                    <a:pt x="387" y="223"/>
                  </a:cubicBezTo>
                  <a:cubicBezTo>
                    <a:pt x="297" y="256"/>
                    <a:pt x="240" y="244"/>
                    <a:pt x="195" y="213"/>
                  </a:cubicBezTo>
                  <a:cubicBezTo>
                    <a:pt x="150" y="182"/>
                    <a:pt x="193" y="135"/>
                    <a:pt x="210" y="118"/>
                  </a:cubicBezTo>
                  <a:cubicBezTo>
                    <a:pt x="227" y="100"/>
                    <a:pt x="279" y="56"/>
                    <a:pt x="222" y="0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5332082" y="2644391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L 形 19"/>
          <p:cNvSpPr/>
          <p:nvPr/>
        </p:nvSpPr>
        <p:spPr>
          <a:xfrm rot="5400000">
            <a:off x="5307016" y="267274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 形 20"/>
          <p:cNvSpPr/>
          <p:nvPr/>
        </p:nvSpPr>
        <p:spPr>
          <a:xfrm rot="16200000">
            <a:off x="9176935" y="489057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79845" y="1685925"/>
            <a:ext cx="2513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08B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女人节快乐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ldLvl="0" animBg="1"/>
      <p:bldP spid="21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35" y="290830"/>
            <a:ext cx="7752080" cy="517144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90846" y="3766064"/>
            <a:ext cx="11226159" cy="2095107"/>
            <a:chOff x="783858" y="3971570"/>
            <a:chExt cx="11226159" cy="2095107"/>
          </a:xfrm>
        </p:grpSpPr>
        <p:sp>
          <p:nvSpPr>
            <p:cNvPr id="3" name="TextBox 10"/>
            <p:cNvSpPr txBox="1"/>
            <p:nvPr/>
          </p:nvSpPr>
          <p:spPr>
            <a:xfrm>
              <a:off x="783858" y="5672467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TextBox 11"/>
            <p:cNvSpPr txBox="1"/>
            <p:nvPr/>
          </p:nvSpPr>
          <p:spPr>
            <a:xfrm>
              <a:off x="2106336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3428814" y="5672467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4751292" y="5671262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6073770" y="5672467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7396248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16"/>
            <p:cNvSpPr txBox="1"/>
            <p:nvPr/>
          </p:nvSpPr>
          <p:spPr>
            <a:xfrm>
              <a:off x="8718726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TextBox 17"/>
            <p:cNvSpPr txBox="1"/>
            <p:nvPr/>
          </p:nvSpPr>
          <p:spPr>
            <a:xfrm>
              <a:off x="10041204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11363686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"/>
            <p:cNvSpPr/>
            <p:nvPr/>
          </p:nvSpPr>
          <p:spPr>
            <a:xfrm>
              <a:off x="984787" y="4993808"/>
              <a:ext cx="2225309" cy="578581"/>
            </a:xfrm>
            <a:prstGeom prst="rect">
              <a:avLst/>
            </a:prstGeom>
            <a:solidFill>
              <a:srgbClr val="F08B9C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2017</a:t>
              </a:r>
            </a:p>
          </p:txBody>
        </p:sp>
        <p:sp>
          <p:nvSpPr>
            <p:cNvPr id="15" name="Rectangle 20"/>
            <p:cNvSpPr/>
            <p:nvPr/>
          </p:nvSpPr>
          <p:spPr>
            <a:xfrm>
              <a:off x="3210095" y="4993808"/>
              <a:ext cx="3619836" cy="578581"/>
            </a:xfrm>
            <a:prstGeom prst="rect">
              <a:avLst/>
            </a:prstGeom>
            <a:solidFill>
              <a:srgbClr val="FBE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2018</a:t>
              </a:r>
            </a:p>
          </p:txBody>
        </p:sp>
        <p:sp>
          <p:nvSpPr>
            <p:cNvPr id="16" name="Rectangle 21"/>
            <p:cNvSpPr/>
            <p:nvPr/>
          </p:nvSpPr>
          <p:spPr>
            <a:xfrm>
              <a:off x="6829932" y="4993808"/>
              <a:ext cx="5044032" cy="578581"/>
            </a:xfrm>
            <a:prstGeom prst="rect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2019</a:t>
              </a: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9069209" y="4009873"/>
              <a:ext cx="565710" cy="601066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5366258" y="4030498"/>
              <a:ext cx="692404" cy="55981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1836180" y="3971570"/>
              <a:ext cx="462585" cy="677673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4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5 h 107"/>
                <a:gd name="T86" fmla="*/ 2 w 73"/>
                <a:gd name="T87" fmla="*/ 27 h 107"/>
                <a:gd name="T88" fmla="*/ 8 w 73"/>
                <a:gd name="T89" fmla="*/ 53 h 107"/>
                <a:gd name="T90" fmla="*/ 15 w 73"/>
                <a:gd name="T91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7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5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3"/>
                  </a:cubicBezTo>
                  <a:cubicBezTo>
                    <a:pt x="11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sp>
        <p:nvSpPr>
          <p:cNvPr id="45" name="任意多边形 8"/>
          <p:cNvSpPr>
            <a:spLocks noChangeArrowheads="1"/>
          </p:cNvSpPr>
          <p:nvPr/>
        </p:nvSpPr>
        <p:spPr bwMode="auto">
          <a:xfrm>
            <a:off x="996950" y="2554288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" name="任意多边形 9"/>
          <p:cNvSpPr>
            <a:spLocks noChangeArrowheads="1"/>
          </p:cNvSpPr>
          <p:nvPr/>
        </p:nvSpPr>
        <p:spPr bwMode="auto">
          <a:xfrm>
            <a:off x="4529138" y="2554288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6B0C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7" name="任意多边形 10"/>
          <p:cNvSpPr>
            <a:spLocks noChangeArrowheads="1"/>
          </p:cNvSpPr>
          <p:nvPr/>
        </p:nvSpPr>
        <p:spPr bwMode="auto">
          <a:xfrm>
            <a:off x="8061325" y="2554288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3" name="组合 37"/>
          <p:cNvGrpSpPr/>
          <p:nvPr/>
        </p:nvGrpSpPr>
        <p:grpSpPr bwMode="auto">
          <a:xfrm>
            <a:off x="5940425" y="2692400"/>
            <a:ext cx="325438" cy="320675"/>
            <a:chOff x="0" y="0"/>
            <a:chExt cx="453105" cy="448433"/>
          </a:xfrm>
          <a:solidFill>
            <a:schemeClr val="bg1"/>
          </a:solidFill>
        </p:grpSpPr>
        <p:sp>
          <p:nvSpPr>
            <p:cNvPr id="54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6" name="组合 40"/>
          <p:cNvGrpSpPr/>
          <p:nvPr/>
        </p:nvGrpSpPr>
        <p:grpSpPr bwMode="auto">
          <a:xfrm>
            <a:off x="2487613" y="2692400"/>
            <a:ext cx="338137" cy="361950"/>
            <a:chOff x="0" y="0"/>
            <a:chExt cx="466184" cy="501686"/>
          </a:xfrm>
          <a:solidFill>
            <a:schemeClr val="bg1"/>
          </a:solidFill>
        </p:grpSpPr>
        <p:sp>
          <p:nvSpPr>
            <p:cNvPr id="5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5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2" name="组合 46"/>
          <p:cNvGrpSpPr/>
          <p:nvPr/>
        </p:nvGrpSpPr>
        <p:grpSpPr bwMode="auto">
          <a:xfrm>
            <a:off x="9550400" y="2667000"/>
            <a:ext cx="303213" cy="387350"/>
            <a:chOff x="0" y="0"/>
            <a:chExt cx="563562" cy="720725"/>
          </a:xfrm>
          <a:solidFill>
            <a:schemeClr val="bg1"/>
          </a:solidFill>
        </p:grpSpPr>
        <p:sp>
          <p:nvSpPr>
            <p:cNvPr id="6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1050" y="1657414"/>
            <a:ext cx="1116433" cy="168607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76736" y="1682058"/>
            <a:ext cx="1116433" cy="1686079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18957" y="1607470"/>
            <a:ext cx="1116433" cy="16860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48155" y="3419475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7620" y="3420110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22005" y="3420110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pic>
        <p:nvPicPr>
          <p:cNvPr id="307" name="图片 306"/>
          <p:cNvPicPr>
            <a:picLocks noChangeAspect="1"/>
          </p:cNvPicPr>
          <p:nvPr/>
        </p:nvPicPr>
        <p:blipFill rotWithShape="1">
          <a:blip r:embed="rId2" cstate="screen"/>
          <a:srcRect l="11467" t="15277" r="10663" b="29166"/>
          <a:stretch>
            <a:fillRect/>
          </a:stretch>
        </p:blipFill>
        <p:spPr>
          <a:xfrm>
            <a:off x="7255971" y="1115071"/>
            <a:ext cx="3361921" cy="1732949"/>
          </a:xfrm>
          <a:prstGeom prst="rect">
            <a:avLst/>
          </a:prstGeom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903072" y="3104766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L 形 2"/>
          <p:cNvSpPr/>
          <p:nvPr/>
        </p:nvSpPr>
        <p:spPr>
          <a:xfrm rot="5400000">
            <a:off x="6878006" y="313312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L 形 3"/>
          <p:cNvSpPr/>
          <p:nvPr/>
        </p:nvSpPr>
        <p:spPr>
          <a:xfrm rot="16200000">
            <a:off x="10747925" y="535094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90" y="1572895"/>
            <a:ext cx="4380865" cy="384746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" y="2012088"/>
            <a:ext cx="3271520" cy="254045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60891" cy="785678"/>
            <a:chOff x="6095999" y="1600777"/>
            <a:chExt cx="4760891" cy="785678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3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9350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第三篇章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365" y="1642542"/>
            <a:ext cx="5348309" cy="3572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80463" y="1642924"/>
            <a:ext cx="297688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女人节快乐</a:t>
            </a:r>
          </a:p>
        </p:txBody>
      </p:sp>
      <p:sp>
        <p:nvSpPr>
          <p:cNvPr id="4" name="矩形 3"/>
          <p:cNvSpPr/>
          <p:nvPr/>
        </p:nvSpPr>
        <p:spPr>
          <a:xfrm>
            <a:off x="2139009" y="2939048"/>
            <a:ext cx="2432356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点击此处添加文本信息，具体长短可根据实际需要填写，也可直接将文本复制于此，具体文字大小颜色均可调整。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309467" y="4921250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</a:p>
        </p:txBody>
      </p:sp>
      <p:pic>
        <p:nvPicPr>
          <p:cNvPr id="2" name="图片 1" descr="36daabff2675541cec7f015a33687d0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15200" y="1309370"/>
            <a:ext cx="4008755" cy="53251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49410" y="1393019"/>
            <a:ext cx="3944999" cy="4455762"/>
            <a:chOff x="1722" y="2336"/>
            <a:chExt cx="5342" cy="6727"/>
          </a:xfrm>
        </p:grpSpPr>
        <p:sp>
          <p:nvSpPr>
            <p:cNvPr id="3" name="箭头3"/>
            <p:cNvSpPr/>
            <p:nvPr/>
          </p:nvSpPr>
          <p:spPr bwMode="gray">
            <a:xfrm flipV="1">
              <a:off x="3131" y="5727"/>
              <a:ext cx="1772" cy="2466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rgbClr val="F08B9C">
                <a:alpha val="73000"/>
              </a:srgbClr>
            </a:solidFill>
            <a:ln>
              <a:noFill/>
            </a:ln>
            <a:effectLst/>
          </p:spPr>
          <p:txBody>
            <a:bodyPr wrap="none" lIns="85281" tIns="42639" rIns="85281" bIns="42639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35">
                <a:solidFill>
                  <a:sysClr val="windowText" lastClr="000000"/>
                </a:solidFill>
                <a:latin typeface="Calibri" panose="020F0502020204030204"/>
                <a:ea typeface="张海山锐谐体" panose="02000000000000000000" pitchFamily="2" charset="-122"/>
              </a:endParaRPr>
            </a:p>
          </p:txBody>
        </p:sp>
        <p:sp>
          <p:nvSpPr>
            <p:cNvPr id="4" name="箭头2"/>
            <p:cNvSpPr/>
            <p:nvPr/>
          </p:nvSpPr>
          <p:spPr bwMode="gray">
            <a:xfrm rot="16200000">
              <a:off x="3598" y="4701"/>
              <a:ext cx="527" cy="2107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08B9C">
                <a:alpha val="73000"/>
              </a:srgbClr>
            </a:solidFill>
            <a:ln>
              <a:noFill/>
            </a:ln>
            <a:effectLst/>
          </p:spPr>
          <p:txBody>
            <a:bodyPr wrap="none" lIns="85281" tIns="42639" rIns="85281" bIns="42639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35">
                <a:solidFill>
                  <a:sysClr val="windowText" lastClr="000000"/>
                </a:solidFill>
                <a:latin typeface="Calibri" panose="020F0502020204030204"/>
                <a:ea typeface="张海山锐谐体" panose="02000000000000000000" pitchFamily="2" charset="-122"/>
              </a:endParaRPr>
            </a:p>
          </p:txBody>
        </p:sp>
        <p:sp>
          <p:nvSpPr>
            <p:cNvPr id="7" name="箭头1"/>
            <p:cNvSpPr/>
            <p:nvPr/>
          </p:nvSpPr>
          <p:spPr bwMode="gray">
            <a:xfrm>
              <a:off x="3131" y="3036"/>
              <a:ext cx="1772" cy="2856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rgbClr val="F08B9C">
                <a:alpha val="73000"/>
              </a:srgbClr>
            </a:solidFill>
            <a:ln>
              <a:noFill/>
            </a:ln>
            <a:effectLst/>
          </p:spPr>
          <p:txBody>
            <a:bodyPr wrap="none" lIns="85281" tIns="42639" rIns="85281" bIns="42639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35">
                <a:solidFill>
                  <a:sysClr val="windowText" lastClr="000000"/>
                </a:solidFill>
                <a:latin typeface="Calibri" panose="020F0502020204030204"/>
                <a:ea typeface="张海山锐谐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22" y="4510"/>
              <a:ext cx="2493" cy="2493"/>
              <a:chOff x="2193192" y="1899414"/>
              <a:chExt cx="2421375" cy="2421376"/>
            </a:xfrm>
            <a:effectLst/>
          </p:grpSpPr>
          <p:sp>
            <p:nvSpPr>
              <p:cNvPr id="11" name="椭圆 10"/>
              <p:cNvSpPr/>
              <p:nvPr/>
            </p:nvSpPr>
            <p:spPr>
              <a:xfrm>
                <a:off x="2193192" y="1899414"/>
                <a:ext cx="2421375" cy="2421376"/>
              </a:xfrm>
              <a:prstGeom prst="ellipse">
                <a:avLst/>
              </a:prstGeom>
              <a:solidFill>
                <a:srgbClr val="F6B0CA"/>
              </a:soli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855">
                  <a:solidFill>
                    <a:schemeClr val="bg1"/>
                  </a:solidFill>
                  <a:latin typeface="Calibri" panose="020F0502020204030204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855">
                  <a:solidFill>
                    <a:schemeClr val="bg1"/>
                  </a:solidFill>
                  <a:latin typeface="Calibri" panose="020F0502020204030204"/>
                  <a:ea typeface="张海山锐谐体" panose="02000000000000000000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954" y="5214"/>
              <a:ext cx="2061" cy="1200"/>
              <a:chOff x="8931338" y="2437361"/>
              <a:chExt cx="1017223" cy="740185"/>
            </a:xfrm>
          </p:grpSpPr>
          <p:sp>
            <p:nvSpPr>
              <p:cNvPr id="14" name="文本框 37"/>
              <p:cNvSpPr txBox="1"/>
              <p:nvPr/>
            </p:nvSpPr>
            <p:spPr>
              <a:xfrm>
                <a:off x="8931338" y="2437732"/>
                <a:ext cx="1010653" cy="66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3845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15" name="文本框 38"/>
              <p:cNvSpPr txBox="1"/>
              <p:nvPr/>
            </p:nvSpPr>
            <p:spPr>
              <a:xfrm>
                <a:off x="8937908" y="2437361"/>
                <a:ext cx="1010653" cy="74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</a:t>
                </a:r>
                <a:endParaRPr lang="en-US" altLang="zh-CN" sz="20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内容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002" y="2336"/>
              <a:ext cx="2056" cy="2031"/>
              <a:chOff x="3237545" y="4561747"/>
              <a:chExt cx="1146960" cy="1146960"/>
            </a:xfrm>
          </p:grpSpPr>
          <p:sp>
            <p:nvSpPr>
              <p:cNvPr id="17" name="圆角矩形 115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9039"/>
                </a:avLst>
              </a:prstGeom>
              <a:solidFill>
                <a:srgbClr val="F08B9C"/>
              </a:solidFill>
              <a:ln w="317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18" name="圆角矩形 116"/>
              <p:cNvSpPr/>
              <p:nvPr/>
            </p:nvSpPr>
            <p:spPr>
              <a:xfrm>
                <a:off x="3329042" y="4642031"/>
                <a:ext cx="976147" cy="986387"/>
              </a:xfrm>
              <a:prstGeom prst="roundRect">
                <a:avLst>
                  <a:gd name="adj" fmla="val 9613"/>
                </a:avLst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sp>
          <p:nvSpPr>
            <p:cNvPr id="19" name="Text Placeholder 4"/>
            <p:cNvSpPr txBox="1"/>
            <p:nvPr/>
          </p:nvSpPr>
          <p:spPr>
            <a:xfrm>
              <a:off x="5223" y="3154"/>
              <a:ext cx="1661" cy="36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点击输入标题内容</a:t>
              </a:r>
              <a:endParaRPr lang="en-GB" altLang="zh-CN" sz="1400" b="1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003" y="4707"/>
              <a:ext cx="2056" cy="2031"/>
              <a:chOff x="3237545" y="4561747"/>
              <a:chExt cx="1146960" cy="1146960"/>
            </a:xfrm>
          </p:grpSpPr>
          <p:sp>
            <p:nvSpPr>
              <p:cNvPr id="21" name="圆角矩形 119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9039"/>
                </a:avLst>
              </a:prstGeom>
              <a:solidFill>
                <a:srgbClr val="F6B0CA"/>
              </a:soli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22" name="圆角矩形 120"/>
              <p:cNvSpPr/>
              <p:nvPr/>
            </p:nvSpPr>
            <p:spPr>
              <a:xfrm>
                <a:off x="3329042" y="4642031"/>
                <a:ext cx="976147" cy="986387"/>
              </a:xfrm>
              <a:prstGeom prst="roundRect">
                <a:avLst>
                  <a:gd name="adj" fmla="val 9613"/>
                </a:avLst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sp>
          <p:nvSpPr>
            <p:cNvPr id="23" name="Text Placeholder 4"/>
            <p:cNvSpPr txBox="1"/>
            <p:nvPr/>
          </p:nvSpPr>
          <p:spPr>
            <a:xfrm>
              <a:off x="5225" y="5525"/>
              <a:ext cx="1661" cy="36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点击输入标题内容</a:t>
              </a:r>
              <a:endParaRPr lang="en-GB" altLang="zh-CN" sz="1400" b="1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008" y="7032"/>
              <a:ext cx="2056" cy="2031"/>
              <a:chOff x="3237545" y="4561747"/>
              <a:chExt cx="1146960" cy="1146960"/>
            </a:xfrm>
          </p:grpSpPr>
          <p:sp>
            <p:nvSpPr>
              <p:cNvPr id="25" name="圆角矩形 123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9039"/>
                </a:avLst>
              </a:prstGeom>
              <a:solidFill>
                <a:srgbClr val="F08B9C"/>
              </a:solidFill>
              <a:ln w="317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26" name="圆角矩形 124"/>
              <p:cNvSpPr/>
              <p:nvPr/>
            </p:nvSpPr>
            <p:spPr>
              <a:xfrm>
                <a:off x="3329042" y="4642031"/>
                <a:ext cx="976147" cy="986387"/>
              </a:xfrm>
              <a:prstGeom prst="roundRect">
                <a:avLst>
                  <a:gd name="adj" fmla="val 9613"/>
                </a:avLst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sp>
          <p:nvSpPr>
            <p:cNvPr id="27" name="Text Placeholder 4"/>
            <p:cNvSpPr txBox="1"/>
            <p:nvPr/>
          </p:nvSpPr>
          <p:spPr>
            <a:xfrm>
              <a:off x="5230" y="7851"/>
              <a:ext cx="1661" cy="36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点击输入标题内容</a:t>
              </a:r>
              <a:endParaRPr lang="en-GB" altLang="zh-CN" sz="1400" b="1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354195" y="2004060"/>
            <a:ext cx="3232150" cy="2800350"/>
            <a:chOff x="6767" y="3189"/>
            <a:chExt cx="5090" cy="4410"/>
          </a:xfrm>
        </p:grpSpPr>
        <p:sp>
          <p:nvSpPr>
            <p:cNvPr id="28" name="Freeform 337"/>
            <p:cNvSpPr/>
            <p:nvPr/>
          </p:nvSpPr>
          <p:spPr bwMode="auto">
            <a:xfrm>
              <a:off x="7692" y="3189"/>
              <a:ext cx="1770" cy="1435"/>
            </a:xfrm>
            <a:custGeom>
              <a:avLst/>
              <a:gdLst>
                <a:gd name="T0" fmla="*/ 354 w 354"/>
                <a:gd name="T1" fmla="*/ 213 h 287"/>
                <a:gd name="T2" fmla="*/ 324 w 354"/>
                <a:gd name="T3" fmla="*/ 211 h 287"/>
                <a:gd name="T4" fmla="*/ 153 w 354"/>
                <a:gd name="T5" fmla="*/ 287 h 287"/>
                <a:gd name="T6" fmla="*/ 58 w 354"/>
                <a:gd name="T7" fmla="*/ 264 h 287"/>
                <a:gd name="T8" fmla="*/ 40 w 354"/>
                <a:gd name="T9" fmla="*/ 265 h 287"/>
                <a:gd name="T10" fmla="*/ 69 w 354"/>
                <a:gd name="T11" fmla="*/ 0 h 287"/>
                <a:gd name="T12" fmla="*/ 329 w 354"/>
                <a:gd name="T13" fmla="*/ 131 h 287"/>
                <a:gd name="T14" fmla="*/ 354 w 354"/>
                <a:gd name="T15" fmla="*/ 21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87">
                  <a:moveTo>
                    <a:pt x="354" y="213"/>
                  </a:moveTo>
                  <a:cubicBezTo>
                    <a:pt x="344" y="211"/>
                    <a:pt x="334" y="211"/>
                    <a:pt x="324" y="211"/>
                  </a:cubicBezTo>
                  <a:cubicBezTo>
                    <a:pt x="256" y="211"/>
                    <a:pt x="195" y="240"/>
                    <a:pt x="153" y="287"/>
                  </a:cubicBezTo>
                  <a:cubicBezTo>
                    <a:pt x="124" y="273"/>
                    <a:pt x="92" y="264"/>
                    <a:pt x="58" y="264"/>
                  </a:cubicBezTo>
                  <a:cubicBezTo>
                    <a:pt x="52" y="264"/>
                    <a:pt x="46" y="264"/>
                    <a:pt x="40" y="265"/>
                  </a:cubicBezTo>
                  <a:cubicBezTo>
                    <a:pt x="0" y="160"/>
                    <a:pt x="57" y="28"/>
                    <a:pt x="69" y="0"/>
                  </a:cubicBezTo>
                  <a:cubicBezTo>
                    <a:pt x="102" y="3"/>
                    <a:pt x="267" y="23"/>
                    <a:pt x="329" y="131"/>
                  </a:cubicBezTo>
                  <a:cubicBezTo>
                    <a:pt x="344" y="156"/>
                    <a:pt x="352" y="184"/>
                    <a:pt x="354" y="213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38"/>
            <p:cNvSpPr/>
            <p:nvPr/>
          </p:nvSpPr>
          <p:spPr bwMode="auto">
            <a:xfrm>
              <a:off x="6767" y="4594"/>
              <a:ext cx="1630" cy="1590"/>
            </a:xfrm>
            <a:custGeom>
              <a:avLst/>
              <a:gdLst>
                <a:gd name="T0" fmla="*/ 279 w 326"/>
                <a:gd name="T1" fmla="*/ 160 h 318"/>
                <a:gd name="T2" fmla="*/ 290 w 326"/>
                <a:gd name="T3" fmla="*/ 231 h 318"/>
                <a:gd name="T4" fmla="*/ 223 w 326"/>
                <a:gd name="T5" fmla="*/ 302 h 318"/>
                <a:gd name="T6" fmla="*/ 214 w 326"/>
                <a:gd name="T7" fmla="*/ 318 h 318"/>
                <a:gd name="T8" fmla="*/ 0 w 326"/>
                <a:gd name="T9" fmla="*/ 160 h 318"/>
                <a:gd name="T10" fmla="*/ 243 w 326"/>
                <a:gd name="T11" fmla="*/ 0 h 318"/>
                <a:gd name="T12" fmla="*/ 326 w 326"/>
                <a:gd name="T13" fmla="*/ 20 h 318"/>
                <a:gd name="T14" fmla="*/ 279 w 326"/>
                <a:gd name="T15" fmla="*/ 1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18">
                  <a:moveTo>
                    <a:pt x="279" y="160"/>
                  </a:moveTo>
                  <a:cubicBezTo>
                    <a:pt x="279" y="185"/>
                    <a:pt x="282" y="209"/>
                    <a:pt x="290" y="231"/>
                  </a:cubicBezTo>
                  <a:cubicBezTo>
                    <a:pt x="263" y="249"/>
                    <a:pt x="240" y="273"/>
                    <a:pt x="223" y="302"/>
                  </a:cubicBezTo>
                  <a:cubicBezTo>
                    <a:pt x="220" y="307"/>
                    <a:pt x="217" y="312"/>
                    <a:pt x="214" y="318"/>
                  </a:cubicBezTo>
                  <a:cubicBezTo>
                    <a:pt x="103" y="300"/>
                    <a:pt x="17" y="185"/>
                    <a:pt x="0" y="160"/>
                  </a:cubicBezTo>
                  <a:cubicBezTo>
                    <a:pt x="19" y="133"/>
                    <a:pt x="118" y="0"/>
                    <a:pt x="243" y="0"/>
                  </a:cubicBezTo>
                  <a:cubicBezTo>
                    <a:pt x="272" y="0"/>
                    <a:pt x="300" y="8"/>
                    <a:pt x="326" y="20"/>
                  </a:cubicBezTo>
                  <a:cubicBezTo>
                    <a:pt x="296" y="58"/>
                    <a:pt x="279" y="107"/>
                    <a:pt x="279" y="160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41"/>
            <p:cNvSpPr/>
            <p:nvPr/>
          </p:nvSpPr>
          <p:spPr bwMode="auto">
            <a:xfrm>
              <a:off x="10227" y="4609"/>
              <a:ext cx="1630" cy="1585"/>
            </a:xfrm>
            <a:custGeom>
              <a:avLst/>
              <a:gdLst>
                <a:gd name="T0" fmla="*/ 326 w 326"/>
                <a:gd name="T1" fmla="*/ 157 h 317"/>
                <a:gd name="T2" fmla="*/ 83 w 326"/>
                <a:gd name="T3" fmla="*/ 317 h 317"/>
                <a:gd name="T4" fmla="*/ 0 w 326"/>
                <a:gd name="T5" fmla="*/ 298 h 317"/>
                <a:gd name="T6" fmla="*/ 47 w 326"/>
                <a:gd name="T7" fmla="*/ 157 h 317"/>
                <a:gd name="T8" fmla="*/ 36 w 326"/>
                <a:gd name="T9" fmla="*/ 86 h 317"/>
                <a:gd name="T10" fmla="*/ 103 w 326"/>
                <a:gd name="T11" fmla="*/ 15 h 317"/>
                <a:gd name="T12" fmla="*/ 111 w 326"/>
                <a:gd name="T13" fmla="*/ 0 h 317"/>
                <a:gd name="T14" fmla="*/ 326 w 326"/>
                <a:gd name="T15" fmla="*/ 15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17">
                  <a:moveTo>
                    <a:pt x="326" y="157"/>
                  </a:moveTo>
                  <a:cubicBezTo>
                    <a:pt x="307" y="184"/>
                    <a:pt x="208" y="317"/>
                    <a:pt x="83" y="317"/>
                  </a:cubicBezTo>
                  <a:cubicBezTo>
                    <a:pt x="54" y="317"/>
                    <a:pt x="26" y="310"/>
                    <a:pt x="0" y="298"/>
                  </a:cubicBezTo>
                  <a:cubicBezTo>
                    <a:pt x="30" y="259"/>
                    <a:pt x="47" y="210"/>
                    <a:pt x="47" y="157"/>
                  </a:cubicBezTo>
                  <a:cubicBezTo>
                    <a:pt x="47" y="133"/>
                    <a:pt x="44" y="109"/>
                    <a:pt x="36" y="86"/>
                  </a:cubicBezTo>
                  <a:cubicBezTo>
                    <a:pt x="63" y="68"/>
                    <a:pt x="86" y="45"/>
                    <a:pt x="103" y="15"/>
                  </a:cubicBezTo>
                  <a:cubicBezTo>
                    <a:pt x="106" y="10"/>
                    <a:pt x="109" y="5"/>
                    <a:pt x="111" y="0"/>
                  </a:cubicBezTo>
                  <a:cubicBezTo>
                    <a:pt x="223" y="17"/>
                    <a:pt x="309" y="132"/>
                    <a:pt x="326" y="157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42"/>
            <p:cNvSpPr/>
            <p:nvPr/>
          </p:nvSpPr>
          <p:spPr bwMode="auto">
            <a:xfrm>
              <a:off x="9367" y="3189"/>
              <a:ext cx="1615" cy="1765"/>
            </a:xfrm>
            <a:custGeom>
              <a:avLst/>
              <a:gdLst>
                <a:gd name="T0" fmla="*/ 260 w 323"/>
                <a:gd name="T1" fmla="*/ 291 h 353"/>
                <a:gd name="T2" fmla="*/ 202 w 323"/>
                <a:gd name="T3" fmla="*/ 353 h 353"/>
                <a:gd name="T4" fmla="*/ 37 w 323"/>
                <a:gd name="T5" fmla="*/ 216 h 353"/>
                <a:gd name="T6" fmla="*/ 9 w 323"/>
                <a:gd name="T7" fmla="*/ 122 h 353"/>
                <a:gd name="T8" fmla="*/ 0 w 323"/>
                <a:gd name="T9" fmla="*/ 107 h 353"/>
                <a:gd name="T10" fmla="*/ 243 w 323"/>
                <a:gd name="T11" fmla="*/ 0 h 353"/>
                <a:gd name="T12" fmla="*/ 260 w 323"/>
                <a:gd name="T13" fmla="*/ 29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53">
                  <a:moveTo>
                    <a:pt x="260" y="291"/>
                  </a:moveTo>
                  <a:cubicBezTo>
                    <a:pt x="246" y="316"/>
                    <a:pt x="225" y="337"/>
                    <a:pt x="202" y="353"/>
                  </a:cubicBezTo>
                  <a:cubicBezTo>
                    <a:pt x="174" y="284"/>
                    <a:pt x="112" y="232"/>
                    <a:pt x="37" y="216"/>
                  </a:cubicBezTo>
                  <a:cubicBezTo>
                    <a:pt x="35" y="184"/>
                    <a:pt x="26" y="152"/>
                    <a:pt x="9" y="122"/>
                  </a:cubicBezTo>
                  <a:cubicBezTo>
                    <a:pt x="6" y="117"/>
                    <a:pt x="3" y="112"/>
                    <a:pt x="0" y="107"/>
                  </a:cubicBezTo>
                  <a:cubicBezTo>
                    <a:pt x="71" y="20"/>
                    <a:pt x="213" y="3"/>
                    <a:pt x="243" y="0"/>
                  </a:cubicBezTo>
                  <a:cubicBezTo>
                    <a:pt x="257" y="30"/>
                    <a:pt x="323" y="183"/>
                    <a:pt x="260" y="291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39"/>
            <p:cNvSpPr/>
            <p:nvPr/>
          </p:nvSpPr>
          <p:spPr bwMode="auto">
            <a:xfrm>
              <a:off x="7642" y="5834"/>
              <a:ext cx="1615" cy="1765"/>
            </a:xfrm>
            <a:custGeom>
              <a:avLst/>
              <a:gdLst>
                <a:gd name="T0" fmla="*/ 323 w 323"/>
                <a:gd name="T1" fmla="*/ 246 h 353"/>
                <a:gd name="T2" fmla="*/ 79 w 323"/>
                <a:gd name="T3" fmla="*/ 353 h 353"/>
                <a:gd name="T4" fmla="*/ 63 w 323"/>
                <a:gd name="T5" fmla="*/ 63 h 353"/>
                <a:gd name="T6" fmla="*/ 121 w 323"/>
                <a:gd name="T7" fmla="*/ 0 h 353"/>
                <a:gd name="T8" fmla="*/ 286 w 323"/>
                <a:gd name="T9" fmla="*/ 138 h 353"/>
                <a:gd name="T10" fmla="*/ 314 w 323"/>
                <a:gd name="T11" fmla="*/ 231 h 353"/>
                <a:gd name="T12" fmla="*/ 323 w 323"/>
                <a:gd name="T13" fmla="*/ 24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53">
                  <a:moveTo>
                    <a:pt x="323" y="246"/>
                  </a:moveTo>
                  <a:cubicBezTo>
                    <a:pt x="252" y="334"/>
                    <a:pt x="110" y="350"/>
                    <a:pt x="79" y="353"/>
                  </a:cubicBezTo>
                  <a:cubicBezTo>
                    <a:pt x="66" y="323"/>
                    <a:pt x="0" y="171"/>
                    <a:pt x="63" y="63"/>
                  </a:cubicBezTo>
                  <a:cubicBezTo>
                    <a:pt x="77" y="37"/>
                    <a:pt x="98" y="17"/>
                    <a:pt x="121" y="0"/>
                  </a:cubicBezTo>
                  <a:cubicBezTo>
                    <a:pt x="149" y="69"/>
                    <a:pt x="211" y="122"/>
                    <a:pt x="286" y="138"/>
                  </a:cubicBezTo>
                  <a:cubicBezTo>
                    <a:pt x="288" y="170"/>
                    <a:pt x="297" y="202"/>
                    <a:pt x="314" y="231"/>
                  </a:cubicBezTo>
                  <a:cubicBezTo>
                    <a:pt x="317" y="236"/>
                    <a:pt x="320" y="241"/>
                    <a:pt x="323" y="246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340"/>
            <p:cNvSpPr/>
            <p:nvPr/>
          </p:nvSpPr>
          <p:spPr bwMode="auto">
            <a:xfrm>
              <a:off x="9157" y="6169"/>
              <a:ext cx="1775" cy="1430"/>
            </a:xfrm>
            <a:custGeom>
              <a:avLst/>
              <a:gdLst>
                <a:gd name="T0" fmla="*/ 286 w 355"/>
                <a:gd name="T1" fmla="*/ 286 h 286"/>
                <a:gd name="T2" fmla="*/ 26 w 355"/>
                <a:gd name="T3" fmla="*/ 156 h 286"/>
                <a:gd name="T4" fmla="*/ 0 w 355"/>
                <a:gd name="T5" fmla="*/ 74 h 286"/>
                <a:gd name="T6" fmla="*/ 31 w 355"/>
                <a:gd name="T7" fmla="*/ 76 h 286"/>
                <a:gd name="T8" fmla="*/ 202 w 355"/>
                <a:gd name="T9" fmla="*/ 0 h 286"/>
                <a:gd name="T10" fmla="*/ 297 w 355"/>
                <a:gd name="T11" fmla="*/ 22 h 286"/>
                <a:gd name="T12" fmla="*/ 315 w 355"/>
                <a:gd name="T13" fmla="*/ 21 h 286"/>
                <a:gd name="T14" fmla="*/ 286 w 355"/>
                <a:gd name="T1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86">
                  <a:moveTo>
                    <a:pt x="286" y="286"/>
                  </a:moveTo>
                  <a:cubicBezTo>
                    <a:pt x="253" y="283"/>
                    <a:pt x="88" y="264"/>
                    <a:pt x="26" y="156"/>
                  </a:cubicBezTo>
                  <a:cubicBezTo>
                    <a:pt x="11" y="130"/>
                    <a:pt x="3" y="102"/>
                    <a:pt x="0" y="74"/>
                  </a:cubicBezTo>
                  <a:cubicBezTo>
                    <a:pt x="10" y="75"/>
                    <a:pt x="21" y="76"/>
                    <a:pt x="31" y="76"/>
                  </a:cubicBezTo>
                  <a:cubicBezTo>
                    <a:pt x="99" y="76"/>
                    <a:pt x="160" y="46"/>
                    <a:pt x="202" y="0"/>
                  </a:cubicBezTo>
                  <a:cubicBezTo>
                    <a:pt x="231" y="13"/>
                    <a:pt x="263" y="22"/>
                    <a:pt x="297" y="22"/>
                  </a:cubicBezTo>
                  <a:cubicBezTo>
                    <a:pt x="303" y="22"/>
                    <a:pt x="309" y="22"/>
                    <a:pt x="315" y="21"/>
                  </a:cubicBezTo>
                  <a:cubicBezTo>
                    <a:pt x="355" y="127"/>
                    <a:pt x="298" y="259"/>
                    <a:pt x="286" y="286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409" y="4487"/>
              <a:ext cx="1848" cy="1848"/>
            </a:xfrm>
            <a:prstGeom prst="ellipse">
              <a:avLst/>
            </a:prstGeom>
            <a:solidFill>
              <a:srgbClr val="F6B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 bwMode="auto">
            <a:xfrm>
              <a:off x="9918" y="3742"/>
              <a:ext cx="565" cy="568"/>
              <a:chOff x="5394325" y="3578225"/>
              <a:chExt cx="358775" cy="360363"/>
            </a:xfrm>
            <a:solidFill>
              <a:schemeClr val="bg1"/>
            </a:solidFill>
          </p:grpSpPr>
          <p:sp>
            <p:nvSpPr>
              <p:cNvPr id="39" name="AutoShape 18"/>
              <p:cNvSpPr/>
              <p:nvPr/>
            </p:nvSpPr>
            <p:spPr bwMode="auto">
              <a:xfrm>
                <a:off x="5394325" y="3578225"/>
                <a:ext cx="358775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0" name="AutoShape 19"/>
              <p:cNvSpPr/>
              <p:nvPr/>
            </p:nvSpPr>
            <p:spPr bwMode="auto">
              <a:xfrm>
                <a:off x="5472113" y="3713163"/>
                <a:ext cx="46037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" name="AutoShape 20"/>
              <p:cNvSpPr/>
              <p:nvPr/>
            </p:nvSpPr>
            <p:spPr bwMode="auto">
              <a:xfrm>
                <a:off x="5472113" y="3770313"/>
                <a:ext cx="46037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" name="AutoShape 21"/>
              <p:cNvSpPr/>
              <p:nvPr/>
            </p:nvSpPr>
            <p:spPr bwMode="auto">
              <a:xfrm>
                <a:off x="5472113" y="3825875"/>
                <a:ext cx="46037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" name="AutoShape 22"/>
              <p:cNvSpPr/>
              <p:nvPr/>
            </p:nvSpPr>
            <p:spPr bwMode="auto">
              <a:xfrm>
                <a:off x="5551488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5" name="AutoShape 23"/>
              <p:cNvSpPr/>
              <p:nvPr/>
            </p:nvSpPr>
            <p:spPr bwMode="auto">
              <a:xfrm>
                <a:off x="5551488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6" name="AutoShape 24"/>
              <p:cNvSpPr/>
              <p:nvPr/>
            </p:nvSpPr>
            <p:spPr bwMode="auto">
              <a:xfrm>
                <a:off x="5551488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7" name="AutoShape 25"/>
              <p:cNvSpPr/>
              <p:nvPr/>
            </p:nvSpPr>
            <p:spPr bwMode="auto">
              <a:xfrm>
                <a:off x="5630863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9" name="AutoShape 26"/>
              <p:cNvSpPr/>
              <p:nvPr/>
            </p:nvSpPr>
            <p:spPr bwMode="auto">
              <a:xfrm>
                <a:off x="5630863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0" name="AutoShape 27"/>
              <p:cNvSpPr/>
              <p:nvPr/>
            </p:nvSpPr>
            <p:spPr bwMode="auto">
              <a:xfrm>
                <a:off x="5630863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51" name="Group 112"/>
            <p:cNvGrpSpPr/>
            <p:nvPr/>
          </p:nvGrpSpPr>
          <p:grpSpPr>
            <a:xfrm>
              <a:off x="8174" y="3651"/>
              <a:ext cx="567" cy="531"/>
              <a:chOff x="5368132" y="3540125"/>
              <a:chExt cx="465138" cy="435769"/>
            </a:xfrm>
            <a:solidFill>
              <a:schemeClr val="accent2"/>
            </a:solidFill>
          </p:grpSpPr>
          <p:sp>
            <p:nvSpPr>
              <p:cNvPr id="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4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55" name="AutoShape 112"/>
            <p:cNvSpPr/>
            <p:nvPr/>
          </p:nvSpPr>
          <p:spPr bwMode="auto">
            <a:xfrm>
              <a:off x="7389" y="5119"/>
              <a:ext cx="568" cy="565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9838" y="6611"/>
              <a:ext cx="389" cy="567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57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8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59" name="Group 124"/>
            <p:cNvGrpSpPr/>
            <p:nvPr/>
          </p:nvGrpSpPr>
          <p:grpSpPr>
            <a:xfrm>
              <a:off x="10643" y="5190"/>
              <a:ext cx="567" cy="477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61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2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3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174" y="6611"/>
              <a:ext cx="566" cy="566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66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7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screen"/>
          <a:srcRect r="-313" b="-3482"/>
          <a:stretch>
            <a:fillRect/>
          </a:stretch>
        </p:blipFill>
        <p:spPr>
          <a:xfrm>
            <a:off x="1648460" y="4171950"/>
            <a:ext cx="9162415" cy="2438400"/>
          </a:xfrm>
          <a:prstGeom prst="rect">
            <a:avLst/>
          </a:prstGeom>
        </p:spPr>
      </p:pic>
      <p:pic>
        <p:nvPicPr>
          <p:cNvPr id="2" name="图片 1" descr="391338c67d6d20b8f3308e662cabca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35" y="-327660"/>
            <a:ext cx="5714365" cy="571436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" y="2012088"/>
            <a:ext cx="3271520" cy="254045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60891" cy="785678"/>
            <a:chOff x="6095999" y="1600777"/>
            <a:chExt cx="4760891" cy="785678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4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9350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第四篇章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40" y="1006248"/>
            <a:ext cx="3271520" cy="254045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872416" y="1611572"/>
            <a:ext cx="4705384" cy="786809"/>
            <a:chOff x="6095999" y="1600777"/>
            <a:chExt cx="4705384" cy="786809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第一篇章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72416" y="2672945"/>
            <a:ext cx="4723017" cy="786809"/>
            <a:chOff x="6095999" y="1600777"/>
            <a:chExt cx="4723017" cy="786809"/>
          </a:xfrm>
        </p:grpSpPr>
        <p:sp>
          <p:nvSpPr>
            <p:cNvPr id="10" name="椭圆 9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2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21795" y="1679700"/>
              <a:ext cx="38972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第二篇章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72416" y="3734318"/>
            <a:ext cx="4705384" cy="786809"/>
            <a:chOff x="6095999" y="1600777"/>
            <a:chExt cx="4705384" cy="786809"/>
          </a:xfrm>
        </p:grpSpPr>
        <p:sp>
          <p:nvSpPr>
            <p:cNvPr id="13" name="椭圆 12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3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第三篇章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72416" y="4795690"/>
            <a:ext cx="4705384" cy="786809"/>
            <a:chOff x="6095999" y="1600777"/>
            <a:chExt cx="4705384" cy="786809"/>
          </a:xfrm>
        </p:grpSpPr>
        <p:sp>
          <p:nvSpPr>
            <p:cNvPr id="16" name="椭圆 1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4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第四篇章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963660" y="3813161"/>
            <a:ext cx="1106170" cy="1785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spc="600" dirty="0">
                <a:solidFill>
                  <a:schemeClr val="bg1"/>
                </a:solidFill>
                <a:effectLst>
                  <a:glow rad="63500">
                    <a:srgbClr val="F5B2B6">
                      <a:alpha val="40000"/>
                    </a:srgb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</a:p>
        </p:txBody>
      </p:sp>
      <p:pic>
        <p:nvPicPr>
          <p:cNvPr id="2" name="图片 1" descr="752ff26d640192c64ef13dd5e7caf85c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2230" y="793115"/>
            <a:ext cx="5506720" cy="5506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66913" y="1938199"/>
            <a:ext cx="297688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女人节快乐</a:t>
            </a:r>
          </a:p>
        </p:txBody>
      </p:sp>
      <p:sp>
        <p:nvSpPr>
          <p:cNvPr id="4" name="矩形 3"/>
          <p:cNvSpPr/>
          <p:nvPr/>
        </p:nvSpPr>
        <p:spPr>
          <a:xfrm>
            <a:off x="8025459" y="3234323"/>
            <a:ext cx="2432356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点击此处添加文本信息，具体长短可根据实际需要填写，也可直接将文本复制于此，具体文字大小颜色均可调整。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195917" y="5216525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47850" y="1801495"/>
            <a:ext cx="8591550" cy="1566545"/>
            <a:chOff x="2790" y="3377"/>
            <a:chExt cx="13530" cy="2467"/>
          </a:xfrm>
        </p:grpSpPr>
        <p:pic>
          <p:nvPicPr>
            <p:cNvPr id="5" name="图片占位符 4"/>
            <p:cNvPicPr>
              <a:picLocks noGrp="1" noChangeAspect="1"/>
            </p:cNvPicPr>
            <p:nvPr/>
          </p:nvPicPr>
          <p:blipFill>
            <a:blip r:embed="rId2" cstate="screen"/>
            <a:srcRect l="-222"/>
            <a:stretch>
              <a:fillRect/>
            </a:stretch>
          </p:blipFill>
          <p:spPr>
            <a:xfrm>
              <a:off x="2790" y="3377"/>
              <a:ext cx="6765" cy="2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图片占位符 5"/>
            <p:cNvPicPr>
              <a:picLocks noGrp="1"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9555" y="3377"/>
              <a:ext cx="6765" cy="24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1765935" y="3838575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05400" y="3839210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39785" y="3839210"/>
            <a:ext cx="1981200" cy="711835"/>
            <a:chOff x="2408" y="3190"/>
            <a:chExt cx="3120" cy="1121"/>
          </a:xfrm>
        </p:grpSpPr>
        <p:sp>
          <p:nvSpPr>
            <p:cNvPr id="1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670" y="1155573"/>
            <a:ext cx="3329940" cy="5180583"/>
          </a:xfrm>
          <a:prstGeom prst="rect">
            <a:avLst/>
          </a:prstGeom>
        </p:spPr>
      </p:pic>
      <p:sp>
        <p:nvSpPr>
          <p:cNvPr id="2" name="任意多边形: 形状 35"/>
          <p:cNvSpPr/>
          <p:nvPr/>
        </p:nvSpPr>
        <p:spPr bwMode="auto">
          <a:xfrm>
            <a:off x="1849442" y="1176254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08B9C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任意多边形: 形状 36"/>
          <p:cNvSpPr/>
          <p:nvPr/>
        </p:nvSpPr>
        <p:spPr bwMode="auto">
          <a:xfrm rot="7200000">
            <a:off x="2384011" y="2116091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BE2E8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任意多边形: 形状 37"/>
          <p:cNvSpPr/>
          <p:nvPr/>
        </p:nvSpPr>
        <p:spPr bwMode="auto">
          <a:xfrm rot="14400000">
            <a:off x="1308508" y="2116091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6B0CA">
              <a:alpha val="65000"/>
            </a:srgbClr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: 形状 38"/>
          <p:cNvSpPr/>
          <p:nvPr/>
        </p:nvSpPr>
        <p:spPr bwMode="auto">
          <a:xfrm>
            <a:off x="1849442" y="1176254"/>
            <a:ext cx="1658478" cy="1175729"/>
          </a:xfrm>
          <a:custGeom>
            <a:avLst/>
            <a:gdLst>
              <a:gd name="connsiteX0" fmla="*/ 740195 w 2088232"/>
              <a:gd name="connsiteY0" fmla="*/ 0 h 1480390"/>
              <a:gd name="connsiteX1" fmla="*/ 1263591 w 2088232"/>
              <a:gd name="connsiteY1" fmla="*/ 216799 h 1480390"/>
              <a:gd name="connsiteX2" fmla="*/ 1272754 w 2088232"/>
              <a:gd name="connsiteY2" fmla="*/ 227903 h 1480390"/>
              <a:gd name="connsiteX3" fmla="*/ 1326029 w 2088232"/>
              <a:gd name="connsiteY3" fmla="*/ 271859 h 1480390"/>
              <a:gd name="connsiteX4" fmla="*/ 1995214 w 2088232"/>
              <a:gd name="connsiteY4" fmla="*/ 504837 h 1480390"/>
              <a:gd name="connsiteX5" fmla="*/ 2088232 w 2088232"/>
              <a:gd name="connsiteY5" fmla="*/ 508362 h 1480390"/>
              <a:gd name="connsiteX6" fmla="*/ 2088232 w 2088232"/>
              <a:gd name="connsiteY6" fmla="*/ 972028 h 1480390"/>
              <a:gd name="connsiteX7" fmla="*/ 1995214 w 2088232"/>
              <a:gd name="connsiteY7" fmla="*/ 975553 h 1480390"/>
              <a:gd name="connsiteX8" fmla="*/ 1326029 w 2088232"/>
              <a:gd name="connsiteY8" fmla="*/ 1208532 h 1480390"/>
              <a:gd name="connsiteX9" fmla="*/ 1272754 w 2088232"/>
              <a:gd name="connsiteY9" fmla="*/ 1252488 h 1480390"/>
              <a:gd name="connsiteX10" fmla="*/ 1263591 w 2088232"/>
              <a:gd name="connsiteY10" fmla="*/ 1263592 h 1480390"/>
              <a:gd name="connsiteX11" fmla="*/ 740195 w 2088232"/>
              <a:gd name="connsiteY11" fmla="*/ 1480390 h 1480390"/>
              <a:gd name="connsiteX12" fmla="*/ 0 w 2088232"/>
              <a:gd name="connsiteY12" fmla="*/ 740195 h 1480390"/>
              <a:gd name="connsiteX13" fmla="*/ 740195 w 2088232"/>
              <a:gd name="connsiteY13" fmla="*/ 0 h 14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88232" h="1480390">
                <a:moveTo>
                  <a:pt x="740195" y="0"/>
                </a:moveTo>
                <a:cubicBezTo>
                  <a:pt x="944593" y="0"/>
                  <a:pt x="1129642" y="82849"/>
                  <a:pt x="1263591" y="216799"/>
                </a:cubicBezTo>
                <a:lnTo>
                  <a:pt x="1272754" y="227903"/>
                </a:lnTo>
                <a:lnTo>
                  <a:pt x="1326029" y="271859"/>
                </a:lnTo>
                <a:cubicBezTo>
                  <a:pt x="1519845" y="402799"/>
                  <a:pt x="1748515" y="486066"/>
                  <a:pt x="1995214" y="504837"/>
                </a:cubicBezTo>
                <a:lnTo>
                  <a:pt x="2088232" y="508362"/>
                </a:lnTo>
                <a:lnTo>
                  <a:pt x="2088232" y="972028"/>
                </a:lnTo>
                <a:lnTo>
                  <a:pt x="1995214" y="975553"/>
                </a:lnTo>
                <a:cubicBezTo>
                  <a:pt x="1748515" y="994324"/>
                  <a:pt x="1519845" y="1077592"/>
                  <a:pt x="1326029" y="1208532"/>
                </a:cubicBezTo>
                <a:lnTo>
                  <a:pt x="1272754" y="1252488"/>
                </a:lnTo>
                <a:lnTo>
                  <a:pt x="1263591" y="1263592"/>
                </a:lnTo>
                <a:cubicBezTo>
                  <a:pt x="1129642" y="1397541"/>
                  <a:pt x="944593" y="1480390"/>
                  <a:pt x="740195" y="1480390"/>
                </a:cubicBezTo>
                <a:cubicBezTo>
                  <a:pt x="331397" y="1480390"/>
                  <a:pt x="0" y="1148993"/>
                  <a:pt x="0" y="740195"/>
                </a:cubicBezTo>
                <a:cubicBezTo>
                  <a:pt x="0" y="331397"/>
                  <a:pt x="331397" y="0"/>
                  <a:pt x="740195" y="0"/>
                </a:cubicBezTo>
                <a:close/>
              </a:path>
            </a:pathLst>
          </a:custGeom>
          <a:solidFill>
            <a:srgbClr val="F08B9C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2032927" y="135798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27" name="椭圆 26"/>
          <p:cNvSpPr/>
          <p:nvPr/>
        </p:nvSpPr>
        <p:spPr bwMode="auto">
          <a:xfrm>
            <a:off x="4186148" y="135798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28" name="椭圆 27"/>
          <p:cNvSpPr/>
          <p:nvPr/>
        </p:nvSpPr>
        <p:spPr bwMode="auto">
          <a:xfrm>
            <a:off x="3112720" y="328787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433354" y="4444007"/>
            <a:ext cx="5405717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bldLvl="0" animBg="1"/>
      <p:bldP spid="38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8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</a:p>
        </p:txBody>
      </p:sp>
      <p:sp>
        <p:nvSpPr>
          <p:cNvPr id="7" name="任意多边形 15"/>
          <p:cNvSpPr>
            <a:spLocks noChangeArrowheads="1"/>
          </p:cNvSpPr>
          <p:nvPr/>
        </p:nvSpPr>
        <p:spPr bwMode="auto">
          <a:xfrm>
            <a:off x="1223963" y="1752600"/>
            <a:ext cx="4964112" cy="1677988"/>
          </a:xfrm>
          <a:custGeom>
            <a:avLst/>
            <a:gdLst>
              <a:gd name="T0" fmla="*/ 4964112 w 4963098"/>
              <a:gd name="T1" fmla="*/ 0 h 1676733"/>
              <a:gd name="T2" fmla="*/ 4964112 w 4963098"/>
              <a:gd name="T3" fmla="*/ 529965 h 1676733"/>
              <a:gd name="T4" fmla="*/ 4905853 w 4963098"/>
              <a:gd name="T5" fmla="*/ 532909 h 1676733"/>
              <a:gd name="T6" fmla="*/ 3823499 w 4963098"/>
              <a:gd name="T7" fmla="*/ 1615853 h 1676733"/>
              <a:gd name="T8" fmla="*/ 3820524 w 4963098"/>
              <a:gd name="T9" fmla="*/ 1674792 h 1676733"/>
              <a:gd name="T10" fmla="*/ 3462363 w 4963098"/>
              <a:gd name="T11" fmla="*/ 1674792 h 1676733"/>
              <a:gd name="T12" fmla="*/ 3462363 w 4963098"/>
              <a:gd name="T13" fmla="*/ 1677988 h 1676733"/>
              <a:gd name="T14" fmla="*/ 0 w 4963098"/>
              <a:gd name="T15" fmla="*/ 1677988 h 1676733"/>
              <a:gd name="T16" fmla="*/ 0 w 4963098"/>
              <a:gd name="T17" fmla="*/ 1211695 h 1676733"/>
              <a:gd name="T18" fmla="*/ 3318014 w 4963098"/>
              <a:gd name="T19" fmla="*/ 1211695 h 1676733"/>
              <a:gd name="T20" fmla="*/ 3397878 w 4963098"/>
              <a:gd name="T21" fmla="*/ 998050 h 1676733"/>
              <a:gd name="T22" fmla="*/ 4799461 w 4963098"/>
              <a:gd name="T23" fmla="*/ 8318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lnTo>
                  <a:pt x="4963098" y="0"/>
                </a:lnTo>
                <a:close/>
              </a:path>
            </a:pathLst>
          </a:custGeom>
          <a:solidFill>
            <a:srgbClr val="F6B0C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16"/>
          <p:cNvSpPr>
            <a:spLocks noChangeArrowheads="1"/>
          </p:cNvSpPr>
          <p:nvPr/>
        </p:nvSpPr>
        <p:spPr bwMode="auto">
          <a:xfrm rot="10800000" flipV="1">
            <a:off x="6334125" y="1755775"/>
            <a:ext cx="4946650" cy="1673225"/>
          </a:xfrm>
          <a:custGeom>
            <a:avLst/>
            <a:gdLst>
              <a:gd name="T0" fmla="*/ 4946650 w 4946769"/>
              <a:gd name="T1" fmla="*/ 0 h 1673539"/>
              <a:gd name="T2" fmla="*/ 4782037 w 4946769"/>
              <a:gd name="T3" fmla="*/ 8310 h 1673539"/>
              <a:gd name="T4" fmla="*/ 3380774 w 4946769"/>
              <a:gd name="T5" fmla="*/ 997117 h 1673539"/>
              <a:gd name="T6" fmla="*/ 3303317 w 4946769"/>
              <a:gd name="T7" fmla="*/ 1204175 h 1673539"/>
              <a:gd name="T8" fmla="*/ 0 w 4946769"/>
              <a:gd name="T9" fmla="*/ 1204175 h 1673539"/>
              <a:gd name="T10" fmla="*/ 0 w 4946769"/>
              <a:gd name="T11" fmla="*/ 1670032 h 1673539"/>
              <a:gd name="T12" fmla="*/ 3215426 w 4946769"/>
              <a:gd name="T13" fmla="*/ 1670032 h 1673539"/>
              <a:gd name="T14" fmla="*/ 3215275 w 4946769"/>
              <a:gd name="T15" fmla="*/ 1673225 h 1673539"/>
              <a:gd name="T16" fmla="*/ 3803324 w 4946769"/>
              <a:gd name="T17" fmla="*/ 1673225 h 1673539"/>
              <a:gd name="T18" fmla="*/ 3806297 w 4946769"/>
              <a:gd name="T19" fmla="*/ 1614341 h 1673539"/>
              <a:gd name="T20" fmla="*/ 4888404 w 4946769"/>
              <a:gd name="T21" fmla="*/ 532410 h 1673539"/>
              <a:gd name="T22" fmla="*/ 4946650 w 4946769"/>
              <a:gd name="T23" fmla="*/ 529470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lnTo>
                  <a:pt x="4946769" y="0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任意多边形 17"/>
          <p:cNvSpPr>
            <a:spLocks noChangeArrowheads="1"/>
          </p:cNvSpPr>
          <p:nvPr/>
        </p:nvSpPr>
        <p:spPr bwMode="auto">
          <a:xfrm rot="10800000">
            <a:off x="6334125" y="3567113"/>
            <a:ext cx="4946650" cy="1676400"/>
          </a:xfrm>
          <a:custGeom>
            <a:avLst/>
            <a:gdLst>
              <a:gd name="T0" fmla="*/ 3461573 w 4946769"/>
              <a:gd name="T1" fmla="*/ 1676400 h 1676733"/>
              <a:gd name="T2" fmla="*/ 0 w 4946769"/>
              <a:gd name="T3" fmla="*/ 1676400 h 1676733"/>
              <a:gd name="T4" fmla="*/ 0 w 4946769"/>
              <a:gd name="T5" fmla="*/ 1210549 h 1676733"/>
              <a:gd name="T6" fmla="*/ 3300928 w 4946769"/>
              <a:gd name="T7" fmla="*/ 1210549 h 1676733"/>
              <a:gd name="T8" fmla="*/ 3380774 w 4946769"/>
              <a:gd name="T9" fmla="*/ 997106 h 1676733"/>
              <a:gd name="T10" fmla="*/ 4782037 w 4946769"/>
              <a:gd name="T11" fmla="*/ 8310 h 1676733"/>
              <a:gd name="T12" fmla="*/ 4946650 w 4946769"/>
              <a:gd name="T13" fmla="*/ 0 h 1676733"/>
              <a:gd name="T14" fmla="*/ 4946650 w 4946769"/>
              <a:gd name="T15" fmla="*/ 529464 h 1676733"/>
              <a:gd name="T16" fmla="*/ 4888404 w 4946769"/>
              <a:gd name="T17" fmla="*/ 532404 h 1676733"/>
              <a:gd name="T18" fmla="*/ 3806297 w 4946769"/>
              <a:gd name="T19" fmla="*/ 1614323 h 1676733"/>
              <a:gd name="T20" fmla="*/ 3803324 w 4946769"/>
              <a:gd name="T21" fmla="*/ 1673207 h 1676733"/>
              <a:gd name="T22" fmla="*/ 3461573 w 4946769"/>
              <a:gd name="T23" fmla="*/ 1673207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lnTo>
                  <a:pt x="3461656" y="1676733"/>
                </a:lnTo>
                <a:close/>
              </a:path>
            </a:pathLst>
          </a:custGeom>
          <a:solidFill>
            <a:srgbClr val="F6B0C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18"/>
          <p:cNvSpPr>
            <a:spLocks noChangeArrowheads="1"/>
          </p:cNvSpPr>
          <p:nvPr/>
        </p:nvSpPr>
        <p:spPr bwMode="auto">
          <a:xfrm flipV="1">
            <a:off x="1223963" y="3570288"/>
            <a:ext cx="4964112" cy="1673225"/>
          </a:xfrm>
          <a:custGeom>
            <a:avLst/>
            <a:gdLst>
              <a:gd name="T0" fmla="*/ 3232341 w 4963097"/>
              <a:gd name="T1" fmla="*/ 1673225 h 1673539"/>
              <a:gd name="T2" fmla="*/ 3820524 w 4963097"/>
              <a:gd name="T3" fmla="*/ 1673225 h 1673539"/>
              <a:gd name="T4" fmla="*/ 3823499 w 4963097"/>
              <a:gd name="T5" fmla="*/ 1614341 h 1673539"/>
              <a:gd name="T6" fmla="*/ 4905853 w 4963097"/>
              <a:gd name="T7" fmla="*/ 532410 h 1673539"/>
              <a:gd name="T8" fmla="*/ 4964112 w 4963097"/>
              <a:gd name="T9" fmla="*/ 529470 h 1673539"/>
              <a:gd name="T10" fmla="*/ 4964112 w 4963097"/>
              <a:gd name="T11" fmla="*/ 0 h 1673539"/>
              <a:gd name="T12" fmla="*/ 4799461 w 4963097"/>
              <a:gd name="T13" fmla="*/ 8310 h 1673539"/>
              <a:gd name="T14" fmla="*/ 3397878 w 4963097"/>
              <a:gd name="T15" fmla="*/ 997117 h 1673539"/>
              <a:gd name="T16" fmla="*/ 3320617 w 4963097"/>
              <a:gd name="T17" fmla="*/ 1203602 h 1673539"/>
              <a:gd name="T18" fmla="*/ 0 w 4963097"/>
              <a:gd name="T19" fmla="*/ 1203602 h 1673539"/>
              <a:gd name="T20" fmla="*/ 0 w 4963097"/>
              <a:gd name="T21" fmla="*/ 1669459 h 1673539"/>
              <a:gd name="T22" fmla="*/ 3232520 w 4963097"/>
              <a:gd name="T23" fmla="*/ 166945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lnTo>
                  <a:pt x="3231680" y="1673539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5175250" y="2414588"/>
            <a:ext cx="2155825" cy="2154237"/>
            <a:chOff x="5013325" y="2262188"/>
            <a:chExt cx="2155825" cy="2154237"/>
          </a:xfrm>
        </p:grpSpPr>
        <p:sp>
          <p:nvSpPr>
            <p:cNvPr id="5" name="椭圆 14"/>
            <p:cNvSpPr>
              <a:spLocks noChangeArrowheads="1"/>
            </p:cNvSpPr>
            <p:nvPr/>
          </p:nvSpPr>
          <p:spPr bwMode="auto">
            <a:xfrm>
              <a:off x="5013325" y="2262188"/>
              <a:ext cx="2155825" cy="2154237"/>
            </a:xfrm>
            <a:prstGeom prst="ellipse">
              <a:avLst/>
            </a:prstGeom>
            <a:solidFill>
              <a:srgbClr val="F08B9C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心形 41"/>
            <p:cNvSpPr/>
            <p:nvPr/>
          </p:nvSpPr>
          <p:spPr>
            <a:xfrm flipH="1">
              <a:off x="5434443" y="2914674"/>
              <a:ext cx="1323114" cy="1067576"/>
            </a:xfrm>
            <a:prstGeom prst="heart">
              <a:avLst/>
            </a:prstGeom>
            <a:gradFill>
              <a:gsLst>
                <a:gs pos="0">
                  <a:srgbClr val="FED3E4"/>
                </a:gs>
                <a:gs pos="100000">
                  <a:srgbClr val="FE809B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1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1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60" y="805815"/>
            <a:ext cx="7117715" cy="3219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72690" y="4254500"/>
            <a:ext cx="756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rgbClr val="FBE2E8"/>
                </a:solidFill>
                <a:latin typeface="微软雅黑" panose="020B0503020204020204" charset="-122"/>
                <a:ea typeface="微软雅黑" panose="020B0503020204020204" charset="-122"/>
              </a:rPr>
              <a:t>BEST WISHES FOR YOU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229523" y="3806190"/>
            <a:ext cx="887549" cy="2269400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99169" y="3806190"/>
            <a:ext cx="887549" cy="2269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17215" y="4714875"/>
            <a:ext cx="6024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BE2E8"/>
                </a:solidFill>
                <a:latin typeface="微软雅黑" panose="020B0503020204020204" charset="-122"/>
                <a:ea typeface="微软雅黑" panose="020B0503020204020204" charset="-122"/>
              </a:rPr>
              <a:t>感    谢    观    看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" y="2012088"/>
            <a:ext cx="3271520" cy="254045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05384" cy="786809"/>
            <a:chOff x="6095999" y="1600777"/>
            <a:chExt cx="4705384" cy="786809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第一篇章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53365" y="1447800"/>
            <a:ext cx="11666220" cy="3773805"/>
          </a:xfrm>
          <a:prstGeom prst="rect">
            <a:avLst/>
          </a:prstGeom>
          <a:solidFill>
            <a:srgbClr val="F6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sz="2400"/>
          </a:p>
        </p:txBody>
      </p:sp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3365" y="1619885"/>
            <a:ext cx="5144770" cy="34296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312404" y="2380237"/>
            <a:ext cx="4602609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输入替换内容输入替换内容</a:t>
            </a:r>
          </a:p>
          <a:p>
            <a:pPr algn="ctr">
              <a:spcBef>
                <a:spcPts val="79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32963" y="2778085"/>
            <a:ext cx="6161488" cy="121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输入替换内容输入替换内容输入替换内容</a:t>
            </a:r>
          </a:p>
          <a:p>
            <a:pPr algn="ctr">
              <a:spcBef>
                <a:spcPts val="79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116605" y="3187413"/>
            <a:ext cx="4995472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输入替换内容输入替换内容输入替换内</a:t>
            </a:r>
          </a:p>
          <a:p>
            <a:pPr algn="ctr">
              <a:spcBef>
                <a:spcPts val="79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12019" y="359636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7754796" y="4137048"/>
            <a:ext cx="1719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oboto Thin" charset="0"/>
              </a:rPr>
              <a:t>-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oboto" charset="0"/>
              </a:rPr>
              <a:t>The Quotes</a:t>
            </a:r>
          </a:p>
        </p:txBody>
      </p:sp>
      <p:sp>
        <p:nvSpPr>
          <p:cNvPr id="46" name="矩形 45"/>
          <p:cNvSpPr/>
          <p:nvPr/>
        </p:nvSpPr>
        <p:spPr>
          <a:xfrm>
            <a:off x="5645785" y="3995420"/>
            <a:ext cx="59340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`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41" grpId="0"/>
      <p:bldP spid="42" grpId="0"/>
      <p:bldP spid="43" grpId="0"/>
      <p:bldP spid="44" grpId="0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09471" y="1963095"/>
            <a:ext cx="1744663" cy="1746250"/>
            <a:chOff x="482321" y="1698625"/>
            <a:chExt cx="1744663" cy="1746250"/>
          </a:xfrm>
        </p:grpSpPr>
        <p:sp>
          <p:nvSpPr>
            <p:cNvPr id="35" name="Freeform 844"/>
            <p:cNvSpPr/>
            <p:nvPr/>
          </p:nvSpPr>
          <p:spPr bwMode="auto">
            <a:xfrm>
              <a:off x="531534" y="1749425"/>
              <a:ext cx="1646238" cy="1644650"/>
            </a:xfrm>
            <a:custGeom>
              <a:avLst/>
              <a:gdLst>
                <a:gd name="T0" fmla="*/ 506 w 519"/>
                <a:gd name="T1" fmla="*/ 141 h 518"/>
                <a:gd name="T2" fmla="*/ 485 w 519"/>
                <a:gd name="T3" fmla="*/ 126 h 518"/>
                <a:gd name="T4" fmla="*/ 440 w 519"/>
                <a:gd name="T5" fmla="*/ 109 h 518"/>
                <a:gd name="T6" fmla="*/ 410 w 519"/>
                <a:gd name="T7" fmla="*/ 79 h 518"/>
                <a:gd name="T8" fmla="*/ 393 w 519"/>
                <a:gd name="T9" fmla="*/ 34 h 518"/>
                <a:gd name="T10" fmla="*/ 365 w 519"/>
                <a:gd name="T11" fmla="*/ 5 h 518"/>
                <a:gd name="T12" fmla="*/ 325 w 519"/>
                <a:gd name="T13" fmla="*/ 6 h 518"/>
                <a:gd name="T14" fmla="*/ 281 w 519"/>
                <a:gd name="T15" fmla="*/ 26 h 518"/>
                <a:gd name="T16" fmla="*/ 239 w 519"/>
                <a:gd name="T17" fmla="*/ 26 h 518"/>
                <a:gd name="T18" fmla="*/ 195 w 519"/>
                <a:gd name="T19" fmla="*/ 6 h 518"/>
                <a:gd name="T20" fmla="*/ 155 w 519"/>
                <a:gd name="T21" fmla="*/ 5 h 518"/>
                <a:gd name="T22" fmla="*/ 127 w 519"/>
                <a:gd name="T23" fmla="*/ 34 h 518"/>
                <a:gd name="T24" fmla="*/ 110 w 519"/>
                <a:gd name="T25" fmla="*/ 79 h 518"/>
                <a:gd name="T26" fmla="*/ 80 w 519"/>
                <a:gd name="T27" fmla="*/ 109 h 518"/>
                <a:gd name="T28" fmla="*/ 35 w 519"/>
                <a:gd name="T29" fmla="*/ 126 h 518"/>
                <a:gd name="T30" fmla="*/ 6 w 519"/>
                <a:gd name="T31" fmla="*/ 154 h 518"/>
                <a:gd name="T32" fmla="*/ 7 w 519"/>
                <a:gd name="T33" fmla="*/ 194 h 518"/>
                <a:gd name="T34" fmla="*/ 27 w 519"/>
                <a:gd name="T35" fmla="*/ 238 h 518"/>
                <a:gd name="T36" fmla="*/ 27 w 519"/>
                <a:gd name="T37" fmla="*/ 280 h 518"/>
                <a:gd name="T38" fmla="*/ 7 w 519"/>
                <a:gd name="T39" fmla="*/ 324 h 518"/>
                <a:gd name="T40" fmla="*/ 2 w 519"/>
                <a:gd name="T41" fmla="*/ 349 h 518"/>
                <a:gd name="T42" fmla="*/ 0 w 519"/>
                <a:gd name="T43" fmla="*/ 350 h 518"/>
                <a:gd name="T44" fmla="*/ 6 w 519"/>
                <a:gd name="T45" fmla="*/ 364 h 518"/>
                <a:gd name="T46" fmla="*/ 35 w 519"/>
                <a:gd name="T47" fmla="*/ 392 h 518"/>
                <a:gd name="T48" fmla="*/ 80 w 519"/>
                <a:gd name="T49" fmla="*/ 409 h 518"/>
                <a:gd name="T50" fmla="*/ 110 w 519"/>
                <a:gd name="T51" fmla="*/ 439 h 518"/>
                <a:gd name="T52" fmla="*/ 127 w 519"/>
                <a:gd name="T53" fmla="*/ 484 h 518"/>
                <a:gd name="T54" fmla="*/ 155 w 519"/>
                <a:gd name="T55" fmla="*/ 513 h 518"/>
                <a:gd name="T56" fmla="*/ 195 w 519"/>
                <a:gd name="T57" fmla="*/ 512 h 518"/>
                <a:gd name="T58" fmla="*/ 239 w 519"/>
                <a:gd name="T59" fmla="*/ 492 h 518"/>
                <a:gd name="T60" fmla="*/ 281 w 519"/>
                <a:gd name="T61" fmla="*/ 492 h 518"/>
                <a:gd name="T62" fmla="*/ 325 w 519"/>
                <a:gd name="T63" fmla="*/ 512 h 518"/>
                <a:gd name="T64" fmla="*/ 365 w 519"/>
                <a:gd name="T65" fmla="*/ 513 h 518"/>
                <a:gd name="T66" fmla="*/ 393 w 519"/>
                <a:gd name="T67" fmla="*/ 484 h 518"/>
                <a:gd name="T68" fmla="*/ 410 w 519"/>
                <a:gd name="T69" fmla="*/ 439 h 518"/>
                <a:gd name="T70" fmla="*/ 440 w 519"/>
                <a:gd name="T71" fmla="*/ 409 h 518"/>
                <a:gd name="T72" fmla="*/ 485 w 519"/>
                <a:gd name="T73" fmla="*/ 392 h 518"/>
                <a:gd name="T74" fmla="*/ 514 w 519"/>
                <a:gd name="T75" fmla="*/ 364 h 518"/>
                <a:gd name="T76" fmla="*/ 513 w 519"/>
                <a:gd name="T77" fmla="*/ 324 h 518"/>
                <a:gd name="T78" fmla="*/ 493 w 519"/>
                <a:gd name="T79" fmla="*/ 280 h 518"/>
                <a:gd name="T80" fmla="*/ 493 w 519"/>
                <a:gd name="T81" fmla="*/ 238 h 518"/>
                <a:gd name="T82" fmla="*/ 513 w 519"/>
                <a:gd name="T83" fmla="*/ 194 h 518"/>
                <a:gd name="T84" fmla="*/ 514 w 519"/>
                <a:gd name="T85" fmla="*/ 154 h 518"/>
                <a:gd name="T86" fmla="*/ 508 w 519"/>
                <a:gd name="T87" fmla="*/ 140 h 518"/>
                <a:gd name="T88" fmla="*/ 506 w 519"/>
                <a:gd name="T89" fmla="*/ 1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9" h="518">
                  <a:moveTo>
                    <a:pt x="506" y="141"/>
                  </a:moveTo>
                  <a:cubicBezTo>
                    <a:pt x="501" y="134"/>
                    <a:pt x="494" y="129"/>
                    <a:pt x="485" y="126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26" y="104"/>
                    <a:pt x="415" y="93"/>
                    <a:pt x="410" y="79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88" y="21"/>
                    <a:pt x="378" y="10"/>
                    <a:pt x="365" y="5"/>
                  </a:cubicBezTo>
                  <a:cubicBezTo>
                    <a:pt x="352" y="0"/>
                    <a:pt x="338" y="0"/>
                    <a:pt x="325" y="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68" y="32"/>
                    <a:pt x="252" y="32"/>
                    <a:pt x="239" y="2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82" y="0"/>
                    <a:pt x="168" y="0"/>
                    <a:pt x="155" y="5"/>
                  </a:cubicBezTo>
                  <a:cubicBezTo>
                    <a:pt x="142" y="10"/>
                    <a:pt x="132" y="21"/>
                    <a:pt x="127" y="34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5" y="93"/>
                    <a:pt x="94" y="104"/>
                    <a:pt x="80" y="10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2" y="131"/>
                    <a:pt x="11" y="141"/>
                    <a:pt x="6" y="154"/>
                  </a:cubicBezTo>
                  <a:cubicBezTo>
                    <a:pt x="1" y="167"/>
                    <a:pt x="1" y="181"/>
                    <a:pt x="7" y="194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33" y="251"/>
                    <a:pt x="33" y="267"/>
                    <a:pt x="27" y="280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3" y="332"/>
                    <a:pt x="2" y="341"/>
                    <a:pt x="2" y="34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" y="364"/>
                    <a:pt x="6" y="364"/>
                    <a:pt x="6" y="364"/>
                  </a:cubicBezTo>
                  <a:cubicBezTo>
                    <a:pt x="11" y="377"/>
                    <a:pt x="22" y="387"/>
                    <a:pt x="35" y="392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94" y="414"/>
                    <a:pt x="105" y="425"/>
                    <a:pt x="110" y="439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32" y="497"/>
                    <a:pt x="142" y="508"/>
                    <a:pt x="155" y="513"/>
                  </a:cubicBezTo>
                  <a:cubicBezTo>
                    <a:pt x="168" y="518"/>
                    <a:pt x="182" y="518"/>
                    <a:pt x="195" y="512"/>
                  </a:cubicBezTo>
                  <a:cubicBezTo>
                    <a:pt x="239" y="492"/>
                    <a:pt x="239" y="492"/>
                    <a:pt x="239" y="492"/>
                  </a:cubicBezTo>
                  <a:cubicBezTo>
                    <a:pt x="252" y="486"/>
                    <a:pt x="268" y="486"/>
                    <a:pt x="281" y="492"/>
                  </a:cubicBezTo>
                  <a:cubicBezTo>
                    <a:pt x="325" y="512"/>
                    <a:pt x="325" y="512"/>
                    <a:pt x="325" y="512"/>
                  </a:cubicBezTo>
                  <a:cubicBezTo>
                    <a:pt x="338" y="518"/>
                    <a:pt x="352" y="518"/>
                    <a:pt x="365" y="513"/>
                  </a:cubicBezTo>
                  <a:cubicBezTo>
                    <a:pt x="378" y="508"/>
                    <a:pt x="388" y="497"/>
                    <a:pt x="393" y="484"/>
                  </a:cubicBezTo>
                  <a:cubicBezTo>
                    <a:pt x="410" y="439"/>
                    <a:pt x="410" y="439"/>
                    <a:pt x="410" y="439"/>
                  </a:cubicBezTo>
                  <a:cubicBezTo>
                    <a:pt x="415" y="425"/>
                    <a:pt x="426" y="414"/>
                    <a:pt x="440" y="409"/>
                  </a:cubicBezTo>
                  <a:cubicBezTo>
                    <a:pt x="485" y="392"/>
                    <a:pt x="485" y="392"/>
                    <a:pt x="485" y="392"/>
                  </a:cubicBezTo>
                  <a:cubicBezTo>
                    <a:pt x="498" y="387"/>
                    <a:pt x="509" y="377"/>
                    <a:pt x="514" y="364"/>
                  </a:cubicBezTo>
                  <a:cubicBezTo>
                    <a:pt x="519" y="351"/>
                    <a:pt x="519" y="337"/>
                    <a:pt x="513" y="324"/>
                  </a:cubicBezTo>
                  <a:cubicBezTo>
                    <a:pt x="493" y="280"/>
                    <a:pt x="493" y="280"/>
                    <a:pt x="493" y="280"/>
                  </a:cubicBezTo>
                  <a:cubicBezTo>
                    <a:pt x="487" y="267"/>
                    <a:pt x="487" y="251"/>
                    <a:pt x="493" y="238"/>
                  </a:cubicBezTo>
                  <a:cubicBezTo>
                    <a:pt x="513" y="194"/>
                    <a:pt x="513" y="194"/>
                    <a:pt x="513" y="194"/>
                  </a:cubicBezTo>
                  <a:cubicBezTo>
                    <a:pt x="519" y="181"/>
                    <a:pt x="519" y="167"/>
                    <a:pt x="514" y="154"/>
                  </a:cubicBezTo>
                  <a:cubicBezTo>
                    <a:pt x="508" y="140"/>
                    <a:pt x="508" y="140"/>
                    <a:pt x="508" y="140"/>
                  </a:cubicBezTo>
                  <a:lnTo>
                    <a:pt x="506" y="141"/>
                  </a:lnTo>
                  <a:close/>
                </a:path>
              </a:pathLst>
            </a:custGeom>
            <a:solidFill>
              <a:srgbClr val="FBE2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845"/>
            <p:cNvSpPr/>
            <p:nvPr/>
          </p:nvSpPr>
          <p:spPr bwMode="auto">
            <a:xfrm>
              <a:off x="482321" y="1698625"/>
              <a:ext cx="1744663" cy="1746250"/>
            </a:xfrm>
            <a:custGeom>
              <a:avLst/>
              <a:gdLst>
                <a:gd name="T0" fmla="*/ 534 w 550"/>
                <a:gd name="T1" fmla="*/ 238 h 550"/>
                <a:gd name="T2" fmla="*/ 550 w 550"/>
                <a:gd name="T3" fmla="*/ 275 h 550"/>
                <a:gd name="T4" fmla="*/ 534 w 550"/>
                <a:gd name="T5" fmla="*/ 312 h 550"/>
                <a:gd name="T6" fmla="*/ 499 w 550"/>
                <a:gd name="T7" fmla="*/ 345 h 550"/>
                <a:gd name="T8" fmla="*/ 483 w 550"/>
                <a:gd name="T9" fmla="*/ 383 h 550"/>
                <a:gd name="T10" fmla="*/ 484 w 550"/>
                <a:gd name="T11" fmla="*/ 432 h 550"/>
                <a:gd name="T12" fmla="*/ 469 w 550"/>
                <a:gd name="T13" fmla="*/ 469 h 550"/>
                <a:gd name="T14" fmla="*/ 432 w 550"/>
                <a:gd name="T15" fmla="*/ 484 h 550"/>
                <a:gd name="T16" fmla="*/ 384 w 550"/>
                <a:gd name="T17" fmla="*/ 482 h 550"/>
                <a:gd name="T18" fmla="*/ 345 w 550"/>
                <a:gd name="T19" fmla="*/ 498 h 550"/>
                <a:gd name="T20" fmla="*/ 312 w 550"/>
                <a:gd name="T21" fmla="*/ 534 h 550"/>
                <a:gd name="T22" fmla="*/ 275 w 550"/>
                <a:gd name="T23" fmla="*/ 550 h 550"/>
                <a:gd name="T24" fmla="*/ 238 w 550"/>
                <a:gd name="T25" fmla="*/ 534 h 550"/>
                <a:gd name="T26" fmla="*/ 205 w 550"/>
                <a:gd name="T27" fmla="*/ 498 h 550"/>
                <a:gd name="T28" fmla="*/ 167 w 550"/>
                <a:gd name="T29" fmla="*/ 482 h 550"/>
                <a:gd name="T30" fmla="*/ 118 w 550"/>
                <a:gd name="T31" fmla="*/ 484 h 550"/>
                <a:gd name="T32" fmla="*/ 81 w 550"/>
                <a:gd name="T33" fmla="*/ 469 h 550"/>
                <a:gd name="T34" fmla="*/ 66 w 550"/>
                <a:gd name="T35" fmla="*/ 432 h 550"/>
                <a:gd name="T36" fmla="*/ 68 w 550"/>
                <a:gd name="T37" fmla="*/ 383 h 550"/>
                <a:gd name="T38" fmla="*/ 52 w 550"/>
                <a:gd name="T39" fmla="*/ 345 h 550"/>
                <a:gd name="T40" fmla="*/ 16 w 550"/>
                <a:gd name="T41" fmla="*/ 312 h 550"/>
                <a:gd name="T42" fmla="*/ 0 w 550"/>
                <a:gd name="T43" fmla="*/ 275 h 550"/>
                <a:gd name="T44" fmla="*/ 16 w 550"/>
                <a:gd name="T45" fmla="*/ 238 h 550"/>
                <a:gd name="T46" fmla="*/ 52 w 550"/>
                <a:gd name="T47" fmla="*/ 205 h 550"/>
                <a:gd name="T48" fmla="*/ 68 w 550"/>
                <a:gd name="T49" fmla="*/ 166 h 550"/>
                <a:gd name="T50" fmla="*/ 66 w 550"/>
                <a:gd name="T51" fmla="*/ 118 h 550"/>
                <a:gd name="T52" fmla="*/ 81 w 550"/>
                <a:gd name="T53" fmla="*/ 80 h 550"/>
                <a:gd name="T54" fmla="*/ 118 w 550"/>
                <a:gd name="T55" fmla="*/ 66 h 550"/>
                <a:gd name="T56" fmla="*/ 167 w 550"/>
                <a:gd name="T57" fmla="*/ 67 h 550"/>
                <a:gd name="T58" fmla="*/ 205 w 550"/>
                <a:gd name="T59" fmla="*/ 51 h 550"/>
                <a:gd name="T60" fmla="*/ 238 w 550"/>
                <a:gd name="T61" fmla="*/ 16 h 550"/>
                <a:gd name="T62" fmla="*/ 275 w 550"/>
                <a:gd name="T63" fmla="*/ 0 h 550"/>
                <a:gd name="T64" fmla="*/ 312 w 550"/>
                <a:gd name="T65" fmla="*/ 16 h 550"/>
                <a:gd name="T66" fmla="*/ 345 w 550"/>
                <a:gd name="T67" fmla="*/ 51 h 550"/>
                <a:gd name="T68" fmla="*/ 384 w 550"/>
                <a:gd name="T69" fmla="*/ 67 h 550"/>
                <a:gd name="T70" fmla="*/ 432 w 550"/>
                <a:gd name="T71" fmla="*/ 66 h 550"/>
                <a:gd name="T72" fmla="*/ 469 w 550"/>
                <a:gd name="T73" fmla="*/ 80 h 550"/>
                <a:gd name="T74" fmla="*/ 484 w 550"/>
                <a:gd name="T75" fmla="*/ 118 h 550"/>
                <a:gd name="T76" fmla="*/ 483 w 550"/>
                <a:gd name="T77" fmla="*/ 166 h 550"/>
                <a:gd name="T78" fmla="*/ 499 w 550"/>
                <a:gd name="T79" fmla="*/ 205 h 550"/>
                <a:gd name="T80" fmla="*/ 534 w 550"/>
                <a:gd name="T81" fmla="*/ 23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550">
                  <a:moveTo>
                    <a:pt x="534" y="238"/>
                  </a:moveTo>
                  <a:cubicBezTo>
                    <a:pt x="544" y="248"/>
                    <a:pt x="550" y="261"/>
                    <a:pt x="550" y="275"/>
                  </a:cubicBezTo>
                  <a:cubicBezTo>
                    <a:pt x="550" y="289"/>
                    <a:pt x="544" y="302"/>
                    <a:pt x="534" y="312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88" y="355"/>
                    <a:pt x="482" y="369"/>
                    <a:pt x="483" y="383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85" y="446"/>
                    <a:pt x="479" y="459"/>
                    <a:pt x="469" y="469"/>
                  </a:cubicBezTo>
                  <a:cubicBezTo>
                    <a:pt x="460" y="479"/>
                    <a:pt x="446" y="485"/>
                    <a:pt x="432" y="484"/>
                  </a:cubicBezTo>
                  <a:cubicBezTo>
                    <a:pt x="384" y="482"/>
                    <a:pt x="384" y="482"/>
                    <a:pt x="384" y="482"/>
                  </a:cubicBezTo>
                  <a:cubicBezTo>
                    <a:pt x="369" y="482"/>
                    <a:pt x="355" y="488"/>
                    <a:pt x="345" y="498"/>
                  </a:cubicBezTo>
                  <a:cubicBezTo>
                    <a:pt x="312" y="534"/>
                    <a:pt x="312" y="534"/>
                    <a:pt x="312" y="534"/>
                  </a:cubicBezTo>
                  <a:cubicBezTo>
                    <a:pt x="302" y="544"/>
                    <a:pt x="289" y="550"/>
                    <a:pt x="275" y="550"/>
                  </a:cubicBezTo>
                  <a:cubicBezTo>
                    <a:pt x="261" y="550"/>
                    <a:pt x="248" y="544"/>
                    <a:pt x="238" y="534"/>
                  </a:cubicBezTo>
                  <a:cubicBezTo>
                    <a:pt x="205" y="498"/>
                    <a:pt x="205" y="498"/>
                    <a:pt x="205" y="498"/>
                  </a:cubicBezTo>
                  <a:cubicBezTo>
                    <a:pt x="195" y="488"/>
                    <a:pt x="181" y="482"/>
                    <a:pt x="167" y="482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04" y="485"/>
                    <a:pt x="91" y="479"/>
                    <a:pt x="81" y="469"/>
                  </a:cubicBezTo>
                  <a:cubicBezTo>
                    <a:pt x="71" y="459"/>
                    <a:pt x="65" y="446"/>
                    <a:pt x="66" y="432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8" y="369"/>
                    <a:pt x="62" y="355"/>
                    <a:pt x="52" y="345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6" y="302"/>
                    <a:pt x="0" y="289"/>
                    <a:pt x="0" y="275"/>
                  </a:cubicBezTo>
                  <a:cubicBezTo>
                    <a:pt x="0" y="261"/>
                    <a:pt x="6" y="248"/>
                    <a:pt x="16" y="23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62" y="195"/>
                    <a:pt x="68" y="181"/>
                    <a:pt x="68" y="16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04"/>
                    <a:pt x="71" y="90"/>
                    <a:pt x="81" y="80"/>
                  </a:cubicBezTo>
                  <a:cubicBezTo>
                    <a:pt x="91" y="71"/>
                    <a:pt x="104" y="65"/>
                    <a:pt x="118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1" y="68"/>
                    <a:pt x="195" y="62"/>
                    <a:pt x="205" y="51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48" y="6"/>
                    <a:pt x="261" y="0"/>
                    <a:pt x="275" y="0"/>
                  </a:cubicBezTo>
                  <a:cubicBezTo>
                    <a:pt x="289" y="0"/>
                    <a:pt x="302" y="6"/>
                    <a:pt x="312" y="16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55" y="62"/>
                    <a:pt x="369" y="68"/>
                    <a:pt x="384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46" y="65"/>
                    <a:pt x="460" y="71"/>
                    <a:pt x="469" y="80"/>
                  </a:cubicBezTo>
                  <a:cubicBezTo>
                    <a:pt x="479" y="90"/>
                    <a:pt x="485" y="104"/>
                    <a:pt x="484" y="118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82" y="181"/>
                    <a:pt x="488" y="195"/>
                    <a:pt x="499" y="205"/>
                  </a:cubicBezTo>
                  <a:lnTo>
                    <a:pt x="534" y="23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26818" y="1963095"/>
            <a:ext cx="1744663" cy="1746250"/>
            <a:chOff x="482321" y="1698625"/>
            <a:chExt cx="1744663" cy="1746250"/>
          </a:xfrm>
        </p:grpSpPr>
        <p:sp>
          <p:nvSpPr>
            <p:cNvPr id="39" name="Freeform 844"/>
            <p:cNvSpPr/>
            <p:nvPr/>
          </p:nvSpPr>
          <p:spPr bwMode="auto">
            <a:xfrm>
              <a:off x="531534" y="1749425"/>
              <a:ext cx="1646238" cy="1644650"/>
            </a:xfrm>
            <a:custGeom>
              <a:avLst/>
              <a:gdLst>
                <a:gd name="T0" fmla="*/ 506 w 519"/>
                <a:gd name="T1" fmla="*/ 141 h 518"/>
                <a:gd name="T2" fmla="*/ 485 w 519"/>
                <a:gd name="T3" fmla="*/ 126 h 518"/>
                <a:gd name="T4" fmla="*/ 440 w 519"/>
                <a:gd name="T5" fmla="*/ 109 h 518"/>
                <a:gd name="T6" fmla="*/ 410 w 519"/>
                <a:gd name="T7" fmla="*/ 79 h 518"/>
                <a:gd name="T8" fmla="*/ 393 w 519"/>
                <a:gd name="T9" fmla="*/ 34 h 518"/>
                <a:gd name="T10" fmla="*/ 365 w 519"/>
                <a:gd name="T11" fmla="*/ 5 h 518"/>
                <a:gd name="T12" fmla="*/ 325 w 519"/>
                <a:gd name="T13" fmla="*/ 6 h 518"/>
                <a:gd name="T14" fmla="*/ 281 w 519"/>
                <a:gd name="T15" fmla="*/ 26 h 518"/>
                <a:gd name="T16" fmla="*/ 239 w 519"/>
                <a:gd name="T17" fmla="*/ 26 h 518"/>
                <a:gd name="T18" fmla="*/ 195 w 519"/>
                <a:gd name="T19" fmla="*/ 6 h 518"/>
                <a:gd name="T20" fmla="*/ 155 w 519"/>
                <a:gd name="T21" fmla="*/ 5 h 518"/>
                <a:gd name="T22" fmla="*/ 127 w 519"/>
                <a:gd name="T23" fmla="*/ 34 h 518"/>
                <a:gd name="T24" fmla="*/ 110 w 519"/>
                <a:gd name="T25" fmla="*/ 79 h 518"/>
                <a:gd name="T26" fmla="*/ 80 w 519"/>
                <a:gd name="T27" fmla="*/ 109 h 518"/>
                <a:gd name="T28" fmla="*/ 35 w 519"/>
                <a:gd name="T29" fmla="*/ 126 h 518"/>
                <a:gd name="T30" fmla="*/ 6 w 519"/>
                <a:gd name="T31" fmla="*/ 154 h 518"/>
                <a:gd name="T32" fmla="*/ 7 w 519"/>
                <a:gd name="T33" fmla="*/ 194 h 518"/>
                <a:gd name="T34" fmla="*/ 27 w 519"/>
                <a:gd name="T35" fmla="*/ 238 h 518"/>
                <a:gd name="T36" fmla="*/ 27 w 519"/>
                <a:gd name="T37" fmla="*/ 280 h 518"/>
                <a:gd name="T38" fmla="*/ 7 w 519"/>
                <a:gd name="T39" fmla="*/ 324 h 518"/>
                <a:gd name="T40" fmla="*/ 2 w 519"/>
                <a:gd name="T41" fmla="*/ 349 h 518"/>
                <a:gd name="T42" fmla="*/ 0 w 519"/>
                <a:gd name="T43" fmla="*/ 350 h 518"/>
                <a:gd name="T44" fmla="*/ 6 w 519"/>
                <a:gd name="T45" fmla="*/ 364 h 518"/>
                <a:gd name="T46" fmla="*/ 35 w 519"/>
                <a:gd name="T47" fmla="*/ 392 h 518"/>
                <a:gd name="T48" fmla="*/ 80 w 519"/>
                <a:gd name="T49" fmla="*/ 409 h 518"/>
                <a:gd name="T50" fmla="*/ 110 w 519"/>
                <a:gd name="T51" fmla="*/ 439 h 518"/>
                <a:gd name="T52" fmla="*/ 127 w 519"/>
                <a:gd name="T53" fmla="*/ 484 h 518"/>
                <a:gd name="T54" fmla="*/ 155 w 519"/>
                <a:gd name="T55" fmla="*/ 513 h 518"/>
                <a:gd name="T56" fmla="*/ 195 w 519"/>
                <a:gd name="T57" fmla="*/ 512 h 518"/>
                <a:gd name="T58" fmla="*/ 239 w 519"/>
                <a:gd name="T59" fmla="*/ 492 h 518"/>
                <a:gd name="T60" fmla="*/ 281 w 519"/>
                <a:gd name="T61" fmla="*/ 492 h 518"/>
                <a:gd name="T62" fmla="*/ 325 w 519"/>
                <a:gd name="T63" fmla="*/ 512 h 518"/>
                <a:gd name="T64" fmla="*/ 365 w 519"/>
                <a:gd name="T65" fmla="*/ 513 h 518"/>
                <a:gd name="T66" fmla="*/ 393 w 519"/>
                <a:gd name="T67" fmla="*/ 484 h 518"/>
                <a:gd name="T68" fmla="*/ 410 w 519"/>
                <a:gd name="T69" fmla="*/ 439 h 518"/>
                <a:gd name="T70" fmla="*/ 440 w 519"/>
                <a:gd name="T71" fmla="*/ 409 h 518"/>
                <a:gd name="T72" fmla="*/ 485 w 519"/>
                <a:gd name="T73" fmla="*/ 392 h 518"/>
                <a:gd name="T74" fmla="*/ 514 w 519"/>
                <a:gd name="T75" fmla="*/ 364 h 518"/>
                <a:gd name="T76" fmla="*/ 513 w 519"/>
                <a:gd name="T77" fmla="*/ 324 h 518"/>
                <a:gd name="T78" fmla="*/ 493 w 519"/>
                <a:gd name="T79" fmla="*/ 280 h 518"/>
                <a:gd name="T80" fmla="*/ 493 w 519"/>
                <a:gd name="T81" fmla="*/ 238 h 518"/>
                <a:gd name="T82" fmla="*/ 513 w 519"/>
                <a:gd name="T83" fmla="*/ 194 h 518"/>
                <a:gd name="T84" fmla="*/ 514 w 519"/>
                <a:gd name="T85" fmla="*/ 154 h 518"/>
                <a:gd name="T86" fmla="*/ 508 w 519"/>
                <a:gd name="T87" fmla="*/ 140 h 518"/>
                <a:gd name="T88" fmla="*/ 506 w 519"/>
                <a:gd name="T89" fmla="*/ 1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9" h="518">
                  <a:moveTo>
                    <a:pt x="506" y="141"/>
                  </a:moveTo>
                  <a:cubicBezTo>
                    <a:pt x="501" y="134"/>
                    <a:pt x="494" y="129"/>
                    <a:pt x="485" y="126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26" y="104"/>
                    <a:pt x="415" y="93"/>
                    <a:pt x="410" y="79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88" y="21"/>
                    <a:pt x="378" y="10"/>
                    <a:pt x="365" y="5"/>
                  </a:cubicBezTo>
                  <a:cubicBezTo>
                    <a:pt x="352" y="0"/>
                    <a:pt x="338" y="0"/>
                    <a:pt x="325" y="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68" y="32"/>
                    <a:pt x="252" y="32"/>
                    <a:pt x="239" y="2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82" y="0"/>
                    <a:pt x="168" y="0"/>
                    <a:pt x="155" y="5"/>
                  </a:cubicBezTo>
                  <a:cubicBezTo>
                    <a:pt x="142" y="10"/>
                    <a:pt x="132" y="21"/>
                    <a:pt x="127" y="34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5" y="93"/>
                    <a:pt x="94" y="104"/>
                    <a:pt x="80" y="10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2" y="131"/>
                    <a:pt x="11" y="141"/>
                    <a:pt x="6" y="154"/>
                  </a:cubicBezTo>
                  <a:cubicBezTo>
                    <a:pt x="1" y="167"/>
                    <a:pt x="1" y="181"/>
                    <a:pt x="7" y="194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33" y="251"/>
                    <a:pt x="33" y="267"/>
                    <a:pt x="27" y="280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3" y="332"/>
                    <a:pt x="2" y="341"/>
                    <a:pt x="2" y="34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" y="364"/>
                    <a:pt x="6" y="364"/>
                    <a:pt x="6" y="364"/>
                  </a:cubicBezTo>
                  <a:cubicBezTo>
                    <a:pt x="11" y="377"/>
                    <a:pt x="22" y="387"/>
                    <a:pt x="35" y="392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94" y="414"/>
                    <a:pt x="105" y="425"/>
                    <a:pt x="110" y="439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32" y="497"/>
                    <a:pt x="142" y="508"/>
                    <a:pt x="155" y="513"/>
                  </a:cubicBezTo>
                  <a:cubicBezTo>
                    <a:pt x="168" y="518"/>
                    <a:pt x="182" y="518"/>
                    <a:pt x="195" y="512"/>
                  </a:cubicBezTo>
                  <a:cubicBezTo>
                    <a:pt x="239" y="492"/>
                    <a:pt x="239" y="492"/>
                    <a:pt x="239" y="492"/>
                  </a:cubicBezTo>
                  <a:cubicBezTo>
                    <a:pt x="252" y="486"/>
                    <a:pt x="268" y="486"/>
                    <a:pt x="281" y="492"/>
                  </a:cubicBezTo>
                  <a:cubicBezTo>
                    <a:pt x="325" y="512"/>
                    <a:pt x="325" y="512"/>
                    <a:pt x="325" y="512"/>
                  </a:cubicBezTo>
                  <a:cubicBezTo>
                    <a:pt x="338" y="518"/>
                    <a:pt x="352" y="518"/>
                    <a:pt x="365" y="513"/>
                  </a:cubicBezTo>
                  <a:cubicBezTo>
                    <a:pt x="378" y="508"/>
                    <a:pt x="388" y="497"/>
                    <a:pt x="393" y="484"/>
                  </a:cubicBezTo>
                  <a:cubicBezTo>
                    <a:pt x="410" y="439"/>
                    <a:pt x="410" y="439"/>
                    <a:pt x="410" y="439"/>
                  </a:cubicBezTo>
                  <a:cubicBezTo>
                    <a:pt x="415" y="425"/>
                    <a:pt x="426" y="414"/>
                    <a:pt x="440" y="409"/>
                  </a:cubicBezTo>
                  <a:cubicBezTo>
                    <a:pt x="485" y="392"/>
                    <a:pt x="485" y="392"/>
                    <a:pt x="485" y="392"/>
                  </a:cubicBezTo>
                  <a:cubicBezTo>
                    <a:pt x="498" y="387"/>
                    <a:pt x="509" y="377"/>
                    <a:pt x="514" y="364"/>
                  </a:cubicBezTo>
                  <a:cubicBezTo>
                    <a:pt x="519" y="351"/>
                    <a:pt x="519" y="337"/>
                    <a:pt x="513" y="324"/>
                  </a:cubicBezTo>
                  <a:cubicBezTo>
                    <a:pt x="493" y="280"/>
                    <a:pt x="493" y="280"/>
                    <a:pt x="493" y="280"/>
                  </a:cubicBezTo>
                  <a:cubicBezTo>
                    <a:pt x="487" y="267"/>
                    <a:pt x="487" y="251"/>
                    <a:pt x="493" y="238"/>
                  </a:cubicBezTo>
                  <a:cubicBezTo>
                    <a:pt x="513" y="194"/>
                    <a:pt x="513" y="194"/>
                    <a:pt x="513" y="194"/>
                  </a:cubicBezTo>
                  <a:cubicBezTo>
                    <a:pt x="519" y="181"/>
                    <a:pt x="519" y="167"/>
                    <a:pt x="514" y="154"/>
                  </a:cubicBezTo>
                  <a:cubicBezTo>
                    <a:pt x="508" y="140"/>
                    <a:pt x="508" y="140"/>
                    <a:pt x="508" y="140"/>
                  </a:cubicBezTo>
                  <a:lnTo>
                    <a:pt x="506" y="141"/>
                  </a:lnTo>
                  <a:close/>
                </a:path>
              </a:pathLst>
            </a:custGeom>
            <a:solidFill>
              <a:srgbClr val="FBE2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845"/>
            <p:cNvSpPr/>
            <p:nvPr/>
          </p:nvSpPr>
          <p:spPr bwMode="auto">
            <a:xfrm>
              <a:off x="482321" y="1698625"/>
              <a:ext cx="1744663" cy="1746250"/>
            </a:xfrm>
            <a:custGeom>
              <a:avLst/>
              <a:gdLst>
                <a:gd name="T0" fmla="*/ 534 w 550"/>
                <a:gd name="T1" fmla="*/ 238 h 550"/>
                <a:gd name="T2" fmla="*/ 550 w 550"/>
                <a:gd name="T3" fmla="*/ 275 h 550"/>
                <a:gd name="T4" fmla="*/ 534 w 550"/>
                <a:gd name="T5" fmla="*/ 312 h 550"/>
                <a:gd name="T6" fmla="*/ 499 w 550"/>
                <a:gd name="T7" fmla="*/ 345 h 550"/>
                <a:gd name="T8" fmla="*/ 483 w 550"/>
                <a:gd name="T9" fmla="*/ 383 h 550"/>
                <a:gd name="T10" fmla="*/ 484 w 550"/>
                <a:gd name="T11" fmla="*/ 432 h 550"/>
                <a:gd name="T12" fmla="*/ 469 w 550"/>
                <a:gd name="T13" fmla="*/ 469 h 550"/>
                <a:gd name="T14" fmla="*/ 432 w 550"/>
                <a:gd name="T15" fmla="*/ 484 h 550"/>
                <a:gd name="T16" fmla="*/ 384 w 550"/>
                <a:gd name="T17" fmla="*/ 482 h 550"/>
                <a:gd name="T18" fmla="*/ 345 w 550"/>
                <a:gd name="T19" fmla="*/ 498 h 550"/>
                <a:gd name="T20" fmla="*/ 312 w 550"/>
                <a:gd name="T21" fmla="*/ 534 h 550"/>
                <a:gd name="T22" fmla="*/ 275 w 550"/>
                <a:gd name="T23" fmla="*/ 550 h 550"/>
                <a:gd name="T24" fmla="*/ 238 w 550"/>
                <a:gd name="T25" fmla="*/ 534 h 550"/>
                <a:gd name="T26" fmla="*/ 205 w 550"/>
                <a:gd name="T27" fmla="*/ 498 h 550"/>
                <a:gd name="T28" fmla="*/ 167 w 550"/>
                <a:gd name="T29" fmla="*/ 482 h 550"/>
                <a:gd name="T30" fmla="*/ 118 w 550"/>
                <a:gd name="T31" fmla="*/ 484 h 550"/>
                <a:gd name="T32" fmla="*/ 81 w 550"/>
                <a:gd name="T33" fmla="*/ 469 h 550"/>
                <a:gd name="T34" fmla="*/ 66 w 550"/>
                <a:gd name="T35" fmla="*/ 432 h 550"/>
                <a:gd name="T36" fmla="*/ 68 w 550"/>
                <a:gd name="T37" fmla="*/ 383 h 550"/>
                <a:gd name="T38" fmla="*/ 52 w 550"/>
                <a:gd name="T39" fmla="*/ 345 h 550"/>
                <a:gd name="T40" fmla="*/ 16 w 550"/>
                <a:gd name="T41" fmla="*/ 312 h 550"/>
                <a:gd name="T42" fmla="*/ 0 w 550"/>
                <a:gd name="T43" fmla="*/ 275 h 550"/>
                <a:gd name="T44" fmla="*/ 16 w 550"/>
                <a:gd name="T45" fmla="*/ 238 h 550"/>
                <a:gd name="T46" fmla="*/ 52 w 550"/>
                <a:gd name="T47" fmla="*/ 205 h 550"/>
                <a:gd name="T48" fmla="*/ 68 w 550"/>
                <a:gd name="T49" fmla="*/ 166 h 550"/>
                <a:gd name="T50" fmla="*/ 66 w 550"/>
                <a:gd name="T51" fmla="*/ 118 h 550"/>
                <a:gd name="T52" fmla="*/ 81 w 550"/>
                <a:gd name="T53" fmla="*/ 80 h 550"/>
                <a:gd name="T54" fmla="*/ 118 w 550"/>
                <a:gd name="T55" fmla="*/ 66 h 550"/>
                <a:gd name="T56" fmla="*/ 167 w 550"/>
                <a:gd name="T57" fmla="*/ 67 h 550"/>
                <a:gd name="T58" fmla="*/ 205 w 550"/>
                <a:gd name="T59" fmla="*/ 51 h 550"/>
                <a:gd name="T60" fmla="*/ 238 w 550"/>
                <a:gd name="T61" fmla="*/ 16 h 550"/>
                <a:gd name="T62" fmla="*/ 275 w 550"/>
                <a:gd name="T63" fmla="*/ 0 h 550"/>
                <a:gd name="T64" fmla="*/ 312 w 550"/>
                <a:gd name="T65" fmla="*/ 16 h 550"/>
                <a:gd name="T66" fmla="*/ 345 w 550"/>
                <a:gd name="T67" fmla="*/ 51 h 550"/>
                <a:gd name="T68" fmla="*/ 384 w 550"/>
                <a:gd name="T69" fmla="*/ 67 h 550"/>
                <a:gd name="T70" fmla="*/ 432 w 550"/>
                <a:gd name="T71" fmla="*/ 66 h 550"/>
                <a:gd name="T72" fmla="*/ 469 w 550"/>
                <a:gd name="T73" fmla="*/ 80 h 550"/>
                <a:gd name="T74" fmla="*/ 484 w 550"/>
                <a:gd name="T75" fmla="*/ 118 h 550"/>
                <a:gd name="T76" fmla="*/ 483 w 550"/>
                <a:gd name="T77" fmla="*/ 166 h 550"/>
                <a:gd name="T78" fmla="*/ 499 w 550"/>
                <a:gd name="T79" fmla="*/ 205 h 550"/>
                <a:gd name="T80" fmla="*/ 534 w 550"/>
                <a:gd name="T81" fmla="*/ 23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550">
                  <a:moveTo>
                    <a:pt x="534" y="238"/>
                  </a:moveTo>
                  <a:cubicBezTo>
                    <a:pt x="544" y="248"/>
                    <a:pt x="550" y="261"/>
                    <a:pt x="550" y="275"/>
                  </a:cubicBezTo>
                  <a:cubicBezTo>
                    <a:pt x="550" y="289"/>
                    <a:pt x="544" y="302"/>
                    <a:pt x="534" y="312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88" y="355"/>
                    <a:pt x="482" y="369"/>
                    <a:pt x="483" y="383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85" y="446"/>
                    <a:pt x="479" y="459"/>
                    <a:pt x="469" y="469"/>
                  </a:cubicBezTo>
                  <a:cubicBezTo>
                    <a:pt x="460" y="479"/>
                    <a:pt x="446" y="485"/>
                    <a:pt x="432" y="484"/>
                  </a:cubicBezTo>
                  <a:cubicBezTo>
                    <a:pt x="384" y="482"/>
                    <a:pt x="384" y="482"/>
                    <a:pt x="384" y="482"/>
                  </a:cubicBezTo>
                  <a:cubicBezTo>
                    <a:pt x="369" y="482"/>
                    <a:pt x="355" y="488"/>
                    <a:pt x="345" y="498"/>
                  </a:cubicBezTo>
                  <a:cubicBezTo>
                    <a:pt x="312" y="534"/>
                    <a:pt x="312" y="534"/>
                    <a:pt x="312" y="534"/>
                  </a:cubicBezTo>
                  <a:cubicBezTo>
                    <a:pt x="302" y="544"/>
                    <a:pt x="289" y="550"/>
                    <a:pt x="275" y="550"/>
                  </a:cubicBezTo>
                  <a:cubicBezTo>
                    <a:pt x="261" y="550"/>
                    <a:pt x="248" y="544"/>
                    <a:pt x="238" y="534"/>
                  </a:cubicBezTo>
                  <a:cubicBezTo>
                    <a:pt x="205" y="498"/>
                    <a:pt x="205" y="498"/>
                    <a:pt x="205" y="498"/>
                  </a:cubicBezTo>
                  <a:cubicBezTo>
                    <a:pt x="195" y="488"/>
                    <a:pt x="181" y="482"/>
                    <a:pt x="167" y="482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04" y="485"/>
                    <a:pt x="91" y="479"/>
                    <a:pt x="81" y="469"/>
                  </a:cubicBezTo>
                  <a:cubicBezTo>
                    <a:pt x="71" y="459"/>
                    <a:pt x="65" y="446"/>
                    <a:pt x="66" y="432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8" y="369"/>
                    <a:pt x="62" y="355"/>
                    <a:pt x="52" y="345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6" y="302"/>
                    <a:pt x="0" y="289"/>
                    <a:pt x="0" y="275"/>
                  </a:cubicBezTo>
                  <a:cubicBezTo>
                    <a:pt x="0" y="261"/>
                    <a:pt x="6" y="248"/>
                    <a:pt x="16" y="23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62" y="195"/>
                    <a:pt x="68" y="181"/>
                    <a:pt x="68" y="16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04"/>
                    <a:pt x="71" y="90"/>
                    <a:pt x="81" y="80"/>
                  </a:cubicBezTo>
                  <a:cubicBezTo>
                    <a:pt x="91" y="71"/>
                    <a:pt x="104" y="65"/>
                    <a:pt x="118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1" y="68"/>
                    <a:pt x="195" y="62"/>
                    <a:pt x="205" y="51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48" y="6"/>
                    <a:pt x="261" y="0"/>
                    <a:pt x="275" y="0"/>
                  </a:cubicBezTo>
                  <a:cubicBezTo>
                    <a:pt x="289" y="0"/>
                    <a:pt x="302" y="6"/>
                    <a:pt x="312" y="16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55" y="62"/>
                    <a:pt x="369" y="68"/>
                    <a:pt x="384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46" y="65"/>
                    <a:pt x="460" y="71"/>
                    <a:pt x="469" y="80"/>
                  </a:cubicBezTo>
                  <a:cubicBezTo>
                    <a:pt x="479" y="90"/>
                    <a:pt x="485" y="104"/>
                    <a:pt x="484" y="118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82" y="181"/>
                    <a:pt x="488" y="195"/>
                    <a:pt x="499" y="205"/>
                  </a:cubicBezTo>
                  <a:lnTo>
                    <a:pt x="534" y="23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45116" y="1963095"/>
            <a:ext cx="1744663" cy="1746250"/>
            <a:chOff x="482321" y="1698625"/>
            <a:chExt cx="1744663" cy="1746250"/>
          </a:xfrm>
        </p:grpSpPr>
        <p:sp>
          <p:nvSpPr>
            <p:cNvPr id="42" name="Freeform 844"/>
            <p:cNvSpPr/>
            <p:nvPr/>
          </p:nvSpPr>
          <p:spPr bwMode="auto">
            <a:xfrm>
              <a:off x="531534" y="1749425"/>
              <a:ext cx="1646238" cy="1644650"/>
            </a:xfrm>
            <a:custGeom>
              <a:avLst/>
              <a:gdLst>
                <a:gd name="T0" fmla="*/ 506 w 519"/>
                <a:gd name="T1" fmla="*/ 141 h 518"/>
                <a:gd name="T2" fmla="*/ 485 w 519"/>
                <a:gd name="T3" fmla="*/ 126 h 518"/>
                <a:gd name="T4" fmla="*/ 440 w 519"/>
                <a:gd name="T5" fmla="*/ 109 h 518"/>
                <a:gd name="T6" fmla="*/ 410 w 519"/>
                <a:gd name="T7" fmla="*/ 79 h 518"/>
                <a:gd name="T8" fmla="*/ 393 w 519"/>
                <a:gd name="T9" fmla="*/ 34 h 518"/>
                <a:gd name="T10" fmla="*/ 365 w 519"/>
                <a:gd name="T11" fmla="*/ 5 h 518"/>
                <a:gd name="T12" fmla="*/ 325 w 519"/>
                <a:gd name="T13" fmla="*/ 6 h 518"/>
                <a:gd name="T14" fmla="*/ 281 w 519"/>
                <a:gd name="T15" fmla="*/ 26 h 518"/>
                <a:gd name="T16" fmla="*/ 239 w 519"/>
                <a:gd name="T17" fmla="*/ 26 h 518"/>
                <a:gd name="T18" fmla="*/ 195 w 519"/>
                <a:gd name="T19" fmla="*/ 6 h 518"/>
                <a:gd name="T20" fmla="*/ 155 w 519"/>
                <a:gd name="T21" fmla="*/ 5 h 518"/>
                <a:gd name="T22" fmla="*/ 127 w 519"/>
                <a:gd name="T23" fmla="*/ 34 h 518"/>
                <a:gd name="T24" fmla="*/ 110 w 519"/>
                <a:gd name="T25" fmla="*/ 79 h 518"/>
                <a:gd name="T26" fmla="*/ 80 w 519"/>
                <a:gd name="T27" fmla="*/ 109 h 518"/>
                <a:gd name="T28" fmla="*/ 35 w 519"/>
                <a:gd name="T29" fmla="*/ 126 h 518"/>
                <a:gd name="T30" fmla="*/ 6 w 519"/>
                <a:gd name="T31" fmla="*/ 154 h 518"/>
                <a:gd name="T32" fmla="*/ 7 w 519"/>
                <a:gd name="T33" fmla="*/ 194 h 518"/>
                <a:gd name="T34" fmla="*/ 27 w 519"/>
                <a:gd name="T35" fmla="*/ 238 h 518"/>
                <a:gd name="T36" fmla="*/ 27 w 519"/>
                <a:gd name="T37" fmla="*/ 280 h 518"/>
                <a:gd name="T38" fmla="*/ 7 w 519"/>
                <a:gd name="T39" fmla="*/ 324 h 518"/>
                <a:gd name="T40" fmla="*/ 2 w 519"/>
                <a:gd name="T41" fmla="*/ 349 h 518"/>
                <a:gd name="T42" fmla="*/ 0 w 519"/>
                <a:gd name="T43" fmla="*/ 350 h 518"/>
                <a:gd name="T44" fmla="*/ 6 w 519"/>
                <a:gd name="T45" fmla="*/ 364 h 518"/>
                <a:gd name="T46" fmla="*/ 35 w 519"/>
                <a:gd name="T47" fmla="*/ 392 h 518"/>
                <a:gd name="T48" fmla="*/ 80 w 519"/>
                <a:gd name="T49" fmla="*/ 409 h 518"/>
                <a:gd name="T50" fmla="*/ 110 w 519"/>
                <a:gd name="T51" fmla="*/ 439 h 518"/>
                <a:gd name="T52" fmla="*/ 127 w 519"/>
                <a:gd name="T53" fmla="*/ 484 h 518"/>
                <a:gd name="T54" fmla="*/ 155 w 519"/>
                <a:gd name="T55" fmla="*/ 513 h 518"/>
                <a:gd name="T56" fmla="*/ 195 w 519"/>
                <a:gd name="T57" fmla="*/ 512 h 518"/>
                <a:gd name="T58" fmla="*/ 239 w 519"/>
                <a:gd name="T59" fmla="*/ 492 h 518"/>
                <a:gd name="T60" fmla="*/ 281 w 519"/>
                <a:gd name="T61" fmla="*/ 492 h 518"/>
                <a:gd name="T62" fmla="*/ 325 w 519"/>
                <a:gd name="T63" fmla="*/ 512 h 518"/>
                <a:gd name="T64" fmla="*/ 365 w 519"/>
                <a:gd name="T65" fmla="*/ 513 h 518"/>
                <a:gd name="T66" fmla="*/ 393 w 519"/>
                <a:gd name="T67" fmla="*/ 484 h 518"/>
                <a:gd name="T68" fmla="*/ 410 w 519"/>
                <a:gd name="T69" fmla="*/ 439 h 518"/>
                <a:gd name="T70" fmla="*/ 440 w 519"/>
                <a:gd name="T71" fmla="*/ 409 h 518"/>
                <a:gd name="T72" fmla="*/ 485 w 519"/>
                <a:gd name="T73" fmla="*/ 392 h 518"/>
                <a:gd name="T74" fmla="*/ 514 w 519"/>
                <a:gd name="T75" fmla="*/ 364 h 518"/>
                <a:gd name="T76" fmla="*/ 513 w 519"/>
                <a:gd name="T77" fmla="*/ 324 h 518"/>
                <a:gd name="T78" fmla="*/ 493 w 519"/>
                <a:gd name="T79" fmla="*/ 280 h 518"/>
                <a:gd name="T80" fmla="*/ 493 w 519"/>
                <a:gd name="T81" fmla="*/ 238 h 518"/>
                <a:gd name="T82" fmla="*/ 513 w 519"/>
                <a:gd name="T83" fmla="*/ 194 h 518"/>
                <a:gd name="T84" fmla="*/ 514 w 519"/>
                <a:gd name="T85" fmla="*/ 154 h 518"/>
                <a:gd name="T86" fmla="*/ 508 w 519"/>
                <a:gd name="T87" fmla="*/ 140 h 518"/>
                <a:gd name="T88" fmla="*/ 506 w 519"/>
                <a:gd name="T89" fmla="*/ 1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9" h="518">
                  <a:moveTo>
                    <a:pt x="506" y="141"/>
                  </a:moveTo>
                  <a:cubicBezTo>
                    <a:pt x="501" y="134"/>
                    <a:pt x="494" y="129"/>
                    <a:pt x="485" y="126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26" y="104"/>
                    <a:pt x="415" y="93"/>
                    <a:pt x="410" y="79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88" y="21"/>
                    <a:pt x="378" y="10"/>
                    <a:pt x="365" y="5"/>
                  </a:cubicBezTo>
                  <a:cubicBezTo>
                    <a:pt x="352" y="0"/>
                    <a:pt x="338" y="0"/>
                    <a:pt x="325" y="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68" y="32"/>
                    <a:pt x="252" y="32"/>
                    <a:pt x="239" y="2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82" y="0"/>
                    <a:pt x="168" y="0"/>
                    <a:pt x="155" y="5"/>
                  </a:cubicBezTo>
                  <a:cubicBezTo>
                    <a:pt x="142" y="10"/>
                    <a:pt x="132" y="21"/>
                    <a:pt x="127" y="34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5" y="93"/>
                    <a:pt x="94" y="104"/>
                    <a:pt x="80" y="10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2" y="131"/>
                    <a:pt x="11" y="141"/>
                    <a:pt x="6" y="154"/>
                  </a:cubicBezTo>
                  <a:cubicBezTo>
                    <a:pt x="1" y="167"/>
                    <a:pt x="1" y="181"/>
                    <a:pt x="7" y="194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33" y="251"/>
                    <a:pt x="33" y="267"/>
                    <a:pt x="27" y="280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3" y="332"/>
                    <a:pt x="2" y="341"/>
                    <a:pt x="2" y="34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" y="364"/>
                    <a:pt x="6" y="364"/>
                    <a:pt x="6" y="364"/>
                  </a:cubicBezTo>
                  <a:cubicBezTo>
                    <a:pt x="11" y="377"/>
                    <a:pt x="22" y="387"/>
                    <a:pt x="35" y="392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94" y="414"/>
                    <a:pt x="105" y="425"/>
                    <a:pt x="110" y="439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32" y="497"/>
                    <a:pt x="142" y="508"/>
                    <a:pt x="155" y="513"/>
                  </a:cubicBezTo>
                  <a:cubicBezTo>
                    <a:pt x="168" y="518"/>
                    <a:pt x="182" y="518"/>
                    <a:pt x="195" y="512"/>
                  </a:cubicBezTo>
                  <a:cubicBezTo>
                    <a:pt x="239" y="492"/>
                    <a:pt x="239" y="492"/>
                    <a:pt x="239" y="492"/>
                  </a:cubicBezTo>
                  <a:cubicBezTo>
                    <a:pt x="252" y="486"/>
                    <a:pt x="268" y="486"/>
                    <a:pt x="281" y="492"/>
                  </a:cubicBezTo>
                  <a:cubicBezTo>
                    <a:pt x="325" y="512"/>
                    <a:pt x="325" y="512"/>
                    <a:pt x="325" y="512"/>
                  </a:cubicBezTo>
                  <a:cubicBezTo>
                    <a:pt x="338" y="518"/>
                    <a:pt x="352" y="518"/>
                    <a:pt x="365" y="513"/>
                  </a:cubicBezTo>
                  <a:cubicBezTo>
                    <a:pt x="378" y="508"/>
                    <a:pt x="388" y="497"/>
                    <a:pt x="393" y="484"/>
                  </a:cubicBezTo>
                  <a:cubicBezTo>
                    <a:pt x="410" y="439"/>
                    <a:pt x="410" y="439"/>
                    <a:pt x="410" y="439"/>
                  </a:cubicBezTo>
                  <a:cubicBezTo>
                    <a:pt x="415" y="425"/>
                    <a:pt x="426" y="414"/>
                    <a:pt x="440" y="409"/>
                  </a:cubicBezTo>
                  <a:cubicBezTo>
                    <a:pt x="485" y="392"/>
                    <a:pt x="485" y="392"/>
                    <a:pt x="485" y="392"/>
                  </a:cubicBezTo>
                  <a:cubicBezTo>
                    <a:pt x="498" y="387"/>
                    <a:pt x="509" y="377"/>
                    <a:pt x="514" y="364"/>
                  </a:cubicBezTo>
                  <a:cubicBezTo>
                    <a:pt x="519" y="351"/>
                    <a:pt x="519" y="337"/>
                    <a:pt x="513" y="324"/>
                  </a:cubicBezTo>
                  <a:cubicBezTo>
                    <a:pt x="493" y="280"/>
                    <a:pt x="493" y="280"/>
                    <a:pt x="493" y="280"/>
                  </a:cubicBezTo>
                  <a:cubicBezTo>
                    <a:pt x="487" y="267"/>
                    <a:pt x="487" y="251"/>
                    <a:pt x="493" y="238"/>
                  </a:cubicBezTo>
                  <a:cubicBezTo>
                    <a:pt x="513" y="194"/>
                    <a:pt x="513" y="194"/>
                    <a:pt x="513" y="194"/>
                  </a:cubicBezTo>
                  <a:cubicBezTo>
                    <a:pt x="519" y="181"/>
                    <a:pt x="519" y="167"/>
                    <a:pt x="514" y="154"/>
                  </a:cubicBezTo>
                  <a:cubicBezTo>
                    <a:pt x="508" y="140"/>
                    <a:pt x="508" y="140"/>
                    <a:pt x="508" y="140"/>
                  </a:cubicBezTo>
                  <a:lnTo>
                    <a:pt x="506" y="141"/>
                  </a:lnTo>
                  <a:close/>
                </a:path>
              </a:pathLst>
            </a:custGeom>
            <a:solidFill>
              <a:srgbClr val="FBE2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845"/>
            <p:cNvSpPr/>
            <p:nvPr/>
          </p:nvSpPr>
          <p:spPr bwMode="auto">
            <a:xfrm>
              <a:off x="482321" y="1698625"/>
              <a:ext cx="1744663" cy="1746250"/>
            </a:xfrm>
            <a:custGeom>
              <a:avLst/>
              <a:gdLst>
                <a:gd name="T0" fmla="*/ 534 w 550"/>
                <a:gd name="T1" fmla="*/ 238 h 550"/>
                <a:gd name="T2" fmla="*/ 550 w 550"/>
                <a:gd name="T3" fmla="*/ 275 h 550"/>
                <a:gd name="T4" fmla="*/ 534 w 550"/>
                <a:gd name="T5" fmla="*/ 312 h 550"/>
                <a:gd name="T6" fmla="*/ 499 w 550"/>
                <a:gd name="T7" fmla="*/ 345 h 550"/>
                <a:gd name="T8" fmla="*/ 483 w 550"/>
                <a:gd name="T9" fmla="*/ 383 h 550"/>
                <a:gd name="T10" fmla="*/ 484 w 550"/>
                <a:gd name="T11" fmla="*/ 432 h 550"/>
                <a:gd name="T12" fmla="*/ 469 w 550"/>
                <a:gd name="T13" fmla="*/ 469 h 550"/>
                <a:gd name="T14" fmla="*/ 432 w 550"/>
                <a:gd name="T15" fmla="*/ 484 h 550"/>
                <a:gd name="T16" fmla="*/ 384 w 550"/>
                <a:gd name="T17" fmla="*/ 482 h 550"/>
                <a:gd name="T18" fmla="*/ 345 w 550"/>
                <a:gd name="T19" fmla="*/ 498 h 550"/>
                <a:gd name="T20" fmla="*/ 312 w 550"/>
                <a:gd name="T21" fmla="*/ 534 h 550"/>
                <a:gd name="T22" fmla="*/ 275 w 550"/>
                <a:gd name="T23" fmla="*/ 550 h 550"/>
                <a:gd name="T24" fmla="*/ 238 w 550"/>
                <a:gd name="T25" fmla="*/ 534 h 550"/>
                <a:gd name="T26" fmla="*/ 205 w 550"/>
                <a:gd name="T27" fmla="*/ 498 h 550"/>
                <a:gd name="T28" fmla="*/ 167 w 550"/>
                <a:gd name="T29" fmla="*/ 482 h 550"/>
                <a:gd name="T30" fmla="*/ 118 w 550"/>
                <a:gd name="T31" fmla="*/ 484 h 550"/>
                <a:gd name="T32" fmla="*/ 81 w 550"/>
                <a:gd name="T33" fmla="*/ 469 h 550"/>
                <a:gd name="T34" fmla="*/ 66 w 550"/>
                <a:gd name="T35" fmla="*/ 432 h 550"/>
                <a:gd name="T36" fmla="*/ 68 w 550"/>
                <a:gd name="T37" fmla="*/ 383 h 550"/>
                <a:gd name="T38" fmla="*/ 52 w 550"/>
                <a:gd name="T39" fmla="*/ 345 h 550"/>
                <a:gd name="T40" fmla="*/ 16 w 550"/>
                <a:gd name="T41" fmla="*/ 312 h 550"/>
                <a:gd name="T42" fmla="*/ 0 w 550"/>
                <a:gd name="T43" fmla="*/ 275 h 550"/>
                <a:gd name="T44" fmla="*/ 16 w 550"/>
                <a:gd name="T45" fmla="*/ 238 h 550"/>
                <a:gd name="T46" fmla="*/ 52 w 550"/>
                <a:gd name="T47" fmla="*/ 205 h 550"/>
                <a:gd name="T48" fmla="*/ 68 w 550"/>
                <a:gd name="T49" fmla="*/ 166 h 550"/>
                <a:gd name="T50" fmla="*/ 66 w 550"/>
                <a:gd name="T51" fmla="*/ 118 h 550"/>
                <a:gd name="T52" fmla="*/ 81 w 550"/>
                <a:gd name="T53" fmla="*/ 80 h 550"/>
                <a:gd name="T54" fmla="*/ 118 w 550"/>
                <a:gd name="T55" fmla="*/ 66 h 550"/>
                <a:gd name="T56" fmla="*/ 167 w 550"/>
                <a:gd name="T57" fmla="*/ 67 h 550"/>
                <a:gd name="T58" fmla="*/ 205 w 550"/>
                <a:gd name="T59" fmla="*/ 51 h 550"/>
                <a:gd name="T60" fmla="*/ 238 w 550"/>
                <a:gd name="T61" fmla="*/ 16 h 550"/>
                <a:gd name="T62" fmla="*/ 275 w 550"/>
                <a:gd name="T63" fmla="*/ 0 h 550"/>
                <a:gd name="T64" fmla="*/ 312 w 550"/>
                <a:gd name="T65" fmla="*/ 16 h 550"/>
                <a:gd name="T66" fmla="*/ 345 w 550"/>
                <a:gd name="T67" fmla="*/ 51 h 550"/>
                <a:gd name="T68" fmla="*/ 384 w 550"/>
                <a:gd name="T69" fmla="*/ 67 h 550"/>
                <a:gd name="T70" fmla="*/ 432 w 550"/>
                <a:gd name="T71" fmla="*/ 66 h 550"/>
                <a:gd name="T72" fmla="*/ 469 w 550"/>
                <a:gd name="T73" fmla="*/ 80 h 550"/>
                <a:gd name="T74" fmla="*/ 484 w 550"/>
                <a:gd name="T75" fmla="*/ 118 h 550"/>
                <a:gd name="T76" fmla="*/ 483 w 550"/>
                <a:gd name="T77" fmla="*/ 166 h 550"/>
                <a:gd name="T78" fmla="*/ 499 w 550"/>
                <a:gd name="T79" fmla="*/ 205 h 550"/>
                <a:gd name="T80" fmla="*/ 534 w 550"/>
                <a:gd name="T81" fmla="*/ 23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550">
                  <a:moveTo>
                    <a:pt x="534" y="238"/>
                  </a:moveTo>
                  <a:cubicBezTo>
                    <a:pt x="544" y="248"/>
                    <a:pt x="550" y="261"/>
                    <a:pt x="550" y="275"/>
                  </a:cubicBezTo>
                  <a:cubicBezTo>
                    <a:pt x="550" y="289"/>
                    <a:pt x="544" y="302"/>
                    <a:pt x="534" y="312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88" y="355"/>
                    <a:pt x="482" y="369"/>
                    <a:pt x="483" y="383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85" y="446"/>
                    <a:pt x="479" y="459"/>
                    <a:pt x="469" y="469"/>
                  </a:cubicBezTo>
                  <a:cubicBezTo>
                    <a:pt x="460" y="479"/>
                    <a:pt x="446" y="485"/>
                    <a:pt x="432" y="484"/>
                  </a:cubicBezTo>
                  <a:cubicBezTo>
                    <a:pt x="384" y="482"/>
                    <a:pt x="384" y="482"/>
                    <a:pt x="384" y="482"/>
                  </a:cubicBezTo>
                  <a:cubicBezTo>
                    <a:pt x="369" y="482"/>
                    <a:pt x="355" y="488"/>
                    <a:pt x="345" y="498"/>
                  </a:cubicBezTo>
                  <a:cubicBezTo>
                    <a:pt x="312" y="534"/>
                    <a:pt x="312" y="534"/>
                    <a:pt x="312" y="534"/>
                  </a:cubicBezTo>
                  <a:cubicBezTo>
                    <a:pt x="302" y="544"/>
                    <a:pt x="289" y="550"/>
                    <a:pt x="275" y="550"/>
                  </a:cubicBezTo>
                  <a:cubicBezTo>
                    <a:pt x="261" y="550"/>
                    <a:pt x="248" y="544"/>
                    <a:pt x="238" y="534"/>
                  </a:cubicBezTo>
                  <a:cubicBezTo>
                    <a:pt x="205" y="498"/>
                    <a:pt x="205" y="498"/>
                    <a:pt x="205" y="498"/>
                  </a:cubicBezTo>
                  <a:cubicBezTo>
                    <a:pt x="195" y="488"/>
                    <a:pt x="181" y="482"/>
                    <a:pt x="167" y="482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04" y="485"/>
                    <a:pt x="91" y="479"/>
                    <a:pt x="81" y="469"/>
                  </a:cubicBezTo>
                  <a:cubicBezTo>
                    <a:pt x="71" y="459"/>
                    <a:pt x="65" y="446"/>
                    <a:pt x="66" y="432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8" y="369"/>
                    <a:pt x="62" y="355"/>
                    <a:pt x="52" y="345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6" y="302"/>
                    <a:pt x="0" y="289"/>
                    <a:pt x="0" y="275"/>
                  </a:cubicBezTo>
                  <a:cubicBezTo>
                    <a:pt x="0" y="261"/>
                    <a:pt x="6" y="248"/>
                    <a:pt x="16" y="23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62" y="195"/>
                    <a:pt x="68" y="181"/>
                    <a:pt x="68" y="16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04"/>
                    <a:pt x="71" y="90"/>
                    <a:pt x="81" y="80"/>
                  </a:cubicBezTo>
                  <a:cubicBezTo>
                    <a:pt x="91" y="71"/>
                    <a:pt x="104" y="65"/>
                    <a:pt x="118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1" y="68"/>
                    <a:pt x="195" y="62"/>
                    <a:pt x="205" y="51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48" y="6"/>
                    <a:pt x="261" y="0"/>
                    <a:pt x="275" y="0"/>
                  </a:cubicBezTo>
                  <a:cubicBezTo>
                    <a:pt x="289" y="0"/>
                    <a:pt x="302" y="6"/>
                    <a:pt x="312" y="16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55" y="62"/>
                    <a:pt x="369" y="68"/>
                    <a:pt x="384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46" y="65"/>
                    <a:pt x="460" y="71"/>
                    <a:pt x="469" y="80"/>
                  </a:cubicBezTo>
                  <a:cubicBezTo>
                    <a:pt x="479" y="90"/>
                    <a:pt x="485" y="104"/>
                    <a:pt x="484" y="118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82" y="181"/>
                    <a:pt x="488" y="195"/>
                    <a:pt x="499" y="205"/>
                  </a:cubicBezTo>
                  <a:lnTo>
                    <a:pt x="534" y="23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562785" y="2607883"/>
            <a:ext cx="509324" cy="511578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24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5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6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8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9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0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1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2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3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4" name="AutoShape 112"/>
          <p:cNvSpPr/>
          <p:nvPr/>
        </p:nvSpPr>
        <p:spPr bwMode="auto">
          <a:xfrm>
            <a:off x="2426013" y="2624859"/>
            <a:ext cx="511578" cy="50932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7" name="Group 124"/>
          <p:cNvGrpSpPr/>
          <p:nvPr/>
        </p:nvGrpSpPr>
        <p:grpSpPr>
          <a:xfrm>
            <a:off x="5643774" y="2624859"/>
            <a:ext cx="510749" cy="42969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53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4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5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69720" y="4331335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09185" y="4331970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18170" y="4331970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</a:p>
        </p:txBody>
      </p:sp>
      <p:sp>
        <p:nvSpPr>
          <p:cNvPr id="7" name="矩形 6"/>
          <p:cNvSpPr/>
          <p:nvPr/>
        </p:nvSpPr>
        <p:spPr>
          <a:xfrm>
            <a:off x="240030" y="1165225"/>
            <a:ext cx="5256530" cy="3381375"/>
          </a:xfrm>
          <a:prstGeom prst="rect">
            <a:avLst/>
          </a:prstGeom>
          <a:solidFill>
            <a:srgbClr val="F6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8661" y="4664041"/>
            <a:ext cx="4275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BEST WISHES</a:t>
            </a:r>
            <a:endParaRPr lang="zh-CN" altLang="en-US" sz="48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2395" y="1642847"/>
            <a:ext cx="4208470" cy="528350"/>
            <a:chOff x="6326411" y="2376272"/>
            <a:chExt cx="4208470" cy="528350"/>
          </a:xfrm>
        </p:grpSpPr>
        <p:sp>
          <p:nvSpPr>
            <p:cNvPr id="10" name="文本框 9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2395" y="2266171"/>
            <a:ext cx="4208470" cy="528350"/>
            <a:chOff x="6326411" y="2376272"/>
            <a:chExt cx="4208470" cy="528350"/>
          </a:xfrm>
        </p:grpSpPr>
        <p:sp>
          <p:nvSpPr>
            <p:cNvPr id="14" name="文本框 13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2395" y="2889495"/>
            <a:ext cx="4208470" cy="528350"/>
            <a:chOff x="6326411" y="2376272"/>
            <a:chExt cx="4208470" cy="528350"/>
          </a:xfrm>
        </p:grpSpPr>
        <p:sp>
          <p:nvSpPr>
            <p:cNvPr id="17" name="文本框 16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2395" y="3512819"/>
            <a:ext cx="4208470" cy="528350"/>
            <a:chOff x="6326411" y="2376272"/>
            <a:chExt cx="4208470" cy="528350"/>
          </a:xfrm>
        </p:grpSpPr>
        <p:sp>
          <p:nvSpPr>
            <p:cNvPr id="20" name="文本框 19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be1d1b92734b2664570f7da59c7b62c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96560" y="1412875"/>
            <a:ext cx="4310380" cy="443420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</a:p>
        </p:txBody>
      </p:sp>
      <p:cxnSp>
        <p:nvCxnSpPr>
          <p:cNvPr id="26" name="Straight Connector 39"/>
          <p:cNvCxnSpPr/>
          <p:nvPr/>
        </p:nvCxnSpPr>
        <p:spPr bwMode="auto">
          <a:xfrm flipV="1">
            <a:off x="5583638" y="3149576"/>
            <a:ext cx="523429" cy="212152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F6B0CA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2701095" y="2273750"/>
            <a:ext cx="2848841" cy="2965975"/>
            <a:chOff x="2187137" y="1691330"/>
            <a:chExt cx="2136631" cy="2224481"/>
          </a:xfrm>
        </p:grpSpPr>
        <p:sp>
          <p:nvSpPr>
            <p:cNvPr id="45" name="Oval 40"/>
            <p:cNvSpPr/>
            <p:nvPr/>
          </p:nvSpPr>
          <p:spPr bwMode="auto">
            <a:xfrm>
              <a:off x="2187137" y="1779179"/>
              <a:ext cx="2136631" cy="2136632"/>
            </a:xfrm>
            <a:prstGeom prst="ellipse">
              <a:avLst/>
            </a:prstGeom>
            <a:noFill/>
            <a:ln w="28575" cap="flat" cmpd="sng" algn="ctr">
              <a:solidFill>
                <a:srgbClr val="FBE2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TextBox 41"/>
            <p:cNvSpPr txBox="1"/>
            <p:nvPr/>
          </p:nvSpPr>
          <p:spPr>
            <a:xfrm>
              <a:off x="2519675" y="2569097"/>
              <a:ext cx="1471557" cy="34624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3200" b="1" spc="-180" baseline="30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2187137" y="2845314"/>
              <a:ext cx="2136631" cy="390780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</a:p>
          </p:txBody>
        </p:sp>
        <p:sp>
          <p:nvSpPr>
            <p:cNvPr id="48" name="Oval 43"/>
            <p:cNvSpPr>
              <a:spLocks noChangeAspect="1"/>
            </p:cNvSpPr>
            <p:nvPr/>
          </p:nvSpPr>
          <p:spPr bwMode="auto">
            <a:xfrm>
              <a:off x="3535763" y="1691330"/>
              <a:ext cx="496124" cy="497429"/>
            </a:xfrm>
            <a:prstGeom prst="ellipse">
              <a:avLst/>
            </a:prstGeom>
            <a:solidFill>
              <a:srgbClr val="F08B9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Group 44"/>
            <p:cNvGrpSpPr/>
            <p:nvPr/>
          </p:nvGrpSpPr>
          <p:grpSpPr bwMode="auto">
            <a:xfrm>
              <a:off x="3627544" y="1781533"/>
              <a:ext cx="309934" cy="309935"/>
              <a:chOff x="0" y="0"/>
              <a:chExt cx="576" cy="576"/>
            </a:xfrm>
            <a:solidFill>
              <a:schemeClr val="bg1"/>
            </a:solidFill>
            <a:effectLst/>
          </p:grpSpPr>
          <p:sp>
            <p:nvSpPr>
              <p:cNvPr id="50" name="Freeform: Shape 45"/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Freeform: Shape 46"/>
              <p:cNvSpPr/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Freeform: Shape 47"/>
              <p:cNvSpPr/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Freeform: Shape 48"/>
              <p:cNvSpPr/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Freeform: Shape 49"/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Freeform: Shape 53"/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Freeform: Shape 54"/>
              <p:cNvSpPr/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Freeform: Shape 55"/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Freeform: Shape 56"/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Freeform: Shape 57"/>
              <p:cNvSpPr/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Freeform: Shape 58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Freeform: Shape 59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" name="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Freeform: Shape 62"/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" name="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69" name="TextBox 67"/>
          <p:cNvSpPr txBox="1"/>
          <p:nvPr/>
        </p:nvSpPr>
        <p:spPr>
          <a:xfrm>
            <a:off x="8450597" y="4805018"/>
            <a:ext cx="2747737" cy="434221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此部分内容作为文字排版占位显示</a:t>
            </a:r>
            <a:br>
              <a:rPr lang="zh-CN" altLang="en-US" sz="9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9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（建议使用主题字体）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8838506" y="3750119"/>
            <a:ext cx="1972599" cy="2037784"/>
            <a:chOff x="6790196" y="2798607"/>
            <a:chExt cx="1479449" cy="1528338"/>
          </a:xfrm>
        </p:grpSpPr>
        <p:sp>
          <p:nvSpPr>
            <p:cNvPr id="71" name="Oval 65"/>
            <p:cNvSpPr/>
            <p:nvPr/>
          </p:nvSpPr>
          <p:spPr bwMode="auto">
            <a:xfrm>
              <a:off x="6790196" y="2847496"/>
              <a:ext cx="1479449" cy="1479449"/>
            </a:xfrm>
            <a:prstGeom prst="ellipse">
              <a:avLst/>
            </a:prstGeom>
            <a:noFill/>
            <a:ln w="28575" cap="flat" cmpd="sng" algn="ctr">
              <a:solidFill>
                <a:srgbClr val="F6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TextBox 66"/>
            <p:cNvSpPr txBox="1"/>
            <p:nvPr/>
          </p:nvSpPr>
          <p:spPr>
            <a:xfrm>
              <a:off x="6894901" y="3257313"/>
              <a:ext cx="1244764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865" b="1" spc="-11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  <p:sp>
          <p:nvSpPr>
            <p:cNvPr id="73" name="Oval 68"/>
            <p:cNvSpPr>
              <a:spLocks noChangeAspect="1"/>
            </p:cNvSpPr>
            <p:nvPr/>
          </p:nvSpPr>
          <p:spPr bwMode="auto">
            <a:xfrm>
              <a:off x="7771112" y="2798607"/>
              <a:ext cx="496124" cy="496124"/>
            </a:xfrm>
            <a:prstGeom prst="ellipse">
              <a:avLst/>
            </a:prstGeom>
            <a:solidFill>
              <a:srgbClr val="F6B0CA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4" name="Group 69"/>
            <p:cNvGrpSpPr/>
            <p:nvPr/>
          </p:nvGrpSpPr>
          <p:grpSpPr bwMode="auto">
            <a:xfrm>
              <a:off x="7863817" y="2914544"/>
              <a:ext cx="283859" cy="252320"/>
              <a:chOff x="0" y="0"/>
              <a:chExt cx="576" cy="515"/>
            </a:xfrm>
            <a:solidFill>
              <a:schemeClr val="bg1"/>
            </a:solidFill>
            <a:effectLst/>
          </p:grpSpPr>
          <p:sp>
            <p:nvSpPr>
              <p:cNvPr id="75" name="Freeform: Shape 70"/>
              <p:cNvSpPr/>
              <p:nvPr/>
            </p:nvSpPr>
            <p:spPr bwMode="auto">
              <a:xfrm>
                <a:off x="0" y="0"/>
                <a:ext cx="576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  <a:moveTo>
                      <a:pt x="119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Freeform: Shape 71"/>
              <p:cNvSpPr/>
              <p:nvPr/>
            </p:nvSpPr>
            <p:spPr bwMode="auto">
              <a:xfrm>
                <a:off x="304" y="128"/>
                <a:ext cx="134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77" name="Straight Connector 77"/>
          <p:cNvCxnSpPr/>
          <p:nvPr/>
        </p:nvCxnSpPr>
        <p:spPr bwMode="auto">
          <a:xfrm>
            <a:off x="2555590" y="2948916"/>
            <a:ext cx="274157" cy="95345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F6B0CA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78" name="组合 77"/>
          <p:cNvGrpSpPr/>
          <p:nvPr/>
        </p:nvGrpSpPr>
        <p:grpSpPr>
          <a:xfrm>
            <a:off x="791845" y="1337187"/>
            <a:ext cx="1722211" cy="2036049"/>
            <a:chOff x="791872" y="1005576"/>
            <a:chExt cx="1291658" cy="1527037"/>
          </a:xfrm>
        </p:grpSpPr>
        <p:sp>
          <p:nvSpPr>
            <p:cNvPr id="79" name="Oval 73"/>
            <p:cNvSpPr/>
            <p:nvPr/>
          </p:nvSpPr>
          <p:spPr bwMode="auto">
            <a:xfrm>
              <a:off x="791872" y="1243646"/>
              <a:ext cx="1288968" cy="1288967"/>
            </a:xfrm>
            <a:prstGeom prst="ellipse">
              <a:avLst/>
            </a:prstGeom>
            <a:noFill/>
            <a:ln w="28575" cap="flat" cmpd="sng" algn="ctr">
              <a:solidFill>
                <a:srgbClr val="F08B9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TextBox 74"/>
            <p:cNvSpPr txBox="1"/>
            <p:nvPr/>
          </p:nvSpPr>
          <p:spPr>
            <a:xfrm>
              <a:off x="791872" y="1666052"/>
              <a:ext cx="1291658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400" b="1" spc="-111" baseline="30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  <p:sp>
          <p:nvSpPr>
            <p:cNvPr id="81" name="TextBox 75"/>
            <p:cNvSpPr txBox="1"/>
            <p:nvPr/>
          </p:nvSpPr>
          <p:spPr>
            <a:xfrm>
              <a:off x="791872" y="1966135"/>
              <a:ext cx="1291658" cy="26055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</a:p>
          </p:txBody>
        </p:sp>
        <p:sp>
          <p:nvSpPr>
            <p:cNvPr id="82" name="Oval 76"/>
            <p:cNvSpPr>
              <a:spLocks noChangeAspect="1"/>
            </p:cNvSpPr>
            <p:nvPr/>
          </p:nvSpPr>
          <p:spPr bwMode="auto">
            <a:xfrm>
              <a:off x="877021" y="1005576"/>
              <a:ext cx="496124" cy="4961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6B0C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: Shape 78"/>
            <p:cNvSpPr/>
            <p:nvPr/>
          </p:nvSpPr>
          <p:spPr bwMode="auto">
            <a:xfrm>
              <a:off x="1056932" y="1119913"/>
              <a:ext cx="129983" cy="256144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F6B0CA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84" name="Straight Connector 84"/>
          <p:cNvCxnSpPr/>
          <p:nvPr/>
        </p:nvCxnSpPr>
        <p:spPr bwMode="auto">
          <a:xfrm>
            <a:off x="8180510" y="3465816"/>
            <a:ext cx="815869" cy="665607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F6B0CA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85" name="组合 84"/>
          <p:cNvGrpSpPr/>
          <p:nvPr/>
        </p:nvGrpSpPr>
        <p:grpSpPr>
          <a:xfrm>
            <a:off x="5853252" y="1377986"/>
            <a:ext cx="2747737" cy="2437320"/>
            <a:chOff x="4551255" y="1019507"/>
            <a:chExt cx="2060803" cy="1827990"/>
          </a:xfrm>
        </p:grpSpPr>
        <p:grpSp>
          <p:nvGrpSpPr>
            <p:cNvPr id="86" name="组合 85"/>
            <p:cNvGrpSpPr/>
            <p:nvPr/>
          </p:nvGrpSpPr>
          <p:grpSpPr>
            <a:xfrm>
              <a:off x="4741617" y="1019507"/>
              <a:ext cx="1705356" cy="1827990"/>
              <a:chOff x="4741617" y="1019507"/>
              <a:chExt cx="1705356" cy="1827990"/>
            </a:xfrm>
          </p:grpSpPr>
          <p:sp>
            <p:nvSpPr>
              <p:cNvPr id="88" name="Oval 80"/>
              <p:cNvSpPr/>
              <p:nvPr/>
            </p:nvSpPr>
            <p:spPr bwMode="auto">
              <a:xfrm>
                <a:off x="4741617" y="1142142"/>
                <a:ext cx="1705356" cy="1705355"/>
              </a:xfrm>
              <a:prstGeom prst="ellipse">
                <a:avLst/>
              </a:prstGeom>
              <a:solidFill>
                <a:srgbClr val="F6B0CA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sz="18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" name="TextBox 81"/>
              <p:cNvSpPr txBox="1"/>
              <p:nvPr/>
            </p:nvSpPr>
            <p:spPr>
              <a:xfrm>
                <a:off x="4935326" y="1653648"/>
                <a:ext cx="1292662" cy="300083"/>
              </a:xfrm>
              <a:prstGeom prst="rect">
                <a:avLst/>
              </a:prstGeom>
              <a:noFill/>
              <a:effectLst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标题文本预设</a:t>
                </a:r>
              </a:p>
            </p:txBody>
          </p:sp>
          <p:sp>
            <p:nvSpPr>
              <p:cNvPr id="90" name="Freeform: Shape 83"/>
              <p:cNvSpPr/>
              <p:nvPr/>
            </p:nvSpPr>
            <p:spPr bwMode="auto">
              <a:xfrm>
                <a:off x="5774152" y="1019507"/>
                <a:ext cx="600563" cy="600563"/>
              </a:xfrm>
              <a:custGeom>
                <a:avLst/>
                <a:gdLst>
                  <a:gd name="T0" fmla="*/ 0 w 3223"/>
                  <a:gd name="T1" fmla="*/ 1612 h 3223"/>
                  <a:gd name="T2" fmla="*/ 0 w 3223"/>
                  <a:gd name="T3" fmla="*/ 1612 h 3223"/>
                  <a:gd name="T4" fmla="*/ 1611 w 3223"/>
                  <a:gd name="T5" fmla="*/ 0 h 3223"/>
                  <a:gd name="T6" fmla="*/ 3223 w 3223"/>
                  <a:gd name="T7" fmla="*/ 1612 h 3223"/>
                  <a:gd name="T8" fmla="*/ 1611 w 3223"/>
                  <a:gd name="T9" fmla="*/ 3223 h 3223"/>
                  <a:gd name="T10" fmla="*/ 0 w 3223"/>
                  <a:gd name="T11" fmla="*/ 1612 h 3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3" h="3223">
                    <a:moveTo>
                      <a:pt x="0" y="1612"/>
                    </a:moveTo>
                    <a:lnTo>
                      <a:pt x="0" y="1612"/>
                    </a:lnTo>
                    <a:cubicBezTo>
                      <a:pt x="0" y="722"/>
                      <a:pt x="721" y="0"/>
                      <a:pt x="1611" y="0"/>
                    </a:cubicBezTo>
                    <a:cubicBezTo>
                      <a:pt x="2501" y="0"/>
                      <a:pt x="3223" y="722"/>
                      <a:pt x="3223" y="1612"/>
                    </a:cubicBezTo>
                    <a:cubicBezTo>
                      <a:pt x="3223" y="2502"/>
                      <a:pt x="2501" y="3223"/>
                      <a:pt x="1611" y="3223"/>
                    </a:cubicBezTo>
                    <a:cubicBezTo>
                      <a:pt x="721" y="3223"/>
                      <a:pt x="0" y="2502"/>
                      <a:pt x="0" y="1612"/>
                    </a:cubicBezTo>
                    <a:close/>
                  </a:path>
                </a:pathLst>
              </a:custGeom>
              <a:solidFill>
                <a:srgbClr val="FBE2E8"/>
              </a:solidFill>
              <a:ln w="0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91" name="Group 85"/>
              <p:cNvGrpSpPr/>
              <p:nvPr/>
            </p:nvGrpSpPr>
            <p:grpSpPr bwMode="auto">
              <a:xfrm>
                <a:off x="5965565" y="1157132"/>
                <a:ext cx="283861" cy="250217"/>
                <a:chOff x="52" y="-52"/>
                <a:chExt cx="578" cy="508"/>
              </a:xfrm>
              <a:solidFill>
                <a:schemeClr val="bg1"/>
              </a:solidFill>
              <a:effectLst/>
            </p:grpSpPr>
            <p:sp>
              <p:nvSpPr>
                <p:cNvPr id="92" name="Freeform: Shape 86"/>
                <p:cNvSpPr/>
                <p:nvPr/>
              </p:nvSpPr>
              <p:spPr bwMode="auto">
                <a:xfrm>
                  <a:off x="52" y="44"/>
                  <a:ext cx="412" cy="4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5" y="18900"/>
                        <a:pt x="17998" y="18900"/>
                      </a:cubicBezTo>
                      <a:lnTo>
                        <a:pt x="3601" y="18900"/>
                      </a:lnTo>
                      <a:cubicBezTo>
                        <a:pt x="3105" y="18900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8"/>
                        <a:pt x="3601" y="2698"/>
                      </a:cubicBezTo>
                      <a:lnTo>
                        <a:pt x="16077" y="2698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8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8" y="21600"/>
                      </a:lnTo>
                      <a:cubicBezTo>
                        <a:pt x="19987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93" name="Freeform: Shape 87"/>
                <p:cNvSpPr/>
                <p:nvPr/>
              </p:nvSpPr>
              <p:spPr bwMode="auto">
                <a:xfrm>
                  <a:off x="228" y="28"/>
                  <a:ext cx="331" cy="3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21600" y="4818"/>
                      </a:moveTo>
                      <a:lnTo>
                        <a:pt x="16780" y="0"/>
                      </a:lnTo>
                      <a:lnTo>
                        <a:pt x="2322" y="14460"/>
                      </a:lnTo>
                      <a:lnTo>
                        <a:pt x="2320" y="14460"/>
                      </a:lnTo>
                      <a:lnTo>
                        <a:pt x="2320" y="14462"/>
                      </a:lnTo>
                      <a:lnTo>
                        <a:pt x="2319" y="14462"/>
                      </a:lnTo>
                      <a:lnTo>
                        <a:pt x="2320" y="14462"/>
                      </a:lnTo>
                      <a:lnTo>
                        <a:pt x="0" y="21600"/>
                      </a:lnTo>
                      <a:lnTo>
                        <a:pt x="7138" y="19281"/>
                      </a:lnTo>
                      <a:lnTo>
                        <a:pt x="7140" y="19281"/>
                      </a:lnTo>
                      <a:lnTo>
                        <a:pt x="7140" y="19279"/>
                      </a:lnTo>
                      <a:lnTo>
                        <a:pt x="21600" y="4818"/>
                      </a:lnTo>
                      <a:close/>
                      <a:moveTo>
                        <a:pt x="5635" y="15238"/>
                      </a:moveTo>
                      <a:lnTo>
                        <a:pt x="4840" y="14443"/>
                      </a:lnTo>
                      <a:lnTo>
                        <a:pt x="16793" y="2490"/>
                      </a:lnTo>
                      <a:lnTo>
                        <a:pt x="17587" y="3283"/>
                      </a:lnTo>
                      <a:lnTo>
                        <a:pt x="5635" y="15238"/>
                      </a:lnTo>
                      <a:close/>
                      <a:moveTo>
                        <a:pt x="5635" y="1523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94" name="Freeform: Shape 88"/>
                <p:cNvSpPr/>
                <p:nvPr/>
              </p:nvSpPr>
              <p:spPr bwMode="auto">
                <a:xfrm>
                  <a:off x="508" y="-52"/>
                  <a:ext cx="122" cy="1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3026" y="21600"/>
                      </a:moveTo>
                      <a:lnTo>
                        <a:pt x="0" y="8574"/>
                      </a:lnTo>
                      <a:lnTo>
                        <a:pt x="8574" y="0"/>
                      </a:lnTo>
                      <a:lnTo>
                        <a:pt x="21600" y="13026"/>
                      </a:lnTo>
                      <a:lnTo>
                        <a:pt x="13026" y="21600"/>
                      </a:lnTo>
                      <a:close/>
                      <a:moveTo>
                        <a:pt x="13026" y="216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87" name="TextBox 82"/>
            <p:cNvSpPr txBox="1"/>
            <p:nvPr/>
          </p:nvSpPr>
          <p:spPr>
            <a:xfrm>
              <a:off x="4551255" y="2127362"/>
              <a:ext cx="2060803" cy="3582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0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" y="2012088"/>
            <a:ext cx="3271520" cy="254045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60891" cy="785678"/>
            <a:chOff x="6095999" y="1600777"/>
            <a:chExt cx="4760891" cy="785678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2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9350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第二篇章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84855" y="1710055"/>
            <a:ext cx="4991100" cy="3940810"/>
            <a:chOff x="5581" y="2417"/>
            <a:chExt cx="7860" cy="6206"/>
          </a:xfrm>
        </p:grpSpPr>
        <p:grpSp>
          <p:nvGrpSpPr>
            <p:cNvPr id="66" name="组合 65"/>
            <p:cNvGrpSpPr/>
            <p:nvPr/>
          </p:nvGrpSpPr>
          <p:grpSpPr>
            <a:xfrm>
              <a:off x="5581" y="4991"/>
              <a:ext cx="4345" cy="3632"/>
              <a:chOff x="3404806" y="773949"/>
              <a:chExt cx="5800138" cy="4847888"/>
            </a:xfrm>
          </p:grpSpPr>
          <p:sp>
            <p:nvSpPr>
              <p:cNvPr id="67" name="心形 66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心形 67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心形 68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心形 69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心形 70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心形 71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心形 72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心形 73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心形 74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心形 75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心形 76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心形 77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心形 78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0" name="心形 79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心形 80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心形 81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心形 82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心形 83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心形 84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心形 85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心形 86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心形 87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8491" y="2417"/>
              <a:ext cx="4950" cy="4138"/>
              <a:chOff x="3404806" y="773949"/>
              <a:chExt cx="5800138" cy="4847888"/>
            </a:xfrm>
          </p:grpSpPr>
          <p:sp>
            <p:nvSpPr>
              <p:cNvPr id="90" name="心形 89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心形 90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心形 91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心形 92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心形 93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心形 94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心形 95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心形 96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心形 97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心形 98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心形 99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心形 100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心形 101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" name="心形 2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心形 103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心形 104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心形 105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心形 106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心形 107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心形 108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心形 109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心形 110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11372" y="5219"/>
              <a:ext cx="2027" cy="1694"/>
              <a:chOff x="3404806" y="773949"/>
              <a:chExt cx="5800138" cy="4847888"/>
            </a:xfrm>
          </p:grpSpPr>
          <p:sp>
            <p:nvSpPr>
              <p:cNvPr id="121" name="心形 120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心形 121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心形 122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心形 123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心形 124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心形 125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心形 126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心形 127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心形 128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心形 129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心形 130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心形 131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心形 132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4" name="心形 133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心形 134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心形 135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心形 136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心形 137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心形 138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心形 139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心形 140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心形 141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7260" y="3090"/>
              <a:ext cx="2027" cy="1694"/>
              <a:chOff x="3404806" y="773949"/>
              <a:chExt cx="5800138" cy="4847888"/>
            </a:xfrm>
          </p:grpSpPr>
          <p:sp>
            <p:nvSpPr>
              <p:cNvPr id="144" name="心形 143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心形 144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心形 145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心形 146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心形 147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心形 148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心形 149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心形 150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心形 151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心形 152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心形 153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心形 154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心形 155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7" name="心形 156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心形 157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心形 158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心形 159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心形 160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心形 161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心形 162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心形 163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心形 164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宽屏</PresentationFormat>
  <Paragraphs>138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Gill Sans</vt:lpstr>
      <vt:lpstr>Hiragino Sans GB W3</vt:lpstr>
      <vt:lpstr>方正粗倩简体</vt:lpstr>
      <vt:lpstr>汉仪雅酷黑W</vt:lpstr>
      <vt:lpstr>汉仪铸字美心体W</vt:lpstr>
      <vt:lpstr>宋体</vt:lpstr>
      <vt:lpstr>微软雅黑</vt:lpstr>
      <vt:lpstr>张海山锐谐体</vt:lpstr>
      <vt:lpstr>Arial</vt:lpstr>
      <vt:lpstr>Calibri</vt:lpstr>
      <vt:lpstr>Impact</vt:lpstr>
      <vt:lpstr>Roboto</vt:lpstr>
      <vt:lpstr>Roboto Thin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2022-03-04T02:31:01Z</dcterms:created>
  <dcterms:modified xsi:type="dcterms:W3CDTF">2023-01-10T06:34:20Z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BC26E2C38C2C492AAA303BB2F1F589FA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