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1" r:id="rId5"/>
    <p:sldId id="262" r:id="rId6"/>
    <p:sldId id="266" r:id="rId7"/>
    <p:sldId id="267" r:id="rId8"/>
    <p:sldId id="265" r:id="rId9"/>
    <p:sldId id="268" r:id="rId10"/>
    <p:sldId id="263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577828" y="2475310"/>
            <a:ext cx="2165747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32006" y="1158314"/>
            <a:ext cx="3084929" cy="1318022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单击此处编辑标题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28950" y="2476337"/>
            <a:ext cx="3086100" cy="997744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28" tIns="35243" rIns="67628" bIns="35243"/>
          <a:lstStyle>
            <a:lvl1pPr marL="0" indent="0" algn="ctr"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  <p:sp>
        <p:nvSpPr>
          <p:cNvPr id="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65AF5-F195-4D61-A29A-76B4FF8647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7857" y="203597"/>
            <a:ext cx="1167493" cy="4391025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03597"/>
            <a:ext cx="6596742" cy="4391025"/>
          </a:xfrm>
        </p:spPr>
        <p:txBody>
          <a:bodyPr vert="eaVert"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75E9C-141A-4729-8F0B-BC01A402F3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628650" y="309717"/>
            <a:ext cx="7886700" cy="418132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65D5DC2-E7F3-4BA8-B182-E08A502D74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577828" y="2475310"/>
            <a:ext cx="2165747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65AF5-F195-4D61-A29A-76B4FF8647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C902A-206E-446B-B6F5-4B71C13FEF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 hasCustomPrompt="1"/>
          </p:nvPr>
        </p:nvSpPr>
        <p:spPr>
          <a:xfrm>
            <a:off x="3028951" y="2081049"/>
            <a:ext cx="5271594" cy="492052"/>
          </a:xfrm>
        </p:spPr>
        <p:txBody>
          <a:bodyPr anchor="t">
            <a:normAutofit/>
          </a:bodyPr>
          <a:lstStyle>
            <a:lvl1pPr algn="l">
              <a:defRPr sz="18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noProof="1" smtClean="0"/>
              <a:t>单击此处编辑标题</a:t>
            </a:r>
            <a:endParaRPr lang="zh-CN" altLang="en-US" noProof="1"/>
          </a:p>
        </p:txBody>
      </p:sp>
      <p:sp>
        <p:nvSpPr>
          <p:cNvPr id="9" name="文本占位符 2"/>
          <p:cNvSpPr>
            <a:spLocks noGrp="1"/>
          </p:cNvSpPr>
          <p:nvPr>
            <p:ph type="body" idx="1"/>
          </p:nvPr>
        </p:nvSpPr>
        <p:spPr>
          <a:xfrm>
            <a:off x="3028951" y="2610648"/>
            <a:ext cx="5271594" cy="428156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n-ea"/>
                <a:ea typeface="+mn-ea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8F308-96F5-4BE0-A77E-1727A9A42B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5800" y="265557"/>
            <a:ext cx="6559550" cy="639487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200151"/>
            <a:ext cx="3867150" cy="3394472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867150" cy="3394472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59EC3-609F-4662-8945-374ED471E1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3845"/>
            <a:ext cx="7886700" cy="869156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268017"/>
            <a:ext cx="3868737" cy="610790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8017"/>
            <a:ext cx="3887788" cy="610790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A01CF-047C-41EE-AEE3-E1F71237D8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3028950" y="2600100"/>
            <a:ext cx="3566250" cy="3914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ea"/>
                <a:ea typeface="+mn-ea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单击此处编辑文本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7A7C1-47D9-47FB-ABCA-31445FFF7F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24A03-9FD4-4006-9035-78402CA85F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3123900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2" name="图片占位符 2"/>
          <p:cNvSpPr>
            <a:spLocks noGrp="1"/>
          </p:cNvSpPr>
          <p:nvPr>
            <p:ph type="pic" idx="1"/>
          </p:nvPr>
        </p:nvSpPr>
        <p:spPr>
          <a:xfrm>
            <a:off x="3887788" y="342900"/>
            <a:ext cx="462915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13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57608-2F51-4983-98E9-C8CEAFBA59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56197" y="153592"/>
            <a:ext cx="6559153" cy="76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28" tIns="35243" rIns="67628" bIns="35243" numCol="1" anchor="ctr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200151"/>
            <a:ext cx="78867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FBE0C49-52FF-4FE3-843E-11BA386BE0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636B11AE-72BE-458E-89C4-ED2560485BA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hlink"/>
          </a:solidFill>
          <a:latin typeface="+mj-ea"/>
          <a:ea typeface="+mj-ea"/>
          <a:cs typeface="+mj-cs"/>
          <a:sym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1pPr>
      <a:lvl2pPr marL="6000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2pPr>
      <a:lvl3pPr marL="9429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3pPr>
      <a:lvl4pPr marL="1243330" indent="-214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4pPr>
      <a:lvl5pPr marL="1586230" indent="-214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ctrTitle"/>
          </p:nvPr>
        </p:nvSpPr>
        <p:spPr>
          <a:xfrm>
            <a:off x="0" y="1139943"/>
            <a:ext cx="9144000" cy="1318022"/>
          </a:xfrm>
        </p:spPr>
        <p:txBody>
          <a:bodyPr/>
          <a:lstStyle/>
          <a:p>
            <a:r>
              <a:rPr lang="en-US" altLang="zh-C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Unit 1 </a:t>
            </a:r>
            <a:br>
              <a:rPr lang="en-US" altLang="zh-C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</a:br>
            <a:r>
              <a:rPr lang="en-US" altLang="zh-C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This is </a:t>
            </a:r>
            <a:r>
              <a:rPr lang="en-US" altLang="zh-C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my new </a:t>
            </a:r>
            <a:r>
              <a:rPr lang="en-US" altLang="zh-C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friend!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252431"/>
            <a:ext cx="9144000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>
            <a:miter/>
          </a:ln>
        </p:spPr>
        <p:txBody>
          <a:bodyPr/>
          <a:lstStyle/>
          <a:p>
            <a:pPr marL="0" indent="0" algn="ctr">
              <a:buNone/>
            </a:pPr>
            <a:r>
              <a:rPr lang="en-US" altLang="zh-CN" sz="6600" i="1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see you</a:t>
            </a:r>
          </a:p>
        </p:txBody>
      </p:sp>
      <p:pic>
        <p:nvPicPr>
          <p:cNvPr id="2048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06216" y="2377679"/>
            <a:ext cx="16859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Canada                  Singapore</a:t>
            </a:r>
            <a:br>
              <a:rPr lang="en-US" altLang="zh-CN" dirty="0" smtClean="0"/>
            </a:br>
            <a:endParaRPr lang="en-US" altLang="zh-CN" dirty="0" smtClean="0"/>
          </a:p>
        </p:txBody>
      </p:sp>
      <p:pic>
        <p:nvPicPr>
          <p:cNvPr id="12291" name="图片 3" descr="Canada 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1" y="1640681"/>
            <a:ext cx="3911204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图片 3" descr="Singapore 0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 flipV="1">
            <a:off x="4423173" y="640557"/>
            <a:ext cx="4525565" cy="33944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latin typeface="Times New Roman" panose="02020603050405020304" pitchFamily="18" charset="0"/>
              </a:rPr>
              <a:t>friends</a:t>
            </a:r>
          </a:p>
        </p:txBody>
      </p:sp>
      <p:pic>
        <p:nvPicPr>
          <p:cNvPr id="13314" name="图片 3" descr="friends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75422" y="914401"/>
            <a:ext cx="4157663" cy="3118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>
                <a:latin typeface="Times New Roman" panose="02020603050405020304" pitchFamily="18" charset="0"/>
              </a:rPr>
              <a:t>friends</a:t>
            </a:r>
          </a:p>
          <a:p>
            <a:endParaRPr lang="zh-CN" altLang="en-US" sz="3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说说你来自哪里？</a:t>
            </a:r>
          </a:p>
        </p:txBody>
      </p:sp>
      <p:sp>
        <p:nvSpPr>
          <p:cNvPr id="14338" name="内容占位符 2"/>
          <p:cNvSpPr>
            <a:spLocks noGrp="1" noChangeArrowheads="1"/>
          </p:cNvSpPr>
          <p:nvPr>
            <p:ph idx="1"/>
          </p:nvPr>
        </p:nvSpPr>
        <p:spPr>
          <a:xfrm>
            <a:off x="1165623" y="1200151"/>
            <a:ext cx="7349728" cy="3394472"/>
          </a:xfrm>
        </p:spPr>
        <p:txBody>
          <a:bodyPr/>
          <a:lstStyle/>
          <a:p>
            <a:r>
              <a:rPr lang="en-US" altLang="zh-CN" sz="4100" dirty="0">
                <a:latin typeface="Times New Roman" panose="02020603050405020304" pitchFamily="18" charset="0"/>
              </a:rPr>
              <a:t>Where are you from?</a:t>
            </a:r>
            <a:br>
              <a:rPr lang="en-US" altLang="zh-CN" sz="4100" dirty="0">
                <a:latin typeface="Times New Roman" panose="02020603050405020304" pitchFamily="18" charset="0"/>
              </a:rPr>
            </a:br>
            <a:endParaRPr lang="en-US" altLang="zh-CN" sz="4100" dirty="0">
              <a:latin typeface="Times New Roman" panose="02020603050405020304" pitchFamily="18" charset="0"/>
            </a:endParaRPr>
          </a:p>
          <a:p>
            <a:r>
              <a:rPr lang="en-US" altLang="zh-CN" sz="4100" b="1" dirty="0">
                <a:latin typeface="Times New Roman" panose="02020603050405020304" pitchFamily="18" charset="0"/>
              </a:rPr>
              <a:t>I’m from Singapore</a:t>
            </a:r>
          </a:p>
          <a:p>
            <a:r>
              <a:rPr lang="en-US" altLang="zh-CN" sz="4100" dirty="0">
                <a:latin typeface="Times New Roman" panose="02020603050405020304" pitchFamily="18" charset="0"/>
              </a:rPr>
              <a:t>I’m from Canada.</a:t>
            </a:r>
          </a:p>
          <a:p>
            <a:endParaRPr lang="zh-CN" altLang="en-US" sz="4100" b="1" dirty="0">
              <a:latin typeface="Times New Roman" panose="02020603050405020304" pitchFamily="18" charset="0"/>
            </a:endParaRPr>
          </a:p>
        </p:txBody>
      </p:sp>
      <p:pic>
        <p:nvPicPr>
          <p:cNvPr id="14339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0510" y="1669256"/>
            <a:ext cx="15716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zh-CN" smtClean="0"/>
          </a:p>
        </p:txBody>
      </p:sp>
      <p:sp>
        <p:nvSpPr>
          <p:cNvPr id="15362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6000" b="1" i="1"/>
              <a:t>Yeah! we are good friends!</a:t>
            </a:r>
          </a:p>
        </p:txBody>
      </p:sp>
      <p:pic>
        <p:nvPicPr>
          <p:cNvPr id="15363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50556" y="2491979"/>
            <a:ext cx="241458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拓展知识</a:t>
            </a:r>
          </a:p>
        </p:txBody>
      </p:sp>
      <p:sp>
        <p:nvSpPr>
          <p:cNvPr id="16386" name="内容占位符 2"/>
          <p:cNvSpPr>
            <a:spLocks noGrp="1" noChangeArrowheads="1"/>
          </p:cNvSpPr>
          <p:nvPr>
            <p:ph idx="1"/>
          </p:nvPr>
        </p:nvSpPr>
        <p:spPr>
          <a:xfrm>
            <a:off x="1302544" y="1200151"/>
            <a:ext cx="7212806" cy="3394472"/>
          </a:xfrm>
        </p:spPr>
        <p:txBody>
          <a:bodyPr/>
          <a:lstStyle/>
          <a:p>
            <a:r>
              <a:rPr lang="en-US" altLang="zh-CN" sz="2100" dirty="0">
                <a:latin typeface="Times New Roman" panose="02020603050405020304" pitchFamily="18" charset="0"/>
              </a:rPr>
              <a:t>good</a:t>
            </a:r>
          </a:p>
          <a:p>
            <a:r>
              <a:rPr lang="zh-CN" altLang="en-US" sz="2100" dirty="0">
                <a:latin typeface="Times New Roman" panose="02020603050405020304" pitchFamily="18" charset="0"/>
              </a:rPr>
              <a:t>词组</a:t>
            </a: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be good at      </a:t>
            </a:r>
            <a:r>
              <a:rPr lang="zh-CN" altLang="en-US" sz="2100" dirty="0">
                <a:latin typeface="Times New Roman" panose="02020603050405020304" pitchFamily="18" charset="0"/>
              </a:rPr>
              <a:t>擅长于</a:t>
            </a:r>
          </a:p>
          <a:p>
            <a:r>
              <a:rPr lang="en-US" altLang="zh-CN" sz="2100" dirty="0" err="1">
                <a:latin typeface="Times New Roman" panose="02020603050405020304" pitchFamily="18" charset="0"/>
              </a:rPr>
              <a:t>eg:I’m</a:t>
            </a:r>
            <a:r>
              <a:rPr lang="en-US" altLang="zh-CN" sz="2100" dirty="0">
                <a:latin typeface="Times New Roman" panose="02020603050405020304" pitchFamily="18" charset="0"/>
              </a:rPr>
              <a:t> good at swimming.</a:t>
            </a:r>
          </a:p>
          <a:p>
            <a:r>
              <a:rPr lang="zh-CN" altLang="en-US" sz="2100" dirty="0">
                <a:latin typeface="Times New Roman" panose="02020603050405020304" pitchFamily="18" charset="0"/>
              </a:rPr>
              <a:t>我擅长于游泳。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拓展知识</a:t>
            </a:r>
          </a:p>
        </p:txBody>
      </p:sp>
      <p:sp>
        <p:nvSpPr>
          <p:cNvPr id="17410" name="内容占位符 2"/>
          <p:cNvSpPr>
            <a:spLocks noGrp="1" noChangeArrowheads="1"/>
          </p:cNvSpPr>
          <p:nvPr>
            <p:ph idx="1"/>
          </p:nvPr>
        </p:nvSpPr>
        <p:spPr>
          <a:xfrm>
            <a:off x="1337073" y="1200151"/>
            <a:ext cx="7178278" cy="3394472"/>
          </a:xfrm>
        </p:spPr>
        <p:txBody>
          <a:bodyPr/>
          <a:lstStyle/>
          <a:p>
            <a:r>
              <a:rPr lang="en-US" altLang="zh-CN" sz="2400" dirty="0"/>
              <a:t>friends</a:t>
            </a:r>
          </a:p>
          <a:p>
            <a:r>
              <a:rPr lang="en-US" altLang="zh-CN" sz="2400" dirty="0"/>
              <a:t>good friends   </a:t>
            </a:r>
            <a:r>
              <a:rPr lang="zh-CN" altLang="en-US" sz="2400" dirty="0"/>
              <a:t>好朋友</a:t>
            </a:r>
          </a:p>
          <a:p>
            <a:r>
              <a:rPr lang="en-US" altLang="zh-CN" sz="2400" dirty="0"/>
              <a:t>friendship   </a:t>
            </a:r>
            <a:r>
              <a:rPr lang="zh-CN" altLang="en-US" sz="2400" dirty="0"/>
              <a:t>友谊</a:t>
            </a:r>
          </a:p>
          <a:p>
            <a:endParaRPr lang="zh-CN" altLang="en-US" sz="2400" dirty="0"/>
          </a:p>
        </p:txBody>
      </p:sp>
      <p:pic>
        <p:nvPicPr>
          <p:cNvPr id="17411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1691879"/>
            <a:ext cx="1747838" cy="218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小题目</a:t>
            </a:r>
          </a:p>
        </p:txBody>
      </p:sp>
      <p:sp>
        <p:nvSpPr>
          <p:cNvPr id="18434" name="内容占位符 2"/>
          <p:cNvSpPr>
            <a:spLocks noGrp="1" noChangeArrowheads="1"/>
          </p:cNvSpPr>
          <p:nvPr>
            <p:ph idx="1"/>
          </p:nvPr>
        </p:nvSpPr>
        <p:spPr>
          <a:xfrm>
            <a:off x="1428750" y="1200151"/>
            <a:ext cx="7086600" cy="3394472"/>
          </a:xfrm>
        </p:spPr>
        <p:txBody>
          <a:bodyPr/>
          <a:lstStyle/>
          <a:p>
            <a:r>
              <a:rPr lang="zh-CN" altLang="en-US" dirty="0" smtClean="0"/>
              <a:t>一、翻译下列句子。</a:t>
            </a:r>
          </a:p>
          <a:p>
            <a:r>
              <a:rPr lang="zh-CN" altLang="en-US" dirty="0" smtClean="0"/>
              <a:t>1.很高兴再次见到你。_________________________.</a:t>
            </a:r>
          </a:p>
          <a:p>
            <a:r>
              <a:rPr lang="zh-CN" altLang="en-US" dirty="0" smtClean="0"/>
              <a:t>2.我来自中国。_________________________.</a:t>
            </a:r>
          </a:p>
          <a:p>
            <a:r>
              <a:rPr lang="zh-CN" altLang="en-US" dirty="0" smtClean="0"/>
              <a:t>3.我来自美国。_________________________.</a:t>
            </a:r>
          </a:p>
          <a:p>
            <a:r>
              <a:rPr lang="zh-CN" altLang="en-US" dirty="0" smtClean="0"/>
              <a:t>4.这是我的新朋友。_________________________.</a:t>
            </a:r>
          </a:p>
          <a:p>
            <a:r>
              <a:rPr lang="zh-CN" altLang="en-US" dirty="0" smtClean="0"/>
              <a:t>5.你好！我是吉姆。_________________________.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重点句型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40180" y="1211580"/>
            <a:ext cx="7075170" cy="3394710"/>
          </a:xfrm>
          <a:ln>
            <a:miter/>
          </a:ln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2100" noProof="1">
                <a:solidFill>
                  <a:schemeClr val="accent4"/>
                </a:solidFill>
                <a:latin typeface="+mn-lt"/>
              </a:rPr>
              <a:t>Where </a:t>
            </a:r>
            <a:r>
              <a:rPr lang="en-US" altLang="zh-CN" sz="2100" noProof="1">
                <a:solidFill>
                  <a:schemeClr val="accent4"/>
                </a:solidFill>
                <a:latin typeface="Times New Roman" panose="02020603050405020304" pitchFamily="18" charset="0"/>
              </a:rPr>
              <a:t>are </a:t>
            </a:r>
            <a:r>
              <a:rPr lang="en-US" altLang="zh-CN" sz="2100" noProof="1">
                <a:solidFill>
                  <a:schemeClr val="accent4"/>
                </a:solidFill>
                <a:latin typeface="+mn-lt"/>
              </a:rPr>
              <a:t>you from? </a:t>
            </a:r>
            <a:r>
              <a:rPr lang="en-US" altLang="zh-CN" sz="2100" noProof="1">
                <a:solidFill>
                  <a:schemeClr val="accent4"/>
                </a:solidFill>
              </a:rPr>
              <a:t> </a:t>
            </a:r>
            <a:r>
              <a:rPr lang="zh-CN" altLang="en-US" sz="2100" noProof="1">
                <a:solidFill>
                  <a:schemeClr val="accent4"/>
                </a:solidFill>
              </a:rPr>
              <a:t>你来自哪里？</a:t>
            </a:r>
          </a:p>
          <a:p>
            <a:r>
              <a:rPr lang="en-US" altLang="zh-CN" sz="2100" noProof="1">
                <a:solidFill>
                  <a:schemeClr val="accent4"/>
                </a:solidFill>
              </a:rPr>
              <a:t>I'm from China</a:t>
            </a:r>
          </a:p>
          <a:p>
            <a:r>
              <a:rPr lang="zh-CN" altLang="en-US" sz="2100" noProof="1">
                <a:solidFill>
                  <a:schemeClr val="accent4"/>
                </a:solidFill>
              </a:rPr>
              <a:t>等同于   </a:t>
            </a:r>
          </a:p>
          <a:p>
            <a:r>
              <a:rPr lang="en-US" altLang="zh-CN" sz="2100" noProof="1">
                <a:solidFill>
                  <a:schemeClr val="accent4"/>
                </a:solidFill>
              </a:rPr>
              <a:t>Where do you come from?    </a:t>
            </a:r>
            <a:r>
              <a:rPr lang="zh-CN" altLang="en-US" sz="2100" noProof="1">
                <a:solidFill>
                  <a:schemeClr val="accent4"/>
                </a:solidFill>
              </a:rPr>
              <a:t>你来自哪里？</a:t>
            </a:r>
          </a:p>
          <a:p>
            <a:r>
              <a:rPr lang="en-US" altLang="zh-CN" sz="2100" noProof="1">
                <a:solidFill>
                  <a:schemeClr val="accent4"/>
                </a:solidFill>
              </a:rPr>
              <a:t>I come from China.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heme/theme1.xml><?xml version="1.0" encoding="utf-8"?>
<a:theme xmlns:a="http://schemas.openxmlformats.org/drawingml/2006/main" name="WWW.2PPT.COM&#10;">
  <a:themeElements>
    <a:clrScheme name="自定义 16">
      <a:dk1>
        <a:srgbClr val="000000"/>
      </a:dk1>
      <a:lt1>
        <a:srgbClr val="FFFFFF"/>
      </a:lt1>
      <a:dk2>
        <a:srgbClr val="009999"/>
      </a:dk2>
      <a:lt2>
        <a:srgbClr val="808080"/>
      </a:lt2>
      <a:accent1>
        <a:srgbClr val="FF7C8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全屏显示(16:9)</PresentationFormat>
  <Paragraphs>34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Unit 1  This is my new friend!</vt:lpstr>
      <vt:lpstr>Canada                  Singapore </vt:lpstr>
      <vt:lpstr>friends</vt:lpstr>
      <vt:lpstr>说说你来自哪里？</vt:lpstr>
      <vt:lpstr>PowerPoint 演示文稿</vt:lpstr>
      <vt:lpstr>拓展知识</vt:lpstr>
      <vt:lpstr>拓展知识</vt:lpstr>
      <vt:lpstr>小题目</vt:lpstr>
      <vt:lpstr>重点句型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2016-05-29T12:36:00Z</dcterms:created>
  <dcterms:modified xsi:type="dcterms:W3CDTF">2023-01-16T22:34:34Z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95D40311E51C4D508848E3FB9BAAC0DD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