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4" r:id="rId18"/>
    <p:sldId id="273" r:id="rId19"/>
    <p:sldId id="275" r:id="rId20"/>
    <p:sldId id="276" r:id="rId21"/>
    <p:sldId id="277" r:id="rId22"/>
    <p:sldId id="278" r:id="rId23"/>
    <p:sldId id="279" r:id="rId24"/>
    <p:sldId id="282"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26"/>
    <a:srgbClr val="C5C5C5"/>
    <a:srgbClr val="FFA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7" autoAdjust="0"/>
    <p:restoredTop sz="94660"/>
  </p:normalViewPr>
  <p:slideViewPr>
    <p:cSldViewPr snapToGrid="0">
      <p:cViewPr>
        <p:scale>
          <a:sx n="50" d="100"/>
          <a:sy n="50" d="100"/>
        </p:scale>
        <p:origin x="-474"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A43E"/>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506-47A1-9FE3-4A7D7CE9409A}"/>
            </c:ext>
          </c:extLst>
        </c:ser>
        <c:ser>
          <c:idx val="1"/>
          <c:order val="1"/>
          <c:tx>
            <c:strRef>
              <c:f>Sheet1!$C$1</c:f>
              <c:strCache>
                <c:ptCount val="1"/>
                <c:pt idx="0">
                  <c:v>系列 2</c:v>
                </c:pt>
              </c:strCache>
            </c:strRef>
          </c:tx>
          <c:spPr>
            <a:solidFill>
              <a:srgbClr val="C5C5C5"/>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506-47A1-9FE3-4A7D7CE9409A}"/>
            </c:ext>
          </c:extLst>
        </c:ser>
        <c:ser>
          <c:idx val="2"/>
          <c:order val="2"/>
          <c:tx>
            <c:strRef>
              <c:f>Sheet1!$D$1</c:f>
              <c:strCache>
                <c:ptCount val="1"/>
                <c:pt idx="0">
                  <c:v>系列 3</c:v>
                </c:pt>
              </c:strCache>
            </c:strRef>
          </c:tx>
          <c:spPr>
            <a:solidFill>
              <a:srgbClr val="FF8826"/>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506-47A1-9FE3-4A7D7CE9409A}"/>
            </c:ext>
          </c:extLst>
        </c:ser>
        <c:dLbls>
          <c:showLegendKey val="0"/>
          <c:showVal val="0"/>
          <c:showCatName val="0"/>
          <c:showSerName val="0"/>
          <c:showPercent val="0"/>
          <c:showBubbleSize val="0"/>
        </c:dLbls>
        <c:gapWidth val="219"/>
        <c:overlap val="-27"/>
        <c:axId val="555177472"/>
        <c:axId val="555179008"/>
      </c:barChart>
      <c:catAx>
        <c:axId val="55517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555179008"/>
        <c:crosses val="autoZero"/>
        <c:auto val="1"/>
        <c:lblAlgn val="ctr"/>
        <c:lblOffset val="100"/>
        <c:noMultiLvlLbl val="0"/>
      </c:catAx>
      <c:valAx>
        <c:axId val="55517900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55517747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7136C-329D-4FE2-9A6D-EED92310351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C1B75-F2F3-4B5D-8D40-57C78CCEDC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CC1B75-F2F3-4B5D-8D40-57C78CCEDC9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8BF3CC5-574F-42A4-8C2A-A017C5B350F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CFC197-3E43-4849-9ABE-C936DDD8F5B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3CC5-574F-42A4-8C2A-A017C5B350F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FC197-3E43-4849-9ABE-C936DDD8F5B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0" y="0"/>
            <a:ext cx="12192000" cy="6858000"/>
          </a:xfrm>
          <a:prstGeom prst="rect">
            <a:avLst/>
          </a:prstGeom>
        </p:spPr>
      </p:pic>
      <p:sp>
        <p:nvSpPr>
          <p:cNvPr id="10" name="文本框 9"/>
          <p:cNvSpPr txBox="1"/>
          <p:nvPr/>
        </p:nvSpPr>
        <p:spPr>
          <a:xfrm>
            <a:off x="5772150" y="3505200"/>
            <a:ext cx="6643165" cy="1015663"/>
          </a:xfrm>
          <a:prstGeom prst="rect">
            <a:avLst/>
          </a:prstGeom>
          <a:noFill/>
        </p:spPr>
        <p:txBody>
          <a:bodyPr wrap="none" rtlCol="0">
            <a:spAutoFit/>
          </a:bodyPr>
          <a:lstStyle/>
          <a:p>
            <a:r>
              <a:rPr lang="zh-CN" altLang="en-US" sz="6000" spc="300" dirty="0" smtClean="0">
                <a:solidFill>
                  <a:schemeClr val="tx1">
                    <a:lumMod val="75000"/>
                    <a:lumOff val="25000"/>
                  </a:schemeClr>
                </a:solidFill>
                <a:latin typeface="方正尚酷简体" panose="02000000000000000000" pitchFamily="2" charset="-122"/>
                <a:ea typeface="方正尚酷简体" panose="02000000000000000000" pitchFamily="2" charset="-122"/>
                <a:cs typeface="+mn-ea"/>
                <a:sym typeface="+mn-lt"/>
              </a:rPr>
              <a:t>岗位竞聘</a:t>
            </a:r>
            <a:r>
              <a:rPr lang="en-US" altLang="zh-CN" sz="6000" spc="300" dirty="0" smtClean="0">
                <a:solidFill>
                  <a:schemeClr val="tx1">
                    <a:lumMod val="75000"/>
                    <a:lumOff val="25000"/>
                  </a:schemeClr>
                </a:solidFill>
                <a:latin typeface="方正尚酷简体" panose="02000000000000000000" pitchFamily="2" charset="-122"/>
                <a:ea typeface="方正尚酷简体" panose="02000000000000000000" pitchFamily="2" charset="-122"/>
                <a:cs typeface="+mn-ea"/>
                <a:sym typeface="+mn-lt"/>
              </a:rPr>
              <a:t>PPT</a:t>
            </a:r>
            <a:r>
              <a:rPr lang="zh-CN" altLang="en-US" sz="6000" spc="300" dirty="0" smtClean="0">
                <a:solidFill>
                  <a:schemeClr val="tx1">
                    <a:lumMod val="75000"/>
                    <a:lumOff val="25000"/>
                  </a:schemeClr>
                </a:solidFill>
                <a:latin typeface="方正尚酷简体" panose="02000000000000000000" pitchFamily="2" charset="-122"/>
                <a:ea typeface="方正尚酷简体" panose="02000000000000000000" pitchFamily="2" charset="-122"/>
                <a:cs typeface="+mn-ea"/>
                <a:sym typeface="+mn-lt"/>
              </a:rPr>
              <a:t>模</a:t>
            </a:r>
            <a:r>
              <a:rPr lang="zh-CN" altLang="en-US" sz="6000" spc="300" dirty="0">
                <a:solidFill>
                  <a:schemeClr val="tx1">
                    <a:lumMod val="75000"/>
                    <a:lumOff val="25000"/>
                  </a:schemeClr>
                </a:solidFill>
                <a:latin typeface="方正尚酷简体" panose="02000000000000000000" pitchFamily="2" charset="-122"/>
                <a:ea typeface="方正尚酷简体" panose="02000000000000000000" pitchFamily="2" charset="-122"/>
                <a:cs typeface="+mn-ea"/>
                <a:sym typeface="+mn-lt"/>
              </a:rPr>
              <a:t>板</a:t>
            </a:r>
          </a:p>
        </p:txBody>
      </p:sp>
      <p:cxnSp>
        <p:nvCxnSpPr>
          <p:cNvPr id="12" name="直接连接符 11"/>
          <p:cNvCxnSpPr/>
          <p:nvPr/>
        </p:nvCxnSpPr>
        <p:spPr>
          <a:xfrm>
            <a:off x="6230679" y="4529465"/>
            <a:ext cx="5961321" cy="0"/>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121708" y="4725287"/>
            <a:ext cx="5262979" cy="400110"/>
            <a:chOff x="6121708" y="4725287"/>
            <a:chExt cx="5262979" cy="400110"/>
          </a:xfrm>
        </p:grpSpPr>
        <p:sp>
          <p:nvSpPr>
            <p:cNvPr id="15" name="矩形: 圆角 14"/>
            <p:cNvSpPr/>
            <p:nvPr/>
          </p:nvSpPr>
          <p:spPr>
            <a:xfrm>
              <a:off x="6121708" y="4742121"/>
              <a:ext cx="5262979" cy="369332"/>
            </a:xfrm>
            <a:prstGeom prst="roundRect">
              <a:avLst>
                <a:gd name="adj" fmla="val 50000"/>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6363917" y="4725287"/>
              <a:ext cx="4987456" cy="400110"/>
            </a:xfrm>
            <a:prstGeom prst="rect">
              <a:avLst/>
            </a:prstGeom>
            <a:noFill/>
          </p:spPr>
          <p:txBody>
            <a:bodyPr wrap="none" rtlCol="0">
              <a:spAutoFit/>
            </a:bodyPr>
            <a:lstStyle/>
            <a:p>
              <a:r>
                <a:rPr lang="en-US" altLang="zh-CN" sz="2000" spc="600" dirty="0" smtClean="0">
                  <a:solidFill>
                    <a:schemeClr val="bg1"/>
                  </a:solidFill>
                  <a:cs typeface="+mn-ea"/>
                  <a:sym typeface="+mn-lt"/>
                </a:rPr>
                <a:t>2030 POST COMPETITION</a:t>
              </a:r>
              <a:endParaRPr lang="zh-CN" altLang="en-US" sz="2000" spc="600" dirty="0">
                <a:solidFill>
                  <a:schemeClr val="bg1"/>
                </a:solidFill>
                <a:cs typeface="+mn-ea"/>
                <a:sym typeface="+mn-l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02</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工作经历</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sp>
        <p:nvSpPr>
          <p:cNvPr id="7" name="矩形 6"/>
          <p:cNvSpPr/>
          <p:nvPr/>
        </p:nvSpPr>
        <p:spPr>
          <a:xfrm>
            <a:off x="630621" y="3171986"/>
            <a:ext cx="10720551" cy="2766849"/>
          </a:xfrm>
          <a:prstGeom prst="rect">
            <a:avLst/>
          </a:prstGeom>
          <a:no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823546" y="1616790"/>
            <a:ext cx="1529255" cy="2442165"/>
            <a:chOff x="1823546" y="1574257"/>
            <a:chExt cx="1529255" cy="2442165"/>
          </a:xfrm>
        </p:grpSpPr>
        <p:sp>
          <p:nvSpPr>
            <p:cNvPr id="9" name="六边形 8"/>
            <p:cNvSpPr/>
            <p:nvPr/>
          </p:nvSpPr>
          <p:spPr>
            <a:xfrm rot="5400000">
              <a:off x="1701206" y="2364826"/>
              <a:ext cx="1773936" cy="1529255"/>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 name="组合 9"/>
            <p:cNvGrpSpPr/>
            <p:nvPr/>
          </p:nvGrpSpPr>
          <p:grpSpPr>
            <a:xfrm>
              <a:off x="2034977" y="1574257"/>
              <a:ext cx="1106393" cy="1948508"/>
              <a:chOff x="2034977" y="1510459"/>
              <a:chExt cx="1106393" cy="1948508"/>
            </a:xfrm>
          </p:grpSpPr>
          <p:sp>
            <p:nvSpPr>
              <p:cNvPr id="11" name="文本框 10"/>
              <p:cNvSpPr txBox="1"/>
              <p:nvPr/>
            </p:nvSpPr>
            <p:spPr>
              <a:xfrm>
                <a:off x="2222530" y="1510459"/>
                <a:ext cx="731289" cy="584775"/>
              </a:xfrm>
              <a:prstGeom prst="rect">
                <a:avLst/>
              </a:prstGeom>
              <a:noFill/>
            </p:spPr>
            <p:txBody>
              <a:bodyPr wrap="none" rtlCol="0">
                <a:spAutoFit/>
              </a:bodyPr>
              <a:lstStyle/>
              <a:p>
                <a:pPr algn="ctr"/>
                <a:r>
                  <a:rPr lang="en-US" altLang="zh-CN" sz="3200" b="1" dirty="0">
                    <a:solidFill>
                      <a:schemeClr val="tx1">
                        <a:lumMod val="75000"/>
                        <a:lumOff val="25000"/>
                      </a:schemeClr>
                    </a:solidFill>
                    <a:cs typeface="+mn-ea"/>
                    <a:sym typeface="+mn-lt"/>
                  </a:rPr>
                  <a:t>Q1</a:t>
                </a:r>
                <a:endParaRPr lang="zh-CN" altLang="en-US" sz="3200" b="1" dirty="0">
                  <a:solidFill>
                    <a:schemeClr val="tx1">
                      <a:lumMod val="75000"/>
                      <a:lumOff val="25000"/>
                    </a:schemeClr>
                  </a:solidFill>
                  <a:cs typeface="+mn-ea"/>
                  <a:sym typeface="+mn-lt"/>
                </a:endParaRPr>
              </a:p>
            </p:txBody>
          </p:sp>
          <p:sp>
            <p:nvSpPr>
              <p:cNvPr id="12" name="文本框 11"/>
              <p:cNvSpPr txBox="1"/>
              <p:nvPr/>
            </p:nvSpPr>
            <p:spPr>
              <a:xfrm>
                <a:off x="2034977" y="2751081"/>
                <a:ext cx="1106393" cy="707886"/>
              </a:xfrm>
              <a:prstGeom prst="rect">
                <a:avLst/>
              </a:prstGeom>
              <a:noFill/>
            </p:spPr>
            <p:txBody>
              <a:bodyPr wrap="none" rtlCol="0">
                <a:spAutoFit/>
              </a:bodyPr>
              <a:lstStyle/>
              <a:p>
                <a:pPr algn="ctr"/>
                <a:r>
                  <a:rPr lang="en-US" altLang="zh-CN" sz="4000" dirty="0">
                    <a:solidFill>
                      <a:schemeClr val="bg1"/>
                    </a:solidFill>
                    <a:cs typeface="+mn-ea"/>
                    <a:sym typeface="+mn-lt"/>
                  </a:rPr>
                  <a:t>45</a:t>
                </a:r>
                <a:r>
                  <a:rPr lang="en-US" altLang="zh-CN" sz="2800" dirty="0">
                    <a:solidFill>
                      <a:schemeClr val="bg1"/>
                    </a:solidFill>
                    <a:cs typeface="+mn-ea"/>
                    <a:sym typeface="+mn-lt"/>
                  </a:rPr>
                  <a:t>%</a:t>
                </a:r>
                <a:endParaRPr lang="zh-CN" altLang="en-US" sz="4000" dirty="0">
                  <a:solidFill>
                    <a:schemeClr val="bg1"/>
                  </a:solidFill>
                  <a:cs typeface="+mn-ea"/>
                  <a:sym typeface="+mn-lt"/>
                </a:endParaRPr>
              </a:p>
            </p:txBody>
          </p:sp>
        </p:grpSp>
      </p:grpSp>
      <p:grpSp>
        <p:nvGrpSpPr>
          <p:cNvPr id="13" name="组合 12"/>
          <p:cNvGrpSpPr/>
          <p:nvPr/>
        </p:nvGrpSpPr>
        <p:grpSpPr>
          <a:xfrm>
            <a:off x="4162097" y="1616790"/>
            <a:ext cx="1529255" cy="2442165"/>
            <a:chOff x="4162097" y="1574257"/>
            <a:chExt cx="1529255" cy="2442165"/>
          </a:xfrm>
        </p:grpSpPr>
        <p:sp>
          <p:nvSpPr>
            <p:cNvPr id="14" name="六边形 13"/>
            <p:cNvSpPr/>
            <p:nvPr/>
          </p:nvSpPr>
          <p:spPr>
            <a:xfrm rot="5400000">
              <a:off x="4039757" y="2364826"/>
              <a:ext cx="1773936" cy="1529255"/>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4389024" y="1574257"/>
              <a:ext cx="1106393" cy="1948508"/>
              <a:chOff x="2034977" y="1510459"/>
              <a:chExt cx="1106393" cy="1948508"/>
            </a:xfrm>
          </p:grpSpPr>
          <p:sp>
            <p:nvSpPr>
              <p:cNvPr id="16" name="文本框 15"/>
              <p:cNvSpPr txBox="1"/>
              <p:nvPr/>
            </p:nvSpPr>
            <p:spPr>
              <a:xfrm>
                <a:off x="2222529" y="1510459"/>
                <a:ext cx="731289" cy="584775"/>
              </a:xfrm>
              <a:prstGeom prst="rect">
                <a:avLst/>
              </a:prstGeom>
              <a:noFill/>
            </p:spPr>
            <p:txBody>
              <a:bodyPr wrap="none" rtlCol="0">
                <a:spAutoFit/>
              </a:bodyPr>
              <a:lstStyle/>
              <a:p>
                <a:pPr algn="ctr"/>
                <a:r>
                  <a:rPr lang="en-US" altLang="zh-CN" sz="3200" b="1" dirty="0">
                    <a:solidFill>
                      <a:schemeClr val="tx1">
                        <a:lumMod val="75000"/>
                        <a:lumOff val="25000"/>
                      </a:schemeClr>
                    </a:solidFill>
                    <a:cs typeface="+mn-ea"/>
                    <a:sym typeface="+mn-lt"/>
                  </a:rPr>
                  <a:t>Q2</a:t>
                </a:r>
                <a:endParaRPr lang="zh-CN" altLang="en-US" sz="3200" b="1" dirty="0">
                  <a:solidFill>
                    <a:schemeClr val="tx1">
                      <a:lumMod val="75000"/>
                      <a:lumOff val="25000"/>
                    </a:schemeClr>
                  </a:solidFill>
                  <a:cs typeface="+mn-ea"/>
                  <a:sym typeface="+mn-lt"/>
                </a:endParaRPr>
              </a:p>
            </p:txBody>
          </p:sp>
          <p:sp>
            <p:nvSpPr>
              <p:cNvPr id="17" name="文本框 16"/>
              <p:cNvSpPr txBox="1"/>
              <p:nvPr/>
            </p:nvSpPr>
            <p:spPr>
              <a:xfrm>
                <a:off x="2034977" y="2751081"/>
                <a:ext cx="1106393" cy="707886"/>
              </a:xfrm>
              <a:prstGeom prst="rect">
                <a:avLst/>
              </a:prstGeom>
              <a:noFill/>
            </p:spPr>
            <p:txBody>
              <a:bodyPr wrap="none" rtlCol="0">
                <a:spAutoFit/>
              </a:bodyPr>
              <a:lstStyle/>
              <a:p>
                <a:pPr algn="ctr"/>
                <a:r>
                  <a:rPr lang="en-US" altLang="zh-CN" sz="4000" dirty="0">
                    <a:solidFill>
                      <a:schemeClr val="bg1"/>
                    </a:solidFill>
                    <a:cs typeface="+mn-ea"/>
                    <a:sym typeface="+mn-lt"/>
                  </a:rPr>
                  <a:t>65</a:t>
                </a:r>
                <a:r>
                  <a:rPr lang="en-US" altLang="zh-CN" sz="2800" dirty="0">
                    <a:solidFill>
                      <a:schemeClr val="bg1"/>
                    </a:solidFill>
                    <a:cs typeface="+mn-ea"/>
                    <a:sym typeface="+mn-lt"/>
                  </a:rPr>
                  <a:t>%</a:t>
                </a:r>
                <a:endParaRPr lang="zh-CN" altLang="en-US" sz="4000" dirty="0">
                  <a:solidFill>
                    <a:schemeClr val="bg1"/>
                  </a:solidFill>
                  <a:cs typeface="+mn-ea"/>
                  <a:sym typeface="+mn-lt"/>
                </a:endParaRPr>
              </a:p>
            </p:txBody>
          </p:sp>
        </p:grpSp>
      </p:grpSp>
      <p:grpSp>
        <p:nvGrpSpPr>
          <p:cNvPr id="18" name="组合 17"/>
          <p:cNvGrpSpPr/>
          <p:nvPr/>
        </p:nvGrpSpPr>
        <p:grpSpPr>
          <a:xfrm>
            <a:off x="6500648" y="1616790"/>
            <a:ext cx="1529255" cy="2442165"/>
            <a:chOff x="6500648" y="1574257"/>
            <a:chExt cx="1529255" cy="2442165"/>
          </a:xfrm>
        </p:grpSpPr>
        <p:sp>
          <p:nvSpPr>
            <p:cNvPr id="19" name="六边形 18"/>
            <p:cNvSpPr/>
            <p:nvPr/>
          </p:nvSpPr>
          <p:spPr>
            <a:xfrm rot="5400000">
              <a:off x="6378308" y="2364826"/>
              <a:ext cx="1773936" cy="1529255"/>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20" name="组合 19"/>
            <p:cNvGrpSpPr/>
            <p:nvPr/>
          </p:nvGrpSpPr>
          <p:grpSpPr>
            <a:xfrm>
              <a:off x="6719827" y="1574257"/>
              <a:ext cx="1106393" cy="1948508"/>
              <a:chOff x="2034977" y="1510459"/>
              <a:chExt cx="1106393" cy="1948508"/>
            </a:xfrm>
          </p:grpSpPr>
          <p:sp>
            <p:nvSpPr>
              <p:cNvPr id="21" name="文本框 20"/>
              <p:cNvSpPr txBox="1"/>
              <p:nvPr/>
            </p:nvSpPr>
            <p:spPr>
              <a:xfrm>
                <a:off x="2222529" y="1510459"/>
                <a:ext cx="731289" cy="584775"/>
              </a:xfrm>
              <a:prstGeom prst="rect">
                <a:avLst/>
              </a:prstGeom>
              <a:noFill/>
            </p:spPr>
            <p:txBody>
              <a:bodyPr wrap="none" rtlCol="0">
                <a:spAutoFit/>
              </a:bodyPr>
              <a:lstStyle/>
              <a:p>
                <a:pPr algn="ctr"/>
                <a:r>
                  <a:rPr lang="en-US" altLang="zh-CN" sz="3200" b="1" dirty="0">
                    <a:solidFill>
                      <a:schemeClr val="tx1">
                        <a:lumMod val="75000"/>
                        <a:lumOff val="25000"/>
                      </a:schemeClr>
                    </a:solidFill>
                    <a:cs typeface="+mn-ea"/>
                    <a:sym typeface="+mn-lt"/>
                  </a:rPr>
                  <a:t>Q3</a:t>
                </a:r>
                <a:endParaRPr lang="zh-CN" altLang="en-US" sz="3200" b="1" dirty="0">
                  <a:solidFill>
                    <a:schemeClr val="tx1">
                      <a:lumMod val="75000"/>
                      <a:lumOff val="25000"/>
                    </a:schemeClr>
                  </a:solidFill>
                  <a:cs typeface="+mn-ea"/>
                  <a:sym typeface="+mn-lt"/>
                </a:endParaRPr>
              </a:p>
            </p:txBody>
          </p:sp>
          <p:sp>
            <p:nvSpPr>
              <p:cNvPr id="22" name="文本框 21"/>
              <p:cNvSpPr txBox="1"/>
              <p:nvPr/>
            </p:nvSpPr>
            <p:spPr>
              <a:xfrm>
                <a:off x="2034977" y="2751081"/>
                <a:ext cx="1106393" cy="707886"/>
              </a:xfrm>
              <a:prstGeom prst="rect">
                <a:avLst/>
              </a:prstGeom>
              <a:noFill/>
            </p:spPr>
            <p:txBody>
              <a:bodyPr wrap="none" rtlCol="0">
                <a:spAutoFit/>
              </a:bodyPr>
              <a:lstStyle/>
              <a:p>
                <a:pPr algn="ctr"/>
                <a:r>
                  <a:rPr lang="en-US" altLang="zh-CN" sz="4000" dirty="0">
                    <a:solidFill>
                      <a:schemeClr val="bg1"/>
                    </a:solidFill>
                    <a:cs typeface="+mn-ea"/>
                    <a:sym typeface="+mn-lt"/>
                  </a:rPr>
                  <a:t>80</a:t>
                </a:r>
                <a:r>
                  <a:rPr lang="en-US" altLang="zh-CN" sz="2800" dirty="0">
                    <a:solidFill>
                      <a:schemeClr val="bg1"/>
                    </a:solidFill>
                    <a:cs typeface="+mn-ea"/>
                    <a:sym typeface="+mn-lt"/>
                  </a:rPr>
                  <a:t>%</a:t>
                </a:r>
                <a:endParaRPr lang="zh-CN" altLang="en-US" sz="4000" dirty="0">
                  <a:solidFill>
                    <a:schemeClr val="bg1"/>
                  </a:solidFill>
                  <a:cs typeface="+mn-ea"/>
                  <a:sym typeface="+mn-lt"/>
                </a:endParaRPr>
              </a:p>
            </p:txBody>
          </p:sp>
        </p:grpSp>
      </p:grpSp>
      <p:grpSp>
        <p:nvGrpSpPr>
          <p:cNvPr id="23" name="组合 22"/>
          <p:cNvGrpSpPr/>
          <p:nvPr/>
        </p:nvGrpSpPr>
        <p:grpSpPr>
          <a:xfrm>
            <a:off x="8839199" y="1616790"/>
            <a:ext cx="1529255" cy="2442165"/>
            <a:chOff x="8839199" y="1574257"/>
            <a:chExt cx="1529255" cy="2442165"/>
          </a:xfrm>
        </p:grpSpPr>
        <p:sp>
          <p:nvSpPr>
            <p:cNvPr id="24" name="六边形 23"/>
            <p:cNvSpPr/>
            <p:nvPr/>
          </p:nvSpPr>
          <p:spPr>
            <a:xfrm rot="5400000">
              <a:off x="8716859" y="2364826"/>
              <a:ext cx="1773936" cy="1529255"/>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9050630" y="1574257"/>
              <a:ext cx="1106393" cy="1948508"/>
              <a:chOff x="2034977" y="1510459"/>
              <a:chExt cx="1106393" cy="1948508"/>
            </a:xfrm>
          </p:grpSpPr>
          <p:sp>
            <p:nvSpPr>
              <p:cNvPr id="26" name="文本框 25"/>
              <p:cNvSpPr txBox="1"/>
              <p:nvPr/>
            </p:nvSpPr>
            <p:spPr>
              <a:xfrm>
                <a:off x="2222529" y="1510459"/>
                <a:ext cx="731289" cy="584775"/>
              </a:xfrm>
              <a:prstGeom prst="rect">
                <a:avLst/>
              </a:prstGeom>
              <a:noFill/>
            </p:spPr>
            <p:txBody>
              <a:bodyPr wrap="none" rtlCol="0">
                <a:spAutoFit/>
              </a:bodyPr>
              <a:lstStyle/>
              <a:p>
                <a:pPr algn="ctr"/>
                <a:r>
                  <a:rPr lang="en-US" altLang="zh-CN" sz="3200" b="1" dirty="0">
                    <a:solidFill>
                      <a:schemeClr val="tx1">
                        <a:lumMod val="75000"/>
                        <a:lumOff val="25000"/>
                      </a:schemeClr>
                    </a:solidFill>
                    <a:cs typeface="+mn-ea"/>
                    <a:sym typeface="+mn-lt"/>
                  </a:rPr>
                  <a:t>Q4</a:t>
                </a:r>
                <a:endParaRPr lang="zh-CN" altLang="en-US" sz="3200" b="1" dirty="0">
                  <a:solidFill>
                    <a:schemeClr val="tx1">
                      <a:lumMod val="75000"/>
                      <a:lumOff val="25000"/>
                    </a:schemeClr>
                  </a:solidFill>
                  <a:cs typeface="+mn-ea"/>
                  <a:sym typeface="+mn-lt"/>
                </a:endParaRPr>
              </a:p>
            </p:txBody>
          </p:sp>
          <p:sp>
            <p:nvSpPr>
              <p:cNvPr id="27" name="文本框 26"/>
              <p:cNvSpPr txBox="1"/>
              <p:nvPr/>
            </p:nvSpPr>
            <p:spPr>
              <a:xfrm>
                <a:off x="2034977" y="2751081"/>
                <a:ext cx="1106393" cy="707886"/>
              </a:xfrm>
              <a:prstGeom prst="rect">
                <a:avLst/>
              </a:prstGeom>
              <a:noFill/>
            </p:spPr>
            <p:txBody>
              <a:bodyPr wrap="none" rtlCol="0">
                <a:spAutoFit/>
              </a:bodyPr>
              <a:lstStyle/>
              <a:p>
                <a:pPr algn="ctr"/>
                <a:r>
                  <a:rPr lang="en-US" altLang="zh-CN" sz="4000" dirty="0">
                    <a:solidFill>
                      <a:schemeClr val="bg1"/>
                    </a:solidFill>
                    <a:cs typeface="+mn-ea"/>
                    <a:sym typeface="+mn-lt"/>
                  </a:rPr>
                  <a:t>95</a:t>
                </a:r>
                <a:r>
                  <a:rPr lang="en-US" altLang="zh-CN" sz="2800" dirty="0">
                    <a:solidFill>
                      <a:schemeClr val="bg1"/>
                    </a:solidFill>
                    <a:cs typeface="+mn-ea"/>
                    <a:sym typeface="+mn-lt"/>
                  </a:rPr>
                  <a:t>%</a:t>
                </a:r>
                <a:endParaRPr lang="zh-CN" altLang="en-US" sz="4000" dirty="0">
                  <a:solidFill>
                    <a:schemeClr val="bg1"/>
                  </a:solidFill>
                  <a:cs typeface="+mn-ea"/>
                  <a:sym typeface="+mn-lt"/>
                </a:endParaRPr>
              </a:p>
            </p:txBody>
          </p:sp>
        </p:grpSp>
      </p:grpSp>
      <p:sp>
        <p:nvSpPr>
          <p:cNvPr id="28" name="文本框 27"/>
          <p:cNvSpPr txBox="1"/>
          <p:nvPr/>
        </p:nvSpPr>
        <p:spPr>
          <a:xfrm>
            <a:off x="1387019" y="4389443"/>
            <a:ext cx="9417963" cy="1246495"/>
          </a:xfrm>
          <a:prstGeom prst="rect">
            <a:avLst/>
          </a:prstGeom>
          <a:noFill/>
        </p:spPr>
        <p:txBody>
          <a:bodyPr wrap="none" rtlCol="0">
            <a:spAutoFit/>
          </a:bodyPr>
          <a:lstStyle/>
          <a:p>
            <a:pPr algn="ctr">
              <a:lnSpc>
                <a:spcPts val="3000"/>
              </a:lnSpc>
            </a:pPr>
            <a:r>
              <a:rPr lang="zh-CN" altLang="en-US" sz="2000" dirty="0">
                <a:solidFill>
                  <a:srgbClr val="3F3F3F"/>
                </a:solidFill>
                <a:cs typeface="+mn-ea"/>
                <a:sym typeface="+mn-lt"/>
              </a:rPr>
              <a:t>点击输入内容点击输入内容点击输入内容点击输入内容点击输入内容</a:t>
            </a:r>
            <a:endParaRPr lang="en-US" altLang="zh-CN" sz="2000" dirty="0">
              <a:solidFill>
                <a:srgbClr val="3F3F3F"/>
              </a:solidFill>
              <a:cs typeface="+mn-ea"/>
              <a:sym typeface="+mn-lt"/>
            </a:endParaRPr>
          </a:p>
          <a:p>
            <a:pPr algn="ctr">
              <a:lnSpc>
                <a:spcPts val="3000"/>
              </a:lnSpc>
            </a:pPr>
            <a:r>
              <a:rPr lang="zh-CN" altLang="en-US" sz="2000" dirty="0">
                <a:solidFill>
                  <a:srgbClr val="3F3F3F"/>
                </a:solidFill>
                <a:cs typeface="+mn-ea"/>
                <a:sym typeface="+mn-lt"/>
              </a:rPr>
              <a:t>点击输入内容点击输入内容点击输入内容点击输入内容点击输入内容点击输入内容</a:t>
            </a:r>
            <a:endParaRPr lang="en-US" altLang="zh-CN" sz="2000" dirty="0">
              <a:solidFill>
                <a:srgbClr val="3F3F3F"/>
              </a:solidFill>
              <a:cs typeface="+mn-ea"/>
              <a:sym typeface="+mn-lt"/>
            </a:endParaRPr>
          </a:p>
          <a:p>
            <a:pPr algn="ctr">
              <a:lnSpc>
                <a:spcPts val="3000"/>
              </a:lnSpc>
            </a:pPr>
            <a:r>
              <a:rPr lang="zh-CN" altLang="en-US" sz="2000" dirty="0">
                <a:solidFill>
                  <a:srgbClr val="3F3F3F"/>
                </a:solidFill>
                <a:cs typeface="+mn-ea"/>
                <a:sym typeface="+mn-lt"/>
              </a:rPr>
              <a:t>点击输入内容点击输入内容点击输入内容点击输入内容点击输入内容点击输入内容</a:t>
            </a:r>
            <a:endParaRPr lang="en-US" altLang="zh-CN" sz="2000" dirty="0">
              <a:solidFill>
                <a:srgbClr val="3F3F3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16" presetClass="entr" presetSubtype="37" fill="hold" grpId="0" nodeType="withEffect">
                                  <p:stCondLst>
                                    <p:cond delay="75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1000"/>
                                        <p:tgtEl>
                                          <p:spTgt spid="7"/>
                                        </p:tgtEl>
                                      </p:cBhvr>
                                    </p:animEffect>
                                  </p:childTnLst>
                                </p:cTn>
                              </p:par>
                              <p:par>
                                <p:cTn id="28" presetID="42" presetClass="entr" presetSubtype="0" fill="hold" grpId="0" nodeType="withEffect">
                                  <p:stCondLst>
                                    <p:cond delay="125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02</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工作经历</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cxnSp>
        <p:nvCxnSpPr>
          <p:cNvPr id="7" name="直接连接符 6"/>
          <p:cNvCxnSpPr/>
          <p:nvPr/>
        </p:nvCxnSpPr>
        <p:spPr>
          <a:xfrm flipH="1">
            <a:off x="2717442" y="3429000"/>
            <a:ext cx="9474558" cy="0"/>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250061" y="1753188"/>
            <a:ext cx="2492990" cy="4013345"/>
            <a:chOff x="4250061" y="1753188"/>
            <a:chExt cx="2492990" cy="4013345"/>
          </a:xfrm>
        </p:grpSpPr>
        <p:sp>
          <p:nvSpPr>
            <p:cNvPr id="9" name="六边形 8"/>
            <p:cNvSpPr/>
            <p:nvPr/>
          </p:nvSpPr>
          <p:spPr>
            <a:xfrm rot="5400000">
              <a:off x="4598955" y="2664373"/>
              <a:ext cx="1773936" cy="1529255"/>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 name="组合 9"/>
            <p:cNvGrpSpPr/>
            <p:nvPr/>
          </p:nvGrpSpPr>
          <p:grpSpPr>
            <a:xfrm>
              <a:off x="4250061" y="1753188"/>
              <a:ext cx="2492990" cy="4013345"/>
              <a:chOff x="4250061" y="1753188"/>
              <a:chExt cx="2492990" cy="4013345"/>
            </a:xfrm>
          </p:grpSpPr>
          <p:sp>
            <p:nvSpPr>
              <p:cNvPr id="12" name="文本框 11"/>
              <p:cNvSpPr txBox="1"/>
              <p:nvPr/>
            </p:nvSpPr>
            <p:spPr>
              <a:xfrm>
                <a:off x="4556531" y="1753188"/>
                <a:ext cx="1858779" cy="584775"/>
              </a:xfrm>
              <a:prstGeom prst="rect">
                <a:avLst/>
              </a:prstGeom>
              <a:noFill/>
            </p:spPr>
            <p:txBody>
              <a:bodyPr wrap="none" rtlCol="0">
                <a:spAutoFit/>
              </a:bodyPr>
              <a:lstStyle/>
              <a:p>
                <a:pPr algn="ctr"/>
                <a:r>
                  <a:rPr lang="zh-CN" altLang="en-US" sz="3200" b="1" dirty="0">
                    <a:solidFill>
                      <a:srgbClr val="3F3F3F"/>
                    </a:solidFill>
                    <a:cs typeface="+mn-ea"/>
                    <a:sym typeface="+mn-lt"/>
                  </a:rPr>
                  <a:t>第一阶段</a:t>
                </a:r>
              </a:p>
            </p:txBody>
          </p:sp>
          <p:sp>
            <p:nvSpPr>
              <p:cNvPr id="13" name="文本框 12"/>
              <p:cNvSpPr txBox="1"/>
              <p:nvPr/>
            </p:nvSpPr>
            <p:spPr>
              <a:xfrm>
                <a:off x="4250061" y="4520038"/>
                <a:ext cx="2492990" cy="1246495"/>
              </a:xfrm>
              <a:prstGeom prst="rect">
                <a:avLst/>
              </a:prstGeom>
              <a:noFill/>
            </p:spPr>
            <p:txBody>
              <a:bodyPr wrap="none" rtlCol="0" anchor="ctr">
                <a:spAutoFit/>
              </a:bodyPr>
              <a:lstStyle/>
              <a:p>
                <a:pPr algn="ctr">
                  <a:lnSpc>
                    <a:spcPts val="3000"/>
                  </a:lnSpc>
                </a:pPr>
                <a:r>
                  <a:rPr lang="zh-CN" altLang="en-US" dirty="0">
                    <a:solidFill>
                      <a:schemeClr val="tx1">
                        <a:lumMod val="95000"/>
                        <a:lumOff val="5000"/>
                      </a:schemeClr>
                    </a:solidFill>
                    <a:cs typeface="+mn-ea"/>
                    <a:sym typeface="+mn-lt"/>
                  </a:rPr>
                  <a:t>点击输入内容点击输入</a:t>
                </a:r>
                <a:endParaRPr lang="en-US" altLang="zh-CN" dirty="0">
                  <a:solidFill>
                    <a:schemeClr val="tx1">
                      <a:lumMod val="95000"/>
                      <a:lumOff val="5000"/>
                    </a:schemeClr>
                  </a:solidFill>
                  <a:cs typeface="+mn-ea"/>
                  <a:sym typeface="+mn-lt"/>
                </a:endParaRPr>
              </a:p>
              <a:p>
                <a:pPr algn="ctr">
                  <a:lnSpc>
                    <a:spcPts val="3000"/>
                  </a:lnSpc>
                </a:pPr>
                <a:r>
                  <a:rPr lang="zh-CN" altLang="en-US" dirty="0">
                    <a:solidFill>
                      <a:schemeClr val="tx1">
                        <a:lumMod val="95000"/>
                        <a:lumOff val="5000"/>
                      </a:schemeClr>
                    </a:solidFill>
                    <a:cs typeface="+mn-ea"/>
                    <a:sym typeface="+mn-lt"/>
                  </a:rPr>
                  <a:t>点击输入内容点击输入</a:t>
                </a:r>
              </a:p>
              <a:p>
                <a:pPr algn="ctr">
                  <a:lnSpc>
                    <a:spcPts val="3000"/>
                  </a:lnSpc>
                </a:pPr>
                <a:r>
                  <a:rPr lang="zh-CN" altLang="en-US" dirty="0">
                    <a:solidFill>
                      <a:schemeClr val="tx1">
                        <a:lumMod val="95000"/>
                        <a:lumOff val="5000"/>
                      </a:schemeClr>
                    </a:solidFill>
                    <a:cs typeface="+mn-ea"/>
                    <a:sym typeface="+mn-lt"/>
                  </a:rPr>
                  <a:t>点击输入内容点击输入</a:t>
                </a:r>
              </a:p>
            </p:txBody>
          </p:sp>
        </p:grpSp>
        <p:pic>
          <p:nvPicPr>
            <p:cNvPr id="11" name="图片 10"/>
            <p:cNvPicPr>
              <a:picLocks noChangeAspect="1"/>
            </p:cNvPicPr>
            <p:nvPr/>
          </p:nvPicPr>
          <p:blipFill>
            <a:blip r:embed="rId3" cstate="print"/>
            <a:stretch>
              <a:fillRect/>
            </a:stretch>
          </p:blipFill>
          <p:spPr>
            <a:xfrm>
              <a:off x="5075599" y="3018678"/>
              <a:ext cx="820641" cy="820641"/>
            </a:xfrm>
            <a:prstGeom prst="rect">
              <a:avLst/>
            </a:prstGeom>
            <a:effectLst>
              <a:outerShdw blurRad="63500" sx="102000" sy="102000" algn="ctr" rotWithShape="0">
                <a:prstClr val="black">
                  <a:alpha val="40000"/>
                </a:prstClr>
              </a:outerShdw>
            </a:effectLst>
          </p:spPr>
        </p:pic>
      </p:grpSp>
      <p:grpSp>
        <p:nvGrpSpPr>
          <p:cNvPr id="14" name="组合 13"/>
          <p:cNvGrpSpPr/>
          <p:nvPr/>
        </p:nvGrpSpPr>
        <p:grpSpPr>
          <a:xfrm>
            <a:off x="7772537" y="1753188"/>
            <a:ext cx="2492990" cy="4013345"/>
            <a:chOff x="7772537" y="1753188"/>
            <a:chExt cx="2492990" cy="4013345"/>
          </a:xfrm>
        </p:grpSpPr>
        <p:sp>
          <p:nvSpPr>
            <p:cNvPr id="15" name="六边形 14"/>
            <p:cNvSpPr/>
            <p:nvPr/>
          </p:nvSpPr>
          <p:spPr>
            <a:xfrm rot="5400000">
              <a:off x="8132065" y="2664373"/>
              <a:ext cx="1773936" cy="1529255"/>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7772537" y="1753188"/>
              <a:ext cx="2492990" cy="4013345"/>
              <a:chOff x="4250061" y="1753188"/>
              <a:chExt cx="2492990" cy="4013345"/>
            </a:xfrm>
          </p:grpSpPr>
          <p:sp>
            <p:nvSpPr>
              <p:cNvPr id="18" name="文本框 17"/>
              <p:cNvSpPr txBox="1"/>
              <p:nvPr/>
            </p:nvSpPr>
            <p:spPr>
              <a:xfrm>
                <a:off x="4556531" y="1753188"/>
                <a:ext cx="1858779" cy="584775"/>
              </a:xfrm>
              <a:prstGeom prst="rect">
                <a:avLst/>
              </a:prstGeom>
              <a:noFill/>
            </p:spPr>
            <p:txBody>
              <a:bodyPr wrap="none" rtlCol="0">
                <a:spAutoFit/>
              </a:bodyPr>
              <a:lstStyle/>
              <a:p>
                <a:pPr algn="ctr"/>
                <a:r>
                  <a:rPr lang="zh-CN" altLang="en-US" sz="3200" b="1" dirty="0">
                    <a:solidFill>
                      <a:srgbClr val="3F3F3F"/>
                    </a:solidFill>
                    <a:cs typeface="+mn-ea"/>
                    <a:sym typeface="+mn-lt"/>
                  </a:rPr>
                  <a:t>第二阶段</a:t>
                </a:r>
              </a:p>
            </p:txBody>
          </p:sp>
          <p:sp>
            <p:nvSpPr>
              <p:cNvPr id="19" name="文本框 18"/>
              <p:cNvSpPr txBox="1"/>
              <p:nvPr/>
            </p:nvSpPr>
            <p:spPr>
              <a:xfrm>
                <a:off x="4250061" y="4520038"/>
                <a:ext cx="2492990" cy="1246495"/>
              </a:xfrm>
              <a:prstGeom prst="rect">
                <a:avLst/>
              </a:prstGeom>
              <a:noFill/>
            </p:spPr>
            <p:txBody>
              <a:bodyPr wrap="none" rtlCol="0" anchor="ctr">
                <a:spAutoFit/>
              </a:bodyPr>
              <a:lstStyle>
                <a:defPPr>
                  <a:defRPr lang="zh-CN"/>
                </a:defPPr>
                <a:lvl1pPr algn="ctr">
                  <a:lnSpc>
                    <a:spcPts val="3000"/>
                  </a:lnSpc>
                  <a:defRPr>
                    <a:solidFill>
                      <a:schemeClr val="tx1">
                        <a:lumMod val="95000"/>
                        <a:lumOff val="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点击输入内容点击输入</a:t>
                </a:r>
                <a:endParaRPr lang="en-US" altLang="zh-CN" dirty="0">
                  <a:latin typeface="+mn-lt"/>
                  <a:ea typeface="+mn-ea"/>
                  <a:cs typeface="+mn-ea"/>
                  <a:sym typeface="+mn-lt"/>
                </a:endParaRPr>
              </a:p>
              <a:p>
                <a:r>
                  <a:rPr lang="zh-CN" altLang="en-US" dirty="0">
                    <a:latin typeface="+mn-lt"/>
                    <a:ea typeface="+mn-ea"/>
                    <a:cs typeface="+mn-ea"/>
                    <a:sym typeface="+mn-lt"/>
                  </a:rPr>
                  <a:t>点击输入内容点击输入</a:t>
                </a:r>
              </a:p>
              <a:p>
                <a:r>
                  <a:rPr lang="zh-CN" altLang="en-US" dirty="0">
                    <a:latin typeface="+mn-lt"/>
                    <a:ea typeface="+mn-ea"/>
                    <a:cs typeface="+mn-ea"/>
                    <a:sym typeface="+mn-lt"/>
                  </a:rPr>
                  <a:t>点击输入内容点击输入</a:t>
                </a:r>
              </a:p>
            </p:txBody>
          </p:sp>
        </p:grpSp>
        <p:pic>
          <p:nvPicPr>
            <p:cNvPr id="17" name="图片 16"/>
            <p:cNvPicPr>
              <a:picLocks noChangeAspect="1"/>
            </p:cNvPicPr>
            <p:nvPr/>
          </p:nvPicPr>
          <p:blipFill>
            <a:blip r:embed="rId3" cstate="print"/>
            <a:stretch>
              <a:fillRect/>
            </a:stretch>
          </p:blipFill>
          <p:spPr>
            <a:xfrm>
              <a:off x="8608711" y="3018677"/>
              <a:ext cx="820641" cy="820641"/>
            </a:xfrm>
            <a:prstGeom prst="rect">
              <a:avLst/>
            </a:prstGeom>
            <a:effectLst>
              <a:outerShdw blurRad="63500" sx="102000" sy="102000" algn="ctr" rotWithShape="0">
                <a:prstClr val="black">
                  <a:alpha val="40000"/>
                </a:prstClr>
              </a:outerShdw>
            </a:effectLst>
          </p:spPr>
        </p:pic>
      </p:grpSp>
      <p:grpSp>
        <p:nvGrpSpPr>
          <p:cNvPr id="20" name="组合 19"/>
          <p:cNvGrpSpPr/>
          <p:nvPr/>
        </p:nvGrpSpPr>
        <p:grpSpPr>
          <a:xfrm>
            <a:off x="1465362" y="2780354"/>
            <a:ext cx="1297286" cy="1297286"/>
            <a:chOff x="1465362" y="2780354"/>
            <a:chExt cx="1297286" cy="1297286"/>
          </a:xfrm>
        </p:grpSpPr>
        <p:sp>
          <p:nvSpPr>
            <p:cNvPr id="21" name="椭圆 20"/>
            <p:cNvSpPr/>
            <p:nvPr/>
          </p:nvSpPr>
          <p:spPr>
            <a:xfrm>
              <a:off x="1465362" y="2780354"/>
              <a:ext cx="1297286" cy="1297286"/>
            </a:xfrm>
            <a:prstGeom prst="ellipse">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787633" y="3136609"/>
              <a:ext cx="652744" cy="584775"/>
            </a:xfrm>
            <a:prstGeom prst="rect">
              <a:avLst/>
            </a:prstGeom>
            <a:noFill/>
          </p:spPr>
          <p:txBody>
            <a:bodyPr wrap="non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0</a:t>
              </a:r>
              <a:r>
                <a:rPr lang="en-US" altLang="zh-CN" sz="2000" dirty="0">
                  <a:solidFill>
                    <a:schemeClr val="bg1"/>
                  </a:solidFill>
                  <a:effectLst>
                    <a:outerShdw blurRad="38100" dist="38100" dir="2700000" algn="tl">
                      <a:srgbClr val="000000">
                        <a:alpha val="43137"/>
                      </a:srgbClr>
                    </a:outerShdw>
                  </a:effectLst>
                  <a:cs typeface="+mn-ea"/>
                  <a:sym typeface="+mn-lt"/>
                </a:rPr>
                <a:t>%</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spTree>
  </p:cSld>
  <p:clrMapOvr>
    <a:masterClrMapping/>
  </p:clrMapOvr>
  <p:transition spd="slow" advClick="0" advTm="3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02</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工作经历</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cxnSp>
        <p:nvCxnSpPr>
          <p:cNvPr id="7" name="直接连接符 6"/>
          <p:cNvCxnSpPr/>
          <p:nvPr/>
        </p:nvCxnSpPr>
        <p:spPr>
          <a:xfrm flipH="1">
            <a:off x="0" y="3429000"/>
            <a:ext cx="9474558" cy="0"/>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981072" y="1742555"/>
            <a:ext cx="2492990" cy="4013345"/>
            <a:chOff x="981072" y="1742555"/>
            <a:chExt cx="2492990" cy="4013345"/>
          </a:xfrm>
        </p:grpSpPr>
        <p:sp>
          <p:nvSpPr>
            <p:cNvPr id="9" name="六边形 8"/>
            <p:cNvSpPr/>
            <p:nvPr/>
          </p:nvSpPr>
          <p:spPr>
            <a:xfrm rot="5400000">
              <a:off x="1340600" y="2664373"/>
              <a:ext cx="1773936" cy="1529255"/>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981072" y="1742555"/>
              <a:ext cx="2492990" cy="4013345"/>
              <a:chOff x="4250061" y="1753188"/>
              <a:chExt cx="2492990" cy="4013345"/>
            </a:xfrm>
          </p:grpSpPr>
          <p:sp>
            <p:nvSpPr>
              <p:cNvPr id="12" name="文本框 11"/>
              <p:cNvSpPr txBox="1"/>
              <p:nvPr/>
            </p:nvSpPr>
            <p:spPr>
              <a:xfrm>
                <a:off x="4556531" y="1753188"/>
                <a:ext cx="1858779" cy="584775"/>
              </a:xfrm>
              <a:prstGeom prst="rect">
                <a:avLst/>
              </a:prstGeom>
              <a:noFill/>
            </p:spPr>
            <p:txBody>
              <a:bodyPr wrap="none" rtlCol="0">
                <a:spAutoFit/>
              </a:bodyPr>
              <a:lstStyle/>
              <a:p>
                <a:pPr algn="ctr"/>
                <a:r>
                  <a:rPr lang="zh-CN" altLang="en-US" sz="3200" b="1" dirty="0">
                    <a:solidFill>
                      <a:srgbClr val="3F3F3F"/>
                    </a:solidFill>
                    <a:cs typeface="+mn-ea"/>
                    <a:sym typeface="+mn-lt"/>
                  </a:rPr>
                  <a:t>第三阶段</a:t>
                </a:r>
              </a:p>
            </p:txBody>
          </p:sp>
          <p:sp>
            <p:nvSpPr>
              <p:cNvPr id="13" name="文本框 12"/>
              <p:cNvSpPr txBox="1"/>
              <p:nvPr/>
            </p:nvSpPr>
            <p:spPr>
              <a:xfrm>
                <a:off x="4250061" y="4520038"/>
                <a:ext cx="2492990" cy="1246495"/>
              </a:xfrm>
              <a:prstGeom prst="rect">
                <a:avLst/>
              </a:prstGeom>
              <a:noFill/>
            </p:spPr>
            <p:txBody>
              <a:bodyPr wrap="none" rtlCol="0" anchor="ctr">
                <a:spAutoFit/>
              </a:bodyPr>
              <a:lstStyle/>
              <a:p>
                <a:pPr algn="ctr">
                  <a:lnSpc>
                    <a:spcPts val="3000"/>
                  </a:lnSpc>
                </a:pPr>
                <a:r>
                  <a:rPr lang="zh-CN" altLang="en-US" dirty="0">
                    <a:solidFill>
                      <a:schemeClr val="tx1">
                        <a:lumMod val="95000"/>
                        <a:lumOff val="5000"/>
                      </a:schemeClr>
                    </a:solidFill>
                    <a:cs typeface="+mn-ea"/>
                    <a:sym typeface="+mn-lt"/>
                  </a:rPr>
                  <a:t>点击输入内容点击输入</a:t>
                </a:r>
                <a:endParaRPr lang="en-US" altLang="zh-CN" dirty="0">
                  <a:solidFill>
                    <a:schemeClr val="tx1">
                      <a:lumMod val="95000"/>
                      <a:lumOff val="5000"/>
                    </a:schemeClr>
                  </a:solidFill>
                  <a:cs typeface="+mn-ea"/>
                  <a:sym typeface="+mn-lt"/>
                </a:endParaRPr>
              </a:p>
              <a:p>
                <a:pPr algn="ctr">
                  <a:lnSpc>
                    <a:spcPts val="3000"/>
                  </a:lnSpc>
                </a:pPr>
                <a:r>
                  <a:rPr lang="zh-CN" altLang="en-US" dirty="0">
                    <a:solidFill>
                      <a:schemeClr val="tx1">
                        <a:lumMod val="95000"/>
                        <a:lumOff val="5000"/>
                      </a:schemeClr>
                    </a:solidFill>
                    <a:cs typeface="+mn-ea"/>
                    <a:sym typeface="+mn-lt"/>
                  </a:rPr>
                  <a:t>点击输入内容点击输入</a:t>
                </a:r>
              </a:p>
              <a:p>
                <a:pPr algn="ctr">
                  <a:lnSpc>
                    <a:spcPts val="3000"/>
                  </a:lnSpc>
                </a:pPr>
                <a:r>
                  <a:rPr lang="zh-CN" altLang="en-US" dirty="0">
                    <a:solidFill>
                      <a:schemeClr val="tx1">
                        <a:lumMod val="95000"/>
                        <a:lumOff val="5000"/>
                      </a:schemeClr>
                    </a:solidFill>
                    <a:cs typeface="+mn-ea"/>
                    <a:sym typeface="+mn-lt"/>
                  </a:rPr>
                  <a:t>点击输入内容点击输入</a:t>
                </a:r>
              </a:p>
            </p:txBody>
          </p:sp>
        </p:grpSp>
        <p:pic>
          <p:nvPicPr>
            <p:cNvPr id="11" name="图片 10"/>
            <p:cNvPicPr>
              <a:picLocks noChangeAspect="1"/>
            </p:cNvPicPr>
            <p:nvPr/>
          </p:nvPicPr>
          <p:blipFill>
            <a:blip r:embed="rId3" cstate="print"/>
            <a:stretch>
              <a:fillRect/>
            </a:stretch>
          </p:blipFill>
          <p:spPr>
            <a:xfrm>
              <a:off x="1817248" y="3018678"/>
              <a:ext cx="820641" cy="820641"/>
            </a:xfrm>
            <a:prstGeom prst="rect">
              <a:avLst/>
            </a:prstGeom>
            <a:effectLst>
              <a:outerShdw blurRad="63500" sx="102000" sy="102000" algn="ctr" rotWithShape="0">
                <a:prstClr val="black">
                  <a:alpha val="40000"/>
                </a:prstClr>
              </a:outerShdw>
            </a:effectLst>
          </p:spPr>
        </p:pic>
      </p:grpSp>
      <p:grpSp>
        <p:nvGrpSpPr>
          <p:cNvPr id="14" name="组合 13"/>
          <p:cNvGrpSpPr/>
          <p:nvPr/>
        </p:nvGrpSpPr>
        <p:grpSpPr>
          <a:xfrm>
            <a:off x="4438824" y="1742555"/>
            <a:ext cx="2492990" cy="4013345"/>
            <a:chOff x="4438824" y="1742555"/>
            <a:chExt cx="2492990" cy="4013345"/>
          </a:xfrm>
        </p:grpSpPr>
        <p:sp>
          <p:nvSpPr>
            <p:cNvPr id="15" name="六边形 14"/>
            <p:cNvSpPr/>
            <p:nvPr/>
          </p:nvSpPr>
          <p:spPr>
            <a:xfrm rot="5400000">
              <a:off x="4802872" y="2664373"/>
              <a:ext cx="1773936" cy="1529255"/>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4438824" y="1742555"/>
              <a:ext cx="2492990" cy="4013345"/>
              <a:chOff x="4250061" y="1753188"/>
              <a:chExt cx="2492990" cy="4013345"/>
            </a:xfrm>
          </p:grpSpPr>
          <p:sp>
            <p:nvSpPr>
              <p:cNvPr id="18" name="文本框 17"/>
              <p:cNvSpPr txBox="1"/>
              <p:nvPr/>
            </p:nvSpPr>
            <p:spPr>
              <a:xfrm>
                <a:off x="4556531" y="1753188"/>
                <a:ext cx="1858779" cy="584775"/>
              </a:xfrm>
              <a:prstGeom prst="rect">
                <a:avLst/>
              </a:prstGeom>
              <a:noFill/>
            </p:spPr>
            <p:txBody>
              <a:bodyPr wrap="none" rtlCol="0">
                <a:spAutoFit/>
              </a:bodyPr>
              <a:lstStyle/>
              <a:p>
                <a:pPr algn="ctr"/>
                <a:r>
                  <a:rPr lang="zh-CN" altLang="en-US" sz="3200" b="1" dirty="0">
                    <a:solidFill>
                      <a:srgbClr val="3F3F3F"/>
                    </a:solidFill>
                    <a:cs typeface="+mn-ea"/>
                    <a:sym typeface="+mn-lt"/>
                  </a:rPr>
                  <a:t>第四阶段</a:t>
                </a:r>
              </a:p>
            </p:txBody>
          </p:sp>
          <p:sp>
            <p:nvSpPr>
              <p:cNvPr id="19" name="文本框 18"/>
              <p:cNvSpPr txBox="1"/>
              <p:nvPr/>
            </p:nvSpPr>
            <p:spPr>
              <a:xfrm>
                <a:off x="4250061" y="4520038"/>
                <a:ext cx="2492990" cy="1246495"/>
              </a:xfrm>
              <a:prstGeom prst="rect">
                <a:avLst/>
              </a:prstGeom>
              <a:noFill/>
            </p:spPr>
            <p:txBody>
              <a:bodyPr wrap="none" rtlCol="0" anchor="ctr">
                <a:spAutoFit/>
              </a:bodyPr>
              <a:lstStyle>
                <a:defPPr>
                  <a:defRPr lang="zh-CN"/>
                </a:defPPr>
                <a:lvl1pPr algn="ctr">
                  <a:lnSpc>
                    <a:spcPts val="3000"/>
                  </a:lnSpc>
                  <a:defRPr>
                    <a:solidFill>
                      <a:schemeClr val="tx1">
                        <a:lumMod val="95000"/>
                        <a:lumOff val="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点击输入内容点击输入</a:t>
                </a:r>
                <a:endParaRPr lang="en-US" altLang="zh-CN" dirty="0">
                  <a:latin typeface="+mn-lt"/>
                  <a:ea typeface="+mn-ea"/>
                  <a:cs typeface="+mn-ea"/>
                  <a:sym typeface="+mn-lt"/>
                </a:endParaRPr>
              </a:p>
              <a:p>
                <a:r>
                  <a:rPr lang="zh-CN" altLang="en-US" dirty="0">
                    <a:latin typeface="+mn-lt"/>
                    <a:ea typeface="+mn-ea"/>
                    <a:cs typeface="+mn-ea"/>
                    <a:sym typeface="+mn-lt"/>
                  </a:rPr>
                  <a:t>点击输入内容点击输入</a:t>
                </a:r>
              </a:p>
              <a:p>
                <a:r>
                  <a:rPr lang="zh-CN" altLang="en-US" dirty="0">
                    <a:latin typeface="+mn-lt"/>
                    <a:ea typeface="+mn-ea"/>
                    <a:cs typeface="+mn-ea"/>
                    <a:sym typeface="+mn-lt"/>
                  </a:rPr>
                  <a:t>点击输入内容点击输入</a:t>
                </a:r>
              </a:p>
            </p:txBody>
          </p:sp>
        </p:grpSp>
        <p:pic>
          <p:nvPicPr>
            <p:cNvPr id="17" name="图片 16"/>
            <p:cNvPicPr>
              <a:picLocks noChangeAspect="1"/>
            </p:cNvPicPr>
            <p:nvPr/>
          </p:nvPicPr>
          <p:blipFill>
            <a:blip r:embed="rId3" cstate="print"/>
            <a:stretch>
              <a:fillRect/>
            </a:stretch>
          </p:blipFill>
          <p:spPr>
            <a:xfrm>
              <a:off x="5283918" y="3018678"/>
              <a:ext cx="820641" cy="820641"/>
            </a:xfrm>
            <a:prstGeom prst="rect">
              <a:avLst/>
            </a:prstGeom>
            <a:effectLst>
              <a:outerShdw blurRad="63500" sx="102000" sy="102000" algn="ctr" rotWithShape="0">
                <a:prstClr val="black">
                  <a:alpha val="40000"/>
                </a:prstClr>
              </a:outerShdw>
            </a:effectLst>
          </p:spPr>
        </p:pic>
      </p:grpSp>
      <p:grpSp>
        <p:nvGrpSpPr>
          <p:cNvPr id="20" name="组合 19"/>
          <p:cNvGrpSpPr/>
          <p:nvPr/>
        </p:nvGrpSpPr>
        <p:grpSpPr>
          <a:xfrm>
            <a:off x="8387484" y="1949993"/>
            <a:ext cx="2550012" cy="2958014"/>
            <a:chOff x="8387484" y="1949993"/>
            <a:chExt cx="2550012" cy="2958014"/>
          </a:xfrm>
        </p:grpSpPr>
        <p:sp>
          <p:nvSpPr>
            <p:cNvPr id="21" name="六边形 20"/>
            <p:cNvSpPr/>
            <p:nvPr/>
          </p:nvSpPr>
          <p:spPr>
            <a:xfrm rot="5400000">
              <a:off x="8183483" y="2153994"/>
              <a:ext cx="2958014" cy="2550012"/>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8733389" y="2967333"/>
              <a:ext cx="1858201" cy="923330"/>
            </a:xfrm>
            <a:prstGeom prst="rect">
              <a:avLst/>
            </a:prstGeom>
            <a:noFill/>
          </p:spPr>
          <p:txBody>
            <a:bodyPr wrap="none" rtlCol="0">
              <a:spAutoFit/>
            </a:bodyPr>
            <a:lstStyle/>
            <a:p>
              <a:pPr algn="ctr"/>
              <a:r>
                <a:rPr lang="en-US" altLang="zh-CN" sz="5400" dirty="0">
                  <a:solidFill>
                    <a:schemeClr val="bg1"/>
                  </a:solidFill>
                  <a:effectLst>
                    <a:outerShdw blurRad="38100" dist="38100" dir="2700000" algn="tl">
                      <a:srgbClr val="000000">
                        <a:alpha val="43137"/>
                      </a:srgbClr>
                    </a:outerShdw>
                  </a:effectLst>
                  <a:cs typeface="+mn-ea"/>
                  <a:sym typeface="+mn-lt"/>
                </a:rPr>
                <a:t>100</a:t>
              </a:r>
              <a:r>
                <a:rPr lang="en-US" altLang="zh-CN" sz="4000" dirty="0">
                  <a:solidFill>
                    <a:schemeClr val="bg1"/>
                  </a:solidFill>
                  <a:effectLst>
                    <a:outerShdw blurRad="38100" dist="38100" dir="2700000" algn="tl">
                      <a:srgbClr val="000000">
                        <a:alpha val="43137"/>
                      </a:srgbClr>
                    </a:outerShdw>
                  </a:effectLst>
                  <a:cs typeface="+mn-ea"/>
                  <a:sym typeface="+mn-lt"/>
                </a:rPr>
                <a:t>%</a:t>
              </a:r>
              <a:endParaRPr lang="zh-CN" altLang="en-US" sz="5400" dirty="0">
                <a:solidFill>
                  <a:schemeClr val="bg1"/>
                </a:solidFill>
                <a:effectLst>
                  <a:outerShdw blurRad="38100" dist="38100" dir="2700000" algn="tl">
                    <a:srgbClr val="000000">
                      <a:alpha val="43137"/>
                    </a:srgbClr>
                  </a:outerShdw>
                </a:effectLst>
                <a:cs typeface="+mn-ea"/>
                <a:sym typeface="+mn-lt"/>
              </a:endParaRP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02</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工作经历</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grpSp>
        <p:nvGrpSpPr>
          <p:cNvPr id="7" name="组合 6"/>
          <p:cNvGrpSpPr/>
          <p:nvPr/>
        </p:nvGrpSpPr>
        <p:grpSpPr>
          <a:xfrm>
            <a:off x="5105489" y="2673416"/>
            <a:ext cx="1981022" cy="2297986"/>
            <a:chOff x="5105489" y="2620251"/>
            <a:chExt cx="1981022" cy="2297986"/>
          </a:xfrm>
        </p:grpSpPr>
        <p:sp>
          <p:nvSpPr>
            <p:cNvPr id="8" name="六边形 7"/>
            <p:cNvSpPr/>
            <p:nvPr/>
          </p:nvSpPr>
          <p:spPr>
            <a:xfrm rot="5400000">
              <a:off x="4947007" y="2778733"/>
              <a:ext cx="2297986" cy="1981022"/>
            </a:xfrm>
            <a:prstGeom prst="hexagon">
              <a:avLst/>
            </a:prstGeom>
            <a:solidFill>
              <a:srgbClr val="FFA43E"/>
            </a:solidFill>
            <a:ln w="38100">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p:cNvPicPr>
              <a:picLocks noChangeAspect="1"/>
            </p:cNvPicPr>
            <p:nvPr/>
          </p:nvPicPr>
          <p:blipFill>
            <a:blip r:embed="rId3" cstate="screen"/>
            <a:stretch>
              <a:fillRect/>
            </a:stretch>
          </p:blipFill>
          <p:spPr>
            <a:xfrm>
              <a:off x="5499247" y="3172491"/>
              <a:ext cx="1193505" cy="1193505"/>
            </a:xfrm>
            <a:prstGeom prst="rect">
              <a:avLst/>
            </a:prstGeom>
            <a:effectLst>
              <a:outerShdw blurRad="63500" sx="102000" sy="102000" algn="ctr" rotWithShape="0">
                <a:prstClr val="black">
                  <a:alpha val="40000"/>
                </a:prstClr>
              </a:outerShdw>
            </a:effectLst>
          </p:spPr>
        </p:pic>
      </p:grpSp>
      <p:grpSp>
        <p:nvGrpSpPr>
          <p:cNvPr id="10" name="组合 9"/>
          <p:cNvGrpSpPr/>
          <p:nvPr/>
        </p:nvGrpSpPr>
        <p:grpSpPr>
          <a:xfrm>
            <a:off x="930165" y="1943685"/>
            <a:ext cx="3121572" cy="961696"/>
            <a:chOff x="930165" y="1890520"/>
            <a:chExt cx="3121572" cy="961696"/>
          </a:xfrm>
        </p:grpSpPr>
        <p:sp>
          <p:nvSpPr>
            <p:cNvPr id="11" name="矩形 10"/>
            <p:cNvSpPr/>
            <p:nvPr/>
          </p:nvSpPr>
          <p:spPr>
            <a:xfrm>
              <a:off x="930165" y="1890520"/>
              <a:ext cx="3121572" cy="961696"/>
            </a:xfrm>
            <a:prstGeom prst="rect">
              <a:avLst/>
            </a:prstGeom>
            <a:noFill/>
            <a:ln w="38100">
              <a:solidFill>
                <a:srgbClr val="FFA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v</a:t>
              </a:r>
              <a:endParaRPr lang="zh-CN" altLang="en-US" dirty="0">
                <a:cs typeface="+mn-ea"/>
                <a:sym typeface="+mn-lt"/>
              </a:endParaRPr>
            </a:p>
          </p:txBody>
        </p:sp>
        <p:sp>
          <p:nvSpPr>
            <p:cNvPr id="12" name="文本框 11"/>
            <p:cNvSpPr txBox="1"/>
            <p:nvPr/>
          </p:nvSpPr>
          <p:spPr>
            <a:xfrm>
              <a:off x="1120319" y="2078980"/>
              <a:ext cx="2741264" cy="584775"/>
            </a:xfrm>
            <a:prstGeom prst="rect">
              <a:avLst/>
            </a:prstGeom>
            <a:noFill/>
          </p:spPr>
          <p:txBody>
            <a:bodyPr wrap="none" rtlCol="0">
              <a:spAutoFit/>
            </a:bodyPr>
            <a:lstStyle/>
            <a:p>
              <a:pPr algn="ctr"/>
              <a:r>
                <a:rPr lang="zh-CN" altLang="en-US" sz="3200" b="1" dirty="0">
                  <a:solidFill>
                    <a:srgbClr val="3F3F3F"/>
                  </a:solidFill>
                  <a:cs typeface="+mn-ea"/>
                  <a:sym typeface="+mn-lt"/>
                </a:rPr>
                <a:t>点击输入内容</a:t>
              </a:r>
            </a:p>
          </p:txBody>
        </p:sp>
      </p:grpSp>
      <p:grpSp>
        <p:nvGrpSpPr>
          <p:cNvPr id="13" name="组合 12"/>
          <p:cNvGrpSpPr/>
          <p:nvPr/>
        </p:nvGrpSpPr>
        <p:grpSpPr>
          <a:xfrm>
            <a:off x="930165" y="3341561"/>
            <a:ext cx="3121572" cy="961696"/>
            <a:chOff x="930165" y="3288396"/>
            <a:chExt cx="3121572" cy="961696"/>
          </a:xfrm>
        </p:grpSpPr>
        <p:sp>
          <p:nvSpPr>
            <p:cNvPr id="14" name="矩形 13"/>
            <p:cNvSpPr/>
            <p:nvPr/>
          </p:nvSpPr>
          <p:spPr>
            <a:xfrm>
              <a:off x="930165" y="3288396"/>
              <a:ext cx="3121572" cy="961696"/>
            </a:xfrm>
            <a:prstGeom prst="rect">
              <a:avLst/>
            </a:prstGeom>
            <a:noFill/>
            <a:ln w="38100">
              <a:solidFill>
                <a:srgbClr val="FFA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v</a:t>
              </a:r>
              <a:endParaRPr lang="zh-CN" altLang="en-US" dirty="0">
                <a:cs typeface="+mn-ea"/>
                <a:sym typeface="+mn-lt"/>
              </a:endParaRPr>
            </a:p>
          </p:txBody>
        </p:sp>
        <p:sp>
          <p:nvSpPr>
            <p:cNvPr id="15" name="文本框 14"/>
            <p:cNvSpPr txBox="1"/>
            <p:nvPr/>
          </p:nvSpPr>
          <p:spPr>
            <a:xfrm>
              <a:off x="1120319" y="3476855"/>
              <a:ext cx="2741264" cy="584775"/>
            </a:xfrm>
            <a:prstGeom prst="rect">
              <a:avLst/>
            </a:prstGeom>
            <a:noFill/>
          </p:spPr>
          <p:txBody>
            <a:bodyPr wrap="none" rtlCol="0">
              <a:spAutoFit/>
            </a:bodyPr>
            <a:lstStyle/>
            <a:p>
              <a:pPr algn="ctr"/>
              <a:r>
                <a:rPr lang="zh-CN" altLang="en-US" sz="3200" b="1" dirty="0">
                  <a:solidFill>
                    <a:srgbClr val="3F3F3F"/>
                  </a:solidFill>
                  <a:cs typeface="+mn-ea"/>
                  <a:sym typeface="+mn-lt"/>
                </a:rPr>
                <a:t>点击输入内容</a:t>
              </a:r>
            </a:p>
          </p:txBody>
        </p:sp>
      </p:grpSp>
      <p:grpSp>
        <p:nvGrpSpPr>
          <p:cNvPr id="16" name="组合 15"/>
          <p:cNvGrpSpPr/>
          <p:nvPr/>
        </p:nvGrpSpPr>
        <p:grpSpPr>
          <a:xfrm>
            <a:off x="930165" y="4739437"/>
            <a:ext cx="3121572" cy="961696"/>
            <a:chOff x="930165" y="4686272"/>
            <a:chExt cx="3121572" cy="961696"/>
          </a:xfrm>
        </p:grpSpPr>
        <p:sp>
          <p:nvSpPr>
            <p:cNvPr id="17" name="矩形 16"/>
            <p:cNvSpPr/>
            <p:nvPr/>
          </p:nvSpPr>
          <p:spPr>
            <a:xfrm>
              <a:off x="930165" y="4686272"/>
              <a:ext cx="3121572" cy="961696"/>
            </a:xfrm>
            <a:prstGeom prst="rect">
              <a:avLst/>
            </a:prstGeom>
            <a:noFill/>
            <a:ln w="38100">
              <a:solidFill>
                <a:srgbClr val="FFA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v</a:t>
              </a:r>
              <a:endParaRPr lang="zh-CN" altLang="en-US" dirty="0">
                <a:cs typeface="+mn-ea"/>
                <a:sym typeface="+mn-lt"/>
              </a:endParaRPr>
            </a:p>
          </p:txBody>
        </p:sp>
        <p:sp>
          <p:nvSpPr>
            <p:cNvPr id="18" name="文本框 17"/>
            <p:cNvSpPr txBox="1"/>
            <p:nvPr/>
          </p:nvSpPr>
          <p:spPr>
            <a:xfrm>
              <a:off x="1120319" y="4871691"/>
              <a:ext cx="2741264" cy="584775"/>
            </a:xfrm>
            <a:prstGeom prst="rect">
              <a:avLst/>
            </a:prstGeom>
            <a:noFill/>
          </p:spPr>
          <p:txBody>
            <a:bodyPr wrap="none" rtlCol="0">
              <a:spAutoFit/>
            </a:bodyPr>
            <a:lstStyle/>
            <a:p>
              <a:pPr algn="ctr"/>
              <a:r>
                <a:rPr lang="zh-CN" altLang="en-US" sz="3200" b="1" dirty="0">
                  <a:solidFill>
                    <a:srgbClr val="3F3F3F"/>
                  </a:solidFill>
                  <a:cs typeface="+mn-ea"/>
                  <a:sym typeface="+mn-lt"/>
                </a:rPr>
                <a:t>点击输入内容</a:t>
              </a:r>
            </a:p>
          </p:txBody>
        </p:sp>
      </p:grpSp>
      <p:grpSp>
        <p:nvGrpSpPr>
          <p:cNvPr id="19" name="组合 18"/>
          <p:cNvGrpSpPr/>
          <p:nvPr/>
        </p:nvGrpSpPr>
        <p:grpSpPr>
          <a:xfrm>
            <a:off x="8140263" y="1943685"/>
            <a:ext cx="3121572" cy="961696"/>
            <a:chOff x="8140263" y="1890520"/>
            <a:chExt cx="3121572" cy="961696"/>
          </a:xfrm>
        </p:grpSpPr>
        <p:sp>
          <p:nvSpPr>
            <p:cNvPr id="20" name="矩形 19"/>
            <p:cNvSpPr/>
            <p:nvPr/>
          </p:nvSpPr>
          <p:spPr>
            <a:xfrm>
              <a:off x="8140263" y="1890520"/>
              <a:ext cx="3121572" cy="961696"/>
            </a:xfrm>
            <a:prstGeom prst="rect">
              <a:avLst/>
            </a:prstGeom>
            <a:noFill/>
            <a:ln w="38100">
              <a:solidFill>
                <a:srgbClr val="FFA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v</a:t>
              </a:r>
              <a:endParaRPr lang="zh-CN" altLang="en-US" dirty="0">
                <a:cs typeface="+mn-ea"/>
                <a:sym typeface="+mn-lt"/>
              </a:endParaRPr>
            </a:p>
          </p:txBody>
        </p:sp>
        <p:sp>
          <p:nvSpPr>
            <p:cNvPr id="21" name="文本框 20"/>
            <p:cNvSpPr txBox="1"/>
            <p:nvPr/>
          </p:nvSpPr>
          <p:spPr>
            <a:xfrm>
              <a:off x="8330417" y="2078979"/>
              <a:ext cx="2741264" cy="584775"/>
            </a:xfrm>
            <a:prstGeom prst="rect">
              <a:avLst/>
            </a:prstGeom>
            <a:noFill/>
          </p:spPr>
          <p:txBody>
            <a:bodyPr wrap="none" rtlCol="0">
              <a:spAutoFit/>
            </a:bodyPr>
            <a:lstStyle/>
            <a:p>
              <a:pPr algn="ctr"/>
              <a:r>
                <a:rPr lang="zh-CN" altLang="en-US" sz="3200" b="1" dirty="0">
                  <a:solidFill>
                    <a:srgbClr val="3F3F3F"/>
                  </a:solidFill>
                  <a:cs typeface="+mn-ea"/>
                  <a:sym typeface="+mn-lt"/>
                </a:rPr>
                <a:t>点击输入内容</a:t>
              </a:r>
            </a:p>
          </p:txBody>
        </p:sp>
      </p:grpSp>
      <p:grpSp>
        <p:nvGrpSpPr>
          <p:cNvPr id="22" name="组合 21"/>
          <p:cNvGrpSpPr/>
          <p:nvPr/>
        </p:nvGrpSpPr>
        <p:grpSpPr>
          <a:xfrm>
            <a:off x="8140263" y="3341561"/>
            <a:ext cx="3121572" cy="961696"/>
            <a:chOff x="8140263" y="3288396"/>
            <a:chExt cx="3121572" cy="961696"/>
          </a:xfrm>
        </p:grpSpPr>
        <p:sp>
          <p:nvSpPr>
            <p:cNvPr id="23" name="矩形 22"/>
            <p:cNvSpPr/>
            <p:nvPr/>
          </p:nvSpPr>
          <p:spPr>
            <a:xfrm>
              <a:off x="8140263" y="3288396"/>
              <a:ext cx="3121572" cy="961696"/>
            </a:xfrm>
            <a:prstGeom prst="rect">
              <a:avLst/>
            </a:prstGeom>
            <a:noFill/>
            <a:ln w="38100">
              <a:solidFill>
                <a:srgbClr val="FFA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v</a:t>
              </a:r>
              <a:endParaRPr lang="zh-CN" altLang="en-US" dirty="0">
                <a:cs typeface="+mn-ea"/>
                <a:sym typeface="+mn-lt"/>
              </a:endParaRPr>
            </a:p>
          </p:txBody>
        </p:sp>
        <p:sp>
          <p:nvSpPr>
            <p:cNvPr id="24" name="文本框 23"/>
            <p:cNvSpPr txBox="1"/>
            <p:nvPr/>
          </p:nvSpPr>
          <p:spPr>
            <a:xfrm>
              <a:off x="8330417" y="3476854"/>
              <a:ext cx="2741264" cy="584775"/>
            </a:xfrm>
            <a:prstGeom prst="rect">
              <a:avLst/>
            </a:prstGeom>
            <a:noFill/>
          </p:spPr>
          <p:txBody>
            <a:bodyPr wrap="none" rtlCol="0">
              <a:spAutoFit/>
            </a:bodyPr>
            <a:lstStyle/>
            <a:p>
              <a:pPr algn="ctr"/>
              <a:r>
                <a:rPr lang="zh-CN" altLang="en-US" sz="3200" b="1" dirty="0">
                  <a:solidFill>
                    <a:srgbClr val="3F3F3F"/>
                  </a:solidFill>
                  <a:cs typeface="+mn-ea"/>
                  <a:sym typeface="+mn-lt"/>
                </a:rPr>
                <a:t>点击输入内容</a:t>
              </a:r>
            </a:p>
          </p:txBody>
        </p:sp>
      </p:grpSp>
      <p:grpSp>
        <p:nvGrpSpPr>
          <p:cNvPr id="25" name="组合 24"/>
          <p:cNvGrpSpPr/>
          <p:nvPr/>
        </p:nvGrpSpPr>
        <p:grpSpPr>
          <a:xfrm>
            <a:off x="8140263" y="4739437"/>
            <a:ext cx="3121572" cy="961696"/>
            <a:chOff x="8140263" y="4686272"/>
            <a:chExt cx="3121572" cy="961696"/>
          </a:xfrm>
        </p:grpSpPr>
        <p:sp>
          <p:nvSpPr>
            <p:cNvPr id="26" name="矩形 25"/>
            <p:cNvSpPr/>
            <p:nvPr/>
          </p:nvSpPr>
          <p:spPr>
            <a:xfrm>
              <a:off x="8140263" y="4686272"/>
              <a:ext cx="3121572" cy="961696"/>
            </a:xfrm>
            <a:prstGeom prst="rect">
              <a:avLst/>
            </a:prstGeom>
            <a:noFill/>
            <a:ln w="38100">
              <a:solidFill>
                <a:srgbClr val="FFA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v</a:t>
              </a:r>
              <a:endParaRPr lang="zh-CN" altLang="en-US" dirty="0">
                <a:cs typeface="+mn-ea"/>
                <a:sym typeface="+mn-lt"/>
              </a:endParaRPr>
            </a:p>
          </p:txBody>
        </p:sp>
        <p:sp>
          <p:nvSpPr>
            <p:cNvPr id="27" name="文本框 26"/>
            <p:cNvSpPr txBox="1"/>
            <p:nvPr/>
          </p:nvSpPr>
          <p:spPr>
            <a:xfrm>
              <a:off x="8330417" y="4871690"/>
              <a:ext cx="2741264" cy="584775"/>
            </a:xfrm>
            <a:prstGeom prst="rect">
              <a:avLst/>
            </a:prstGeom>
            <a:noFill/>
          </p:spPr>
          <p:txBody>
            <a:bodyPr wrap="none" rtlCol="0">
              <a:spAutoFit/>
            </a:bodyPr>
            <a:lstStyle/>
            <a:p>
              <a:pPr algn="ctr"/>
              <a:r>
                <a:rPr lang="zh-CN" altLang="en-US" sz="3200" b="1" dirty="0">
                  <a:solidFill>
                    <a:srgbClr val="3F3F3F"/>
                  </a:solidFill>
                  <a:cs typeface="+mn-ea"/>
                  <a:sym typeface="+mn-lt"/>
                </a:rPr>
                <a:t>点击输入内容</a:t>
              </a:r>
            </a:p>
          </p:txBody>
        </p:sp>
      </p:grpSp>
    </p:spTree>
  </p:cSld>
  <p:clrMapOvr>
    <a:masterClrMapping/>
  </p:clrMapOvr>
  <p:transition spd="slow" advClick="0"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 presetClass="entr" presetSubtype="2" fill="hold" nodeType="with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7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1+#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75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1+#ppt_w/2"/>
                                          </p:val>
                                        </p:tav>
                                        <p:tav tm="100000">
                                          <p:val>
                                            <p:strVal val="#ppt_x"/>
                                          </p:val>
                                        </p:tav>
                                      </p:tavLst>
                                    </p:anim>
                                    <p:anim calcmode="lin" valueType="num">
                                      <p:cBhvr additive="base">
                                        <p:cTn id="22" dur="10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7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0-#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0" fill="hold"/>
                                        <p:tgtEl>
                                          <p:spTgt spid="22"/>
                                        </p:tgtEl>
                                        <p:attrNameLst>
                                          <p:attrName>ppt_x</p:attrName>
                                        </p:attrNameLst>
                                      </p:cBhvr>
                                      <p:tavLst>
                                        <p:tav tm="0">
                                          <p:val>
                                            <p:strVal val="0-#ppt_w/2"/>
                                          </p:val>
                                        </p:tav>
                                        <p:tav tm="100000">
                                          <p:val>
                                            <p:strVal val="#ppt_x"/>
                                          </p:val>
                                        </p:tav>
                                      </p:tavLst>
                                    </p:anim>
                                    <p:anim calcmode="lin" valueType="num">
                                      <p:cBhvr additive="base">
                                        <p:cTn id="30" dur="10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75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1000" fill="hold"/>
                                        <p:tgtEl>
                                          <p:spTgt spid="25"/>
                                        </p:tgtEl>
                                        <p:attrNameLst>
                                          <p:attrName>ppt_x</p:attrName>
                                        </p:attrNameLst>
                                      </p:cBhvr>
                                      <p:tavLst>
                                        <p:tav tm="0">
                                          <p:val>
                                            <p:strVal val="0-#ppt_w/2"/>
                                          </p:val>
                                        </p:tav>
                                        <p:tav tm="100000">
                                          <p:val>
                                            <p:strVal val="#ppt_x"/>
                                          </p:val>
                                        </p:tav>
                                      </p:tavLst>
                                    </p:anim>
                                    <p:anim calcmode="lin" valueType="num">
                                      <p:cBhvr additive="base">
                                        <p:cTn id="3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flipH="1">
            <a:off x="-2" y="0"/>
            <a:ext cx="8761227" cy="6858000"/>
          </a:xfrm>
          <a:prstGeom prst="rect">
            <a:avLst/>
          </a:prstGeom>
        </p:spPr>
      </p:pic>
      <p:sp>
        <p:nvSpPr>
          <p:cNvPr id="4" name="文本框 3"/>
          <p:cNvSpPr txBox="1"/>
          <p:nvPr/>
        </p:nvSpPr>
        <p:spPr>
          <a:xfrm>
            <a:off x="6096000" y="1645865"/>
            <a:ext cx="5022529" cy="1323439"/>
          </a:xfrm>
          <a:prstGeom prst="rect">
            <a:avLst/>
          </a:prstGeom>
          <a:noFill/>
        </p:spPr>
        <p:txBody>
          <a:bodyPr wrap="none" rtlCol="0">
            <a:spAutoFit/>
          </a:bodyPr>
          <a:lstStyle/>
          <a:p>
            <a:r>
              <a:rPr lang="en-US" altLang="zh-CN" sz="8000" dirty="0">
                <a:solidFill>
                  <a:srgbClr val="FFA43E"/>
                </a:solidFill>
                <a:cs typeface="+mn-ea"/>
                <a:sym typeface="+mn-lt"/>
              </a:rPr>
              <a:t>03</a:t>
            </a:r>
            <a:r>
              <a:rPr lang="en-US" altLang="zh-CN" sz="6600" dirty="0">
                <a:solidFill>
                  <a:schemeClr val="tx1">
                    <a:lumMod val="75000"/>
                    <a:lumOff val="25000"/>
                  </a:schemeClr>
                </a:solidFill>
                <a:cs typeface="+mn-ea"/>
                <a:sym typeface="+mn-lt"/>
              </a:rPr>
              <a:t> </a:t>
            </a:r>
            <a:r>
              <a:rPr lang="zh-CN" altLang="en-US" sz="6600" dirty="0">
                <a:solidFill>
                  <a:schemeClr val="tx1">
                    <a:lumMod val="75000"/>
                    <a:lumOff val="25000"/>
                  </a:schemeClr>
                </a:solidFill>
                <a:cs typeface="+mn-ea"/>
                <a:sym typeface="+mn-lt"/>
              </a:rPr>
              <a:t>岗位认知</a:t>
            </a:r>
          </a:p>
        </p:txBody>
      </p:sp>
      <p:cxnSp>
        <p:nvCxnSpPr>
          <p:cNvPr id="5" name="直接连接符 4"/>
          <p:cNvCxnSpPr/>
          <p:nvPr/>
        </p:nvCxnSpPr>
        <p:spPr>
          <a:xfrm>
            <a:off x="6230679" y="2995283"/>
            <a:ext cx="5961321" cy="0"/>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085367" y="3251058"/>
            <a:ext cx="5262979" cy="390598"/>
            <a:chOff x="6121708" y="4742121"/>
            <a:chExt cx="5262979" cy="390598"/>
          </a:xfrm>
        </p:grpSpPr>
        <p:sp>
          <p:nvSpPr>
            <p:cNvPr id="7" name="矩形: 圆角 6"/>
            <p:cNvSpPr/>
            <p:nvPr/>
          </p:nvSpPr>
          <p:spPr>
            <a:xfrm>
              <a:off x="6121708" y="4742121"/>
              <a:ext cx="5262979" cy="369332"/>
            </a:xfrm>
            <a:prstGeom prst="roundRect">
              <a:avLst>
                <a:gd name="adj" fmla="val 50000"/>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276204" y="4763387"/>
              <a:ext cx="4668907" cy="369332"/>
            </a:xfrm>
            <a:prstGeom prst="rect">
              <a:avLst/>
            </a:prstGeom>
            <a:noFill/>
          </p:spPr>
          <p:txBody>
            <a:bodyPr wrap="none" rtlCol="0">
              <a:spAutoFit/>
            </a:bodyPr>
            <a:lstStyle/>
            <a:p>
              <a:r>
                <a:rPr lang="en-US" altLang="zh-CN" spc="600" dirty="0">
                  <a:solidFill>
                    <a:schemeClr val="bg1"/>
                  </a:solidFill>
                  <a:cs typeface="+mn-ea"/>
                  <a:sym typeface="+mn-lt"/>
                </a:rPr>
                <a:t>2030 POST COMPETITION</a:t>
              </a:r>
              <a:endParaRPr lang="zh-CN" altLang="en-US" spc="600" dirty="0">
                <a:solidFill>
                  <a:schemeClr val="bg1"/>
                </a:solidFill>
                <a:cs typeface="+mn-ea"/>
                <a:sym typeface="+mn-lt"/>
              </a:endParaRPr>
            </a:p>
          </p:txBody>
        </p:sp>
      </p:grpSp>
    </p:spTree>
  </p:cSld>
  <p:clrMapOvr>
    <a:masterClrMapping/>
  </p:clrMapOvr>
  <p:transition spd="slow"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1000"/>
                                        <p:tgtEl>
                                          <p:spTgt spid="5"/>
                                        </p:tgtEl>
                                      </p:cBhvr>
                                    </p:animEffec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5981700" y="1690725"/>
            <a:ext cx="6210300" cy="4138702"/>
          </a:xfrm>
          <a:prstGeom prst="rect">
            <a:avLst/>
          </a:prstGeom>
        </p:spPr>
      </p:pic>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03</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岗位认知</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grpSp>
        <p:nvGrpSpPr>
          <p:cNvPr id="20" name="组合 19"/>
          <p:cNvGrpSpPr/>
          <p:nvPr/>
        </p:nvGrpSpPr>
        <p:grpSpPr>
          <a:xfrm>
            <a:off x="977357" y="2069501"/>
            <a:ext cx="4281972" cy="914400"/>
            <a:chOff x="1385777" y="2388476"/>
            <a:chExt cx="4281972" cy="914400"/>
          </a:xfrm>
        </p:grpSpPr>
        <p:pic>
          <p:nvPicPr>
            <p:cNvPr id="21" name="图形 20" descr="磁盘"/>
            <p:cNvPicPr>
              <a:picLocks noChangeAspect="1"/>
            </p:cNvPicPr>
            <p:nvPr/>
          </p:nvPicPr>
          <p:blipFill>
            <a:blip r:embed="rId4" cstate="screen"/>
            <a:stretch>
              <a:fillRect/>
            </a:stretch>
          </p:blipFill>
          <p:spPr>
            <a:xfrm>
              <a:off x="1385777" y="2388476"/>
              <a:ext cx="914400" cy="914400"/>
            </a:xfrm>
            <a:prstGeom prst="rect">
              <a:avLst/>
            </a:prstGeom>
          </p:spPr>
        </p:pic>
        <p:sp>
          <p:nvSpPr>
            <p:cNvPr id="22" name="文本框 21"/>
            <p:cNvSpPr txBox="1"/>
            <p:nvPr/>
          </p:nvSpPr>
          <p:spPr>
            <a:xfrm>
              <a:off x="2405317" y="2414789"/>
              <a:ext cx="3262432"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p:txBody>
        </p:sp>
      </p:grpSp>
      <p:grpSp>
        <p:nvGrpSpPr>
          <p:cNvPr id="23" name="组合 22"/>
          <p:cNvGrpSpPr/>
          <p:nvPr/>
        </p:nvGrpSpPr>
        <p:grpSpPr>
          <a:xfrm>
            <a:off x="977357" y="3363129"/>
            <a:ext cx="4281972" cy="914400"/>
            <a:chOff x="1385777" y="2388476"/>
            <a:chExt cx="4281972" cy="914400"/>
          </a:xfrm>
        </p:grpSpPr>
        <p:pic>
          <p:nvPicPr>
            <p:cNvPr id="24" name="图形 23" descr="磁盘"/>
            <p:cNvPicPr>
              <a:picLocks noChangeAspect="1"/>
            </p:cNvPicPr>
            <p:nvPr/>
          </p:nvPicPr>
          <p:blipFill>
            <a:blip r:embed="rId4" cstate="screen"/>
            <a:stretch>
              <a:fillRect/>
            </a:stretch>
          </p:blipFill>
          <p:spPr>
            <a:xfrm>
              <a:off x="1385777" y="2388476"/>
              <a:ext cx="914400" cy="914400"/>
            </a:xfrm>
            <a:prstGeom prst="rect">
              <a:avLst/>
            </a:prstGeom>
          </p:spPr>
        </p:pic>
        <p:sp>
          <p:nvSpPr>
            <p:cNvPr id="25" name="文本框 24"/>
            <p:cNvSpPr txBox="1"/>
            <p:nvPr/>
          </p:nvSpPr>
          <p:spPr>
            <a:xfrm>
              <a:off x="2405317" y="2414789"/>
              <a:ext cx="3262432"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p:txBody>
        </p:sp>
      </p:grpSp>
      <p:grpSp>
        <p:nvGrpSpPr>
          <p:cNvPr id="26" name="组合 25"/>
          <p:cNvGrpSpPr/>
          <p:nvPr/>
        </p:nvGrpSpPr>
        <p:grpSpPr>
          <a:xfrm>
            <a:off x="977357" y="4656757"/>
            <a:ext cx="4281972" cy="914400"/>
            <a:chOff x="1385777" y="2388476"/>
            <a:chExt cx="4281972" cy="914400"/>
          </a:xfrm>
        </p:grpSpPr>
        <p:pic>
          <p:nvPicPr>
            <p:cNvPr id="27" name="图形 26" descr="磁盘"/>
            <p:cNvPicPr>
              <a:picLocks noChangeAspect="1"/>
            </p:cNvPicPr>
            <p:nvPr/>
          </p:nvPicPr>
          <p:blipFill>
            <a:blip r:embed="rId4" cstate="screen"/>
            <a:stretch>
              <a:fillRect/>
            </a:stretch>
          </p:blipFill>
          <p:spPr>
            <a:xfrm>
              <a:off x="1385777" y="2388476"/>
              <a:ext cx="914400" cy="914400"/>
            </a:xfrm>
            <a:prstGeom prst="rect">
              <a:avLst/>
            </a:prstGeom>
          </p:spPr>
        </p:pic>
        <p:sp>
          <p:nvSpPr>
            <p:cNvPr id="28" name="文本框 27"/>
            <p:cNvSpPr txBox="1"/>
            <p:nvPr/>
          </p:nvSpPr>
          <p:spPr>
            <a:xfrm>
              <a:off x="2405317" y="2414789"/>
              <a:ext cx="3262432"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par>
                                <p:cTn id="8" presetID="22" presetClass="entr" presetSubtype="8" fill="hold" nodeType="withEffect">
                                  <p:stCondLst>
                                    <p:cond delay="75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22" presetClass="entr" presetSubtype="8" fill="hold" nodeType="withEffect">
                                  <p:stCondLst>
                                    <p:cond delay="150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03</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岗位认知</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grpSp>
        <p:nvGrpSpPr>
          <p:cNvPr id="7" name="组合 6"/>
          <p:cNvGrpSpPr/>
          <p:nvPr/>
        </p:nvGrpSpPr>
        <p:grpSpPr>
          <a:xfrm>
            <a:off x="0" y="2031426"/>
            <a:ext cx="7117637" cy="4236102"/>
            <a:chOff x="1" y="1528549"/>
            <a:chExt cx="7888406" cy="4694830"/>
          </a:xfrm>
        </p:grpSpPr>
        <p:pic>
          <p:nvPicPr>
            <p:cNvPr id="8" name="图片 7"/>
            <p:cNvPicPr>
              <a:picLocks noChangeAspect="1"/>
            </p:cNvPicPr>
            <p:nvPr/>
          </p:nvPicPr>
          <p:blipFill rotWithShape="1">
            <a:blip r:embed="rId3" cstate="screen"/>
            <a:srcRect l="31976" r="15396"/>
            <a:stretch>
              <a:fillRect/>
            </a:stretch>
          </p:blipFill>
          <p:spPr>
            <a:xfrm>
              <a:off x="1" y="1528549"/>
              <a:ext cx="7888406" cy="4694830"/>
            </a:xfrm>
            <a:prstGeom prst="rect">
              <a:avLst/>
            </a:prstGeom>
          </p:spPr>
        </p:pic>
        <p:pic>
          <p:nvPicPr>
            <p:cNvPr id="9" name="图片 8"/>
            <p:cNvPicPr>
              <a:picLocks noChangeAspect="1"/>
            </p:cNvPicPr>
            <p:nvPr/>
          </p:nvPicPr>
          <p:blipFill>
            <a:blip r:embed="rId4" cstate="screen"/>
            <a:stretch>
              <a:fillRect/>
            </a:stretch>
          </p:blipFill>
          <p:spPr>
            <a:xfrm>
              <a:off x="99013" y="1951629"/>
              <a:ext cx="5406135" cy="3606131"/>
            </a:xfrm>
            <a:prstGeom prst="rect">
              <a:avLst/>
            </a:prstGeom>
          </p:spPr>
        </p:pic>
      </p:grpSp>
      <p:sp>
        <p:nvSpPr>
          <p:cNvPr id="10" name="文本框 9"/>
          <p:cNvSpPr txBox="1"/>
          <p:nvPr/>
        </p:nvSpPr>
        <p:spPr>
          <a:xfrm>
            <a:off x="6882808" y="1248077"/>
            <a:ext cx="2877711" cy="1026563"/>
          </a:xfrm>
          <a:prstGeom prst="rect">
            <a:avLst/>
          </a:prstGeom>
          <a:noFill/>
        </p:spPr>
        <p:txBody>
          <a:bodyPr wrap="none" rtlCol="0" anchor="ctr">
            <a:spAutoFit/>
          </a:bodyPr>
          <a:lstStyle/>
          <a:p>
            <a:pPr>
              <a:lnSpc>
                <a:spcPts val="8000"/>
              </a:lnSpc>
            </a:pPr>
            <a:r>
              <a:rPr lang="zh-CN" altLang="en-US" sz="5400" spc="-150" dirty="0">
                <a:solidFill>
                  <a:schemeClr val="tx1">
                    <a:lumMod val="75000"/>
                    <a:lumOff val="25000"/>
                  </a:schemeClr>
                </a:solidFill>
                <a:cs typeface="+mn-ea"/>
                <a:sym typeface="+mn-lt"/>
              </a:rPr>
              <a:t>岗位认知</a:t>
            </a:r>
          </a:p>
        </p:txBody>
      </p:sp>
      <p:cxnSp>
        <p:nvCxnSpPr>
          <p:cNvPr id="11" name="直接连接符 10"/>
          <p:cNvCxnSpPr/>
          <p:nvPr/>
        </p:nvCxnSpPr>
        <p:spPr>
          <a:xfrm>
            <a:off x="6985589" y="2307269"/>
            <a:ext cx="5206411"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985597" y="1046170"/>
            <a:ext cx="3027880" cy="338554"/>
          </a:xfrm>
          <a:prstGeom prst="rect">
            <a:avLst/>
          </a:prstGeom>
          <a:noFill/>
        </p:spPr>
        <p:txBody>
          <a:bodyPr wrap="none" rtlCol="0">
            <a:spAutoFit/>
          </a:bodyPr>
          <a:lstStyle/>
          <a:p>
            <a:r>
              <a:rPr lang="en-US" altLang="zh-CN" sz="1600" spc="300" dirty="0">
                <a:solidFill>
                  <a:schemeClr val="tx1">
                    <a:lumMod val="75000"/>
                    <a:lumOff val="25000"/>
                  </a:schemeClr>
                </a:solidFill>
                <a:cs typeface="+mn-ea"/>
                <a:sym typeface="+mn-lt"/>
              </a:rPr>
              <a:t>THE CHAPTER THREE</a:t>
            </a:r>
            <a:endParaRPr lang="zh-CN" altLang="en-US" sz="1600" spc="300" dirty="0">
              <a:solidFill>
                <a:schemeClr val="tx1">
                  <a:lumMod val="75000"/>
                  <a:lumOff val="25000"/>
                </a:schemeClr>
              </a:solidFill>
              <a:cs typeface="+mn-ea"/>
              <a:sym typeface="+mn-lt"/>
            </a:endParaRPr>
          </a:p>
        </p:txBody>
      </p:sp>
      <p:grpSp>
        <p:nvGrpSpPr>
          <p:cNvPr id="13" name="组合 12"/>
          <p:cNvGrpSpPr/>
          <p:nvPr/>
        </p:nvGrpSpPr>
        <p:grpSpPr>
          <a:xfrm>
            <a:off x="6985589" y="2551864"/>
            <a:ext cx="4153792" cy="866511"/>
            <a:chOff x="7451385" y="3895104"/>
            <a:chExt cx="4153792" cy="866511"/>
          </a:xfrm>
        </p:grpSpPr>
        <p:sp>
          <p:nvSpPr>
            <p:cNvPr id="14" name="文本框 13"/>
            <p:cNvSpPr txBox="1"/>
            <p:nvPr/>
          </p:nvSpPr>
          <p:spPr>
            <a:xfrm>
              <a:off x="8342745" y="3895104"/>
              <a:ext cx="3262432"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p:txBody>
        </p:sp>
        <p:grpSp>
          <p:nvGrpSpPr>
            <p:cNvPr id="15" name="组合 14"/>
            <p:cNvGrpSpPr/>
            <p:nvPr/>
          </p:nvGrpSpPr>
          <p:grpSpPr>
            <a:xfrm>
              <a:off x="7451385" y="3962133"/>
              <a:ext cx="799482" cy="799482"/>
              <a:chOff x="6889898" y="1435395"/>
              <a:chExt cx="1084521" cy="1084521"/>
            </a:xfrm>
          </p:grpSpPr>
          <p:sp>
            <p:nvSpPr>
              <p:cNvPr id="16" name="椭圆 15"/>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p:cNvPicPr>
                <a:picLocks noChangeAspect="1"/>
              </p:cNvPicPr>
              <p:nvPr/>
            </p:nvPicPr>
            <p:blipFill>
              <a:blip r:embed="rId5"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grpSp>
      <p:grpSp>
        <p:nvGrpSpPr>
          <p:cNvPr id="18" name="组合 17"/>
          <p:cNvGrpSpPr/>
          <p:nvPr/>
        </p:nvGrpSpPr>
        <p:grpSpPr>
          <a:xfrm>
            <a:off x="6985589" y="3693988"/>
            <a:ext cx="4153792" cy="866511"/>
            <a:chOff x="7451385" y="3895104"/>
            <a:chExt cx="4153792" cy="866511"/>
          </a:xfrm>
        </p:grpSpPr>
        <p:sp>
          <p:nvSpPr>
            <p:cNvPr id="19" name="文本框 18"/>
            <p:cNvSpPr txBox="1"/>
            <p:nvPr/>
          </p:nvSpPr>
          <p:spPr>
            <a:xfrm>
              <a:off x="8342745" y="3895104"/>
              <a:ext cx="3262432"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p:txBody>
        </p:sp>
        <p:grpSp>
          <p:nvGrpSpPr>
            <p:cNvPr id="20" name="组合 19"/>
            <p:cNvGrpSpPr/>
            <p:nvPr/>
          </p:nvGrpSpPr>
          <p:grpSpPr>
            <a:xfrm>
              <a:off x="7451385" y="3962133"/>
              <a:ext cx="799482" cy="799482"/>
              <a:chOff x="6889898" y="1435395"/>
              <a:chExt cx="1084521" cy="1084521"/>
            </a:xfrm>
          </p:grpSpPr>
          <p:sp>
            <p:nvSpPr>
              <p:cNvPr id="21" name="椭圆 20"/>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2" name="图片 21"/>
              <p:cNvPicPr>
                <a:picLocks noChangeAspect="1"/>
              </p:cNvPicPr>
              <p:nvPr/>
            </p:nvPicPr>
            <p:blipFill>
              <a:blip r:embed="rId5"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grpSp>
      <p:grpSp>
        <p:nvGrpSpPr>
          <p:cNvPr id="23" name="组合 22"/>
          <p:cNvGrpSpPr/>
          <p:nvPr/>
        </p:nvGrpSpPr>
        <p:grpSpPr>
          <a:xfrm>
            <a:off x="6985589" y="4836112"/>
            <a:ext cx="4153792" cy="866511"/>
            <a:chOff x="7451385" y="3895104"/>
            <a:chExt cx="4153792" cy="866511"/>
          </a:xfrm>
        </p:grpSpPr>
        <p:sp>
          <p:nvSpPr>
            <p:cNvPr id="24" name="文本框 23"/>
            <p:cNvSpPr txBox="1"/>
            <p:nvPr/>
          </p:nvSpPr>
          <p:spPr>
            <a:xfrm>
              <a:off x="8342745" y="3895104"/>
              <a:ext cx="3262432"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p:txBody>
        </p:sp>
        <p:grpSp>
          <p:nvGrpSpPr>
            <p:cNvPr id="25" name="组合 24"/>
            <p:cNvGrpSpPr/>
            <p:nvPr/>
          </p:nvGrpSpPr>
          <p:grpSpPr>
            <a:xfrm>
              <a:off x="7451385" y="3962133"/>
              <a:ext cx="799482" cy="799482"/>
              <a:chOff x="6889898" y="1435395"/>
              <a:chExt cx="1084521" cy="1084521"/>
            </a:xfrm>
          </p:grpSpPr>
          <p:sp>
            <p:nvSpPr>
              <p:cNvPr id="26" name="椭圆 25"/>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5"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grpSp>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2" presetClass="entr" presetSubtype="2"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1000"/>
                                        <p:tgtEl>
                                          <p:spTgt spid="11"/>
                                        </p:tgtEl>
                                      </p:cBhvr>
                                    </p:animEffect>
                                  </p:childTnLst>
                                </p:cTn>
                              </p:par>
                              <p:par>
                                <p:cTn id="18" presetID="2" presetClass="entr" presetSubtype="4" fill="hold" nodeType="withEffect">
                                  <p:stCondLst>
                                    <p:cond delay="75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75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ppt_x"/>
                                          </p:val>
                                        </p:tav>
                                        <p:tav tm="100000">
                                          <p:val>
                                            <p:strVal val="#ppt_x"/>
                                          </p:val>
                                        </p:tav>
                                      </p:tavLst>
                                    </p:anim>
                                    <p:anim calcmode="lin" valueType="num">
                                      <p:cBhvr additive="base">
                                        <p:cTn id="25" dur="10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7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ppt_x"/>
                                          </p:val>
                                        </p:tav>
                                        <p:tav tm="100000">
                                          <p:val>
                                            <p:strVal val="#ppt_x"/>
                                          </p:val>
                                        </p:tav>
                                      </p:tavLst>
                                    </p:anim>
                                    <p:anim calcmode="lin" valueType="num">
                                      <p:cBhvr additive="base">
                                        <p:cTn id="29"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03</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岗位认知</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grpSp>
        <p:nvGrpSpPr>
          <p:cNvPr id="2" name="组合 1"/>
          <p:cNvGrpSpPr/>
          <p:nvPr/>
        </p:nvGrpSpPr>
        <p:grpSpPr>
          <a:xfrm>
            <a:off x="1616315" y="2123002"/>
            <a:ext cx="2492990" cy="3745349"/>
            <a:chOff x="1881454" y="2133634"/>
            <a:chExt cx="2492990" cy="3745349"/>
          </a:xfrm>
        </p:grpSpPr>
        <p:grpSp>
          <p:nvGrpSpPr>
            <p:cNvPr id="7" name="组合 6"/>
            <p:cNvGrpSpPr/>
            <p:nvPr/>
          </p:nvGrpSpPr>
          <p:grpSpPr>
            <a:xfrm>
              <a:off x="2477388" y="2133634"/>
              <a:ext cx="1295366" cy="1295366"/>
              <a:chOff x="2902688" y="1499191"/>
              <a:chExt cx="1116418" cy="1116418"/>
            </a:xfrm>
          </p:grpSpPr>
          <p:sp>
            <p:nvSpPr>
              <p:cNvPr id="8" name="椭圆 7"/>
              <p:cNvSpPr/>
              <p:nvPr/>
            </p:nvSpPr>
            <p:spPr>
              <a:xfrm>
                <a:off x="2902688" y="1499191"/>
                <a:ext cx="1116418" cy="1116418"/>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cstate="screen"/>
              <a:stretch>
                <a:fillRect/>
              </a:stretch>
            </p:blipFill>
            <p:spPr>
              <a:xfrm>
                <a:off x="3089754" y="1686257"/>
                <a:ext cx="742286" cy="742286"/>
              </a:xfrm>
              <a:prstGeom prst="rect">
                <a:avLst/>
              </a:prstGeom>
              <a:effectLst>
                <a:outerShdw blurRad="63500" sx="102000" sy="102000" algn="ctr" rotWithShape="0">
                  <a:prstClr val="black">
                    <a:alpha val="40000"/>
                  </a:prstClr>
                </a:outerShdw>
              </a:effectLst>
            </p:spPr>
          </p:pic>
        </p:grpSp>
        <p:grpSp>
          <p:nvGrpSpPr>
            <p:cNvPr id="12" name="组合 11"/>
            <p:cNvGrpSpPr/>
            <p:nvPr/>
          </p:nvGrpSpPr>
          <p:grpSpPr>
            <a:xfrm>
              <a:off x="1881454" y="3813768"/>
              <a:ext cx="2492990" cy="2065215"/>
              <a:chOff x="6645681" y="3935820"/>
              <a:chExt cx="2492990" cy="2065215"/>
            </a:xfrm>
          </p:grpSpPr>
          <p:sp>
            <p:nvSpPr>
              <p:cNvPr id="13" name="文本框 12"/>
              <p:cNvSpPr txBox="1"/>
              <p:nvPr/>
            </p:nvSpPr>
            <p:spPr>
              <a:xfrm>
                <a:off x="6979106" y="3935820"/>
                <a:ext cx="1826141" cy="584775"/>
              </a:xfrm>
              <a:prstGeom prst="rect">
                <a:avLst/>
              </a:prstGeom>
              <a:noFill/>
            </p:spPr>
            <p:txBody>
              <a:bodyPr wrap="none" rtlCol="0">
                <a:spAutoFit/>
              </a:bodyPr>
              <a:lstStyle/>
              <a:p>
                <a:pPr algn="ctr"/>
                <a:r>
                  <a:rPr lang="zh-CN" altLang="en-US" sz="3200" b="1" dirty="0">
                    <a:solidFill>
                      <a:srgbClr val="3F3F3F"/>
                    </a:solidFill>
                    <a:cs typeface="+mn-ea"/>
                    <a:sym typeface="+mn-lt"/>
                  </a:rPr>
                  <a:t>岗位职责</a:t>
                </a:r>
              </a:p>
            </p:txBody>
          </p:sp>
          <p:cxnSp>
            <p:nvCxnSpPr>
              <p:cNvPr id="14" name="直接连接符 13"/>
              <p:cNvCxnSpPr/>
              <p:nvPr/>
            </p:nvCxnSpPr>
            <p:spPr>
              <a:xfrm>
                <a:off x="6711298" y="4648201"/>
                <a:ext cx="2361757"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645681" y="4754540"/>
                <a:ext cx="2492990" cy="1246495"/>
              </a:xfrm>
              <a:prstGeom prst="rect">
                <a:avLst/>
              </a:prstGeom>
              <a:noFill/>
            </p:spPr>
            <p:txBody>
              <a:bodyPr wrap="none" rtlCol="0" anchor="ctr">
                <a:spAutoFit/>
              </a:bodyPr>
              <a:lstStyle/>
              <a:p>
                <a:pPr algn="ctr">
                  <a:lnSpc>
                    <a:spcPts val="3000"/>
                  </a:lnSpc>
                </a:pPr>
                <a:r>
                  <a:rPr lang="zh-CN" altLang="en-US" dirty="0">
                    <a:solidFill>
                      <a:schemeClr val="tx1">
                        <a:lumMod val="95000"/>
                        <a:lumOff val="5000"/>
                      </a:schemeClr>
                    </a:solidFill>
                    <a:cs typeface="+mn-ea"/>
                    <a:sym typeface="+mn-lt"/>
                  </a:rPr>
                  <a:t>点击输入内容点击输入</a:t>
                </a:r>
                <a:endParaRPr lang="en-US" altLang="zh-CN" dirty="0">
                  <a:solidFill>
                    <a:schemeClr val="tx1">
                      <a:lumMod val="95000"/>
                      <a:lumOff val="5000"/>
                    </a:schemeClr>
                  </a:solidFill>
                  <a:cs typeface="+mn-ea"/>
                  <a:sym typeface="+mn-lt"/>
                </a:endParaRPr>
              </a:p>
              <a:p>
                <a:pPr algn="ctr">
                  <a:lnSpc>
                    <a:spcPts val="3000"/>
                  </a:lnSpc>
                </a:pPr>
                <a:r>
                  <a:rPr lang="zh-CN" altLang="en-US" dirty="0">
                    <a:solidFill>
                      <a:schemeClr val="tx1">
                        <a:lumMod val="95000"/>
                        <a:lumOff val="5000"/>
                      </a:schemeClr>
                    </a:solidFill>
                    <a:cs typeface="+mn-ea"/>
                    <a:sym typeface="+mn-lt"/>
                  </a:rPr>
                  <a:t>点击输入内容点击输入</a:t>
                </a:r>
              </a:p>
              <a:p>
                <a:pPr algn="ctr">
                  <a:lnSpc>
                    <a:spcPts val="3000"/>
                  </a:lnSpc>
                </a:pPr>
                <a:r>
                  <a:rPr lang="zh-CN" altLang="en-US" dirty="0">
                    <a:solidFill>
                      <a:schemeClr val="tx1">
                        <a:lumMod val="95000"/>
                        <a:lumOff val="5000"/>
                      </a:schemeClr>
                    </a:solidFill>
                    <a:cs typeface="+mn-ea"/>
                    <a:sym typeface="+mn-lt"/>
                  </a:rPr>
                  <a:t>点击输入内容点击输入</a:t>
                </a:r>
              </a:p>
            </p:txBody>
          </p:sp>
        </p:grpSp>
      </p:grpSp>
      <p:grpSp>
        <p:nvGrpSpPr>
          <p:cNvPr id="16" name="组合 15"/>
          <p:cNvGrpSpPr/>
          <p:nvPr/>
        </p:nvGrpSpPr>
        <p:grpSpPr>
          <a:xfrm>
            <a:off x="4849505" y="2123002"/>
            <a:ext cx="2492990" cy="3745349"/>
            <a:chOff x="1881454" y="2133634"/>
            <a:chExt cx="2492990" cy="3745349"/>
          </a:xfrm>
        </p:grpSpPr>
        <p:grpSp>
          <p:nvGrpSpPr>
            <p:cNvPr id="17" name="组合 16"/>
            <p:cNvGrpSpPr/>
            <p:nvPr/>
          </p:nvGrpSpPr>
          <p:grpSpPr>
            <a:xfrm>
              <a:off x="2477388" y="2133634"/>
              <a:ext cx="1295366" cy="1295366"/>
              <a:chOff x="2902688" y="1499191"/>
              <a:chExt cx="1116418" cy="1116418"/>
            </a:xfrm>
          </p:grpSpPr>
          <p:sp>
            <p:nvSpPr>
              <p:cNvPr id="22" name="椭圆 21"/>
              <p:cNvSpPr/>
              <p:nvPr/>
            </p:nvSpPr>
            <p:spPr>
              <a:xfrm>
                <a:off x="2902688" y="1499191"/>
                <a:ext cx="1116418" cy="1116418"/>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p:cNvPicPr>
                <a:picLocks noChangeAspect="1"/>
              </p:cNvPicPr>
              <p:nvPr/>
            </p:nvPicPr>
            <p:blipFill>
              <a:blip r:embed="rId3" cstate="screen"/>
              <a:stretch>
                <a:fillRect/>
              </a:stretch>
            </p:blipFill>
            <p:spPr>
              <a:xfrm>
                <a:off x="3089754" y="1686257"/>
                <a:ext cx="742286" cy="742286"/>
              </a:xfrm>
              <a:prstGeom prst="rect">
                <a:avLst/>
              </a:prstGeom>
              <a:effectLst>
                <a:outerShdw blurRad="63500" sx="102000" sy="102000" algn="ctr" rotWithShape="0">
                  <a:prstClr val="black">
                    <a:alpha val="40000"/>
                  </a:prstClr>
                </a:outerShdw>
              </a:effectLst>
            </p:spPr>
          </p:pic>
        </p:grpSp>
        <p:grpSp>
          <p:nvGrpSpPr>
            <p:cNvPr id="18" name="组合 17"/>
            <p:cNvGrpSpPr/>
            <p:nvPr/>
          </p:nvGrpSpPr>
          <p:grpSpPr>
            <a:xfrm>
              <a:off x="1881454" y="3813768"/>
              <a:ext cx="2492990" cy="2065215"/>
              <a:chOff x="6645681" y="3935820"/>
              <a:chExt cx="2492990" cy="2065215"/>
            </a:xfrm>
          </p:grpSpPr>
          <p:sp>
            <p:nvSpPr>
              <p:cNvPr id="19" name="文本框 18"/>
              <p:cNvSpPr txBox="1"/>
              <p:nvPr/>
            </p:nvSpPr>
            <p:spPr>
              <a:xfrm>
                <a:off x="6979106" y="3935820"/>
                <a:ext cx="1826141" cy="584775"/>
              </a:xfrm>
              <a:prstGeom prst="rect">
                <a:avLst/>
              </a:prstGeom>
              <a:noFill/>
            </p:spPr>
            <p:txBody>
              <a:bodyPr wrap="none" rtlCol="0">
                <a:spAutoFit/>
              </a:bodyPr>
              <a:lstStyle/>
              <a:p>
                <a:pPr algn="ctr"/>
                <a:r>
                  <a:rPr lang="zh-CN" altLang="en-US" sz="3200" b="1" dirty="0">
                    <a:solidFill>
                      <a:srgbClr val="3F3F3F"/>
                    </a:solidFill>
                    <a:cs typeface="+mn-ea"/>
                    <a:sym typeface="+mn-lt"/>
                  </a:rPr>
                  <a:t>岗位职责</a:t>
                </a:r>
              </a:p>
            </p:txBody>
          </p:sp>
          <p:cxnSp>
            <p:nvCxnSpPr>
              <p:cNvPr id="20" name="直接连接符 19"/>
              <p:cNvCxnSpPr/>
              <p:nvPr/>
            </p:nvCxnSpPr>
            <p:spPr>
              <a:xfrm>
                <a:off x="6711298" y="4648201"/>
                <a:ext cx="2361757"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645681" y="4754540"/>
                <a:ext cx="2492990" cy="1246495"/>
              </a:xfrm>
              <a:prstGeom prst="rect">
                <a:avLst/>
              </a:prstGeom>
              <a:noFill/>
            </p:spPr>
            <p:txBody>
              <a:bodyPr wrap="none" rtlCol="0" anchor="ctr">
                <a:spAutoFit/>
              </a:bodyPr>
              <a:lstStyle/>
              <a:p>
                <a:pPr algn="ctr">
                  <a:lnSpc>
                    <a:spcPts val="3000"/>
                  </a:lnSpc>
                </a:pPr>
                <a:r>
                  <a:rPr lang="zh-CN" altLang="en-US" dirty="0">
                    <a:solidFill>
                      <a:schemeClr val="tx1">
                        <a:lumMod val="95000"/>
                        <a:lumOff val="5000"/>
                      </a:schemeClr>
                    </a:solidFill>
                    <a:cs typeface="+mn-ea"/>
                    <a:sym typeface="+mn-lt"/>
                  </a:rPr>
                  <a:t>点击输入内容点击输入</a:t>
                </a:r>
                <a:endParaRPr lang="en-US" altLang="zh-CN" dirty="0">
                  <a:solidFill>
                    <a:schemeClr val="tx1">
                      <a:lumMod val="95000"/>
                      <a:lumOff val="5000"/>
                    </a:schemeClr>
                  </a:solidFill>
                  <a:cs typeface="+mn-ea"/>
                  <a:sym typeface="+mn-lt"/>
                </a:endParaRPr>
              </a:p>
              <a:p>
                <a:pPr algn="ctr">
                  <a:lnSpc>
                    <a:spcPts val="3000"/>
                  </a:lnSpc>
                </a:pPr>
                <a:r>
                  <a:rPr lang="zh-CN" altLang="en-US" dirty="0">
                    <a:solidFill>
                      <a:schemeClr val="tx1">
                        <a:lumMod val="95000"/>
                        <a:lumOff val="5000"/>
                      </a:schemeClr>
                    </a:solidFill>
                    <a:cs typeface="+mn-ea"/>
                    <a:sym typeface="+mn-lt"/>
                  </a:rPr>
                  <a:t>点击输入内容点击输入</a:t>
                </a:r>
              </a:p>
              <a:p>
                <a:pPr algn="ctr">
                  <a:lnSpc>
                    <a:spcPts val="3000"/>
                  </a:lnSpc>
                </a:pPr>
                <a:r>
                  <a:rPr lang="zh-CN" altLang="en-US" dirty="0">
                    <a:solidFill>
                      <a:schemeClr val="tx1">
                        <a:lumMod val="95000"/>
                        <a:lumOff val="5000"/>
                      </a:schemeClr>
                    </a:solidFill>
                    <a:cs typeface="+mn-ea"/>
                    <a:sym typeface="+mn-lt"/>
                  </a:rPr>
                  <a:t>点击输入内容点击输入</a:t>
                </a:r>
              </a:p>
            </p:txBody>
          </p:sp>
        </p:grpSp>
      </p:grpSp>
      <p:grpSp>
        <p:nvGrpSpPr>
          <p:cNvPr id="24" name="组合 23"/>
          <p:cNvGrpSpPr/>
          <p:nvPr/>
        </p:nvGrpSpPr>
        <p:grpSpPr>
          <a:xfrm>
            <a:off x="8082695" y="2123002"/>
            <a:ext cx="2492990" cy="3745349"/>
            <a:chOff x="1881454" y="2133634"/>
            <a:chExt cx="2492990" cy="3745349"/>
          </a:xfrm>
        </p:grpSpPr>
        <p:grpSp>
          <p:nvGrpSpPr>
            <p:cNvPr id="25" name="组合 24"/>
            <p:cNvGrpSpPr/>
            <p:nvPr/>
          </p:nvGrpSpPr>
          <p:grpSpPr>
            <a:xfrm>
              <a:off x="2477388" y="2133634"/>
              <a:ext cx="1295366" cy="1295366"/>
              <a:chOff x="2902688" y="1499191"/>
              <a:chExt cx="1116418" cy="1116418"/>
            </a:xfrm>
          </p:grpSpPr>
          <p:sp>
            <p:nvSpPr>
              <p:cNvPr id="30" name="椭圆 29"/>
              <p:cNvSpPr/>
              <p:nvPr/>
            </p:nvSpPr>
            <p:spPr>
              <a:xfrm>
                <a:off x="2902688" y="1499191"/>
                <a:ext cx="1116418" cy="1116418"/>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图片 30"/>
              <p:cNvPicPr>
                <a:picLocks noChangeAspect="1"/>
              </p:cNvPicPr>
              <p:nvPr/>
            </p:nvPicPr>
            <p:blipFill>
              <a:blip r:embed="rId3" cstate="screen"/>
              <a:stretch>
                <a:fillRect/>
              </a:stretch>
            </p:blipFill>
            <p:spPr>
              <a:xfrm>
                <a:off x="3089754" y="1686257"/>
                <a:ext cx="742286" cy="742286"/>
              </a:xfrm>
              <a:prstGeom prst="rect">
                <a:avLst/>
              </a:prstGeom>
              <a:effectLst>
                <a:outerShdw blurRad="63500" sx="102000" sy="102000" algn="ctr" rotWithShape="0">
                  <a:prstClr val="black">
                    <a:alpha val="40000"/>
                  </a:prstClr>
                </a:outerShdw>
              </a:effectLst>
            </p:spPr>
          </p:pic>
        </p:grpSp>
        <p:grpSp>
          <p:nvGrpSpPr>
            <p:cNvPr id="26" name="组合 25"/>
            <p:cNvGrpSpPr/>
            <p:nvPr/>
          </p:nvGrpSpPr>
          <p:grpSpPr>
            <a:xfrm>
              <a:off x="1881454" y="3813768"/>
              <a:ext cx="2492990" cy="2065215"/>
              <a:chOff x="6645681" y="3935820"/>
              <a:chExt cx="2492990" cy="2065215"/>
            </a:xfrm>
          </p:grpSpPr>
          <p:sp>
            <p:nvSpPr>
              <p:cNvPr id="27" name="文本框 26"/>
              <p:cNvSpPr txBox="1"/>
              <p:nvPr/>
            </p:nvSpPr>
            <p:spPr>
              <a:xfrm>
                <a:off x="6979106" y="3935820"/>
                <a:ext cx="1826141" cy="584775"/>
              </a:xfrm>
              <a:prstGeom prst="rect">
                <a:avLst/>
              </a:prstGeom>
              <a:noFill/>
            </p:spPr>
            <p:txBody>
              <a:bodyPr wrap="none" rtlCol="0">
                <a:spAutoFit/>
              </a:bodyPr>
              <a:lstStyle/>
              <a:p>
                <a:pPr algn="ctr"/>
                <a:r>
                  <a:rPr lang="zh-CN" altLang="en-US" sz="3200" b="1" dirty="0">
                    <a:solidFill>
                      <a:srgbClr val="3F3F3F"/>
                    </a:solidFill>
                    <a:cs typeface="+mn-ea"/>
                    <a:sym typeface="+mn-lt"/>
                  </a:rPr>
                  <a:t>岗位职责</a:t>
                </a:r>
              </a:p>
            </p:txBody>
          </p:sp>
          <p:cxnSp>
            <p:nvCxnSpPr>
              <p:cNvPr id="28" name="直接连接符 27"/>
              <p:cNvCxnSpPr/>
              <p:nvPr/>
            </p:nvCxnSpPr>
            <p:spPr>
              <a:xfrm>
                <a:off x="6711298" y="4648201"/>
                <a:ext cx="2361757"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645681" y="4754540"/>
                <a:ext cx="2492990" cy="1246495"/>
              </a:xfrm>
              <a:prstGeom prst="rect">
                <a:avLst/>
              </a:prstGeom>
              <a:noFill/>
            </p:spPr>
            <p:txBody>
              <a:bodyPr wrap="none" rtlCol="0" anchor="ctr">
                <a:spAutoFit/>
              </a:bodyPr>
              <a:lstStyle/>
              <a:p>
                <a:pPr algn="ctr">
                  <a:lnSpc>
                    <a:spcPts val="3000"/>
                  </a:lnSpc>
                </a:pPr>
                <a:r>
                  <a:rPr lang="zh-CN" altLang="en-US" dirty="0">
                    <a:solidFill>
                      <a:schemeClr val="tx1">
                        <a:lumMod val="95000"/>
                        <a:lumOff val="5000"/>
                      </a:schemeClr>
                    </a:solidFill>
                    <a:cs typeface="+mn-ea"/>
                    <a:sym typeface="+mn-lt"/>
                  </a:rPr>
                  <a:t>点击输入内容点击输入</a:t>
                </a:r>
                <a:endParaRPr lang="en-US" altLang="zh-CN" dirty="0">
                  <a:solidFill>
                    <a:schemeClr val="tx1">
                      <a:lumMod val="95000"/>
                      <a:lumOff val="5000"/>
                    </a:schemeClr>
                  </a:solidFill>
                  <a:cs typeface="+mn-ea"/>
                  <a:sym typeface="+mn-lt"/>
                </a:endParaRPr>
              </a:p>
              <a:p>
                <a:pPr algn="ctr">
                  <a:lnSpc>
                    <a:spcPts val="3000"/>
                  </a:lnSpc>
                </a:pPr>
                <a:r>
                  <a:rPr lang="zh-CN" altLang="en-US" dirty="0">
                    <a:solidFill>
                      <a:schemeClr val="tx1">
                        <a:lumMod val="95000"/>
                        <a:lumOff val="5000"/>
                      </a:schemeClr>
                    </a:solidFill>
                    <a:cs typeface="+mn-ea"/>
                    <a:sym typeface="+mn-lt"/>
                  </a:rPr>
                  <a:t>点击输入内容点击输入</a:t>
                </a:r>
              </a:p>
              <a:p>
                <a:pPr algn="ctr">
                  <a:lnSpc>
                    <a:spcPts val="3000"/>
                  </a:lnSpc>
                </a:pPr>
                <a:r>
                  <a:rPr lang="zh-CN" altLang="en-US" dirty="0">
                    <a:solidFill>
                      <a:schemeClr val="tx1">
                        <a:lumMod val="95000"/>
                        <a:lumOff val="5000"/>
                      </a:schemeClr>
                    </a:solidFill>
                    <a:cs typeface="+mn-ea"/>
                    <a:sym typeface="+mn-lt"/>
                  </a:rPr>
                  <a:t>点击输入内容点击输入</a:t>
                </a:r>
              </a:p>
            </p:txBody>
          </p:sp>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03</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岗位认知</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pic>
        <p:nvPicPr>
          <p:cNvPr id="7" name="图片 6"/>
          <p:cNvPicPr>
            <a:picLocks noChangeAspect="1"/>
          </p:cNvPicPr>
          <p:nvPr/>
        </p:nvPicPr>
        <p:blipFill>
          <a:blip r:embed="rId3" cstate="screen"/>
          <a:stretch>
            <a:fillRect/>
          </a:stretch>
        </p:blipFill>
        <p:spPr>
          <a:xfrm>
            <a:off x="2971253" y="2681192"/>
            <a:ext cx="6249493" cy="4161042"/>
          </a:xfrm>
          <a:prstGeom prst="rect">
            <a:avLst/>
          </a:prstGeom>
        </p:spPr>
      </p:pic>
      <p:sp>
        <p:nvSpPr>
          <p:cNvPr id="8" name="文本框 7"/>
          <p:cNvSpPr txBox="1"/>
          <p:nvPr/>
        </p:nvSpPr>
        <p:spPr>
          <a:xfrm>
            <a:off x="1387018" y="1524771"/>
            <a:ext cx="9417963" cy="826637"/>
          </a:xfrm>
          <a:prstGeom prst="rect">
            <a:avLst/>
          </a:prstGeom>
          <a:noFill/>
        </p:spPr>
        <p:txBody>
          <a:bodyPr wrap="none" rtlCol="0">
            <a:spAutoFit/>
          </a:bodyPr>
          <a:lstStyle/>
          <a:p>
            <a:pPr algn="ctr">
              <a:lnSpc>
                <a:spcPts val="3000"/>
              </a:lnSpc>
            </a:pPr>
            <a:r>
              <a:rPr lang="zh-CN" altLang="en-US" sz="2000" dirty="0">
                <a:solidFill>
                  <a:srgbClr val="3F3F3F"/>
                </a:solidFill>
                <a:cs typeface="+mn-ea"/>
                <a:sym typeface="+mn-lt"/>
              </a:rPr>
              <a:t>点击输入内容点击输入内容点击输入内容点击输入内容点击输入内容点击输入内容</a:t>
            </a:r>
            <a:endParaRPr lang="en-US" altLang="zh-CN" sz="2000" dirty="0">
              <a:solidFill>
                <a:srgbClr val="3F3F3F"/>
              </a:solidFill>
              <a:cs typeface="+mn-ea"/>
              <a:sym typeface="+mn-lt"/>
            </a:endParaRPr>
          </a:p>
          <a:p>
            <a:pPr algn="ctr">
              <a:lnSpc>
                <a:spcPts val="3000"/>
              </a:lnSpc>
            </a:pPr>
            <a:r>
              <a:rPr lang="zh-CN" altLang="en-US" sz="2000" dirty="0">
                <a:solidFill>
                  <a:srgbClr val="3F3F3F"/>
                </a:solidFill>
                <a:cs typeface="+mn-ea"/>
                <a:sym typeface="+mn-lt"/>
              </a:rPr>
              <a:t>点击输入内容点击输入内容点击输入内容点击输入内容点击输入内容点击输入内容</a:t>
            </a:r>
            <a:endParaRPr lang="en-US" altLang="zh-CN" sz="2000" dirty="0">
              <a:solidFill>
                <a:srgbClr val="3F3F3F"/>
              </a:solidFill>
              <a:cs typeface="+mn-ea"/>
              <a:sym typeface="+mn-lt"/>
            </a:endParaRPr>
          </a:p>
        </p:txBody>
      </p:sp>
      <p:sp>
        <p:nvSpPr>
          <p:cNvPr id="11" name="椭圆 10"/>
          <p:cNvSpPr/>
          <p:nvPr/>
        </p:nvSpPr>
        <p:spPr>
          <a:xfrm>
            <a:off x="977357" y="1817435"/>
            <a:ext cx="276446" cy="276446"/>
          </a:xfrm>
          <a:prstGeom prst="ellipse">
            <a:avLst/>
          </a:prstGeom>
          <a:solidFill>
            <a:srgbClr val="FFA43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0938197" y="1817435"/>
            <a:ext cx="276446" cy="276446"/>
          </a:xfrm>
          <a:prstGeom prst="ellipse">
            <a:avLst/>
          </a:prstGeom>
          <a:solidFill>
            <a:srgbClr val="FFA43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flipH="1">
            <a:off x="-2" y="0"/>
            <a:ext cx="8761227" cy="6858000"/>
          </a:xfrm>
          <a:prstGeom prst="rect">
            <a:avLst/>
          </a:prstGeom>
        </p:spPr>
      </p:pic>
      <p:sp>
        <p:nvSpPr>
          <p:cNvPr id="4" name="文本框 3"/>
          <p:cNvSpPr txBox="1"/>
          <p:nvPr/>
        </p:nvSpPr>
        <p:spPr>
          <a:xfrm>
            <a:off x="6096000" y="1645865"/>
            <a:ext cx="5022529" cy="1323439"/>
          </a:xfrm>
          <a:prstGeom prst="rect">
            <a:avLst/>
          </a:prstGeom>
          <a:noFill/>
        </p:spPr>
        <p:txBody>
          <a:bodyPr wrap="none" rtlCol="0">
            <a:spAutoFit/>
          </a:bodyPr>
          <a:lstStyle/>
          <a:p>
            <a:r>
              <a:rPr lang="en-US" altLang="zh-CN" sz="8000" dirty="0">
                <a:solidFill>
                  <a:srgbClr val="FFA43E"/>
                </a:solidFill>
                <a:cs typeface="+mn-ea"/>
                <a:sym typeface="+mn-lt"/>
              </a:rPr>
              <a:t>04</a:t>
            </a:r>
            <a:r>
              <a:rPr lang="en-US" altLang="zh-CN" sz="6600" dirty="0">
                <a:solidFill>
                  <a:schemeClr val="tx1">
                    <a:lumMod val="75000"/>
                    <a:lumOff val="25000"/>
                  </a:schemeClr>
                </a:solidFill>
                <a:cs typeface="+mn-ea"/>
                <a:sym typeface="+mn-lt"/>
              </a:rPr>
              <a:t> </a:t>
            </a:r>
            <a:r>
              <a:rPr lang="zh-CN" altLang="en-US" sz="6600" dirty="0">
                <a:solidFill>
                  <a:schemeClr val="tx1">
                    <a:lumMod val="75000"/>
                    <a:lumOff val="25000"/>
                  </a:schemeClr>
                </a:solidFill>
                <a:cs typeface="+mn-ea"/>
                <a:sym typeface="+mn-lt"/>
              </a:rPr>
              <a:t>工作目标</a:t>
            </a:r>
          </a:p>
        </p:txBody>
      </p:sp>
      <p:cxnSp>
        <p:nvCxnSpPr>
          <p:cNvPr id="5" name="直接连接符 4"/>
          <p:cNvCxnSpPr/>
          <p:nvPr/>
        </p:nvCxnSpPr>
        <p:spPr>
          <a:xfrm>
            <a:off x="6230679" y="2995283"/>
            <a:ext cx="5961321" cy="0"/>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085367" y="3251058"/>
            <a:ext cx="5262979" cy="390598"/>
            <a:chOff x="6121708" y="4742121"/>
            <a:chExt cx="5262979" cy="390598"/>
          </a:xfrm>
        </p:grpSpPr>
        <p:sp>
          <p:nvSpPr>
            <p:cNvPr id="7" name="矩形: 圆角 6"/>
            <p:cNvSpPr/>
            <p:nvPr/>
          </p:nvSpPr>
          <p:spPr>
            <a:xfrm>
              <a:off x="6121708" y="4742121"/>
              <a:ext cx="5262979" cy="369332"/>
            </a:xfrm>
            <a:prstGeom prst="roundRect">
              <a:avLst>
                <a:gd name="adj" fmla="val 50000"/>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276204" y="4763387"/>
              <a:ext cx="4668907" cy="369332"/>
            </a:xfrm>
            <a:prstGeom prst="rect">
              <a:avLst/>
            </a:prstGeom>
            <a:noFill/>
          </p:spPr>
          <p:txBody>
            <a:bodyPr wrap="none" rtlCol="0">
              <a:spAutoFit/>
            </a:bodyPr>
            <a:lstStyle/>
            <a:p>
              <a:r>
                <a:rPr lang="en-US" altLang="zh-CN" spc="600" dirty="0">
                  <a:solidFill>
                    <a:schemeClr val="bg1"/>
                  </a:solidFill>
                  <a:cs typeface="+mn-ea"/>
                  <a:sym typeface="+mn-lt"/>
                </a:rPr>
                <a:t>2030 POST COMPETITION</a:t>
              </a:r>
              <a:endParaRPr lang="zh-CN" altLang="en-US" spc="600" dirty="0">
                <a:solidFill>
                  <a:schemeClr val="bg1"/>
                </a:solidFill>
                <a:cs typeface="+mn-ea"/>
                <a:sym typeface="+mn-lt"/>
              </a:endParaRPr>
            </a:p>
          </p:txBody>
        </p:sp>
      </p:grpSp>
    </p:spTree>
  </p:cSld>
  <p:clrMapOvr>
    <a:masterClrMapping/>
  </p:clrMapOvr>
  <p:transition spd="slow"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1000"/>
                                        <p:tgtEl>
                                          <p:spTgt spid="5"/>
                                        </p:tgtEl>
                                      </p:cBhvr>
                                    </p:animEffec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43E"/>
        </a:solidFill>
        <a:effectLst/>
      </p:bgPr>
    </p:bg>
    <p:spTree>
      <p:nvGrpSpPr>
        <p:cNvPr id="1" name=""/>
        <p:cNvGrpSpPr/>
        <p:nvPr/>
      </p:nvGrpSpPr>
      <p:grpSpPr>
        <a:xfrm>
          <a:off x="0" y="0"/>
          <a:ext cx="0" cy="0"/>
          <a:chOff x="0" y="0"/>
          <a:chExt cx="0" cy="0"/>
        </a:xfrm>
      </p:grpSpPr>
      <p:grpSp>
        <p:nvGrpSpPr>
          <p:cNvPr id="3" name="组合 2"/>
          <p:cNvGrpSpPr/>
          <p:nvPr/>
        </p:nvGrpSpPr>
        <p:grpSpPr>
          <a:xfrm>
            <a:off x="0" y="1371602"/>
            <a:ext cx="12192000" cy="1015663"/>
            <a:chOff x="0" y="1371602"/>
            <a:chExt cx="12192000" cy="1015663"/>
          </a:xfrm>
        </p:grpSpPr>
        <p:cxnSp>
          <p:nvCxnSpPr>
            <p:cNvPr id="4" name="直接连接符 3"/>
            <p:cNvCxnSpPr/>
            <p:nvPr/>
          </p:nvCxnSpPr>
          <p:spPr>
            <a:xfrm>
              <a:off x="0" y="1879433"/>
              <a:ext cx="12192000"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2" name="文本框 1"/>
            <p:cNvSpPr txBox="1"/>
            <p:nvPr/>
          </p:nvSpPr>
          <p:spPr>
            <a:xfrm>
              <a:off x="3887702" y="1371602"/>
              <a:ext cx="4416595" cy="1015663"/>
            </a:xfrm>
            <a:prstGeom prst="rect">
              <a:avLst/>
            </a:prstGeom>
          </p:spPr>
          <p:txBody>
            <a:bodyPr wrap="none" rtlCol="0">
              <a:spAutoFit/>
            </a:bodyPr>
            <a:lstStyle/>
            <a:p>
              <a:pPr algn="ctr"/>
              <a:r>
                <a:rPr lang="en-US" altLang="zh-CN" sz="6000" dirty="0">
                  <a:solidFill>
                    <a:schemeClr val="bg1"/>
                  </a:solidFill>
                  <a:cs typeface="+mn-ea"/>
                  <a:sym typeface="+mn-lt"/>
                </a:rPr>
                <a:t>CONTENTS</a:t>
              </a:r>
              <a:endParaRPr lang="zh-CN" altLang="en-US" sz="6000" dirty="0">
                <a:solidFill>
                  <a:schemeClr val="bg1"/>
                </a:solidFill>
                <a:cs typeface="+mn-ea"/>
                <a:sym typeface="+mn-lt"/>
              </a:endParaRPr>
            </a:p>
          </p:txBody>
        </p:sp>
      </p:grpSp>
      <p:grpSp>
        <p:nvGrpSpPr>
          <p:cNvPr id="6" name="组合 5"/>
          <p:cNvGrpSpPr/>
          <p:nvPr/>
        </p:nvGrpSpPr>
        <p:grpSpPr>
          <a:xfrm>
            <a:off x="3544258" y="2480193"/>
            <a:ext cx="5262979" cy="421376"/>
            <a:chOff x="6121708" y="4742121"/>
            <a:chExt cx="5262979" cy="421376"/>
          </a:xfrm>
        </p:grpSpPr>
        <p:sp>
          <p:nvSpPr>
            <p:cNvPr id="7" name="矩形: 圆角 6"/>
            <p:cNvSpPr/>
            <p:nvPr/>
          </p:nvSpPr>
          <p:spPr>
            <a:xfrm>
              <a:off x="6121708" y="4742121"/>
              <a:ext cx="5262979" cy="369332"/>
            </a:xfrm>
            <a:prstGeom prst="roundRect">
              <a:avLst>
                <a:gd name="adj" fmla="val 50000"/>
              </a:avLst>
            </a:prstGeom>
            <a:solidFill>
              <a:srgbClr val="FFA4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276204" y="4763387"/>
              <a:ext cx="4987456" cy="400110"/>
            </a:xfrm>
            <a:prstGeom prst="rect">
              <a:avLst/>
            </a:prstGeom>
            <a:noFill/>
          </p:spPr>
          <p:txBody>
            <a:bodyPr wrap="none" rtlCol="0">
              <a:spAutoFit/>
            </a:bodyPr>
            <a:lstStyle/>
            <a:p>
              <a:pPr lvl="0"/>
              <a:r>
                <a:rPr lang="en-US" altLang="zh-CN" sz="2000" spc="600" dirty="0">
                  <a:solidFill>
                    <a:prstClr val="white"/>
                  </a:solidFill>
                  <a:cs typeface="+mn-ea"/>
                  <a:sym typeface="+mn-lt"/>
                </a:rPr>
                <a:t>2030 POST COMPETITION</a:t>
              </a:r>
              <a:endParaRPr lang="zh-CN" altLang="en-US" sz="2000" spc="600" dirty="0">
                <a:solidFill>
                  <a:prstClr val="white"/>
                </a:solidFill>
                <a:cs typeface="+mn-ea"/>
                <a:sym typeface="+mn-lt"/>
              </a:endParaRPr>
            </a:p>
          </p:txBody>
        </p:sp>
      </p:grpSp>
      <p:grpSp>
        <p:nvGrpSpPr>
          <p:cNvPr id="11" name="组合 10"/>
          <p:cNvGrpSpPr/>
          <p:nvPr/>
        </p:nvGrpSpPr>
        <p:grpSpPr>
          <a:xfrm>
            <a:off x="916416" y="3847044"/>
            <a:ext cx="2441695" cy="1790167"/>
            <a:chOff x="884399" y="3795823"/>
            <a:chExt cx="2441695" cy="1790167"/>
          </a:xfrm>
        </p:grpSpPr>
        <p:sp>
          <p:nvSpPr>
            <p:cNvPr id="9" name="椭圆 8"/>
            <p:cNvSpPr/>
            <p:nvPr/>
          </p:nvSpPr>
          <p:spPr>
            <a:xfrm>
              <a:off x="1669312" y="3795823"/>
              <a:ext cx="871870" cy="87187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10" name="文本框 9"/>
            <p:cNvSpPr txBox="1"/>
            <p:nvPr/>
          </p:nvSpPr>
          <p:spPr>
            <a:xfrm>
              <a:off x="884399" y="4816549"/>
              <a:ext cx="2441695" cy="769441"/>
            </a:xfrm>
            <a:prstGeom prst="rect">
              <a:avLst/>
            </a:prstGeom>
            <a:noFill/>
          </p:spPr>
          <p:txBody>
            <a:bodyPr wrap="none" rtlCol="0">
              <a:spAutoFit/>
            </a:bodyPr>
            <a:lstStyle/>
            <a:p>
              <a:pPr algn="ctr"/>
              <a:r>
                <a:rPr lang="zh-CN" altLang="en-US" sz="4400" dirty="0">
                  <a:solidFill>
                    <a:schemeClr val="bg1"/>
                  </a:solidFill>
                  <a:cs typeface="+mn-ea"/>
                  <a:sym typeface="+mn-lt"/>
                </a:rPr>
                <a:t>基本资料</a:t>
              </a:r>
            </a:p>
          </p:txBody>
        </p:sp>
      </p:grpSp>
      <p:grpSp>
        <p:nvGrpSpPr>
          <p:cNvPr id="12" name="组合 11"/>
          <p:cNvGrpSpPr/>
          <p:nvPr/>
        </p:nvGrpSpPr>
        <p:grpSpPr>
          <a:xfrm>
            <a:off x="3555575" y="3847044"/>
            <a:ext cx="2441694" cy="1790167"/>
            <a:chOff x="884401" y="3795823"/>
            <a:chExt cx="2441694" cy="1790167"/>
          </a:xfrm>
        </p:grpSpPr>
        <p:sp>
          <p:nvSpPr>
            <p:cNvPr id="13" name="椭圆 12"/>
            <p:cNvSpPr/>
            <p:nvPr/>
          </p:nvSpPr>
          <p:spPr>
            <a:xfrm>
              <a:off x="1669312" y="3795823"/>
              <a:ext cx="871870" cy="87187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14" name="文本框 13"/>
            <p:cNvSpPr txBox="1"/>
            <p:nvPr/>
          </p:nvSpPr>
          <p:spPr>
            <a:xfrm>
              <a:off x="884401" y="4816549"/>
              <a:ext cx="2441694" cy="769441"/>
            </a:xfrm>
            <a:prstGeom prst="rect">
              <a:avLst/>
            </a:prstGeom>
            <a:noFill/>
          </p:spPr>
          <p:txBody>
            <a:bodyPr wrap="none" rtlCol="0">
              <a:spAutoFit/>
            </a:bodyPr>
            <a:lstStyle/>
            <a:p>
              <a:pPr algn="ctr"/>
              <a:r>
                <a:rPr lang="zh-CN" altLang="en-US" sz="4400" dirty="0">
                  <a:solidFill>
                    <a:schemeClr val="bg1"/>
                  </a:solidFill>
                  <a:cs typeface="+mn-ea"/>
                  <a:sym typeface="+mn-lt"/>
                </a:rPr>
                <a:t>工作经历</a:t>
              </a:r>
            </a:p>
          </p:txBody>
        </p:sp>
      </p:grpSp>
      <p:grpSp>
        <p:nvGrpSpPr>
          <p:cNvPr id="15" name="组合 14"/>
          <p:cNvGrpSpPr/>
          <p:nvPr/>
        </p:nvGrpSpPr>
        <p:grpSpPr>
          <a:xfrm>
            <a:off x="6194733" y="3847044"/>
            <a:ext cx="2441694" cy="1790167"/>
            <a:chOff x="884404" y="3795823"/>
            <a:chExt cx="2441694" cy="1790167"/>
          </a:xfrm>
        </p:grpSpPr>
        <p:sp>
          <p:nvSpPr>
            <p:cNvPr id="16" name="椭圆 15"/>
            <p:cNvSpPr/>
            <p:nvPr/>
          </p:nvSpPr>
          <p:spPr>
            <a:xfrm>
              <a:off x="1669312" y="3795823"/>
              <a:ext cx="871870" cy="87187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17" name="文本框 16"/>
            <p:cNvSpPr txBox="1"/>
            <p:nvPr/>
          </p:nvSpPr>
          <p:spPr>
            <a:xfrm>
              <a:off x="884404" y="4816549"/>
              <a:ext cx="2441694" cy="769441"/>
            </a:xfrm>
            <a:prstGeom prst="rect">
              <a:avLst/>
            </a:prstGeom>
            <a:noFill/>
          </p:spPr>
          <p:txBody>
            <a:bodyPr wrap="none" rtlCol="0">
              <a:spAutoFit/>
            </a:bodyPr>
            <a:lstStyle/>
            <a:p>
              <a:pPr algn="ctr"/>
              <a:r>
                <a:rPr lang="zh-CN" altLang="en-US" sz="4400" dirty="0">
                  <a:solidFill>
                    <a:schemeClr val="bg1"/>
                  </a:solidFill>
                  <a:cs typeface="+mn-ea"/>
                  <a:sym typeface="+mn-lt"/>
                </a:rPr>
                <a:t>岗位认知</a:t>
              </a:r>
            </a:p>
          </p:txBody>
        </p:sp>
      </p:grpSp>
      <p:grpSp>
        <p:nvGrpSpPr>
          <p:cNvPr id="18" name="组合 17"/>
          <p:cNvGrpSpPr/>
          <p:nvPr/>
        </p:nvGrpSpPr>
        <p:grpSpPr>
          <a:xfrm>
            <a:off x="8833890" y="3847044"/>
            <a:ext cx="2441694" cy="1790167"/>
            <a:chOff x="884405" y="3795823"/>
            <a:chExt cx="2441694" cy="1790167"/>
          </a:xfrm>
        </p:grpSpPr>
        <p:sp>
          <p:nvSpPr>
            <p:cNvPr id="19" name="椭圆 18"/>
            <p:cNvSpPr/>
            <p:nvPr/>
          </p:nvSpPr>
          <p:spPr>
            <a:xfrm>
              <a:off x="1669312" y="3795823"/>
              <a:ext cx="871870" cy="87187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
          <p:nvSpPr>
            <p:cNvPr id="20" name="文本框 19"/>
            <p:cNvSpPr txBox="1"/>
            <p:nvPr/>
          </p:nvSpPr>
          <p:spPr>
            <a:xfrm>
              <a:off x="884405" y="4816549"/>
              <a:ext cx="2441694" cy="769441"/>
            </a:xfrm>
            <a:prstGeom prst="rect">
              <a:avLst/>
            </a:prstGeom>
            <a:noFill/>
          </p:spPr>
          <p:txBody>
            <a:bodyPr wrap="none" rtlCol="0">
              <a:spAutoFit/>
            </a:bodyPr>
            <a:lstStyle/>
            <a:p>
              <a:pPr algn="ctr"/>
              <a:r>
                <a:rPr lang="zh-CN" altLang="en-US" sz="4400" dirty="0">
                  <a:solidFill>
                    <a:schemeClr val="bg1"/>
                  </a:solidFill>
                  <a:cs typeface="+mn-ea"/>
                  <a:sym typeface="+mn-lt"/>
                </a:rPr>
                <a:t>工作目标</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par>
                                <p:cTn id="8" presetID="10" presetClass="entr" presetSubtype="0"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42" presetClass="entr" presetSubtype="0" fill="hold"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04</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工作目标</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sp>
        <p:nvSpPr>
          <p:cNvPr id="7" name="矩形 6"/>
          <p:cNvSpPr/>
          <p:nvPr/>
        </p:nvSpPr>
        <p:spPr>
          <a:xfrm>
            <a:off x="6283842" y="1190851"/>
            <a:ext cx="5908158" cy="1348693"/>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531933" y="1481990"/>
            <a:ext cx="2877711" cy="1026563"/>
          </a:xfrm>
          <a:prstGeom prst="rect">
            <a:avLst/>
          </a:prstGeom>
          <a:noFill/>
        </p:spPr>
        <p:txBody>
          <a:bodyPr wrap="none" rtlCol="0" anchor="ctr">
            <a:spAutoFit/>
          </a:bodyPr>
          <a:lstStyle/>
          <a:p>
            <a:pPr>
              <a:lnSpc>
                <a:spcPts val="8000"/>
              </a:lnSpc>
            </a:pPr>
            <a:r>
              <a:rPr lang="zh-CN" altLang="en-US" sz="5400" spc="-150" dirty="0">
                <a:solidFill>
                  <a:schemeClr val="bg1"/>
                </a:solidFill>
                <a:effectLst>
                  <a:outerShdw blurRad="38100" dist="38100" dir="2700000" algn="tl">
                    <a:srgbClr val="000000">
                      <a:alpha val="43137"/>
                    </a:srgbClr>
                  </a:outerShdw>
                </a:effectLst>
                <a:cs typeface="+mn-ea"/>
                <a:sym typeface="+mn-lt"/>
              </a:rPr>
              <a:t>工作目标</a:t>
            </a:r>
          </a:p>
        </p:txBody>
      </p:sp>
      <p:sp>
        <p:nvSpPr>
          <p:cNvPr id="9" name="文本框 8"/>
          <p:cNvSpPr txBox="1"/>
          <p:nvPr/>
        </p:nvSpPr>
        <p:spPr>
          <a:xfrm>
            <a:off x="6687876" y="1280083"/>
            <a:ext cx="2880917" cy="338554"/>
          </a:xfrm>
          <a:prstGeom prst="rect">
            <a:avLst/>
          </a:prstGeom>
          <a:noFill/>
        </p:spPr>
        <p:txBody>
          <a:bodyPr wrap="none" rtlCol="0">
            <a:spAutoFit/>
          </a:bodyPr>
          <a:lstStyle/>
          <a:p>
            <a:r>
              <a:rPr lang="en-US" altLang="zh-CN" sz="1600" spc="300" dirty="0">
                <a:solidFill>
                  <a:schemeClr val="bg1"/>
                </a:solidFill>
                <a:cs typeface="+mn-ea"/>
                <a:sym typeface="+mn-lt"/>
              </a:rPr>
              <a:t>THE CHAPTER FOUR</a:t>
            </a:r>
            <a:endParaRPr lang="zh-CN" altLang="en-US" sz="1600" spc="300" dirty="0">
              <a:solidFill>
                <a:schemeClr val="bg1"/>
              </a:solidFill>
              <a:cs typeface="+mn-ea"/>
              <a:sym typeface="+mn-lt"/>
            </a:endParaRPr>
          </a:p>
        </p:txBody>
      </p:sp>
      <p:grpSp>
        <p:nvGrpSpPr>
          <p:cNvPr id="10" name="组合 9"/>
          <p:cNvGrpSpPr/>
          <p:nvPr/>
        </p:nvGrpSpPr>
        <p:grpSpPr>
          <a:xfrm>
            <a:off x="6283842" y="2873734"/>
            <a:ext cx="4153792" cy="866511"/>
            <a:chOff x="7451385" y="3895104"/>
            <a:chExt cx="4153792" cy="866511"/>
          </a:xfrm>
        </p:grpSpPr>
        <p:sp>
          <p:nvSpPr>
            <p:cNvPr id="11" name="文本框 10"/>
            <p:cNvSpPr txBox="1"/>
            <p:nvPr/>
          </p:nvSpPr>
          <p:spPr>
            <a:xfrm>
              <a:off x="8342745" y="3895104"/>
              <a:ext cx="3262432"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p:txBody>
        </p:sp>
        <p:grpSp>
          <p:nvGrpSpPr>
            <p:cNvPr id="12" name="组合 11"/>
            <p:cNvGrpSpPr/>
            <p:nvPr/>
          </p:nvGrpSpPr>
          <p:grpSpPr>
            <a:xfrm>
              <a:off x="7451385" y="3962133"/>
              <a:ext cx="799482" cy="799482"/>
              <a:chOff x="6889898" y="1435395"/>
              <a:chExt cx="1084521" cy="1084521"/>
            </a:xfrm>
          </p:grpSpPr>
          <p:sp>
            <p:nvSpPr>
              <p:cNvPr id="13" name="椭圆 12"/>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a:blip r:embed="rId3"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grpSp>
      <p:grpSp>
        <p:nvGrpSpPr>
          <p:cNvPr id="15" name="组合 14"/>
          <p:cNvGrpSpPr/>
          <p:nvPr/>
        </p:nvGrpSpPr>
        <p:grpSpPr>
          <a:xfrm>
            <a:off x="6283842" y="4015858"/>
            <a:ext cx="4153792" cy="866511"/>
            <a:chOff x="7451385" y="3895104"/>
            <a:chExt cx="4153792" cy="866511"/>
          </a:xfrm>
        </p:grpSpPr>
        <p:sp>
          <p:nvSpPr>
            <p:cNvPr id="16" name="文本框 15"/>
            <p:cNvSpPr txBox="1"/>
            <p:nvPr/>
          </p:nvSpPr>
          <p:spPr>
            <a:xfrm>
              <a:off x="8342745" y="3895104"/>
              <a:ext cx="3262432"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p:txBody>
        </p:sp>
        <p:grpSp>
          <p:nvGrpSpPr>
            <p:cNvPr id="17" name="组合 16"/>
            <p:cNvGrpSpPr/>
            <p:nvPr/>
          </p:nvGrpSpPr>
          <p:grpSpPr>
            <a:xfrm>
              <a:off x="7451385" y="3962133"/>
              <a:ext cx="799482" cy="799482"/>
              <a:chOff x="6889898" y="1435395"/>
              <a:chExt cx="1084521" cy="1084521"/>
            </a:xfrm>
          </p:grpSpPr>
          <p:sp>
            <p:nvSpPr>
              <p:cNvPr id="18" name="椭圆 17"/>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a:blip r:embed="rId3"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grpSp>
      <p:grpSp>
        <p:nvGrpSpPr>
          <p:cNvPr id="20" name="组合 19"/>
          <p:cNvGrpSpPr/>
          <p:nvPr/>
        </p:nvGrpSpPr>
        <p:grpSpPr>
          <a:xfrm>
            <a:off x="6283842" y="5157982"/>
            <a:ext cx="4153792" cy="866511"/>
            <a:chOff x="7451385" y="3895104"/>
            <a:chExt cx="4153792" cy="866511"/>
          </a:xfrm>
        </p:grpSpPr>
        <p:sp>
          <p:nvSpPr>
            <p:cNvPr id="21" name="文本框 20"/>
            <p:cNvSpPr txBox="1"/>
            <p:nvPr/>
          </p:nvSpPr>
          <p:spPr>
            <a:xfrm>
              <a:off x="8342745" y="3895104"/>
              <a:ext cx="3262432"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a:t>
              </a:r>
              <a:endParaRPr lang="en-US" altLang="zh-CN" sz="2000" dirty="0">
                <a:solidFill>
                  <a:schemeClr val="tx1">
                    <a:lumMod val="75000"/>
                    <a:lumOff val="25000"/>
                  </a:schemeClr>
                </a:solidFill>
                <a:cs typeface="+mn-ea"/>
                <a:sym typeface="+mn-lt"/>
              </a:endParaRPr>
            </a:p>
          </p:txBody>
        </p:sp>
        <p:grpSp>
          <p:nvGrpSpPr>
            <p:cNvPr id="22" name="组合 21"/>
            <p:cNvGrpSpPr/>
            <p:nvPr/>
          </p:nvGrpSpPr>
          <p:grpSpPr>
            <a:xfrm>
              <a:off x="7451385" y="3962133"/>
              <a:ext cx="799482" cy="799482"/>
              <a:chOff x="6889898" y="1435395"/>
              <a:chExt cx="1084521" cy="1084521"/>
            </a:xfrm>
          </p:grpSpPr>
          <p:sp>
            <p:nvSpPr>
              <p:cNvPr id="23" name="椭圆 22"/>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4" name="图片 23"/>
              <p:cNvPicPr>
                <a:picLocks noChangeAspect="1"/>
              </p:cNvPicPr>
              <p:nvPr/>
            </p:nvPicPr>
            <p:blipFill>
              <a:blip r:embed="rId3"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grpSp>
      <p:pic>
        <p:nvPicPr>
          <p:cNvPr id="25" name="图片 24"/>
          <p:cNvPicPr>
            <a:picLocks noChangeAspect="1"/>
          </p:cNvPicPr>
          <p:nvPr/>
        </p:nvPicPr>
        <p:blipFill>
          <a:blip r:embed="rId4"/>
          <a:stretch>
            <a:fillRect/>
          </a:stretch>
        </p:blipFill>
        <p:spPr>
          <a:xfrm>
            <a:off x="0" y="2018723"/>
            <a:ext cx="5138369" cy="48621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par>
                                <p:cTn id="8" presetID="47"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par>
                                <p:cTn id="21" presetID="22" presetClass="entr" presetSubtype="8" fill="hold"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000"/>
                                        <p:tgtEl>
                                          <p:spTgt spid="15"/>
                                        </p:tgtEl>
                                      </p:cBhvr>
                                    </p:animEffect>
                                  </p:childTnLst>
                                </p:cTn>
                              </p:par>
                              <p:par>
                                <p:cTn id="24" presetID="22" presetClass="entr" presetSubtype="8" fill="hold" nodeType="withEffect">
                                  <p:stCondLst>
                                    <p:cond delay="100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04</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工作目标</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cxnSp>
        <p:nvCxnSpPr>
          <p:cNvPr id="7" name="直接连接符 6"/>
          <p:cNvCxnSpPr/>
          <p:nvPr/>
        </p:nvCxnSpPr>
        <p:spPr>
          <a:xfrm>
            <a:off x="0" y="2519929"/>
            <a:ext cx="5613988"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49238" y="1400951"/>
            <a:ext cx="2364750" cy="996042"/>
          </a:xfrm>
          <a:prstGeom prst="rect">
            <a:avLst/>
          </a:prstGeom>
          <a:noFill/>
        </p:spPr>
        <p:txBody>
          <a:bodyPr wrap="none" rtlCol="0" anchor="ctr">
            <a:spAutoFit/>
          </a:bodyPr>
          <a:lstStyle/>
          <a:p>
            <a:pPr algn="r">
              <a:lnSpc>
                <a:spcPts val="8000"/>
              </a:lnSpc>
            </a:pPr>
            <a:r>
              <a:rPr lang="zh-CN" altLang="en-US" sz="4400" spc="-150" dirty="0">
                <a:solidFill>
                  <a:schemeClr val="tx1">
                    <a:lumMod val="75000"/>
                    <a:lumOff val="25000"/>
                  </a:schemeClr>
                </a:solidFill>
                <a:cs typeface="+mn-ea"/>
                <a:sym typeface="+mn-lt"/>
              </a:rPr>
              <a:t>明年计划</a:t>
            </a:r>
          </a:p>
        </p:txBody>
      </p:sp>
      <p:sp>
        <p:nvSpPr>
          <p:cNvPr id="9" name="文本框 8"/>
          <p:cNvSpPr txBox="1"/>
          <p:nvPr/>
        </p:nvSpPr>
        <p:spPr>
          <a:xfrm>
            <a:off x="3030479" y="1384343"/>
            <a:ext cx="2626040" cy="307777"/>
          </a:xfrm>
          <a:prstGeom prst="rect">
            <a:avLst/>
          </a:prstGeom>
          <a:noFill/>
        </p:spPr>
        <p:txBody>
          <a:bodyPr wrap="none" rtlCol="0">
            <a:spAutoFit/>
          </a:bodyPr>
          <a:lstStyle/>
          <a:p>
            <a:pPr algn="r"/>
            <a:r>
              <a:rPr lang="en-US" altLang="zh-CN" sz="1400" spc="300" dirty="0">
                <a:solidFill>
                  <a:schemeClr val="tx1">
                    <a:lumMod val="75000"/>
                    <a:lumOff val="25000"/>
                  </a:schemeClr>
                </a:solidFill>
                <a:cs typeface="+mn-ea"/>
                <a:sym typeface="+mn-lt"/>
              </a:rPr>
              <a:t>THE CHAPTER FOUR</a:t>
            </a:r>
            <a:endParaRPr lang="zh-CN" altLang="en-US" sz="1400" spc="300" dirty="0">
              <a:solidFill>
                <a:schemeClr val="tx1">
                  <a:lumMod val="75000"/>
                  <a:lumOff val="25000"/>
                </a:schemeClr>
              </a:solidFill>
              <a:cs typeface="+mn-ea"/>
              <a:sym typeface="+mn-lt"/>
            </a:endParaRPr>
          </a:p>
        </p:txBody>
      </p:sp>
      <p:grpSp>
        <p:nvGrpSpPr>
          <p:cNvPr id="10" name="组合 9"/>
          <p:cNvGrpSpPr/>
          <p:nvPr/>
        </p:nvGrpSpPr>
        <p:grpSpPr>
          <a:xfrm>
            <a:off x="1257565" y="2815521"/>
            <a:ext cx="5159775" cy="759182"/>
            <a:chOff x="29661" y="2071228"/>
            <a:chExt cx="5159775" cy="759182"/>
          </a:xfrm>
        </p:grpSpPr>
        <p:grpSp>
          <p:nvGrpSpPr>
            <p:cNvPr id="11" name="组合 10"/>
            <p:cNvGrpSpPr/>
            <p:nvPr/>
          </p:nvGrpSpPr>
          <p:grpSpPr>
            <a:xfrm>
              <a:off x="4497572" y="2104887"/>
              <a:ext cx="691864" cy="691864"/>
              <a:chOff x="6889898" y="1435395"/>
              <a:chExt cx="1084521" cy="1084521"/>
            </a:xfrm>
          </p:grpSpPr>
          <p:sp>
            <p:nvSpPr>
              <p:cNvPr id="13" name="椭圆 12"/>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a:blip r:embed="rId3"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sp>
          <p:nvSpPr>
            <p:cNvPr id="12" name="文本框 11"/>
            <p:cNvSpPr txBox="1"/>
            <p:nvPr/>
          </p:nvSpPr>
          <p:spPr>
            <a:xfrm>
              <a:off x="29661" y="2071228"/>
              <a:ext cx="4339650" cy="759182"/>
            </a:xfrm>
            <a:prstGeom prst="rect">
              <a:avLst/>
            </a:prstGeom>
            <a:noFill/>
          </p:spPr>
          <p:txBody>
            <a:bodyPr wrap="none" rtlCol="0">
              <a:spAutoFit/>
            </a:bodyPr>
            <a:lstStyle/>
            <a:p>
              <a:pPr algn="r">
                <a:lnSpc>
                  <a:spcPts val="2600"/>
                </a:lnSpc>
              </a:pPr>
              <a:r>
                <a:rPr lang="zh-CN" altLang="en-US" dirty="0">
                  <a:solidFill>
                    <a:schemeClr val="tx1">
                      <a:lumMod val="95000"/>
                      <a:lumOff val="5000"/>
                    </a:schemeClr>
                  </a:solidFill>
                  <a:cs typeface="+mn-ea"/>
                  <a:sym typeface="+mn-lt"/>
                </a:rPr>
                <a:t>点击输入内容点击输入内容点击输入内容</a:t>
              </a:r>
              <a:endParaRPr lang="en-US" altLang="zh-CN" dirty="0">
                <a:solidFill>
                  <a:schemeClr val="tx1">
                    <a:lumMod val="95000"/>
                    <a:lumOff val="5000"/>
                  </a:schemeClr>
                </a:solidFill>
                <a:cs typeface="+mn-ea"/>
                <a:sym typeface="+mn-lt"/>
              </a:endParaRPr>
            </a:p>
            <a:p>
              <a:pPr algn="r">
                <a:lnSpc>
                  <a:spcPts val="2600"/>
                </a:lnSpc>
              </a:pPr>
              <a:r>
                <a:rPr lang="zh-CN" altLang="en-US" dirty="0">
                  <a:solidFill>
                    <a:schemeClr val="tx1">
                      <a:lumMod val="95000"/>
                      <a:lumOff val="5000"/>
                    </a:schemeClr>
                  </a:solidFill>
                  <a:cs typeface="+mn-ea"/>
                  <a:sym typeface="+mn-lt"/>
                </a:rPr>
                <a:t>点击输入内容点击输入内容点击输入内容</a:t>
              </a:r>
              <a:endParaRPr lang="en-US" altLang="zh-CN" dirty="0">
                <a:solidFill>
                  <a:schemeClr val="tx1">
                    <a:lumMod val="95000"/>
                    <a:lumOff val="5000"/>
                  </a:schemeClr>
                </a:solidFill>
                <a:cs typeface="+mn-ea"/>
                <a:sym typeface="+mn-lt"/>
              </a:endParaRPr>
            </a:p>
          </p:txBody>
        </p:sp>
      </p:grpSp>
      <p:grpSp>
        <p:nvGrpSpPr>
          <p:cNvPr id="15" name="组合 14"/>
          <p:cNvGrpSpPr/>
          <p:nvPr/>
        </p:nvGrpSpPr>
        <p:grpSpPr>
          <a:xfrm>
            <a:off x="1257565" y="3941499"/>
            <a:ext cx="5159775" cy="759182"/>
            <a:chOff x="29661" y="2071228"/>
            <a:chExt cx="5159775" cy="759182"/>
          </a:xfrm>
        </p:grpSpPr>
        <p:grpSp>
          <p:nvGrpSpPr>
            <p:cNvPr id="16" name="组合 15"/>
            <p:cNvGrpSpPr/>
            <p:nvPr/>
          </p:nvGrpSpPr>
          <p:grpSpPr>
            <a:xfrm>
              <a:off x="4497572" y="2104887"/>
              <a:ext cx="691864" cy="691864"/>
              <a:chOff x="6889898" y="1435395"/>
              <a:chExt cx="1084521" cy="1084521"/>
            </a:xfrm>
          </p:grpSpPr>
          <p:sp>
            <p:nvSpPr>
              <p:cNvPr id="18" name="椭圆 17"/>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a:blip r:embed="rId3"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sp>
          <p:nvSpPr>
            <p:cNvPr id="17" name="文本框 16"/>
            <p:cNvSpPr txBox="1"/>
            <p:nvPr/>
          </p:nvSpPr>
          <p:spPr>
            <a:xfrm>
              <a:off x="29661" y="2071228"/>
              <a:ext cx="4339650" cy="759182"/>
            </a:xfrm>
            <a:prstGeom prst="rect">
              <a:avLst/>
            </a:prstGeom>
            <a:noFill/>
          </p:spPr>
          <p:txBody>
            <a:bodyPr wrap="none" rtlCol="0">
              <a:spAutoFit/>
            </a:bodyPr>
            <a:lstStyle/>
            <a:p>
              <a:pPr algn="r">
                <a:lnSpc>
                  <a:spcPts val="2600"/>
                </a:lnSpc>
              </a:pPr>
              <a:r>
                <a:rPr lang="zh-CN" altLang="en-US" dirty="0">
                  <a:solidFill>
                    <a:schemeClr val="tx1">
                      <a:lumMod val="95000"/>
                      <a:lumOff val="5000"/>
                    </a:schemeClr>
                  </a:solidFill>
                  <a:cs typeface="+mn-ea"/>
                  <a:sym typeface="+mn-lt"/>
                </a:rPr>
                <a:t>点击输入内容点击输入内容点击输入内容</a:t>
              </a:r>
              <a:endParaRPr lang="en-US" altLang="zh-CN" dirty="0">
                <a:solidFill>
                  <a:schemeClr val="tx1">
                    <a:lumMod val="95000"/>
                    <a:lumOff val="5000"/>
                  </a:schemeClr>
                </a:solidFill>
                <a:cs typeface="+mn-ea"/>
                <a:sym typeface="+mn-lt"/>
              </a:endParaRPr>
            </a:p>
            <a:p>
              <a:pPr algn="r">
                <a:lnSpc>
                  <a:spcPts val="2600"/>
                </a:lnSpc>
              </a:pPr>
              <a:r>
                <a:rPr lang="zh-CN" altLang="en-US" dirty="0">
                  <a:solidFill>
                    <a:schemeClr val="tx1">
                      <a:lumMod val="95000"/>
                      <a:lumOff val="5000"/>
                    </a:schemeClr>
                  </a:solidFill>
                  <a:cs typeface="+mn-ea"/>
                  <a:sym typeface="+mn-lt"/>
                </a:rPr>
                <a:t>点击输入内容点击输入内容点击输入内容</a:t>
              </a:r>
              <a:endParaRPr lang="en-US" altLang="zh-CN" dirty="0">
                <a:solidFill>
                  <a:schemeClr val="tx1">
                    <a:lumMod val="95000"/>
                    <a:lumOff val="5000"/>
                  </a:schemeClr>
                </a:solidFill>
                <a:cs typeface="+mn-ea"/>
                <a:sym typeface="+mn-lt"/>
              </a:endParaRPr>
            </a:p>
          </p:txBody>
        </p:sp>
      </p:grpSp>
      <p:grpSp>
        <p:nvGrpSpPr>
          <p:cNvPr id="20" name="组合 19"/>
          <p:cNvGrpSpPr/>
          <p:nvPr/>
        </p:nvGrpSpPr>
        <p:grpSpPr>
          <a:xfrm>
            <a:off x="1257565" y="5067477"/>
            <a:ext cx="5159775" cy="759182"/>
            <a:chOff x="29661" y="2071228"/>
            <a:chExt cx="5159775" cy="759182"/>
          </a:xfrm>
        </p:grpSpPr>
        <p:grpSp>
          <p:nvGrpSpPr>
            <p:cNvPr id="21" name="组合 20"/>
            <p:cNvGrpSpPr/>
            <p:nvPr/>
          </p:nvGrpSpPr>
          <p:grpSpPr>
            <a:xfrm>
              <a:off x="4497572" y="2104887"/>
              <a:ext cx="691864" cy="691864"/>
              <a:chOff x="6889898" y="1435395"/>
              <a:chExt cx="1084521" cy="1084521"/>
            </a:xfrm>
          </p:grpSpPr>
          <p:sp>
            <p:nvSpPr>
              <p:cNvPr id="23" name="椭圆 22"/>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4" name="图片 23"/>
              <p:cNvPicPr>
                <a:picLocks noChangeAspect="1"/>
              </p:cNvPicPr>
              <p:nvPr/>
            </p:nvPicPr>
            <p:blipFill>
              <a:blip r:embed="rId3"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sp>
          <p:nvSpPr>
            <p:cNvPr id="22" name="文本框 21"/>
            <p:cNvSpPr txBox="1"/>
            <p:nvPr/>
          </p:nvSpPr>
          <p:spPr>
            <a:xfrm>
              <a:off x="29661" y="2071228"/>
              <a:ext cx="4339650" cy="759182"/>
            </a:xfrm>
            <a:prstGeom prst="rect">
              <a:avLst/>
            </a:prstGeom>
            <a:noFill/>
          </p:spPr>
          <p:txBody>
            <a:bodyPr wrap="none" rtlCol="0">
              <a:spAutoFit/>
            </a:bodyPr>
            <a:lstStyle/>
            <a:p>
              <a:pPr algn="r">
                <a:lnSpc>
                  <a:spcPts val="2600"/>
                </a:lnSpc>
              </a:pPr>
              <a:r>
                <a:rPr lang="zh-CN" altLang="en-US" dirty="0">
                  <a:solidFill>
                    <a:schemeClr val="tx1">
                      <a:lumMod val="95000"/>
                      <a:lumOff val="5000"/>
                    </a:schemeClr>
                  </a:solidFill>
                  <a:cs typeface="+mn-ea"/>
                  <a:sym typeface="+mn-lt"/>
                </a:rPr>
                <a:t>点击输入内容点击输入内容点击输入内容</a:t>
              </a:r>
              <a:endParaRPr lang="en-US" altLang="zh-CN" dirty="0">
                <a:solidFill>
                  <a:schemeClr val="tx1">
                    <a:lumMod val="95000"/>
                    <a:lumOff val="5000"/>
                  </a:schemeClr>
                </a:solidFill>
                <a:cs typeface="+mn-ea"/>
                <a:sym typeface="+mn-lt"/>
              </a:endParaRPr>
            </a:p>
            <a:p>
              <a:pPr algn="r">
                <a:lnSpc>
                  <a:spcPts val="2600"/>
                </a:lnSpc>
              </a:pPr>
              <a:r>
                <a:rPr lang="zh-CN" altLang="en-US" dirty="0">
                  <a:solidFill>
                    <a:schemeClr val="tx1">
                      <a:lumMod val="95000"/>
                      <a:lumOff val="5000"/>
                    </a:schemeClr>
                  </a:solidFill>
                  <a:cs typeface="+mn-ea"/>
                  <a:sym typeface="+mn-lt"/>
                </a:rPr>
                <a:t>点击输入内容点击输入内容点输入内容击</a:t>
              </a:r>
              <a:endParaRPr lang="en-US" altLang="zh-CN" dirty="0">
                <a:solidFill>
                  <a:schemeClr val="tx1">
                    <a:lumMod val="95000"/>
                    <a:lumOff val="5000"/>
                  </a:schemeClr>
                </a:solidFill>
                <a:cs typeface="+mn-ea"/>
                <a:sym typeface="+mn-lt"/>
              </a:endParaRPr>
            </a:p>
          </p:txBody>
        </p:sp>
      </p:grpSp>
      <p:grpSp>
        <p:nvGrpSpPr>
          <p:cNvPr id="25" name="组合 24"/>
          <p:cNvGrpSpPr/>
          <p:nvPr/>
        </p:nvGrpSpPr>
        <p:grpSpPr>
          <a:xfrm>
            <a:off x="7432150" y="-690949"/>
            <a:ext cx="3605678" cy="6858000"/>
            <a:chOff x="7432150" y="-1009935"/>
            <a:chExt cx="3605678" cy="6858000"/>
          </a:xfrm>
          <a:effectLst>
            <a:outerShdw blurRad="50800" dist="38100" dir="5400000" algn="t" rotWithShape="0">
              <a:prstClr val="black">
                <a:alpha val="40000"/>
              </a:prstClr>
            </a:outerShdw>
          </a:effectLst>
        </p:grpSpPr>
        <p:pic>
          <p:nvPicPr>
            <p:cNvPr id="26" name="图片 25"/>
            <p:cNvPicPr>
              <a:picLocks noChangeAspect="1"/>
            </p:cNvPicPr>
            <p:nvPr/>
          </p:nvPicPr>
          <p:blipFill>
            <a:blip r:embed="rId4"/>
            <a:stretch>
              <a:fillRect/>
            </a:stretch>
          </p:blipFill>
          <p:spPr>
            <a:xfrm>
              <a:off x="7432150" y="-1009935"/>
              <a:ext cx="3605678" cy="6858000"/>
            </a:xfrm>
            <a:prstGeom prst="rect">
              <a:avLst/>
            </a:prstGeom>
          </p:spPr>
        </p:pic>
        <p:pic>
          <p:nvPicPr>
            <p:cNvPr id="27" name="图片 26"/>
            <p:cNvPicPr>
              <a:picLocks noChangeAspect="1"/>
            </p:cNvPicPr>
            <p:nvPr/>
          </p:nvPicPr>
          <p:blipFill>
            <a:blip r:embed="rId5" cstate="screen"/>
            <a:stretch>
              <a:fillRect/>
            </a:stretch>
          </p:blipFill>
          <p:spPr>
            <a:xfrm>
              <a:off x="7874758" y="405849"/>
              <a:ext cx="2688609" cy="4053918"/>
            </a:xfrm>
            <a:prstGeom prst="rect">
              <a:avLst/>
            </a:prstGeom>
          </p:spPr>
        </p:pic>
      </p:gr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2" presetClass="entr" presetSubtype="4" fill="hold" nodeType="withEffect">
                                  <p:stCondLst>
                                    <p:cond delay="75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125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175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ppt_x"/>
                                          </p:val>
                                        </p:tav>
                                        <p:tav tm="100000">
                                          <p:val>
                                            <p:strVal val="#ppt_x"/>
                                          </p:val>
                                        </p:tav>
                                      </p:tavLst>
                                    </p:anim>
                                    <p:anim calcmode="lin" valueType="num">
                                      <p:cBhvr additive="base">
                                        <p:cTn id="27"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04</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工作目标</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cxnSp>
        <p:nvCxnSpPr>
          <p:cNvPr id="7" name="直接连接符 6"/>
          <p:cNvCxnSpPr/>
          <p:nvPr/>
        </p:nvCxnSpPr>
        <p:spPr>
          <a:xfrm>
            <a:off x="1321765" y="3843331"/>
            <a:ext cx="9548470"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screen"/>
          <a:stretch>
            <a:fillRect/>
          </a:stretch>
        </p:blipFill>
        <p:spPr>
          <a:xfrm>
            <a:off x="4720935" y="1711166"/>
            <a:ext cx="2750129" cy="4264330"/>
          </a:xfrm>
          <a:prstGeom prst="rect">
            <a:avLst/>
          </a:prstGeom>
        </p:spPr>
      </p:pic>
      <p:sp>
        <p:nvSpPr>
          <p:cNvPr id="9" name="文本框 8"/>
          <p:cNvSpPr txBox="1"/>
          <p:nvPr/>
        </p:nvSpPr>
        <p:spPr>
          <a:xfrm>
            <a:off x="1321764" y="2076178"/>
            <a:ext cx="2749471" cy="1246495"/>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p:txBody>
      </p:sp>
      <p:sp>
        <p:nvSpPr>
          <p:cNvPr id="10" name="文本框 9"/>
          <p:cNvSpPr txBox="1"/>
          <p:nvPr/>
        </p:nvSpPr>
        <p:spPr>
          <a:xfrm>
            <a:off x="1321763" y="4306420"/>
            <a:ext cx="2749471" cy="1246495"/>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p:txBody>
      </p:sp>
      <p:sp>
        <p:nvSpPr>
          <p:cNvPr id="11" name="文本框 10"/>
          <p:cNvSpPr txBox="1"/>
          <p:nvPr/>
        </p:nvSpPr>
        <p:spPr>
          <a:xfrm>
            <a:off x="8120764" y="2076178"/>
            <a:ext cx="2749471" cy="1246495"/>
          </a:xfrm>
          <a:prstGeom prst="rect">
            <a:avLst/>
          </a:prstGeom>
          <a:noFill/>
        </p:spPr>
        <p:txBody>
          <a:bodyPr wrap="none" rtlCol="0">
            <a:spAutoFit/>
          </a:bodyPr>
          <a:lstStyle/>
          <a:p>
            <a:pPr algn="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gn="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gn="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p:txBody>
      </p:sp>
      <p:sp>
        <p:nvSpPr>
          <p:cNvPr id="12" name="文本框 11"/>
          <p:cNvSpPr txBox="1"/>
          <p:nvPr/>
        </p:nvSpPr>
        <p:spPr>
          <a:xfrm>
            <a:off x="8120763" y="4306420"/>
            <a:ext cx="2749471" cy="1246495"/>
          </a:xfrm>
          <a:prstGeom prst="rect">
            <a:avLst/>
          </a:prstGeom>
          <a:noFill/>
        </p:spPr>
        <p:txBody>
          <a:bodyPr wrap="none" rtlCol="0">
            <a:spAutoFit/>
          </a:bodyPr>
          <a:lstStyle/>
          <a:p>
            <a:pPr algn="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gn="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gn="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75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04</a:t>
            </a:r>
            <a:endParaRPr lang="zh-CN" altLang="en-US" sz="2400" dirty="0">
              <a:ln>
                <a:solidFill>
                  <a:schemeClr val="tx1">
                    <a:lumMod val="75000"/>
                    <a:lumOff val="25000"/>
                  </a:schemeClr>
                </a:solidFill>
              </a:ln>
              <a:cs typeface="+mn-ea"/>
              <a:sym typeface="+mn-lt"/>
            </a:endParaRPr>
          </a:p>
        </p:txBody>
      </p:sp>
      <p:cxnSp>
        <p:nvCxnSpPr>
          <p:cNvPr id="5" name="直接连接符 4"/>
          <p:cNvCxnSpPr>
            <a:stCxn id="4"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6" name="文本框 5"/>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工作目标</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graphicFrame>
        <p:nvGraphicFramePr>
          <p:cNvPr id="7" name="图表 6"/>
          <p:cNvGraphicFramePr/>
          <p:nvPr/>
        </p:nvGraphicFramePr>
        <p:xfrm>
          <a:off x="726559" y="1464174"/>
          <a:ext cx="10738882" cy="3929648"/>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p:cNvSpPr txBox="1"/>
          <p:nvPr/>
        </p:nvSpPr>
        <p:spPr>
          <a:xfrm>
            <a:off x="1387018" y="5607675"/>
            <a:ext cx="9417963" cy="826637"/>
          </a:xfrm>
          <a:prstGeom prst="rect">
            <a:avLst/>
          </a:prstGeom>
          <a:noFill/>
        </p:spPr>
        <p:txBody>
          <a:bodyPr wrap="none" rtlCol="0">
            <a:spAutoFit/>
          </a:bodyPr>
          <a:lstStyle/>
          <a:p>
            <a:pPr algn="ctr">
              <a:lnSpc>
                <a:spcPts val="3000"/>
              </a:lnSpc>
            </a:pPr>
            <a:r>
              <a:rPr lang="zh-CN" altLang="en-US" sz="2000" dirty="0">
                <a:solidFill>
                  <a:srgbClr val="3F3F3F"/>
                </a:solidFill>
                <a:cs typeface="+mn-ea"/>
                <a:sym typeface="+mn-lt"/>
              </a:rPr>
              <a:t>点击输入内容点击输入内容点击输入内容点击输入内容点击输入内容点击输入内容</a:t>
            </a:r>
            <a:endParaRPr lang="en-US" altLang="zh-CN" sz="2000" dirty="0">
              <a:solidFill>
                <a:srgbClr val="3F3F3F"/>
              </a:solidFill>
              <a:cs typeface="+mn-ea"/>
              <a:sym typeface="+mn-lt"/>
            </a:endParaRPr>
          </a:p>
          <a:p>
            <a:pPr algn="ctr">
              <a:lnSpc>
                <a:spcPts val="3000"/>
              </a:lnSpc>
            </a:pPr>
            <a:r>
              <a:rPr lang="zh-CN" altLang="en-US" sz="2000" dirty="0">
                <a:solidFill>
                  <a:srgbClr val="3F3F3F"/>
                </a:solidFill>
                <a:cs typeface="+mn-ea"/>
                <a:sym typeface="+mn-lt"/>
              </a:rPr>
              <a:t>点击输入内容点击输入内容点击输入内容点击输入内容点击输入内容点击输入内容</a:t>
            </a:r>
            <a:endParaRPr lang="en-US" altLang="zh-CN" sz="2000" dirty="0">
              <a:solidFill>
                <a:srgbClr val="3F3F3F"/>
              </a:solidFill>
              <a:cs typeface="+mn-ea"/>
              <a:sym typeface="+mn-lt"/>
            </a:endParaRPr>
          </a:p>
        </p:txBody>
      </p:sp>
      <p:sp>
        <p:nvSpPr>
          <p:cNvPr id="10" name="椭圆 9"/>
          <p:cNvSpPr/>
          <p:nvPr/>
        </p:nvSpPr>
        <p:spPr>
          <a:xfrm>
            <a:off x="977357" y="5900339"/>
            <a:ext cx="276446" cy="276446"/>
          </a:xfrm>
          <a:prstGeom prst="ellipse">
            <a:avLst/>
          </a:prstGeom>
          <a:solidFill>
            <a:srgbClr val="FFA43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938197" y="5900339"/>
            <a:ext cx="276446" cy="276446"/>
          </a:xfrm>
          <a:prstGeom prst="ellipse">
            <a:avLst/>
          </a:prstGeom>
          <a:solidFill>
            <a:srgbClr val="FFA43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0" y="0"/>
            <a:ext cx="12192000" cy="6858000"/>
          </a:xfrm>
          <a:prstGeom prst="rect">
            <a:avLst/>
          </a:prstGeom>
        </p:spPr>
      </p:pic>
      <p:sp>
        <p:nvSpPr>
          <p:cNvPr id="10" name="文本框 9"/>
          <p:cNvSpPr txBox="1"/>
          <p:nvPr/>
        </p:nvSpPr>
        <p:spPr>
          <a:xfrm>
            <a:off x="6096000" y="3429000"/>
            <a:ext cx="5262979" cy="1107996"/>
          </a:xfrm>
          <a:prstGeom prst="rect">
            <a:avLst/>
          </a:prstGeom>
          <a:noFill/>
        </p:spPr>
        <p:txBody>
          <a:bodyPr wrap="none" rtlCol="0">
            <a:spAutoFit/>
          </a:bodyPr>
          <a:lstStyle/>
          <a:p>
            <a:r>
              <a:rPr lang="zh-CN" altLang="en-US" sz="6600" dirty="0">
                <a:solidFill>
                  <a:schemeClr val="tx1">
                    <a:lumMod val="75000"/>
                    <a:lumOff val="25000"/>
                  </a:schemeClr>
                </a:solidFill>
                <a:cs typeface="+mn-ea"/>
                <a:sym typeface="+mn-lt"/>
              </a:rPr>
              <a:t>感谢您的观看</a:t>
            </a:r>
          </a:p>
        </p:txBody>
      </p:sp>
      <p:cxnSp>
        <p:nvCxnSpPr>
          <p:cNvPr id="12" name="直接连接符 11"/>
          <p:cNvCxnSpPr/>
          <p:nvPr/>
        </p:nvCxnSpPr>
        <p:spPr>
          <a:xfrm>
            <a:off x="6230679" y="4529465"/>
            <a:ext cx="5961321" cy="0"/>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121708" y="4742121"/>
            <a:ext cx="5262979" cy="421376"/>
            <a:chOff x="6121708" y="4742121"/>
            <a:chExt cx="5262979" cy="421376"/>
          </a:xfrm>
        </p:grpSpPr>
        <p:sp>
          <p:nvSpPr>
            <p:cNvPr id="15" name="矩形: 圆角 14"/>
            <p:cNvSpPr/>
            <p:nvPr/>
          </p:nvSpPr>
          <p:spPr>
            <a:xfrm>
              <a:off x="6121708" y="4742121"/>
              <a:ext cx="5262979" cy="369332"/>
            </a:xfrm>
            <a:prstGeom prst="roundRect">
              <a:avLst>
                <a:gd name="adj" fmla="val 50000"/>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6276204" y="4763387"/>
              <a:ext cx="4987456" cy="400110"/>
            </a:xfrm>
            <a:prstGeom prst="rect">
              <a:avLst/>
            </a:prstGeom>
            <a:noFill/>
          </p:spPr>
          <p:txBody>
            <a:bodyPr wrap="none" rtlCol="0">
              <a:spAutoFit/>
            </a:bodyPr>
            <a:lstStyle/>
            <a:p>
              <a:r>
                <a:rPr lang="en-US" altLang="zh-CN" sz="2000" spc="600" dirty="0">
                  <a:solidFill>
                    <a:schemeClr val="bg1"/>
                  </a:solidFill>
                  <a:cs typeface="+mn-ea"/>
                  <a:sym typeface="+mn-lt"/>
                </a:rPr>
                <a:t>2030 POST COMPETITION</a:t>
              </a:r>
              <a:endParaRPr lang="zh-CN" altLang="en-US" sz="2000" spc="600" dirty="0">
                <a:solidFill>
                  <a:schemeClr val="bg1"/>
                </a:solidFill>
                <a:cs typeface="+mn-ea"/>
                <a:sym typeface="+mn-lt"/>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1000"/>
                                        <p:tgtEl>
                                          <p:spTgt spid="12"/>
                                        </p:tgtEl>
                                      </p:cBhvr>
                                    </p:animEffect>
                                  </p:childTnLst>
                                </p:cTn>
                              </p:par>
                              <p:par>
                                <p:cTn id="13" presetID="22" presetClass="entr" presetSubtype="8" fill="hold" nodeType="withEffect">
                                  <p:stCondLst>
                                    <p:cond delay="75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flipH="1">
            <a:off x="-2" y="0"/>
            <a:ext cx="8761227" cy="6858000"/>
          </a:xfrm>
          <a:prstGeom prst="rect">
            <a:avLst/>
          </a:prstGeom>
        </p:spPr>
      </p:pic>
      <p:sp>
        <p:nvSpPr>
          <p:cNvPr id="4" name="文本框 3"/>
          <p:cNvSpPr txBox="1"/>
          <p:nvPr/>
        </p:nvSpPr>
        <p:spPr>
          <a:xfrm>
            <a:off x="6096000" y="1645865"/>
            <a:ext cx="5022529" cy="1323439"/>
          </a:xfrm>
          <a:prstGeom prst="rect">
            <a:avLst/>
          </a:prstGeom>
          <a:noFill/>
        </p:spPr>
        <p:txBody>
          <a:bodyPr wrap="none" rtlCol="0">
            <a:spAutoFit/>
          </a:bodyPr>
          <a:lstStyle/>
          <a:p>
            <a:r>
              <a:rPr lang="en-US" altLang="zh-CN" sz="8000" dirty="0">
                <a:solidFill>
                  <a:srgbClr val="FFA43E"/>
                </a:solidFill>
                <a:cs typeface="+mn-ea"/>
                <a:sym typeface="+mn-lt"/>
              </a:rPr>
              <a:t>01</a:t>
            </a:r>
            <a:r>
              <a:rPr lang="en-US" altLang="zh-CN" sz="6600" dirty="0">
                <a:solidFill>
                  <a:schemeClr val="tx1">
                    <a:lumMod val="75000"/>
                    <a:lumOff val="25000"/>
                  </a:schemeClr>
                </a:solidFill>
                <a:cs typeface="+mn-ea"/>
                <a:sym typeface="+mn-lt"/>
              </a:rPr>
              <a:t> </a:t>
            </a:r>
            <a:r>
              <a:rPr lang="zh-CN" altLang="en-US" sz="6600" dirty="0">
                <a:solidFill>
                  <a:schemeClr val="tx1">
                    <a:lumMod val="75000"/>
                    <a:lumOff val="25000"/>
                  </a:schemeClr>
                </a:solidFill>
                <a:cs typeface="+mn-ea"/>
                <a:sym typeface="+mn-lt"/>
              </a:rPr>
              <a:t>基本资料</a:t>
            </a:r>
          </a:p>
        </p:txBody>
      </p:sp>
      <p:cxnSp>
        <p:nvCxnSpPr>
          <p:cNvPr id="5" name="直接连接符 4"/>
          <p:cNvCxnSpPr/>
          <p:nvPr/>
        </p:nvCxnSpPr>
        <p:spPr>
          <a:xfrm>
            <a:off x="6230679" y="2995283"/>
            <a:ext cx="5961321" cy="0"/>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085367" y="3251058"/>
            <a:ext cx="5262979" cy="421376"/>
            <a:chOff x="6121708" y="4742121"/>
            <a:chExt cx="5262979" cy="421376"/>
          </a:xfrm>
        </p:grpSpPr>
        <p:sp>
          <p:nvSpPr>
            <p:cNvPr id="7" name="矩形: 圆角 6"/>
            <p:cNvSpPr/>
            <p:nvPr/>
          </p:nvSpPr>
          <p:spPr>
            <a:xfrm>
              <a:off x="6121708" y="4742121"/>
              <a:ext cx="5262979" cy="369332"/>
            </a:xfrm>
            <a:prstGeom prst="roundRect">
              <a:avLst>
                <a:gd name="adj" fmla="val 50000"/>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276204" y="4763387"/>
              <a:ext cx="4987456" cy="400110"/>
            </a:xfrm>
            <a:prstGeom prst="rect">
              <a:avLst/>
            </a:prstGeom>
            <a:noFill/>
          </p:spPr>
          <p:txBody>
            <a:bodyPr wrap="none" rtlCol="0">
              <a:spAutoFit/>
            </a:bodyPr>
            <a:lstStyle/>
            <a:p>
              <a:pPr lvl="0"/>
              <a:r>
                <a:rPr lang="en-US" altLang="zh-CN" sz="2000" spc="600" dirty="0">
                  <a:solidFill>
                    <a:prstClr val="white"/>
                  </a:solidFill>
                  <a:cs typeface="+mn-ea"/>
                  <a:sym typeface="+mn-lt"/>
                </a:rPr>
                <a:t>2030 POST COMPETITION</a:t>
              </a:r>
              <a:endParaRPr lang="zh-CN" altLang="en-US" sz="2000" spc="600" dirty="0">
                <a:solidFill>
                  <a:prstClr val="white"/>
                </a:solidFill>
                <a:cs typeface="+mn-ea"/>
                <a:sym typeface="+mn-lt"/>
              </a:endParaRPr>
            </a:p>
          </p:txBody>
        </p:sp>
      </p:grpSp>
    </p:spTree>
  </p:cSld>
  <p:clrMapOvr>
    <a:masterClrMapping/>
  </p:clrMapOvr>
  <p:transition spd="slow"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1000"/>
                                        <p:tgtEl>
                                          <p:spTgt spid="5"/>
                                        </p:tgtEl>
                                      </p:cBhvr>
                                    </p:animEffec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01</a:t>
            </a:r>
            <a:endParaRPr lang="zh-CN" altLang="en-US" sz="2400" dirty="0">
              <a:ln>
                <a:solidFill>
                  <a:schemeClr val="tx1">
                    <a:lumMod val="75000"/>
                    <a:lumOff val="25000"/>
                  </a:schemeClr>
                </a:solidFill>
              </a:ln>
              <a:cs typeface="+mn-ea"/>
              <a:sym typeface="+mn-lt"/>
            </a:endParaRPr>
          </a:p>
        </p:txBody>
      </p:sp>
      <p:cxnSp>
        <p:nvCxnSpPr>
          <p:cNvPr id="3" name="直接连接符 2"/>
          <p:cNvCxnSpPr>
            <a:stCxn id="2"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4" name="文本框 3"/>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基本资料</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sp>
        <p:nvSpPr>
          <p:cNvPr id="5" name="任意多边形: 形状 4"/>
          <p:cNvSpPr/>
          <p:nvPr/>
        </p:nvSpPr>
        <p:spPr>
          <a:xfrm>
            <a:off x="1662239" y="241516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FFA43E">
              <a:alpha val="90000"/>
            </a:srgbClr>
          </a:solidFill>
          <a:ln w="38100">
            <a:solidFill>
              <a:srgbClr val="C5C5C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4498" rIns="481373" bIns="404498" numCol="1" spcCol="1270" anchor="ctr" anchorCtr="0">
            <a:noAutofit/>
          </a:bodyPr>
          <a:lstStyle/>
          <a:p>
            <a:pPr marL="0" lvl="0" indent="0" algn="ctr" defTabSz="1911350">
              <a:lnSpc>
                <a:spcPct val="90000"/>
              </a:lnSpc>
              <a:spcBef>
                <a:spcPct val="0"/>
              </a:spcBef>
              <a:spcAft>
                <a:spcPct val="35000"/>
              </a:spcAft>
              <a:buNone/>
            </a:pPr>
            <a:endParaRPr lang="zh-CN" altLang="en-US" sz="4300" kern="1200">
              <a:cs typeface="+mn-ea"/>
              <a:sym typeface="+mn-lt"/>
            </a:endParaRPr>
          </a:p>
        </p:txBody>
      </p:sp>
      <p:sp>
        <p:nvSpPr>
          <p:cNvPr id="6" name="任意多边形: 形状 5"/>
          <p:cNvSpPr/>
          <p:nvPr/>
        </p:nvSpPr>
        <p:spPr>
          <a:xfrm>
            <a:off x="3821684" y="241516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FFA43E">
              <a:alpha val="90000"/>
            </a:srgbClr>
          </a:solidFill>
          <a:ln w="38100">
            <a:solidFill>
              <a:srgbClr val="C5C5C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4498" rIns="481373" bIns="404498" numCol="1" spcCol="1270" anchor="ctr" anchorCtr="0">
            <a:noAutofit/>
          </a:bodyPr>
          <a:lstStyle/>
          <a:p>
            <a:pPr marL="0" lvl="0" indent="0" algn="ctr" defTabSz="1911350">
              <a:lnSpc>
                <a:spcPct val="90000"/>
              </a:lnSpc>
              <a:spcBef>
                <a:spcPct val="0"/>
              </a:spcBef>
              <a:spcAft>
                <a:spcPct val="35000"/>
              </a:spcAft>
              <a:buNone/>
            </a:pPr>
            <a:endParaRPr lang="zh-CN" altLang="en-US" sz="4300" kern="1200">
              <a:cs typeface="+mn-ea"/>
              <a:sym typeface="+mn-lt"/>
            </a:endParaRPr>
          </a:p>
        </p:txBody>
      </p:sp>
      <p:sp>
        <p:nvSpPr>
          <p:cNvPr id="7" name="任意多边形: 形状 6"/>
          <p:cNvSpPr/>
          <p:nvPr/>
        </p:nvSpPr>
        <p:spPr>
          <a:xfrm>
            <a:off x="5981129" y="241516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FFA43E">
              <a:alpha val="90000"/>
            </a:srgbClr>
          </a:solidFill>
          <a:ln w="38100">
            <a:solidFill>
              <a:srgbClr val="C5C5C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4498" rIns="481373" bIns="404498" numCol="1" spcCol="1270" anchor="ctr" anchorCtr="0">
            <a:noAutofit/>
          </a:bodyPr>
          <a:lstStyle/>
          <a:p>
            <a:pPr marL="0" lvl="0" indent="0" algn="ctr" defTabSz="1911350">
              <a:lnSpc>
                <a:spcPct val="90000"/>
              </a:lnSpc>
              <a:spcBef>
                <a:spcPct val="0"/>
              </a:spcBef>
              <a:spcAft>
                <a:spcPct val="35000"/>
              </a:spcAft>
              <a:buNone/>
            </a:pPr>
            <a:endParaRPr lang="zh-CN" altLang="en-US" sz="4300" kern="1200">
              <a:cs typeface="+mn-ea"/>
              <a:sym typeface="+mn-lt"/>
            </a:endParaRPr>
          </a:p>
        </p:txBody>
      </p:sp>
      <p:sp>
        <p:nvSpPr>
          <p:cNvPr id="8" name="任意多边形: 形状 7"/>
          <p:cNvSpPr/>
          <p:nvPr/>
        </p:nvSpPr>
        <p:spPr>
          <a:xfrm>
            <a:off x="8140575" y="241516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FFA43E">
              <a:alpha val="90000"/>
            </a:srgbClr>
          </a:solidFill>
          <a:ln w="38100">
            <a:solidFill>
              <a:srgbClr val="C5C5C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4498" rIns="481373" bIns="404498" numCol="1" spcCol="1270" anchor="ctr" anchorCtr="0">
            <a:noAutofit/>
          </a:bodyPr>
          <a:lstStyle/>
          <a:p>
            <a:pPr marL="0" lvl="0" indent="0" algn="ctr" defTabSz="1911350">
              <a:lnSpc>
                <a:spcPct val="90000"/>
              </a:lnSpc>
              <a:spcBef>
                <a:spcPct val="0"/>
              </a:spcBef>
              <a:spcAft>
                <a:spcPct val="35000"/>
              </a:spcAft>
              <a:buNone/>
            </a:pPr>
            <a:endParaRPr lang="zh-CN" altLang="en-US" sz="4300" kern="1200">
              <a:cs typeface="+mn-ea"/>
              <a:sym typeface="+mn-lt"/>
            </a:endParaRPr>
          </a:p>
        </p:txBody>
      </p:sp>
      <p:grpSp>
        <p:nvGrpSpPr>
          <p:cNvPr id="9" name="组合 8"/>
          <p:cNvGrpSpPr/>
          <p:nvPr/>
        </p:nvGrpSpPr>
        <p:grpSpPr>
          <a:xfrm>
            <a:off x="2072002" y="1321623"/>
            <a:ext cx="1569661" cy="4753546"/>
            <a:chOff x="2072002" y="981373"/>
            <a:chExt cx="1569661" cy="4753546"/>
          </a:xfrm>
        </p:grpSpPr>
        <p:sp>
          <p:nvSpPr>
            <p:cNvPr id="10" name="文本框 9"/>
            <p:cNvSpPr txBox="1"/>
            <p:nvPr/>
          </p:nvSpPr>
          <p:spPr>
            <a:xfrm>
              <a:off x="2072003" y="981373"/>
              <a:ext cx="1569660" cy="971613"/>
            </a:xfrm>
            <a:prstGeom prst="rect">
              <a:avLst/>
            </a:prstGeom>
            <a:noFill/>
          </p:spPr>
          <p:txBody>
            <a:bodyPr wrap="none" rtlCol="0" anchor="ctr">
              <a:spAutoFit/>
            </a:bodyPr>
            <a:lstStyle/>
            <a:p>
              <a:pPr algn="ctr">
                <a:lnSpc>
                  <a:spcPts val="8000"/>
                </a:lnSpc>
              </a:pPr>
              <a:r>
                <a:rPr lang="zh-CN" altLang="en-US" sz="3600" dirty="0">
                  <a:solidFill>
                    <a:schemeClr val="tx1">
                      <a:lumMod val="75000"/>
                      <a:lumOff val="25000"/>
                    </a:schemeClr>
                  </a:solidFill>
                  <a:cs typeface="+mn-ea"/>
                  <a:sym typeface="+mn-lt"/>
                </a:rPr>
                <a:t>资料一</a:t>
              </a:r>
            </a:p>
          </p:txBody>
        </p:sp>
        <p:pic>
          <p:nvPicPr>
            <p:cNvPr id="11" name="图片 10"/>
            <p:cNvPicPr>
              <a:picLocks noChangeAspect="1"/>
            </p:cNvPicPr>
            <p:nvPr/>
          </p:nvPicPr>
          <p:blipFill>
            <a:blip r:embed="rId3"/>
            <a:stretch>
              <a:fillRect/>
            </a:stretch>
          </p:blipFill>
          <p:spPr>
            <a:xfrm>
              <a:off x="2223093" y="2673939"/>
              <a:ext cx="1272798" cy="1272798"/>
            </a:xfrm>
            <a:prstGeom prst="rect">
              <a:avLst/>
            </a:prstGeom>
            <a:effectLst>
              <a:outerShdw blurRad="63500" sx="102000" sy="102000" algn="ctr" rotWithShape="0">
                <a:prstClr val="black">
                  <a:alpha val="40000"/>
                </a:prstClr>
              </a:outerShdw>
            </a:effectLst>
          </p:spPr>
        </p:pic>
        <p:sp>
          <p:nvSpPr>
            <p:cNvPr id="12" name="文本框 11"/>
            <p:cNvSpPr txBox="1"/>
            <p:nvPr/>
          </p:nvSpPr>
          <p:spPr>
            <a:xfrm>
              <a:off x="2072002" y="4680784"/>
              <a:ext cx="1569660" cy="1054135"/>
            </a:xfrm>
            <a:prstGeom prst="rect">
              <a:avLst/>
            </a:prstGeom>
            <a:noFill/>
          </p:spPr>
          <p:txBody>
            <a:bodyPr wrap="none" rtlCol="0">
              <a:spAutoFit/>
            </a:bodyPr>
            <a:lstStyle/>
            <a:p>
              <a:pPr algn="ctr">
                <a:lnSpc>
                  <a:spcPts val="2500"/>
                </a:lnSpc>
              </a:pPr>
              <a:r>
                <a:rPr lang="zh-CN" altLang="en-US" dirty="0">
                  <a:solidFill>
                    <a:schemeClr val="tx1">
                      <a:lumMod val="95000"/>
                      <a:lumOff val="5000"/>
                    </a:schemeClr>
                  </a:solidFill>
                  <a:cs typeface="+mn-ea"/>
                  <a:sym typeface="+mn-lt"/>
                </a:rPr>
                <a:t>点击输入内容</a:t>
              </a:r>
              <a:endParaRPr lang="en-US" altLang="zh-CN" dirty="0">
                <a:solidFill>
                  <a:schemeClr val="tx1">
                    <a:lumMod val="95000"/>
                    <a:lumOff val="5000"/>
                  </a:schemeClr>
                </a:solidFill>
                <a:cs typeface="+mn-ea"/>
                <a:sym typeface="+mn-lt"/>
              </a:endParaRPr>
            </a:p>
            <a:p>
              <a:pPr algn="ctr">
                <a:lnSpc>
                  <a:spcPts val="2500"/>
                </a:lnSpc>
              </a:pPr>
              <a:r>
                <a:rPr lang="zh-CN" altLang="en-US" dirty="0">
                  <a:solidFill>
                    <a:schemeClr val="tx1">
                      <a:lumMod val="95000"/>
                      <a:lumOff val="5000"/>
                    </a:schemeClr>
                  </a:solidFill>
                  <a:cs typeface="+mn-ea"/>
                  <a:sym typeface="+mn-lt"/>
                </a:rPr>
                <a:t>点击输入内容</a:t>
              </a:r>
            </a:p>
            <a:p>
              <a:pPr algn="ctr">
                <a:lnSpc>
                  <a:spcPts val="2500"/>
                </a:lnSpc>
              </a:pPr>
              <a:r>
                <a:rPr lang="zh-CN" altLang="en-US" dirty="0">
                  <a:solidFill>
                    <a:schemeClr val="tx1">
                      <a:lumMod val="95000"/>
                      <a:lumOff val="5000"/>
                    </a:schemeClr>
                  </a:solidFill>
                  <a:cs typeface="+mn-ea"/>
                  <a:sym typeface="+mn-lt"/>
                </a:rPr>
                <a:t>点击输入内容</a:t>
              </a:r>
              <a:endParaRPr lang="en-US" altLang="zh-CN" dirty="0">
                <a:solidFill>
                  <a:schemeClr val="tx1">
                    <a:lumMod val="95000"/>
                    <a:lumOff val="5000"/>
                  </a:schemeClr>
                </a:solidFill>
                <a:cs typeface="+mn-ea"/>
                <a:sym typeface="+mn-lt"/>
              </a:endParaRPr>
            </a:p>
          </p:txBody>
        </p:sp>
      </p:grpSp>
      <p:grpSp>
        <p:nvGrpSpPr>
          <p:cNvPr id="13" name="组合 12"/>
          <p:cNvGrpSpPr/>
          <p:nvPr/>
        </p:nvGrpSpPr>
        <p:grpSpPr>
          <a:xfrm>
            <a:off x="4231447" y="1321623"/>
            <a:ext cx="1569660" cy="4753546"/>
            <a:chOff x="2072002" y="981373"/>
            <a:chExt cx="1569660" cy="4753546"/>
          </a:xfrm>
        </p:grpSpPr>
        <p:sp>
          <p:nvSpPr>
            <p:cNvPr id="14" name="文本框 13"/>
            <p:cNvSpPr txBox="1"/>
            <p:nvPr/>
          </p:nvSpPr>
          <p:spPr>
            <a:xfrm>
              <a:off x="2072002" y="981373"/>
              <a:ext cx="1569660" cy="971613"/>
            </a:xfrm>
            <a:prstGeom prst="rect">
              <a:avLst/>
            </a:prstGeom>
            <a:noFill/>
          </p:spPr>
          <p:txBody>
            <a:bodyPr wrap="none" rtlCol="0" anchor="ctr">
              <a:spAutoFit/>
            </a:bodyPr>
            <a:lstStyle>
              <a:defPPr>
                <a:defRPr lang="zh-CN"/>
              </a:defPPr>
              <a:lvl1pPr algn="ctr">
                <a:lnSpc>
                  <a:spcPts val="8000"/>
                </a:lnSpc>
                <a:defRPr sz="3600">
                  <a:solidFill>
                    <a:schemeClr val="tx1">
                      <a:lumMod val="75000"/>
                      <a:lumOff val="25000"/>
                    </a:schemeClr>
                  </a:solidFill>
                  <a:latin typeface="汉仪雅酷黑W" panose="00020600040101010101" pitchFamily="18" charset="-122"/>
                  <a:ea typeface="汉仪雅酷黑W" panose="00020600040101010101" pitchFamily="18" charset="-122"/>
                </a:defRPr>
              </a:lvl1pPr>
            </a:lstStyle>
            <a:p>
              <a:r>
                <a:rPr lang="zh-CN" altLang="en-US" dirty="0">
                  <a:latin typeface="+mn-lt"/>
                  <a:ea typeface="+mn-ea"/>
                  <a:cs typeface="+mn-ea"/>
                  <a:sym typeface="+mn-lt"/>
                </a:rPr>
                <a:t>资料二</a:t>
              </a:r>
            </a:p>
          </p:txBody>
        </p:sp>
        <p:pic>
          <p:nvPicPr>
            <p:cNvPr id="15" name="图片 14"/>
            <p:cNvPicPr>
              <a:picLocks noChangeAspect="1"/>
            </p:cNvPicPr>
            <p:nvPr/>
          </p:nvPicPr>
          <p:blipFill>
            <a:blip r:embed="rId3"/>
            <a:stretch>
              <a:fillRect/>
            </a:stretch>
          </p:blipFill>
          <p:spPr>
            <a:xfrm>
              <a:off x="2223093" y="2673939"/>
              <a:ext cx="1272798" cy="1272798"/>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2072002" y="4680784"/>
              <a:ext cx="1569660" cy="1054135"/>
            </a:xfrm>
            <a:prstGeom prst="rect">
              <a:avLst/>
            </a:prstGeom>
            <a:noFill/>
          </p:spPr>
          <p:txBody>
            <a:bodyPr wrap="none" rtlCol="0">
              <a:spAutoFit/>
            </a:bodyPr>
            <a:lstStyle>
              <a:defPPr>
                <a:defRPr lang="zh-CN"/>
              </a:defPPr>
              <a:lvl1pPr algn="ctr">
                <a:lnSpc>
                  <a:spcPts val="2500"/>
                </a:lnSpc>
                <a:defRPr>
                  <a:solidFill>
                    <a:schemeClr val="tx1">
                      <a:lumMod val="95000"/>
                      <a:lumOff val="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点击输入内容</a:t>
              </a:r>
              <a:endParaRPr lang="en-US" altLang="zh-CN" dirty="0">
                <a:latin typeface="+mn-lt"/>
                <a:ea typeface="+mn-ea"/>
                <a:cs typeface="+mn-ea"/>
                <a:sym typeface="+mn-lt"/>
              </a:endParaRPr>
            </a:p>
            <a:p>
              <a:r>
                <a:rPr lang="zh-CN" altLang="en-US" dirty="0">
                  <a:latin typeface="+mn-lt"/>
                  <a:ea typeface="+mn-ea"/>
                  <a:cs typeface="+mn-ea"/>
                  <a:sym typeface="+mn-lt"/>
                </a:rPr>
                <a:t>点击输入内容</a:t>
              </a:r>
            </a:p>
            <a:p>
              <a:r>
                <a:rPr lang="zh-CN" altLang="en-US" dirty="0">
                  <a:latin typeface="+mn-lt"/>
                  <a:ea typeface="+mn-ea"/>
                  <a:cs typeface="+mn-ea"/>
                  <a:sym typeface="+mn-lt"/>
                </a:rPr>
                <a:t>点击输入内容</a:t>
              </a:r>
              <a:endParaRPr lang="en-US" altLang="zh-CN" dirty="0">
                <a:latin typeface="+mn-lt"/>
                <a:ea typeface="+mn-ea"/>
                <a:cs typeface="+mn-ea"/>
                <a:sym typeface="+mn-lt"/>
              </a:endParaRPr>
            </a:p>
          </p:txBody>
        </p:sp>
      </p:grpSp>
      <p:grpSp>
        <p:nvGrpSpPr>
          <p:cNvPr id="17" name="组合 16"/>
          <p:cNvGrpSpPr/>
          <p:nvPr/>
        </p:nvGrpSpPr>
        <p:grpSpPr>
          <a:xfrm>
            <a:off x="6390892" y="1321623"/>
            <a:ext cx="1569660" cy="4753546"/>
            <a:chOff x="2072002" y="981373"/>
            <a:chExt cx="1569660" cy="4753546"/>
          </a:xfrm>
        </p:grpSpPr>
        <p:sp>
          <p:nvSpPr>
            <p:cNvPr id="18" name="文本框 17"/>
            <p:cNvSpPr txBox="1"/>
            <p:nvPr/>
          </p:nvSpPr>
          <p:spPr>
            <a:xfrm>
              <a:off x="2072002" y="981373"/>
              <a:ext cx="1569660" cy="971613"/>
            </a:xfrm>
            <a:prstGeom prst="rect">
              <a:avLst/>
            </a:prstGeom>
            <a:noFill/>
          </p:spPr>
          <p:txBody>
            <a:bodyPr wrap="none" rtlCol="0" anchor="ctr">
              <a:spAutoFit/>
            </a:bodyPr>
            <a:lstStyle>
              <a:defPPr>
                <a:defRPr lang="zh-CN"/>
              </a:defPPr>
              <a:lvl1pPr algn="ctr">
                <a:lnSpc>
                  <a:spcPts val="8000"/>
                </a:lnSpc>
                <a:defRPr sz="3600">
                  <a:solidFill>
                    <a:schemeClr val="tx1">
                      <a:lumMod val="75000"/>
                      <a:lumOff val="25000"/>
                    </a:schemeClr>
                  </a:solidFill>
                  <a:latin typeface="汉仪雅酷黑W" panose="00020600040101010101" pitchFamily="18" charset="-122"/>
                  <a:ea typeface="汉仪雅酷黑W" panose="00020600040101010101" pitchFamily="18" charset="-122"/>
                </a:defRPr>
              </a:lvl1pPr>
            </a:lstStyle>
            <a:p>
              <a:r>
                <a:rPr lang="zh-CN" altLang="en-US" dirty="0">
                  <a:latin typeface="+mn-lt"/>
                  <a:ea typeface="+mn-ea"/>
                  <a:cs typeface="+mn-ea"/>
                  <a:sym typeface="+mn-lt"/>
                </a:rPr>
                <a:t>资料三</a:t>
              </a:r>
            </a:p>
          </p:txBody>
        </p:sp>
        <p:pic>
          <p:nvPicPr>
            <p:cNvPr id="19" name="图片 18"/>
            <p:cNvPicPr>
              <a:picLocks noChangeAspect="1"/>
            </p:cNvPicPr>
            <p:nvPr/>
          </p:nvPicPr>
          <p:blipFill>
            <a:blip r:embed="rId3"/>
            <a:stretch>
              <a:fillRect/>
            </a:stretch>
          </p:blipFill>
          <p:spPr>
            <a:xfrm>
              <a:off x="2223093" y="2673939"/>
              <a:ext cx="1272798" cy="1272798"/>
            </a:xfrm>
            <a:prstGeom prst="rect">
              <a:avLst/>
            </a:prstGeom>
            <a:effectLst>
              <a:outerShdw blurRad="63500" sx="102000" sy="102000" algn="ctr" rotWithShape="0">
                <a:prstClr val="black">
                  <a:alpha val="40000"/>
                </a:prstClr>
              </a:outerShdw>
            </a:effectLst>
          </p:spPr>
        </p:pic>
        <p:sp>
          <p:nvSpPr>
            <p:cNvPr id="20" name="文本框 19"/>
            <p:cNvSpPr txBox="1"/>
            <p:nvPr/>
          </p:nvSpPr>
          <p:spPr>
            <a:xfrm>
              <a:off x="2072002" y="4680784"/>
              <a:ext cx="1569660" cy="1054135"/>
            </a:xfrm>
            <a:prstGeom prst="rect">
              <a:avLst/>
            </a:prstGeom>
            <a:noFill/>
          </p:spPr>
          <p:txBody>
            <a:bodyPr wrap="none" rtlCol="0">
              <a:spAutoFit/>
            </a:bodyPr>
            <a:lstStyle>
              <a:defPPr>
                <a:defRPr lang="zh-CN"/>
              </a:defPPr>
              <a:lvl1pPr algn="ctr">
                <a:lnSpc>
                  <a:spcPts val="2500"/>
                </a:lnSpc>
                <a:defRPr>
                  <a:solidFill>
                    <a:schemeClr val="tx1">
                      <a:lumMod val="95000"/>
                      <a:lumOff val="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点击输入内容</a:t>
              </a:r>
              <a:endParaRPr lang="en-US" altLang="zh-CN" dirty="0">
                <a:latin typeface="+mn-lt"/>
                <a:ea typeface="+mn-ea"/>
                <a:cs typeface="+mn-ea"/>
                <a:sym typeface="+mn-lt"/>
              </a:endParaRPr>
            </a:p>
            <a:p>
              <a:r>
                <a:rPr lang="zh-CN" altLang="en-US" dirty="0">
                  <a:latin typeface="+mn-lt"/>
                  <a:ea typeface="+mn-ea"/>
                  <a:cs typeface="+mn-ea"/>
                  <a:sym typeface="+mn-lt"/>
                </a:rPr>
                <a:t>点击输入内容</a:t>
              </a:r>
            </a:p>
            <a:p>
              <a:r>
                <a:rPr lang="zh-CN" altLang="en-US" dirty="0">
                  <a:latin typeface="+mn-lt"/>
                  <a:ea typeface="+mn-ea"/>
                  <a:cs typeface="+mn-ea"/>
                  <a:sym typeface="+mn-lt"/>
                </a:rPr>
                <a:t>点击输入内容</a:t>
              </a:r>
              <a:endParaRPr lang="en-US" altLang="zh-CN" dirty="0">
                <a:latin typeface="+mn-lt"/>
                <a:ea typeface="+mn-ea"/>
                <a:cs typeface="+mn-ea"/>
                <a:sym typeface="+mn-lt"/>
              </a:endParaRPr>
            </a:p>
          </p:txBody>
        </p:sp>
      </p:grpSp>
      <p:grpSp>
        <p:nvGrpSpPr>
          <p:cNvPr id="21" name="组合 20"/>
          <p:cNvGrpSpPr/>
          <p:nvPr/>
        </p:nvGrpSpPr>
        <p:grpSpPr>
          <a:xfrm>
            <a:off x="8550337" y="1321623"/>
            <a:ext cx="1569660" cy="4753546"/>
            <a:chOff x="2072002" y="981373"/>
            <a:chExt cx="1569660" cy="4753546"/>
          </a:xfrm>
        </p:grpSpPr>
        <p:sp>
          <p:nvSpPr>
            <p:cNvPr id="22" name="文本框 21"/>
            <p:cNvSpPr txBox="1"/>
            <p:nvPr/>
          </p:nvSpPr>
          <p:spPr>
            <a:xfrm>
              <a:off x="2072002" y="981373"/>
              <a:ext cx="1569660" cy="971613"/>
            </a:xfrm>
            <a:prstGeom prst="rect">
              <a:avLst/>
            </a:prstGeom>
            <a:noFill/>
          </p:spPr>
          <p:txBody>
            <a:bodyPr wrap="none" rtlCol="0" anchor="ctr">
              <a:spAutoFit/>
            </a:bodyPr>
            <a:lstStyle>
              <a:defPPr>
                <a:defRPr lang="zh-CN"/>
              </a:defPPr>
              <a:lvl1pPr algn="ctr">
                <a:lnSpc>
                  <a:spcPts val="8000"/>
                </a:lnSpc>
                <a:defRPr sz="3600">
                  <a:solidFill>
                    <a:schemeClr val="tx1">
                      <a:lumMod val="75000"/>
                      <a:lumOff val="25000"/>
                    </a:schemeClr>
                  </a:solidFill>
                  <a:latin typeface="汉仪雅酷黑W" panose="00020600040101010101" pitchFamily="18" charset="-122"/>
                  <a:ea typeface="汉仪雅酷黑W" panose="00020600040101010101" pitchFamily="18" charset="-122"/>
                </a:defRPr>
              </a:lvl1pPr>
            </a:lstStyle>
            <a:p>
              <a:r>
                <a:rPr lang="zh-CN" altLang="en-US" dirty="0">
                  <a:latin typeface="+mn-lt"/>
                  <a:ea typeface="+mn-ea"/>
                  <a:cs typeface="+mn-ea"/>
                  <a:sym typeface="+mn-lt"/>
                </a:rPr>
                <a:t>资料四</a:t>
              </a:r>
            </a:p>
          </p:txBody>
        </p:sp>
        <p:pic>
          <p:nvPicPr>
            <p:cNvPr id="23" name="图片 22"/>
            <p:cNvPicPr>
              <a:picLocks noChangeAspect="1"/>
            </p:cNvPicPr>
            <p:nvPr/>
          </p:nvPicPr>
          <p:blipFill>
            <a:blip r:embed="rId3"/>
            <a:stretch>
              <a:fillRect/>
            </a:stretch>
          </p:blipFill>
          <p:spPr>
            <a:xfrm>
              <a:off x="2223093" y="2673939"/>
              <a:ext cx="1272798" cy="1272798"/>
            </a:xfrm>
            <a:prstGeom prst="rect">
              <a:avLst/>
            </a:prstGeom>
            <a:effectLst>
              <a:outerShdw blurRad="63500" sx="102000" sy="102000" algn="ctr" rotWithShape="0">
                <a:prstClr val="black">
                  <a:alpha val="40000"/>
                </a:prstClr>
              </a:outerShdw>
            </a:effectLst>
          </p:spPr>
        </p:pic>
        <p:sp>
          <p:nvSpPr>
            <p:cNvPr id="24" name="文本框 23"/>
            <p:cNvSpPr txBox="1"/>
            <p:nvPr/>
          </p:nvSpPr>
          <p:spPr>
            <a:xfrm>
              <a:off x="2072002" y="4680784"/>
              <a:ext cx="1569660" cy="1054135"/>
            </a:xfrm>
            <a:prstGeom prst="rect">
              <a:avLst/>
            </a:prstGeom>
            <a:noFill/>
          </p:spPr>
          <p:txBody>
            <a:bodyPr wrap="none" rtlCol="0">
              <a:spAutoFit/>
            </a:bodyPr>
            <a:lstStyle>
              <a:defPPr>
                <a:defRPr lang="zh-CN"/>
              </a:defPPr>
              <a:lvl1pPr algn="ctr">
                <a:lnSpc>
                  <a:spcPts val="2500"/>
                </a:lnSpc>
                <a:defRPr>
                  <a:solidFill>
                    <a:schemeClr val="tx1">
                      <a:lumMod val="95000"/>
                      <a:lumOff val="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点击输入内容</a:t>
              </a:r>
              <a:endParaRPr lang="en-US" altLang="zh-CN" dirty="0">
                <a:latin typeface="+mn-lt"/>
                <a:ea typeface="+mn-ea"/>
                <a:cs typeface="+mn-ea"/>
                <a:sym typeface="+mn-lt"/>
              </a:endParaRPr>
            </a:p>
            <a:p>
              <a:r>
                <a:rPr lang="zh-CN" altLang="en-US" dirty="0">
                  <a:latin typeface="+mn-lt"/>
                  <a:ea typeface="+mn-ea"/>
                  <a:cs typeface="+mn-ea"/>
                  <a:sym typeface="+mn-lt"/>
                </a:rPr>
                <a:t>点击输入内容</a:t>
              </a:r>
            </a:p>
            <a:p>
              <a:r>
                <a:rPr lang="zh-CN" altLang="en-US" dirty="0">
                  <a:latin typeface="+mn-lt"/>
                  <a:ea typeface="+mn-ea"/>
                  <a:cs typeface="+mn-ea"/>
                  <a:sym typeface="+mn-lt"/>
                </a:rPr>
                <a:t>点击输入内容</a:t>
              </a:r>
              <a:endParaRPr lang="en-US" altLang="zh-CN" dirty="0">
                <a:latin typeface="+mn-lt"/>
                <a:ea typeface="+mn-ea"/>
                <a:cs typeface="+mn-ea"/>
                <a:sym typeface="+mn-lt"/>
              </a:endParaRPr>
            </a:p>
          </p:txBody>
        </p:sp>
      </p:grpSp>
      <p:cxnSp>
        <p:nvCxnSpPr>
          <p:cNvPr id="25" name="直接连接符 24"/>
          <p:cNvCxnSpPr>
            <a:stCxn id="5" idx="0"/>
          </p:cNvCxnSpPr>
          <p:nvPr/>
        </p:nvCxnSpPr>
        <p:spPr>
          <a:xfrm flipH="1">
            <a:off x="0" y="3609762"/>
            <a:ext cx="1662239" cy="15948"/>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529761" y="3556599"/>
            <a:ext cx="1662239" cy="15948"/>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01</a:t>
            </a:r>
            <a:endParaRPr lang="zh-CN" altLang="en-US" sz="2400" dirty="0">
              <a:ln>
                <a:solidFill>
                  <a:schemeClr val="tx1">
                    <a:lumMod val="75000"/>
                    <a:lumOff val="25000"/>
                  </a:schemeClr>
                </a:solidFill>
              </a:ln>
              <a:cs typeface="+mn-ea"/>
              <a:sym typeface="+mn-lt"/>
            </a:endParaRPr>
          </a:p>
        </p:txBody>
      </p:sp>
      <p:cxnSp>
        <p:nvCxnSpPr>
          <p:cNvPr id="3" name="直接连接符 2"/>
          <p:cNvCxnSpPr>
            <a:stCxn id="2"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4" name="文本框 3"/>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基本资料</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sp>
        <p:nvSpPr>
          <p:cNvPr id="5" name="文本框 4"/>
          <p:cNvSpPr txBox="1"/>
          <p:nvPr/>
        </p:nvSpPr>
        <p:spPr>
          <a:xfrm>
            <a:off x="1332615" y="1875398"/>
            <a:ext cx="2877711" cy="1026563"/>
          </a:xfrm>
          <a:prstGeom prst="rect">
            <a:avLst/>
          </a:prstGeom>
          <a:noFill/>
        </p:spPr>
        <p:txBody>
          <a:bodyPr wrap="none" rtlCol="0" anchor="ctr">
            <a:spAutoFit/>
          </a:bodyPr>
          <a:lstStyle/>
          <a:p>
            <a:pPr>
              <a:lnSpc>
                <a:spcPts val="8000"/>
              </a:lnSpc>
            </a:pPr>
            <a:r>
              <a:rPr lang="zh-CN" altLang="en-US" sz="5400" spc="-150" dirty="0">
                <a:solidFill>
                  <a:schemeClr val="tx1">
                    <a:lumMod val="75000"/>
                    <a:lumOff val="25000"/>
                  </a:schemeClr>
                </a:solidFill>
                <a:cs typeface="+mn-ea"/>
                <a:sym typeface="+mn-lt"/>
              </a:rPr>
              <a:t>基本资料</a:t>
            </a:r>
          </a:p>
        </p:txBody>
      </p:sp>
      <p:cxnSp>
        <p:nvCxnSpPr>
          <p:cNvPr id="6" name="直接连接符 5"/>
          <p:cNvCxnSpPr/>
          <p:nvPr/>
        </p:nvCxnSpPr>
        <p:spPr>
          <a:xfrm>
            <a:off x="1435396" y="2934590"/>
            <a:ext cx="3742660"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35396" y="1685762"/>
            <a:ext cx="2706190" cy="338554"/>
          </a:xfrm>
          <a:prstGeom prst="rect">
            <a:avLst/>
          </a:prstGeom>
          <a:noFill/>
        </p:spPr>
        <p:txBody>
          <a:bodyPr wrap="none" rtlCol="0">
            <a:spAutoFit/>
          </a:bodyPr>
          <a:lstStyle/>
          <a:p>
            <a:r>
              <a:rPr lang="en-US" altLang="zh-CN" sz="1600" spc="300" dirty="0">
                <a:solidFill>
                  <a:schemeClr val="tx1">
                    <a:lumMod val="75000"/>
                    <a:lumOff val="25000"/>
                  </a:schemeClr>
                </a:solidFill>
                <a:cs typeface="+mn-ea"/>
                <a:sym typeface="+mn-lt"/>
              </a:rPr>
              <a:t>THE CHAPTER ONE</a:t>
            </a:r>
          </a:p>
        </p:txBody>
      </p:sp>
      <p:grpSp>
        <p:nvGrpSpPr>
          <p:cNvPr id="8" name="组合 7"/>
          <p:cNvGrpSpPr/>
          <p:nvPr/>
        </p:nvGrpSpPr>
        <p:grpSpPr>
          <a:xfrm>
            <a:off x="1435396" y="3246122"/>
            <a:ext cx="3817407" cy="759182"/>
            <a:chOff x="-691864" y="3947863"/>
            <a:chExt cx="3817407" cy="759182"/>
          </a:xfrm>
        </p:grpSpPr>
        <p:grpSp>
          <p:nvGrpSpPr>
            <p:cNvPr id="9" name="组合 8"/>
            <p:cNvGrpSpPr/>
            <p:nvPr/>
          </p:nvGrpSpPr>
          <p:grpSpPr>
            <a:xfrm>
              <a:off x="-691864" y="3981523"/>
              <a:ext cx="691864" cy="691864"/>
              <a:chOff x="6889898" y="1435395"/>
              <a:chExt cx="1084521" cy="1084521"/>
            </a:xfrm>
          </p:grpSpPr>
          <p:sp>
            <p:nvSpPr>
              <p:cNvPr id="11" name="椭圆 10"/>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sp>
          <p:nvSpPr>
            <p:cNvPr id="10" name="文本框 9"/>
            <p:cNvSpPr txBox="1"/>
            <p:nvPr/>
          </p:nvSpPr>
          <p:spPr>
            <a:xfrm>
              <a:off x="170888" y="3947863"/>
              <a:ext cx="2954655" cy="759182"/>
            </a:xfrm>
            <a:prstGeom prst="rect">
              <a:avLst/>
            </a:prstGeom>
            <a:noFill/>
          </p:spPr>
          <p:txBody>
            <a:bodyPr wrap="none" rtlCol="0">
              <a:spAutoFit/>
            </a:bodyPr>
            <a:lstStyle/>
            <a:p>
              <a:pPr>
                <a:lnSpc>
                  <a:spcPts val="2600"/>
                </a:lnSpc>
              </a:pPr>
              <a:r>
                <a:rPr lang="zh-CN" altLang="en-US" dirty="0">
                  <a:solidFill>
                    <a:schemeClr val="tx1">
                      <a:lumMod val="95000"/>
                      <a:lumOff val="5000"/>
                    </a:schemeClr>
                  </a:solidFill>
                  <a:cs typeface="+mn-ea"/>
                  <a:sym typeface="+mn-lt"/>
                </a:rPr>
                <a:t>点击输入内容点击输入内容</a:t>
              </a:r>
              <a:endParaRPr lang="en-US" altLang="zh-CN" dirty="0">
                <a:solidFill>
                  <a:schemeClr val="tx1">
                    <a:lumMod val="95000"/>
                    <a:lumOff val="5000"/>
                  </a:schemeClr>
                </a:solidFill>
                <a:cs typeface="+mn-ea"/>
                <a:sym typeface="+mn-lt"/>
              </a:endParaRPr>
            </a:p>
            <a:p>
              <a:pPr>
                <a:lnSpc>
                  <a:spcPts val="2600"/>
                </a:lnSpc>
              </a:pPr>
              <a:r>
                <a:rPr lang="zh-CN" altLang="en-US" dirty="0">
                  <a:solidFill>
                    <a:schemeClr val="tx1">
                      <a:lumMod val="95000"/>
                      <a:lumOff val="5000"/>
                    </a:schemeClr>
                  </a:solidFill>
                  <a:cs typeface="+mn-ea"/>
                  <a:sym typeface="+mn-lt"/>
                </a:rPr>
                <a:t>点击输入内容点击输入内容</a:t>
              </a:r>
              <a:endParaRPr lang="en-US" altLang="zh-CN" dirty="0">
                <a:solidFill>
                  <a:schemeClr val="tx1">
                    <a:lumMod val="95000"/>
                    <a:lumOff val="5000"/>
                  </a:schemeClr>
                </a:solidFill>
                <a:cs typeface="+mn-ea"/>
                <a:sym typeface="+mn-lt"/>
              </a:endParaRPr>
            </a:p>
          </p:txBody>
        </p:sp>
      </p:grpSp>
      <p:grpSp>
        <p:nvGrpSpPr>
          <p:cNvPr id="13" name="组合 12"/>
          <p:cNvGrpSpPr/>
          <p:nvPr/>
        </p:nvGrpSpPr>
        <p:grpSpPr>
          <a:xfrm>
            <a:off x="1435396" y="4165238"/>
            <a:ext cx="3817407" cy="759182"/>
            <a:chOff x="-691864" y="3947863"/>
            <a:chExt cx="3817407" cy="759182"/>
          </a:xfrm>
        </p:grpSpPr>
        <p:grpSp>
          <p:nvGrpSpPr>
            <p:cNvPr id="14" name="组合 13"/>
            <p:cNvGrpSpPr/>
            <p:nvPr/>
          </p:nvGrpSpPr>
          <p:grpSpPr>
            <a:xfrm>
              <a:off x="-691864" y="3981523"/>
              <a:ext cx="691864" cy="691864"/>
              <a:chOff x="6889898" y="1435395"/>
              <a:chExt cx="1084521" cy="1084521"/>
            </a:xfrm>
          </p:grpSpPr>
          <p:sp>
            <p:nvSpPr>
              <p:cNvPr id="16" name="椭圆 15"/>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7" name="图片 16"/>
              <p:cNvPicPr>
                <a:picLocks noChangeAspect="1"/>
              </p:cNvPicPr>
              <p:nvPr/>
            </p:nvPicPr>
            <p:blipFill>
              <a:blip r:embed="rId3"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sp>
          <p:nvSpPr>
            <p:cNvPr id="15" name="文本框 14"/>
            <p:cNvSpPr txBox="1"/>
            <p:nvPr/>
          </p:nvSpPr>
          <p:spPr>
            <a:xfrm>
              <a:off x="170888" y="3947863"/>
              <a:ext cx="2954655" cy="759182"/>
            </a:xfrm>
            <a:prstGeom prst="rect">
              <a:avLst/>
            </a:prstGeom>
            <a:noFill/>
          </p:spPr>
          <p:txBody>
            <a:bodyPr wrap="none" rtlCol="0">
              <a:spAutoFit/>
            </a:bodyPr>
            <a:lstStyle>
              <a:defPPr>
                <a:defRPr lang="zh-CN"/>
              </a:defPPr>
              <a:lvl1pPr>
                <a:lnSpc>
                  <a:spcPts val="2600"/>
                </a:lnSpc>
                <a:defRPr>
                  <a:solidFill>
                    <a:schemeClr val="tx1">
                      <a:lumMod val="95000"/>
                      <a:lumOff val="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点击输入内容点击输入内容</a:t>
              </a:r>
              <a:endParaRPr lang="en-US" altLang="zh-CN" dirty="0">
                <a:latin typeface="+mn-lt"/>
                <a:ea typeface="+mn-ea"/>
                <a:cs typeface="+mn-ea"/>
                <a:sym typeface="+mn-lt"/>
              </a:endParaRPr>
            </a:p>
            <a:p>
              <a:r>
                <a:rPr lang="zh-CN" altLang="en-US" dirty="0">
                  <a:latin typeface="+mn-lt"/>
                  <a:ea typeface="+mn-ea"/>
                  <a:cs typeface="+mn-ea"/>
                  <a:sym typeface="+mn-lt"/>
                </a:rPr>
                <a:t>点击输入内容点击输入内容</a:t>
              </a:r>
              <a:endParaRPr lang="en-US" altLang="zh-CN" dirty="0">
                <a:latin typeface="+mn-lt"/>
                <a:ea typeface="+mn-ea"/>
                <a:cs typeface="+mn-ea"/>
                <a:sym typeface="+mn-lt"/>
              </a:endParaRPr>
            </a:p>
          </p:txBody>
        </p:sp>
      </p:grpSp>
      <p:grpSp>
        <p:nvGrpSpPr>
          <p:cNvPr id="18" name="组合 17"/>
          <p:cNvGrpSpPr/>
          <p:nvPr/>
        </p:nvGrpSpPr>
        <p:grpSpPr>
          <a:xfrm>
            <a:off x="1435396" y="5118014"/>
            <a:ext cx="3817407" cy="759182"/>
            <a:chOff x="-691864" y="3947863"/>
            <a:chExt cx="3817407" cy="759182"/>
          </a:xfrm>
        </p:grpSpPr>
        <p:grpSp>
          <p:nvGrpSpPr>
            <p:cNvPr id="19" name="组合 18"/>
            <p:cNvGrpSpPr/>
            <p:nvPr/>
          </p:nvGrpSpPr>
          <p:grpSpPr>
            <a:xfrm>
              <a:off x="-691864" y="3981523"/>
              <a:ext cx="691864" cy="691864"/>
              <a:chOff x="6889898" y="1435395"/>
              <a:chExt cx="1084521" cy="1084521"/>
            </a:xfrm>
          </p:grpSpPr>
          <p:sp>
            <p:nvSpPr>
              <p:cNvPr id="21" name="椭圆 20"/>
              <p:cNvSpPr/>
              <p:nvPr/>
            </p:nvSpPr>
            <p:spPr>
              <a:xfrm>
                <a:off x="6889898" y="1435395"/>
                <a:ext cx="1084521" cy="1084521"/>
              </a:xfrm>
              <a:prstGeom prst="ellipse">
                <a:avLst/>
              </a:prstGeom>
              <a:solidFill>
                <a:srgbClr val="FFA43E"/>
              </a:solidFill>
              <a:ln>
                <a:solidFill>
                  <a:srgbClr val="424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2" name="图片 21"/>
              <p:cNvPicPr>
                <a:picLocks noChangeAspect="1"/>
              </p:cNvPicPr>
              <p:nvPr/>
            </p:nvPicPr>
            <p:blipFill>
              <a:blip r:embed="rId3" cstate="screen"/>
              <a:stretch>
                <a:fillRect/>
              </a:stretch>
            </p:blipFill>
            <p:spPr>
              <a:xfrm>
                <a:off x="7090587" y="1636084"/>
                <a:ext cx="683142" cy="683142"/>
              </a:xfrm>
              <a:prstGeom prst="rect">
                <a:avLst/>
              </a:prstGeom>
              <a:effectLst>
                <a:outerShdw blurRad="63500" sx="102000" sy="102000" algn="ctr" rotWithShape="0">
                  <a:prstClr val="black">
                    <a:alpha val="40000"/>
                  </a:prstClr>
                </a:outerShdw>
              </a:effectLst>
            </p:spPr>
          </p:pic>
        </p:grpSp>
        <p:sp>
          <p:nvSpPr>
            <p:cNvPr id="20" name="文本框 19"/>
            <p:cNvSpPr txBox="1"/>
            <p:nvPr/>
          </p:nvSpPr>
          <p:spPr>
            <a:xfrm>
              <a:off x="170888" y="3947863"/>
              <a:ext cx="2954655" cy="759182"/>
            </a:xfrm>
            <a:prstGeom prst="rect">
              <a:avLst/>
            </a:prstGeom>
            <a:noFill/>
          </p:spPr>
          <p:txBody>
            <a:bodyPr wrap="none" rtlCol="0">
              <a:spAutoFit/>
            </a:bodyPr>
            <a:lstStyle>
              <a:defPPr>
                <a:defRPr lang="zh-CN"/>
              </a:defPPr>
              <a:lvl1pPr>
                <a:lnSpc>
                  <a:spcPts val="2600"/>
                </a:lnSpc>
                <a:defRPr>
                  <a:solidFill>
                    <a:schemeClr val="tx1">
                      <a:lumMod val="95000"/>
                      <a:lumOff val="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点击输入内容点击输入内容</a:t>
              </a:r>
              <a:endParaRPr lang="en-US" altLang="zh-CN" dirty="0">
                <a:latin typeface="+mn-lt"/>
                <a:ea typeface="+mn-ea"/>
                <a:cs typeface="+mn-ea"/>
                <a:sym typeface="+mn-lt"/>
              </a:endParaRPr>
            </a:p>
            <a:p>
              <a:r>
                <a:rPr lang="zh-CN" altLang="en-US" dirty="0">
                  <a:latin typeface="+mn-lt"/>
                  <a:ea typeface="+mn-ea"/>
                  <a:cs typeface="+mn-ea"/>
                  <a:sym typeface="+mn-lt"/>
                </a:rPr>
                <a:t>点击输入内容点击输入内容</a:t>
              </a:r>
              <a:endParaRPr lang="en-US" altLang="zh-CN" dirty="0">
                <a:latin typeface="+mn-lt"/>
                <a:ea typeface="+mn-ea"/>
                <a:cs typeface="+mn-ea"/>
                <a:sym typeface="+mn-lt"/>
              </a:endParaRPr>
            </a:p>
          </p:txBody>
        </p:sp>
      </p:grpSp>
      <p:pic>
        <p:nvPicPr>
          <p:cNvPr id="23" name="图片 22"/>
          <p:cNvPicPr>
            <a:picLocks noChangeAspect="1"/>
          </p:cNvPicPr>
          <p:nvPr/>
        </p:nvPicPr>
        <p:blipFill>
          <a:blip r:embed="rId4" cstate="screen"/>
          <a:stretch>
            <a:fillRect/>
          </a:stretch>
        </p:blipFill>
        <p:spPr>
          <a:xfrm>
            <a:off x="6255489" y="1533241"/>
            <a:ext cx="4876810" cy="4876810"/>
          </a:xfrm>
          <a:prstGeom prst="rect">
            <a:avLst/>
          </a:prstGeom>
        </p:spPr>
      </p:pic>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par>
                                <p:cTn id="16" presetID="2" presetClass="entr" presetSubtype="4" fill="hold" nodeType="withEffect">
                                  <p:stCondLst>
                                    <p:cond delay="7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75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ppt_x"/>
                                          </p:val>
                                        </p:tav>
                                        <p:tav tm="100000">
                                          <p:val>
                                            <p:strVal val="#ppt_x"/>
                                          </p:val>
                                        </p:tav>
                                      </p:tavLst>
                                    </p:anim>
                                    <p:anim calcmode="lin" valueType="num">
                                      <p:cBhvr additive="base">
                                        <p:cTn id="2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rot="5400000" flipH="1" flipV="1">
            <a:off x="-457209" y="1010084"/>
            <a:ext cx="6305124" cy="5390707"/>
          </a:xfrm>
          <a:prstGeom prst="rect">
            <a:avLst/>
          </a:prstGeom>
        </p:spPr>
      </p:pic>
      <p:sp>
        <p:nvSpPr>
          <p:cNvPr id="2" name="矩形 1"/>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01</a:t>
            </a:r>
            <a:endParaRPr lang="zh-CN" altLang="en-US" sz="2400" dirty="0">
              <a:ln>
                <a:solidFill>
                  <a:schemeClr val="tx1">
                    <a:lumMod val="75000"/>
                    <a:lumOff val="25000"/>
                  </a:schemeClr>
                </a:solidFill>
              </a:ln>
              <a:cs typeface="+mn-ea"/>
              <a:sym typeface="+mn-lt"/>
            </a:endParaRPr>
          </a:p>
        </p:txBody>
      </p:sp>
      <p:cxnSp>
        <p:nvCxnSpPr>
          <p:cNvPr id="3" name="直接连接符 2"/>
          <p:cNvCxnSpPr>
            <a:stCxn id="2"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4" name="文本框 3"/>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基本资料</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grpSp>
        <p:nvGrpSpPr>
          <p:cNvPr id="7" name="组合 6"/>
          <p:cNvGrpSpPr/>
          <p:nvPr/>
        </p:nvGrpSpPr>
        <p:grpSpPr>
          <a:xfrm>
            <a:off x="6159798" y="1360658"/>
            <a:ext cx="4794933" cy="914400"/>
            <a:chOff x="1385777" y="2388476"/>
            <a:chExt cx="4794933" cy="914400"/>
          </a:xfrm>
        </p:grpSpPr>
        <p:pic>
          <p:nvPicPr>
            <p:cNvPr id="8" name="图形 7" descr="磁盘"/>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385777" y="2388476"/>
              <a:ext cx="914400" cy="914400"/>
            </a:xfrm>
            <a:prstGeom prst="rect">
              <a:avLst/>
            </a:prstGeom>
          </p:spPr>
        </p:pic>
        <p:sp>
          <p:nvSpPr>
            <p:cNvPr id="9" name="文本框 8"/>
            <p:cNvSpPr txBox="1"/>
            <p:nvPr/>
          </p:nvSpPr>
          <p:spPr>
            <a:xfrm>
              <a:off x="2405317" y="2414789"/>
              <a:ext cx="3775393"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点击输入内容点击输入内容点击</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点击输入内容点击输入内容点击</a:t>
              </a:r>
              <a:endParaRPr lang="en-US" altLang="zh-CN" sz="2000" dirty="0">
                <a:solidFill>
                  <a:schemeClr val="tx1">
                    <a:lumMod val="75000"/>
                    <a:lumOff val="25000"/>
                  </a:schemeClr>
                </a:solidFill>
                <a:cs typeface="+mn-ea"/>
                <a:sym typeface="+mn-lt"/>
              </a:endParaRPr>
            </a:p>
          </p:txBody>
        </p:sp>
      </p:grpSp>
      <p:grpSp>
        <p:nvGrpSpPr>
          <p:cNvPr id="10" name="组合 9"/>
          <p:cNvGrpSpPr/>
          <p:nvPr/>
        </p:nvGrpSpPr>
        <p:grpSpPr>
          <a:xfrm>
            <a:off x="6159798" y="2654286"/>
            <a:ext cx="4794933" cy="914400"/>
            <a:chOff x="1385777" y="2388476"/>
            <a:chExt cx="4794933" cy="914400"/>
          </a:xfrm>
        </p:grpSpPr>
        <p:pic>
          <p:nvPicPr>
            <p:cNvPr id="11" name="图形 10" descr="磁盘"/>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385777" y="2388476"/>
              <a:ext cx="914400" cy="914400"/>
            </a:xfrm>
            <a:prstGeom prst="rect">
              <a:avLst/>
            </a:prstGeom>
          </p:spPr>
        </p:pic>
        <p:sp>
          <p:nvSpPr>
            <p:cNvPr id="12" name="文本框 11"/>
            <p:cNvSpPr txBox="1"/>
            <p:nvPr/>
          </p:nvSpPr>
          <p:spPr>
            <a:xfrm>
              <a:off x="2405317" y="2414789"/>
              <a:ext cx="3775393"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点击输入内容点击输入内容点击</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点击输入内容点击输入内容点击</a:t>
              </a:r>
              <a:endParaRPr lang="en-US" altLang="zh-CN" sz="2000" dirty="0">
                <a:solidFill>
                  <a:schemeClr val="tx1">
                    <a:lumMod val="75000"/>
                    <a:lumOff val="25000"/>
                  </a:schemeClr>
                </a:solidFill>
                <a:cs typeface="+mn-ea"/>
                <a:sym typeface="+mn-lt"/>
              </a:endParaRPr>
            </a:p>
          </p:txBody>
        </p:sp>
      </p:grpSp>
      <p:grpSp>
        <p:nvGrpSpPr>
          <p:cNvPr id="13" name="组合 12"/>
          <p:cNvGrpSpPr/>
          <p:nvPr/>
        </p:nvGrpSpPr>
        <p:grpSpPr>
          <a:xfrm>
            <a:off x="6159798" y="3947914"/>
            <a:ext cx="4794933" cy="914400"/>
            <a:chOff x="1385777" y="2388476"/>
            <a:chExt cx="4794933" cy="914400"/>
          </a:xfrm>
        </p:grpSpPr>
        <p:pic>
          <p:nvPicPr>
            <p:cNvPr id="14" name="图形 13" descr="磁盘"/>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385777" y="2388476"/>
              <a:ext cx="914400" cy="914400"/>
            </a:xfrm>
            <a:prstGeom prst="rect">
              <a:avLst/>
            </a:prstGeom>
          </p:spPr>
        </p:pic>
        <p:sp>
          <p:nvSpPr>
            <p:cNvPr id="15" name="文本框 14"/>
            <p:cNvSpPr txBox="1"/>
            <p:nvPr/>
          </p:nvSpPr>
          <p:spPr>
            <a:xfrm>
              <a:off x="2405317" y="2414789"/>
              <a:ext cx="3775393"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点击输入内容点击输入内容点击</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点击输入内容点击输入内容点击</a:t>
              </a:r>
              <a:endParaRPr lang="en-US" altLang="zh-CN" sz="2000" dirty="0">
                <a:solidFill>
                  <a:schemeClr val="tx1">
                    <a:lumMod val="75000"/>
                    <a:lumOff val="25000"/>
                  </a:schemeClr>
                </a:solidFill>
                <a:cs typeface="+mn-ea"/>
                <a:sym typeface="+mn-lt"/>
              </a:endParaRPr>
            </a:p>
          </p:txBody>
        </p:sp>
      </p:grpSp>
      <p:grpSp>
        <p:nvGrpSpPr>
          <p:cNvPr id="16" name="组合 15"/>
          <p:cNvGrpSpPr/>
          <p:nvPr/>
        </p:nvGrpSpPr>
        <p:grpSpPr>
          <a:xfrm>
            <a:off x="6159798" y="5236800"/>
            <a:ext cx="4794933" cy="914400"/>
            <a:chOff x="1385777" y="2388476"/>
            <a:chExt cx="4794933" cy="914400"/>
          </a:xfrm>
        </p:grpSpPr>
        <p:pic>
          <p:nvPicPr>
            <p:cNvPr id="17" name="图形 16" descr="磁盘"/>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385777" y="2388476"/>
              <a:ext cx="914400" cy="914400"/>
            </a:xfrm>
            <a:prstGeom prst="rect">
              <a:avLst/>
            </a:prstGeom>
          </p:spPr>
        </p:pic>
        <p:sp>
          <p:nvSpPr>
            <p:cNvPr id="18" name="文本框 17"/>
            <p:cNvSpPr txBox="1"/>
            <p:nvPr/>
          </p:nvSpPr>
          <p:spPr>
            <a:xfrm>
              <a:off x="2405317" y="2414789"/>
              <a:ext cx="3775393" cy="826637"/>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点击输入内容点击输入内容点击</a:t>
              </a:r>
              <a:endParaRPr lang="en-US" altLang="zh-CN" sz="2000" dirty="0">
                <a:solidFill>
                  <a:schemeClr val="tx1">
                    <a:lumMod val="75000"/>
                    <a:lumOff val="25000"/>
                  </a:schemeClr>
                </a:solidFill>
                <a:cs typeface="+mn-ea"/>
                <a:sym typeface="+mn-lt"/>
              </a:endParaRPr>
            </a:p>
            <a:p>
              <a:pPr>
                <a:lnSpc>
                  <a:spcPts val="3000"/>
                </a:lnSpc>
              </a:pPr>
              <a:r>
                <a:rPr lang="zh-CN" altLang="en-US" sz="2000" dirty="0">
                  <a:solidFill>
                    <a:schemeClr val="tx1">
                      <a:lumMod val="75000"/>
                      <a:lumOff val="25000"/>
                    </a:schemeClr>
                  </a:solidFill>
                  <a:cs typeface="+mn-ea"/>
                  <a:sym typeface="+mn-lt"/>
                </a:rPr>
                <a:t>点击输入内容点击输入内容点击</a:t>
              </a:r>
              <a:endParaRPr lang="en-US" altLang="zh-CN" sz="2000" dirty="0">
                <a:solidFill>
                  <a:schemeClr val="tx1">
                    <a:lumMod val="75000"/>
                    <a:lumOff val="25000"/>
                  </a:schemeClr>
                </a:solidFill>
                <a:cs typeface="+mn-ea"/>
                <a:sym typeface="+mn-lt"/>
              </a:endParaRPr>
            </a:p>
          </p:txBody>
        </p:sp>
      </p:grpSp>
    </p:spTree>
  </p:cSld>
  <p:clrMapOvr>
    <a:masterClrMapping/>
  </p:clrMapOvr>
  <p:transition spd="slow" advClick="0" advTm="3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8" fill="hold" nodeType="withEffect">
                                  <p:stCondLst>
                                    <p:cond delay="15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8" fill="hold" nodeType="withEffect">
                                  <p:stCondLst>
                                    <p:cond delay="22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01</a:t>
            </a:r>
            <a:endParaRPr lang="zh-CN" altLang="en-US" sz="2400" dirty="0">
              <a:ln>
                <a:solidFill>
                  <a:schemeClr val="tx1">
                    <a:lumMod val="75000"/>
                    <a:lumOff val="25000"/>
                  </a:schemeClr>
                </a:solidFill>
              </a:ln>
              <a:cs typeface="+mn-ea"/>
              <a:sym typeface="+mn-lt"/>
            </a:endParaRPr>
          </a:p>
        </p:txBody>
      </p:sp>
      <p:cxnSp>
        <p:nvCxnSpPr>
          <p:cNvPr id="3" name="直接连接符 2"/>
          <p:cNvCxnSpPr>
            <a:stCxn id="2"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4" name="文本框 3"/>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基本资料</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sp>
        <p:nvSpPr>
          <p:cNvPr id="5" name="矩形 4"/>
          <p:cNvSpPr/>
          <p:nvPr/>
        </p:nvSpPr>
        <p:spPr>
          <a:xfrm>
            <a:off x="0" y="5741581"/>
            <a:ext cx="12192000" cy="1116419"/>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0" y="2520548"/>
            <a:ext cx="12192000" cy="4329569"/>
            <a:chOff x="0" y="2520548"/>
            <a:chExt cx="12192000" cy="4329569"/>
          </a:xfrm>
        </p:grpSpPr>
        <p:pic>
          <p:nvPicPr>
            <p:cNvPr id="7" name="图片 6"/>
            <p:cNvPicPr>
              <a:picLocks noChangeAspect="1"/>
            </p:cNvPicPr>
            <p:nvPr/>
          </p:nvPicPr>
          <p:blipFill rotWithShape="1">
            <a:blip r:embed="rId3" cstate="screen"/>
            <a:srcRect l="3826" r="3826" b="11778"/>
            <a:stretch>
              <a:fillRect/>
            </a:stretch>
          </p:blipFill>
          <p:spPr>
            <a:xfrm>
              <a:off x="0" y="2520548"/>
              <a:ext cx="12192000" cy="4329569"/>
            </a:xfrm>
            <a:prstGeom prst="rect">
              <a:avLst/>
            </a:prstGeom>
          </p:spPr>
        </p:pic>
        <p:pic>
          <p:nvPicPr>
            <p:cNvPr id="9" name="图片 8"/>
            <p:cNvPicPr>
              <a:picLocks noChangeAspect="1"/>
            </p:cNvPicPr>
            <p:nvPr/>
          </p:nvPicPr>
          <p:blipFill>
            <a:blip r:embed="rId4" cstate="screen"/>
            <a:stretch>
              <a:fillRect/>
            </a:stretch>
          </p:blipFill>
          <p:spPr>
            <a:xfrm>
              <a:off x="3347884" y="2743200"/>
              <a:ext cx="5515897" cy="3083442"/>
            </a:xfrm>
            <a:prstGeom prst="rect">
              <a:avLst/>
            </a:prstGeom>
          </p:spPr>
        </p:pic>
      </p:grpSp>
      <p:sp>
        <p:nvSpPr>
          <p:cNvPr id="11" name="文本框 10"/>
          <p:cNvSpPr txBox="1"/>
          <p:nvPr/>
        </p:nvSpPr>
        <p:spPr>
          <a:xfrm>
            <a:off x="988398" y="1313551"/>
            <a:ext cx="2749471" cy="826637"/>
          </a:xfrm>
          <a:prstGeom prst="rect">
            <a:avLst/>
          </a:prstGeom>
          <a:noFill/>
        </p:spPr>
        <p:txBody>
          <a:bodyPr wrap="none" rtlCol="0">
            <a:spAutoFit/>
          </a:bodyPr>
          <a:lstStyle/>
          <a:p>
            <a:pPr algn="ct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gn="ct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p:txBody>
      </p:sp>
      <p:sp>
        <p:nvSpPr>
          <p:cNvPr id="12" name="椭圆 11"/>
          <p:cNvSpPr/>
          <p:nvPr/>
        </p:nvSpPr>
        <p:spPr>
          <a:xfrm>
            <a:off x="4091344" y="1606215"/>
            <a:ext cx="276446" cy="276446"/>
          </a:xfrm>
          <a:prstGeom prst="ellipse">
            <a:avLst/>
          </a:prstGeom>
          <a:solidFill>
            <a:srgbClr val="FFA43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4721265" y="1313551"/>
            <a:ext cx="2749471" cy="826637"/>
          </a:xfrm>
          <a:prstGeom prst="rect">
            <a:avLst/>
          </a:prstGeom>
          <a:noFill/>
        </p:spPr>
        <p:txBody>
          <a:bodyPr wrap="none" rtlCol="0">
            <a:spAutoFit/>
          </a:bodyPr>
          <a:lstStyle/>
          <a:p>
            <a:pPr algn="ct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gn="ct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p:txBody>
      </p:sp>
      <p:sp>
        <p:nvSpPr>
          <p:cNvPr id="17" name="椭圆 16"/>
          <p:cNvSpPr/>
          <p:nvPr/>
        </p:nvSpPr>
        <p:spPr>
          <a:xfrm>
            <a:off x="7824211" y="1606215"/>
            <a:ext cx="276446" cy="276446"/>
          </a:xfrm>
          <a:prstGeom prst="ellipse">
            <a:avLst/>
          </a:prstGeom>
          <a:solidFill>
            <a:srgbClr val="FFA43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8454132" y="1311433"/>
            <a:ext cx="2749471" cy="826637"/>
          </a:xfrm>
          <a:prstGeom prst="rect">
            <a:avLst/>
          </a:prstGeom>
          <a:noFill/>
        </p:spPr>
        <p:txBody>
          <a:bodyPr wrap="none" rtlCol="0">
            <a:spAutoFit/>
          </a:bodyPr>
          <a:lstStyle/>
          <a:p>
            <a:pPr algn="ct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a:p>
            <a:pPr algn="ctr">
              <a:lnSpc>
                <a:spcPts val="3000"/>
              </a:lnSpc>
            </a:pPr>
            <a:r>
              <a:rPr lang="zh-CN" altLang="en-US" sz="2000" dirty="0">
                <a:solidFill>
                  <a:schemeClr val="tx1">
                    <a:lumMod val="75000"/>
                    <a:lumOff val="25000"/>
                  </a:schemeClr>
                </a:solidFill>
                <a:cs typeface="+mn-ea"/>
                <a:sym typeface="+mn-lt"/>
              </a:rPr>
              <a:t>点击输入内容点击输入</a:t>
            </a:r>
            <a:endParaRPr lang="en-US" altLang="zh-CN" sz="2000" dirty="0">
              <a:solidFill>
                <a:schemeClr val="tx1">
                  <a:lumMod val="75000"/>
                  <a:lumOff val="25000"/>
                </a:schemeClr>
              </a:solidFill>
              <a:cs typeface="+mn-ea"/>
              <a:sym typeface="+mn-lt"/>
            </a:endParaRPr>
          </a:p>
        </p:txBody>
      </p:sp>
    </p:spTree>
  </p:cSld>
  <p:clrMapOvr>
    <a:masterClrMapping/>
  </p:clrMapOvr>
  <p:transition spd="med"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42" presetClass="entr" presetSubtype="0"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175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42" presetClass="entr" presetSubtype="0" fill="hold" grpId="0" nodeType="with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8014"/>
            <a:ext cx="772510" cy="772510"/>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a:solidFill>
                    <a:schemeClr val="tx1">
                      <a:lumMod val="75000"/>
                      <a:lumOff val="25000"/>
                    </a:schemeClr>
                  </a:solidFill>
                </a:ln>
                <a:cs typeface="+mn-ea"/>
                <a:sym typeface="+mn-lt"/>
              </a:rPr>
              <a:t>01</a:t>
            </a:r>
            <a:endParaRPr lang="zh-CN" altLang="en-US" sz="2400" dirty="0">
              <a:ln>
                <a:solidFill>
                  <a:schemeClr val="tx1">
                    <a:lumMod val="75000"/>
                    <a:lumOff val="25000"/>
                  </a:schemeClr>
                </a:solidFill>
              </a:ln>
              <a:cs typeface="+mn-ea"/>
              <a:sym typeface="+mn-lt"/>
            </a:endParaRPr>
          </a:p>
        </p:txBody>
      </p:sp>
      <p:cxnSp>
        <p:nvCxnSpPr>
          <p:cNvPr id="3" name="直接连接符 2"/>
          <p:cNvCxnSpPr>
            <a:stCxn id="2" idx="3"/>
          </p:cNvCxnSpPr>
          <p:nvPr/>
        </p:nvCxnSpPr>
        <p:spPr>
          <a:xfrm>
            <a:off x="772510" y="654269"/>
            <a:ext cx="11419490" cy="7883"/>
          </a:xfrm>
          <a:prstGeom prst="line">
            <a:avLst/>
          </a:prstGeom>
          <a:ln w="38100">
            <a:solidFill>
              <a:srgbClr val="FFA43E"/>
            </a:solidFill>
          </a:ln>
        </p:spPr>
        <p:style>
          <a:lnRef idx="1">
            <a:schemeClr val="accent1"/>
          </a:lnRef>
          <a:fillRef idx="0">
            <a:schemeClr val="accent1"/>
          </a:fillRef>
          <a:effectRef idx="0">
            <a:schemeClr val="accent1"/>
          </a:effectRef>
          <a:fontRef idx="minor">
            <a:schemeClr val="tx1"/>
          </a:fontRef>
        </p:style>
      </p:cxnSp>
      <p:sp useBgFill="1">
        <p:nvSpPr>
          <p:cNvPr id="4" name="文本框 3"/>
          <p:cNvSpPr txBox="1"/>
          <p:nvPr/>
        </p:nvSpPr>
        <p:spPr>
          <a:xfrm>
            <a:off x="977357" y="392659"/>
            <a:ext cx="1885453" cy="523220"/>
          </a:xfrm>
          <a:prstGeom prst="rect">
            <a:avLst/>
          </a:prstGeom>
        </p:spPr>
        <p:txBody>
          <a:bodyPr wrap="none" rtlCol="0">
            <a:spAutoFit/>
          </a:bodyPr>
          <a:lstStyle/>
          <a:p>
            <a:r>
              <a:rPr lang="zh-CN" altLang="en-US" sz="2800" b="1" dirty="0">
                <a:solidFill>
                  <a:srgbClr val="3F3F3F"/>
                </a:solidFill>
                <a:cs typeface="+mn-ea"/>
                <a:sym typeface="+mn-lt"/>
              </a:rPr>
              <a:t>基本资料</a:t>
            </a:r>
            <a:r>
              <a:rPr lang="en-US" altLang="zh-CN" sz="2800" b="1" dirty="0">
                <a:solidFill>
                  <a:srgbClr val="E0E677"/>
                </a:solidFill>
                <a:cs typeface="+mn-ea"/>
                <a:sym typeface="+mn-lt"/>
              </a:rPr>
              <a:t> </a:t>
            </a:r>
            <a:r>
              <a:rPr lang="en-US" altLang="zh-CN" sz="2800" b="1" dirty="0">
                <a:solidFill>
                  <a:srgbClr val="FFA43E"/>
                </a:solidFill>
                <a:cs typeface="+mn-ea"/>
                <a:sym typeface="+mn-lt"/>
              </a:rPr>
              <a:t>·</a:t>
            </a:r>
            <a:endParaRPr lang="zh-CN" altLang="en-US" sz="2800" b="1" dirty="0">
              <a:solidFill>
                <a:srgbClr val="FFA43E"/>
              </a:solidFill>
              <a:cs typeface="+mn-ea"/>
              <a:sym typeface="+mn-lt"/>
            </a:endParaRPr>
          </a:p>
        </p:txBody>
      </p:sp>
      <p:sp>
        <p:nvSpPr>
          <p:cNvPr id="5" name="矩形 4"/>
          <p:cNvSpPr/>
          <p:nvPr/>
        </p:nvSpPr>
        <p:spPr>
          <a:xfrm>
            <a:off x="0" y="1892603"/>
            <a:ext cx="12192000" cy="1780953"/>
          </a:xfrm>
          <a:prstGeom prst="rect">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1382233" y="2168763"/>
            <a:ext cx="2413590" cy="3900318"/>
            <a:chOff x="1382233" y="1776966"/>
            <a:chExt cx="2413590" cy="3900318"/>
          </a:xfrm>
        </p:grpSpPr>
        <p:pic>
          <p:nvPicPr>
            <p:cNvPr id="7" name="图片 6"/>
            <p:cNvPicPr>
              <a:picLocks noChangeAspect="1"/>
            </p:cNvPicPr>
            <p:nvPr/>
          </p:nvPicPr>
          <p:blipFill>
            <a:blip r:embed="rId3" cstate="screen"/>
            <a:stretch>
              <a:fillRect/>
            </a:stretch>
          </p:blipFill>
          <p:spPr>
            <a:xfrm>
              <a:off x="1981643" y="1776966"/>
              <a:ext cx="1214770" cy="1214770"/>
            </a:xfrm>
            <a:prstGeom prst="rect">
              <a:avLst/>
            </a:prstGeom>
            <a:effectLst>
              <a:outerShdw blurRad="50800" dist="38100" dir="5400000" algn="t" rotWithShape="0">
                <a:prstClr val="black">
                  <a:alpha val="40000"/>
                </a:prstClr>
              </a:outerShdw>
            </a:effectLst>
          </p:spPr>
        </p:pic>
        <p:sp>
          <p:nvSpPr>
            <p:cNvPr id="8" name="文本框 7"/>
            <p:cNvSpPr txBox="1"/>
            <p:nvPr/>
          </p:nvSpPr>
          <p:spPr>
            <a:xfrm>
              <a:off x="1573366" y="3148512"/>
              <a:ext cx="2031325" cy="971613"/>
            </a:xfrm>
            <a:prstGeom prst="rect">
              <a:avLst/>
            </a:prstGeom>
            <a:noFill/>
          </p:spPr>
          <p:txBody>
            <a:bodyPr wrap="none" rtlCol="0" anchor="ctr">
              <a:spAutoFit/>
            </a:bodyPr>
            <a:lstStyle/>
            <a:p>
              <a:pPr algn="ctr">
                <a:lnSpc>
                  <a:spcPts val="8000"/>
                </a:lnSpc>
              </a:pPr>
              <a:r>
                <a:rPr lang="zh-CN" altLang="en-US" sz="3600" dirty="0">
                  <a:solidFill>
                    <a:srgbClr val="424143"/>
                  </a:solidFill>
                  <a:cs typeface="+mn-ea"/>
                  <a:sym typeface="+mn-lt"/>
                </a:rPr>
                <a:t>输入标题</a:t>
              </a:r>
            </a:p>
          </p:txBody>
        </p:sp>
        <p:cxnSp>
          <p:nvCxnSpPr>
            <p:cNvPr id="9" name="直接连接符 8"/>
            <p:cNvCxnSpPr/>
            <p:nvPr/>
          </p:nvCxnSpPr>
          <p:spPr>
            <a:xfrm>
              <a:off x="1382233" y="4193446"/>
              <a:ext cx="2413590"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470773" y="4276901"/>
              <a:ext cx="2236510" cy="1400383"/>
            </a:xfrm>
            <a:prstGeom prst="rect">
              <a:avLst/>
            </a:prstGeom>
            <a:noFill/>
          </p:spPr>
          <p:txBody>
            <a:bodyPr wrap="none" rtlCol="0">
              <a:spAutoFit/>
            </a:bodyPr>
            <a:lstStyle/>
            <a:p>
              <a:pPr algn="ctr">
                <a:lnSpc>
                  <a:spcPts val="3400"/>
                </a:lnSpc>
              </a:pPr>
              <a:r>
                <a:rPr lang="zh-CN" altLang="en-US" sz="2000" dirty="0">
                  <a:solidFill>
                    <a:srgbClr val="424143"/>
                  </a:solidFill>
                  <a:cs typeface="+mn-ea"/>
                  <a:sym typeface="+mn-lt"/>
                </a:rPr>
                <a:t>点击输入内容点击</a:t>
              </a:r>
              <a:endParaRPr lang="en-US" altLang="zh-CN" sz="2000" dirty="0">
                <a:solidFill>
                  <a:srgbClr val="424143"/>
                </a:solidFill>
                <a:cs typeface="+mn-ea"/>
                <a:sym typeface="+mn-lt"/>
              </a:endParaRPr>
            </a:p>
            <a:p>
              <a:pPr algn="ctr">
                <a:lnSpc>
                  <a:spcPts val="3400"/>
                </a:lnSpc>
              </a:pPr>
              <a:r>
                <a:rPr lang="zh-CN" altLang="en-US" sz="2000" dirty="0">
                  <a:solidFill>
                    <a:srgbClr val="424143"/>
                  </a:solidFill>
                  <a:cs typeface="+mn-ea"/>
                  <a:sym typeface="+mn-lt"/>
                </a:rPr>
                <a:t>点击输入内容点击</a:t>
              </a:r>
            </a:p>
            <a:p>
              <a:pPr algn="ctr">
                <a:lnSpc>
                  <a:spcPts val="3400"/>
                </a:lnSpc>
              </a:pPr>
              <a:r>
                <a:rPr lang="zh-CN" altLang="en-US" sz="2000" dirty="0">
                  <a:solidFill>
                    <a:srgbClr val="424143"/>
                  </a:solidFill>
                  <a:cs typeface="+mn-ea"/>
                  <a:sym typeface="+mn-lt"/>
                </a:rPr>
                <a:t>点击输入内容点击</a:t>
              </a:r>
              <a:endParaRPr lang="en-US" altLang="zh-CN" sz="2000" dirty="0">
                <a:solidFill>
                  <a:srgbClr val="424143"/>
                </a:solidFill>
                <a:cs typeface="+mn-ea"/>
                <a:sym typeface="+mn-lt"/>
              </a:endParaRPr>
            </a:p>
          </p:txBody>
        </p:sp>
      </p:grpSp>
      <p:grpSp>
        <p:nvGrpSpPr>
          <p:cNvPr id="11" name="组合 10"/>
          <p:cNvGrpSpPr/>
          <p:nvPr/>
        </p:nvGrpSpPr>
        <p:grpSpPr>
          <a:xfrm>
            <a:off x="4889205" y="2168763"/>
            <a:ext cx="2413590" cy="3900318"/>
            <a:chOff x="1382233" y="1776966"/>
            <a:chExt cx="2413590" cy="3900318"/>
          </a:xfrm>
        </p:grpSpPr>
        <p:pic>
          <p:nvPicPr>
            <p:cNvPr id="12" name="图片 11"/>
            <p:cNvPicPr>
              <a:picLocks noChangeAspect="1"/>
            </p:cNvPicPr>
            <p:nvPr/>
          </p:nvPicPr>
          <p:blipFill>
            <a:blip r:embed="rId3" cstate="screen"/>
            <a:stretch>
              <a:fillRect/>
            </a:stretch>
          </p:blipFill>
          <p:spPr>
            <a:xfrm>
              <a:off x="1981643" y="1776966"/>
              <a:ext cx="1214770" cy="1214770"/>
            </a:xfrm>
            <a:prstGeom prst="rect">
              <a:avLst/>
            </a:prstGeom>
            <a:effectLst>
              <a:outerShdw blurRad="50800" dist="38100" dir="5400000" algn="t" rotWithShape="0">
                <a:prstClr val="black">
                  <a:alpha val="40000"/>
                </a:prstClr>
              </a:outerShdw>
            </a:effectLst>
          </p:spPr>
        </p:pic>
        <p:sp>
          <p:nvSpPr>
            <p:cNvPr id="13" name="文本框 12"/>
            <p:cNvSpPr txBox="1"/>
            <p:nvPr/>
          </p:nvSpPr>
          <p:spPr>
            <a:xfrm>
              <a:off x="1573366" y="3148512"/>
              <a:ext cx="2031325" cy="971613"/>
            </a:xfrm>
            <a:prstGeom prst="rect">
              <a:avLst/>
            </a:prstGeom>
            <a:noFill/>
          </p:spPr>
          <p:txBody>
            <a:bodyPr wrap="none" rtlCol="0" anchor="ctr">
              <a:spAutoFit/>
            </a:bodyPr>
            <a:lstStyle>
              <a:defPPr>
                <a:defRPr lang="zh-CN"/>
              </a:defPPr>
              <a:lvl1pPr algn="ctr">
                <a:lnSpc>
                  <a:spcPts val="8000"/>
                </a:lnSpc>
                <a:defRPr sz="3600">
                  <a:solidFill>
                    <a:srgbClr val="424143"/>
                  </a:solidFill>
                  <a:latin typeface="汉仪雅酷黑W" panose="00020600040101010101" pitchFamily="18" charset="-122"/>
                  <a:ea typeface="汉仪雅酷黑W" panose="00020600040101010101" pitchFamily="18" charset="-122"/>
                </a:defRPr>
              </a:lvl1pPr>
            </a:lstStyle>
            <a:p>
              <a:r>
                <a:rPr lang="zh-CN" altLang="en-US" dirty="0">
                  <a:latin typeface="+mn-lt"/>
                  <a:ea typeface="+mn-ea"/>
                  <a:cs typeface="+mn-ea"/>
                  <a:sym typeface="+mn-lt"/>
                </a:rPr>
                <a:t>输入标题</a:t>
              </a:r>
            </a:p>
          </p:txBody>
        </p:sp>
        <p:cxnSp>
          <p:nvCxnSpPr>
            <p:cNvPr id="14" name="直接连接符 13"/>
            <p:cNvCxnSpPr/>
            <p:nvPr/>
          </p:nvCxnSpPr>
          <p:spPr>
            <a:xfrm>
              <a:off x="1382233" y="4193446"/>
              <a:ext cx="2413590"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470773" y="4276901"/>
              <a:ext cx="2236510" cy="1400383"/>
            </a:xfrm>
            <a:prstGeom prst="rect">
              <a:avLst/>
            </a:prstGeom>
            <a:noFill/>
          </p:spPr>
          <p:txBody>
            <a:bodyPr wrap="none" rtlCol="0">
              <a:spAutoFit/>
            </a:bodyPr>
            <a:lstStyle/>
            <a:p>
              <a:pPr algn="ctr">
                <a:lnSpc>
                  <a:spcPts val="3400"/>
                </a:lnSpc>
              </a:pPr>
              <a:r>
                <a:rPr lang="zh-CN" altLang="en-US" sz="2000" dirty="0">
                  <a:solidFill>
                    <a:srgbClr val="424143"/>
                  </a:solidFill>
                  <a:cs typeface="+mn-ea"/>
                  <a:sym typeface="+mn-lt"/>
                </a:rPr>
                <a:t>点击输入内容点击</a:t>
              </a:r>
              <a:endParaRPr lang="en-US" altLang="zh-CN" sz="2000" dirty="0">
                <a:solidFill>
                  <a:srgbClr val="424143"/>
                </a:solidFill>
                <a:cs typeface="+mn-ea"/>
                <a:sym typeface="+mn-lt"/>
              </a:endParaRPr>
            </a:p>
            <a:p>
              <a:pPr algn="ctr">
                <a:lnSpc>
                  <a:spcPts val="3400"/>
                </a:lnSpc>
              </a:pPr>
              <a:r>
                <a:rPr lang="zh-CN" altLang="en-US" sz="2000" dirty="0">
                  <a:solidFill>
                    <a:srgbClr val="424143"/>
                  </a:solidFill>
                  <a:cs typeface="+mn-ea"/>
                  <a:sym typeface="+mn-lt"/>
                </a:rPr>
                <a:t>点击输入内容点击</a:t>
              </a:r>
            </a:p>
            <a:p>
              <a:pPr algn="ctr">
                <a:lnSpc>
                  <a:spcPts val="3400"/>
                </a:lnSpc>
              </a:pPr>
              <a:r>
                <a:rPr lang="zh-CN" altLang="en-US" sz="2000" dirty="0">
                  <a:solidFill>
                    <a:srgbClr val="424143"/>
                  </a:solidFill>
                  <a:cs typeface="+mn-ea"/>
                  <a:sym typeface="+mn-lt"/>
                </a:rPr>
                <a:t>点击输入内容点击</a:t>
              </a:r>
              <a:endParaRPr lang="en-US" altLang="zh-CN" sz="2000" dirty="0">
                <a:solidFill>
                  <a:srgbClr val="424143"/>
                </a:solidFill>
                <a:cs typeface="+mn-ea"/>
                <a:sym typeface="+mn-lt"/>
              </a:endParaRPr>
            </a:p>
          </p:txBody>
        </p:sp>
      </p:grpSp>
      <p:grpSp>
        <p:nvGrpSpPr>
          <p:cNvPr id="16" name="组合 15"/>
          <p:cNvGrpSpPr/>
          <p:nvPr/>
        </p:nvGrpSpPr>
        <p:grpSpPr>
          <a:xfrm>
            <a:off x="8396177" y="2168763"/>
            <a:ext cx="2413590" cy="3900318"/>
            <a:chOff x="1382233" y="1776966"/>
            <a:chExt cx="2413590" cy="3900318"/>
          </a:xfrm>
        </p:grpSpPr>
        <p:pic>
          <p:nvPicPr>
            <p:cNvPr id="17" name="图片 16"/>
            <p:cNvPicPr>
              <a:picLocks noChangeAspect="1"/>
            </p:cNvPicPr>
            <p:nvPr/>
          </p:nvPicPr>
          <p:blipFill>
            <a:blip r:embed="rId3" cstate="screen"/>
            <a:stretch>
              <a:fillRect/>
            </a:stretch>
          </p:blipFill>
          <p:spPr>
            <a:xfrm>
              <a:off x="1981643" y="1776966"/>
              <a:ext cx="1214770" cy="1214770"/>
            </a:xfrm>
            <a:prstGeom prst="rect">
              <a:avLst/>
            </a:prstGeom>
            <a:effectLst>
              <a:outerShdw blurRad="50800" dist="38100" dir="5400000" algn="t" rotWithShape="0">
                <a:prstClr val="black">
                  <a:alpha val="40000"/>
                </a:prstClr>
              </a:outerShdw>
            </a:effectLst>
          </p:spPr>
        </p:pic>
        <p:sp>
          <p:nvSpPr>
            <p:cNvPr id="18" name="文本框 17"/>
            <p:cNvSpPr txBox="1"/>
            <p:nvPr/>
          </p:nvSpPr>
          <p:spPr>
            <a:xfrm>
              <a:off x="1573366" y="3148512"/>
              <a:ext cx="2031325" cy="971613"/>
            </a:xfrm>
            <a:prstGeom prst="rect">
              <a:avLst/>
            </a:prstGeom>
            <a:noFill/>
          </p:spPr>
          <p:txBody>
            <a:bodyPr wrap="none" rtlCol="0" anchor="ctr">
              <a:spAutoFit/>
            </a:bodyPr>
            <a:lstStyle>
              <a:defPPr>
                <a:defRPr lang="zh-CN"/>
              </a:defPPr>
              <a:lvl1pPr algn="ctr">
                <a:lnSpc>
                  <a:spcPts val="8000"/>
                </a:lnSpc>
                <a:defRPr sz="3600">
                  <a:solidFill>
                    <a:srgbClr val="424143"/>
                  </a:solidFill>
                  <a:latin typeface="汉仪雅酷黑W" panose="00020600040101010101" pitchFamily="18" charset="-122"/>
                  <a:ea typeface="汉仪雅酷黑W" panose="00020600040101010101" pitchFamily="18" charset="-122"/>
                </a:defRPr>
              </a:lvl1pPr>
            </a:lstStyle>
            <a:p>
              <a:r>
                <a:rPr lang="zh-CN" altLang="en-US" dirty="0">
                  <a:latin typeface="+mn-lt"/>
                  <a:ea typeface="+mn-ea"/>
                  <a:cs typeface="+mn-ea"/>
                  <a:sym typeface="+mn-lt"/>
                </a:rPr>
                <a:t>输入标题</a:t>
              </a:r>
            </a:p>
          </p:txBody>
        </p:sp>
        <p:cxnSp>
          <p:nvCxnSpPr>
            <p:cNvPr id="19" name="直接连接符 18"/>
            <p:cNvCxnSpPr/>
            <p:nvPr/>
          </p:nvCxnSpPr>
          <p:spPr>
            <a:xfrm>
              <a:off x="1382233" y="4193446"/>
              <a:ext cx="2413590" cy="0"/>
            </a:xfrm>
            <a:prstGeom prst="line">
              <a:avLst/>
            </a:prstGeom>
            <a:ln>
              <a:solidFill>
                <a:srgbClr val="C5C5C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70773" y="4276901"/>
              <a:ext cx="2236510" cy="1400383"/>
            </a:xfrm>
            <a:prstGeom prst="rect">
              <a:avLst/>
            </a:prstGeom>
            <a:noFill/>
          </p:spPr>
          <p:txBody>
            <a:bodyPr wrap="none" rtlCol="0">
              <a:spAutoFit/>
            </a:bodyPr>
            <a:lstStyle/>
            <a:p>
              <a:pPr algn="ctr">
                <a:lnSpc>
                  <a:spcPts val="3400"/>
                </a:lnSpc>
              </a:pPr>
              <a:r>
                <a:rPr lang="zh-CN" altLang="en-US" sz="2000" dirty="0">
                  <a:solidFill>
                    <a:srgbClr val="424143"/>
                  </a:solidFill>
                  <a:cs typeface="+mn-ea"/>
                  <a:sym typeface="+mn-lt"/>
                </a:rPr>
                <a:t>点击输入内容点击</a:t>
              </a:r>
              <a:endParaRPr lang="en-US" altLang="zh-CN" sz="2000" dirty="0">
                <a:solidFill>
                  <a:srgbClr val="424143"/>
                </a:solidFill>
                <a:cs typeface="+mn-ea"/>
                <a:sym typeface="+mn-lt"/>
              </a:endParaRPr>
            </a:p>
            <a:p>
              <a:pPr algn="ctr">
                <a:lnSpc>
                  <a:spcPts val="3400"/>
                </a:lnSpc>
              </a:pPr>
              <a:r>
                <a:rPr lang="zh-CN" altLang="en-US" sz="2000" dirty="0">
                  <a:solidFill>
                    <a:srgbClr val="424143"/>
                  </a:solidFill>
                  <a:cs typeface="+mn-ea"/>
                  <a:sym typeface="+mn-lt"/>
                </a:rPr>
                <a:t>点击输入内容点击</a:t>
              </a:r>
            </a:p>
            <a:p>
              <a:pPr algn="ctr">
                <a:lnSpc>
                  <a:spcPts val="3400"/>
                </a:lnSpc>
              </a:pPr>
              <a:r>
                <a:rPr lang="zh-CN" altLang="en-US" sz="2000" dirty="0">
                  <a:solidFill>
                    <a:srgbClr val="424143"/>
                  </a:solidFill>
                  <a:cs typeface="+mn-ea"/>
                  <a:sym typeface="+mn-lt"/>
                </a:rPr>
                <a:t>点击输入内容点击</a:t>
              </a:r>
              <a:endParaRPr lang="en-US" altLang="zh-CN" sz="2000" dirty="0">
                <a:solidFill>
                  <a:srgbClr val="424143"/>
                </a:solidFill>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flipH="1">
            <a:off x="-2" y="0"/>
            <a:ext cx="8761227" cy="6858000"/>
          </a:xfrm>
          <a:prstGeom prst="rect">
            <a:avLst/>
          </a:prstGeom>
        </p:spPr>
      </p:pic>
      <p:sp>
        <p:nvSpPr>
          <p:cNvPr id="4" name="文本框 3"/>
          <p:cNvSpPr txBox="1"/>
          <p:nvPr/>
        </p:nvSpPr>
        <p:spPr>
          <a:xfrm>
            <a:off x="6096000" y="1645865"/>
            <a:ext cx="5022529" cy="1323439"/>
          </a:xfrm>
          <a:prstGeom prst="rect">
            <a:avLst/>
          </a:prstGeom>
          <a:noFill/>
        </p:spPr>
        <p:txBody>
          <a:bodyPr wrap="none" rtlCol="0">
            <a:spAutoFit/>
          </a:bodyPr>
          <a:lstStyle/>
          <a:p>
            <a:r>
              <a:rPr lang="en-US" altLang="zh-CN" sz="8000" dirty="0">
                <a:solidFill>
                  <a:srgbClr val="FFA43E"/>
                </a:solidFill>
                <a:cs typeface="+mn-ea"/>
                <a:sym typeface="+mn-lt"/>
              </a:rPr>
              <a:t>02</a:t>
            </a:r>
            <a:r>
              <a:rPr lang="en-US" altLang="zh-CN" sz="6600" dirty="0">
                <a:solidFill>
                  <a:schemeClr val="tx1">
                    <a:lumMod val="75000"/>
                    <a:lumOff val="25000"/>
                  </a:schemeClr>
                </a:solidFill>
                <a:cs typeface="+mn-ea"/>
                <a:sym typeface="+mn-lt"/>
              </a:rPr>
              <a:t> </a:t>
            </a:r>
            <a:r>
              <a:rPr lang="zh-CN" altLang="en-US" sz="6600" dirty="0">
                <a:solidFill>
                  <a:schemeClr val="tx1">
                    <a:lumMod val="75000"/>
                    <a:lumOff val="25000"/>
                  </a:schemeClr>
                </a:solidFill>
                <a:cs typeface="+mn-ea"/>
                <a:sym typeface="+mn-lt"/>
              </a:rPr>
              <a:t>工作经历</a:t>
            </a:r>
          </a:p>
        </p:txBody>
      </p:sp>
      <p:cxnSp>
        <p:nvCxnSpPr>
          <p:cNvPr id="5" name="直接连接符 4"/>
          <p:cNvCxnSpPr/>
          <p:nvPr/>
        </p:nvCxnSpPr>
        <p:spPr>
          <a:xfrm>
            <a:off x="6230679" y="2995283"/>
            <a:ext cx="5961321" cy="0"/>
          </a:xfrm>
          <a:prstGeom prst="line">
            <a:avLst/>
          </a:prstGeom>
          <a:ln w="38100">
            <a:solidFill>
              <a:srgbClr val="C5C5C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085367" y="3251058"/>
            <a:ext cx="5262979" cy="390598"/>
            <a:chOff x="6121708" y="4742121"/>
            <a:chExt cx="5262979" cy="390598"/>
          </a:xfrm>
        </p:grpSpPr>
        <p:sp>
          <p:nvSpPr>
            <p:cNvPr id="7" name="矩形: 圆角 6"/>
            <p:cNvSpPr/>
            <p:nvPr/>
          </p:nvSpPr>
          <p:spPr>
            <a:xfrm>
              <a:off x="6121708" y="4742121"/>
              <a:ext cx="5262979" cy="369332"/>
            </a:xfrm>
            <a:prstGeom prst="roundRect">
              <a:avLst>
                <a:gd name="adj" fmla="val 50000"/>
              </a:avLst>
            </a:prstGeom>
            <a:solidFill>
              <a:srgbClr val="FF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276204" y="4763387"/>
              <a:ext cx="4668907" cy="369332"/>
            </a:xfrm>
            <a:prstGeom prst="rect">
              <a:avLst/>
            </a:prstGeom>
            <a:noFill/>
          </p:spPr>
          <p:txBody>
            <a:bodyPr wrap="none" rtlCol="0">
              <a:spAutoFit/>
            </a:bodyPr>
            <a:lstStyle/>
            <a:p>
              <a:r>
                <a:rPr lang="en-US" altLang="zh-CN" spc="600" dirty="0">
                  <a:solidFill>
                    <a:schemeClr val="bg1"/>
                  </a:solidFill>
                  <a:cs typeface="+mn-ea"/>
                  <a:sym typeface="+mn-lt"/>
                </a:rPr>
                <a:t>2030 POST COMPETITION</a:t>
              </a:r>
              <a:endParaRPr lang="zh-CN" altLang="en-US" spc="600" dirty="0">
                <a:solidFill>
                  <a:schemeClr val="bg1"/>
                </a:solidFill>
                <a:cs typeface="+mn-ea"/>
                <a:sym typeface="+mn-lt"/>
              </a:endParaRPr>
            </a:p>
          </p:txBody>
        </p:sp>
      </p:grpSp>
    </p:spTree>
  </p:cSld>
  <p:clrMapOvr>
    <a:masterClrMapping/>
  </p:clrMapOvr>
  <p:transition spd="slow"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1000"/>
                                        <p:tgtEl>
                                          <p:spTgt spid="5"/>
                                        </p:tgtEl>
                                      </p:cBhvr>
                                    </p:animEffec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2A581D83-1D0A-4730-9E4A-4E87583EFC1E"/>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四批\607363"/>
  <p:tag name="ISPRING_PRESENTATION_TITLE" val="5a844ef21b89e"/>
  <p:tag name="ISPRING_FIRST_PUBLISH" val="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0nxf3e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宽屏</PresentationFormat>
  <Paragraphs>229</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等线</vt:lpstr>
      <vt:lpstr>方正尚酷简体</vt:lpstr>
      <vt:lpstr>微软雅黑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2018-02-14T01:40:00Z</dcterms:created>
  <dcterms:modified xsi:type="dcterms:W3CDTF">2023-01-10T06:34:26Z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806A3CA01ED04281B102888ADE949F5A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