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8" r:id="rId3"/>
    <p:sldId id="262" r:id="rId4"/>
    <p:sldId id="308" r:id="rId5"/>
    <p:sldId id="309" r:id="rId6"/>
    <p:sldId id="311" r:id="rId7"/>
    <p:sldId id="260" r:id="rId8"/>
    <p:sldId id="265" r:id="rId9"/>
    <p:sldId id="277" r:id="rId10"/>
    <p:sldId id="259" r:id="rId11"/>
    <p:sldId id="276" r:id="rId12"/>
    <p:sldId id="274" r:id="rId13"/>
    <p:sldId id="304" r:id="rId14"/>
    <p:sldId id="305" r:id="rId15"/>
    <p:sldId id="303" r:id="rId16"/>
    <p:sldId id="300" r:id="rId17"/>
  </p:sldIdLst>
  <p:sldSz cx="9144000" cy="5143500" type="screen16x9"/>
  <p:notesSz cx="6858000" cy="9144000"/>
  <p:defaultTextStyle>
    <a:defPPr rtl="0"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55" d="100"/>
          <a:sy n="155" d="100"/>
        </p:scale>
        <p:origin x="-360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29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43A1788-5876-4F91-98A6-7207053F9375}" type="datetime2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2023年1月17日</a:t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3823E9E-F202-4B1F-B3BB-9AA2A7AE0891}" type="datetime2">
              <a:rPr lang="zh-CN" altLang="en-US" smtClean="0"/>
              <a:t>2023年1月17日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dirty="0"/>
              <a:t>单击此处编辑母版文本样式</a:t>
            </a:r>
          </a:p>
          <a:p>
            <a:pPr lvl="1" rtl="0"/>
            <a:r>
              <a:rPr lang="zh-CN" dirty="0"/>
              <a:t>第二级</a:t>
            </a:r>
          </a:p>
          <a:p>
            <a:pPr lvl="2" rtl="0"/>
            <a:r>
              <a:rPr lang="zh-CN" dirty="0"/>
              <a:t>第三级</a:t>
            </a:r>
          </a:p>
          <a:p>
            <a:pPr lvl="3" rtl="0"/>
            <a:r>
              <a:rPr lang="zh-CN" dirty="0"/>
              <a:t>第四级</a:t>
            </a:r>
          </a:p>
          <a:p>
            <a:pPr lvl="4" rtl="0"/>
            <a:r>
              <a:rPr lang="zh-CN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143" y="1"/>
            <a:ext cx="9141714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400050"/>
            <a:ext cx="6343650" cy="1371600"/>
          </a:xfrm>
        </p:spPr>
        <p:txBody>
          <a:bodyPr rtlCol="0" anchor="b">
            <a:normAutofit/>
          </a:bodyPr>
          <a:lstStyle>
            <a:lvl1pPr algn="l">
              <a:defRPr sz="3300"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1828800"/>
            <a:ext cx="5314950" cy="685800"/>
          </a:xfrm>
        </p:spPr>
        <p:txBody>
          <a:bodyPr rtlCol="0">
            <a:normAutofit/>
          </a:bodyPr>
          <a:lstStyle>
            <a:lvl1pPr marL="0" indent="0" algn="l">
              <a:spcBef>
                <a:spcPts val="900"/>
              </a:spcBef>
              <a:buNone/>
              <a:defRPr sz="1800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CN" altLang="en-US" noProof="0" smtClean="0"/>
              <a:t>单击此处编辑母版副标题样式</a:t>
            </a:r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带标题的两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91" y="1287"/>
            <a:ext cx="9141714" cy="514221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1436" y="4343400"/>
            <a:ext cx="6086564" cy="526256"/>
          </a:xfrm>
        </p:spPr>
        <p:txBody>
          <a:bodyPr vert="horz" lIns="68580" tIns="34290" rIns="68580" bIns="34290" rtlCol="0" anchor="b">
            <a:normAutofit/>
          </a:bodyPr>
          <a:lstStyle>
            <a:lvl1pPr>
              <a:defRPr lang="en-US" sz="18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7" name="任意多边形 5"/>
          <p:cNvSpPr/>
          <p:nvPr/>
        </p:nvSpPr>
        <p:spPr bwMode="gray">
          <a:xfrm>
            <a:off x="571500" y="700087"/>
            <a:ext cx="30861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/>
          <a:lstStyle/>
          <a:p>
            <a:pPr rtl="0"/>
            <a:endParaRPr lang="zh-CN" altLang="en-US" noProof="0" dirty="0"/>
          </a:p>
        </p:txBody>
      </p:sp>
      <p:sp>
        <p:nvSpPr>
          <p:cNvPr id="15" name="图片占位符 14" descr="为添加图像预留的空占位符。单击占位符，选择要添加的图像。"/>
          <p:cNvSpPr>
            <a:spLocks noGrp="1"/>
          </p:cNvSpPr>
          <p:nvPr>
            <p:ph type="pic" sz="quarter" idx="13"/>
          </p:nvPr>
        </p:nvSpPr>
        <p:spPr>
          <a:xfrm>
            <a:off x="744327" y="834767"/>
            <a:ext cx="2728840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432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/>
          </p:nvPr>
        </p:nvSpPr>
        <p:spPr>
          <a:xfrm>
            <a:off x="771436" y="3886200"/>
            <a:ext cx="2674620" cy="370332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0" indent="0">
              <a:spcBef>
                <a:spcPts val="900"/>
              </a:spcBef>
              <a:buNone/>
              <a:defRPr sz="1400"/>
            </a:lvl2pPr>
            <a:lvl3pPr marL="0" indent="0">
              <a:spcBef>
                <a:spcPts val="900"/>
              </a:spcBef>
              <a:buNone/>
              <a:defRPr sz="1400"/>
            </a:lvl3pPr>
            <a:lvl4pPr marL="0" indent="0">
              <a:spcBef>
                <a:spcPts val="900"/>
              </a:spcBef>
              <a:buNone/>
              <a:defRPr sz="1400"/>
            </a:lvl4pPr>
            <a:lvl5pPr marL="0" indent="0">
              <a:spcBef>
                <a:spcPts val="900"/>
              </a:spcBef>
              <a:buNone/>
              <a:defRPr sz="1400"/>
            </a:lvl5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</p:txBody>
      </p:sp>
      <p:sp>
        <p:nvSpPr>
          <p:cNvPr id="18" name="任意多边形 5"/>
          <p:cNvSpPr/>
          <p:nvPr/>
        </p:nvSpPr>
        <p:spPr bwMode="gray">
          <a:xfrm>
            <a:off x="3975100" y="700087"/>
            <a:ext cx="30861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/>
          <a:lstStyle/>
          <a:p>
            <a:pPr rtl="0"/>
            <a:endParaRPr lang="zh-CN" altLang="en-US" noProof="0" dirty="0"/>
          </a:p>
        </p:txBody>
      </p:sp>
      <p:sp>
        <p:nvSpPr>
          <p:cNvPr id="19" name="图片占位符 18" descr="为添加图像预留的空占位符。单击占位符，选择要添加的图像。"/>
          <p:cNvSpPr>
            <a:spLocks noGrp="1"/>
          </p:cNvSpPr>
          <p:nvPr>
            <p:ph type="pic" sz="quarter" idx="15"/>
          </p:nvPr>
        </p:nvSpPr>
        <p:spPr>
          <a:xfrm>
            <a:off x="4147926" y="834767"/>
            <a:ext cx="2728840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432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20" name="文本占位符 16"/>
          <p:cNvSpPr>
            <a:spLocks noGrp="1"/>
          </p:cNvSpPr>
          <p:nvPr>
            <p:ph type="body" sz="quarter" idx="16"/>
          </p:nvPr>
        </p:nvSpPr>
        <p:spPr>
          <a:xfrm>
            <a:off x="4175036" y="3886200"/>
            <a:ext cx="2674620" cy="370332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0" indent="0">
              <a:spcBef>
                <a:spcPts val="900"/>
              </a:spcBef>
              <a:buNone/>
              <a:defRPr sz="1400"/>
            </a:lvl2pPr>
            <a:lvl3pPr marL="0" indent="0">
              <a:spcBef>
                <a:spcPts val="900"/>
              </a:spcBef>
              <a:buNone/>
              <a:defRPr sz="1400"/>
            </a:lvl3pPr>
            <a:lvl4pPr marL="0" indent="0">
              <a:spcBef>
                <a:spcPts val="900"/>
              </a:spcBef>
              <a:buNone/>
              <a:defRPr sz="1400"/>
            </a:lvl4pPr>
            <a:lvl5pPr marL="0" indent="0">
              <a:spcBef>
                <a:spcPts val="900"/>
              </a:spcBef>
              <a:buNone/>
              <a:defRPr sz="1400"/>
            </a:lvl5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带标题的三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91" y="1287"/>
            <a:ext cx="9141714" cy="514221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1436" y="3979068"/>
            <a:ext cx="6078062" cy="434941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7" name="任意多边形 5"/>
          <p:cNvSpPr/>
          <p:nvPr/>
        </p:nvSpPr>
        <p:spPr bwMode="gray">
          <a:xfrm>
            <a:off x="571500" y="700087"/>
            <a:ext cx="40005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/>
          <a:lstStyle/>
          <a:p>
            <a:pPr rtl="0"/>
            <a:endParaRPr lang="zh-CN" altLang="en-US" noProof="0" dirty="0"/>
          </a:p>
        </p:txBody>
      </p:sp>
      <p:sp>
        <p:nvSpPr>
          <p:cNvPr id="15" name="图片占位符 14" descr="为添加图像预留的空占位符。单击占位符，选择要添加的图像。"/>
          <p:cNvSpPr>
            <a:spLocks noGrp="1"/>
          </p:cNvSpPr>
          <p:nvPr>
            <p:ph type="pic" sz="quarter" idx="13"/>
          </p:nvPr>
        </p:nvSpPr>
        <p:spPr>
          <a:xfrm>
            <a:off x="743916" y="834767"/>
            <a:ext cx="3655668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432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8" name="任意多边形 5"/>
          <p:cNvSpPr/>
          <p:nvPr/>
        </p:nvSpPr>
        <p:spPr bwMode="gray">
          <a:xfrm>
            <a:off x="4742905" y="725487"/>
            <a:ext cx="2243207" cy="145078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/>
          <a:lstStyle/>
          <a:p>
            <a:pPr rtl="0"/>
            <a:endParaRPr lang="zh-CN" altLang="en-US" noProof="0" dirty="0"/>
          </a:p>
        </p:txBody>
      </p:sp>
      <p:sp>
        <p:nvSpPr>
          <p:cNvPr id="19" name="图片占位符 18" descr="为添加图像预留的空占位符。单击占位符，选择要添加的图像。"/>
          <p:cNvSpPr>
            <a:spLocks noGrp="1"/>
          </p:cNvSpPr>
          <p:nvPr>
            <p:ph type="pic" sz="quarter" idx="15"/>
          </p:nvPr>
        </p:nvSpPr>
        <p:spPr>
          <a:xfrm>
            <a:off x="4879519" y="832307"/>
            <a:ext cx="1969979" cy="123714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371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2" name="任意多边形 5"/>
          <p:cNvSpPr/>
          <p:nvPr/>
        </p:nvSpPr>
        <p:spPr bwMode="gray">
          <a:xfrm>
            <a:off x="4742905" y="2295716"/>
            <a:ext cx="2243207" cy="145078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/>
          <a:lstStyle/>
          <a:p>
            <a:pPr rtl="0"/>
            <a:endParaRPr lang="zh-CN" altLang="en-US" noProof="0" dirty="0"/>
          </a:p>
        </p:txBody>
      </p:sp>
      <p:sp>
        <p:nvSpPr>
          <p:cNvPr id="13" name="图片占位符 12" descr="为添加图像预留的空占位符。单击占位符，选择要添加的图像。"/>
          <p:cNvSpPr>
            <a:spLocks noGrp="1"/>
          </p:cNvSpPr>
          <p:nvPr>
            <p:ph type="pic" sz="quarter" idx="16"/>
          </p:nvPr>
        </p:nvSpPr>
        <p:spPr>
          <a:xfrm>
            <a:off x="4879519" y="2402536"/>
            <a:ext cx="1969979" cy="123714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371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/>
          </p:nvPr>
        </p:nvSpPr>
        <p:spPr>
          <a:xfrm>
            <a:off x="771436" y="4439441"/>
            <a:ext cx="6078062" cy="373065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0" indent="0">
              <a:spcBef>
                <a:spcPts val="900"/>
              </a:spcBef>
              <a:buNone/>
              <a:defRPr sz="1400"/>
            </a:lvl2pPr>
            <a:lvl3pPr marL="0" indent="0">
              <a:spcBef>
                <a:spcPts val="900"/>
              </a:spcBef>
              <a:buNone/>
              <a:defRPr sz="1400"/>
            </a:lvl3pPr>
            <a:lvl4pPr marL="0" indent="0">
              <a:spcBef>
                <a:spcPts val="900"/>
              </a:spcBef>
              <a:buNone/>
              <a:defRPr sz="1400"/>
            </a:lvl4pPr>
            <a:lvl5pPr marL="0" indent="0">
              <a:spcBef>
                <a:spcPts val="900"/>
              </a:spcBef>
              <a:buNone/>
              <a:defRPr sz="1400"/>
            </a:lvl5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五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72" y="213"/>
            <a:ext cx="9141714" cy="514478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58050" y="273844"/>
            <a:ext cx="1600200" cy="1154906"/>
          </a:xfrm>
        </p:spPr>
        <p:txBody>
          <a:bodyPr vert="horz" lIns="68580" tIns="34290" rIns="68580" bIns="34290" rtlCol="0" anchor="b">
            <a:normAutofit/>
          </a:bodyPr>
          <a:lstStyle>
            <a:lvl1pPr>
              <a:defRPr lang="en-US" sz="18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8" name="任意多边形 5"/>
          <p:cNvSpPr/>
          <p:nvPr/>
        </p:nvSpPr>
        <p:spPr bwMode="gray">
          <a:xfrm>
            <a:off x="3136900" y="198784"/>
            <a:ext cx="3924299" cy="226501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/>
          <a:lstStyle/>
          <a:p>
            <a:pPr rtl="0"/>
            <a:endParaRPr lang="zh-CN" altLang="en-US" noProof="0" dirty="0"/>
          </a:p>
        </p:txBody>
      </p:sp>
      <p:sp>
        <p:nvSpPr>
          <p:cNvPr id="9" name="图片占位符 8" descr="为添加图像预留的空占位符。单击占位符，选择要添加的图像。"/>
          <p:cNvSpPr>
            <a:spLocks noGrp="1"/>
          </p:cNvSpPr>
          <p:nvPr>
            <p:ph type="pic" sz="quarter" idx="13"/>
          </p:nvPr>
        </p:nvSpPr>
        <p:spPr>
          <a:xfrm>
            <a:off x="3318326" y="327237"/>
            <a:ext cx="3561446" cy="200811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432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0" name="任意多边形 5"/>
          <p:cNvSpPr/>
          <p:nvPr/>
        </p:nvSpPr>
        <p:spPr bwMode="gray">
          <a:xfrm>
            <a:off x="612141" y="288543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/>
          <a:lstStyle/>
          <a:p>
            <a:pPr rtl="0"/>
            <a:endParaRPr lang="zh-CN" altLang="en-US" noProof="0" dirty="0"/>
          </a:p>
        </p:txBody>
      </p:sp>
      <p:sp>
        <p:nvSpPr>
          <p:cNvPr id="11" name="图片占位符 10" descr="为添加图像预留的空占位符。单击占位符，选择要添加的图像。"/>
          <p:cNvSpPr>
            <a:spLocks noGrp="1"/>
          </p:cNvSpPr>
          <p:nvPr>
            <p:ph type="pic" sz="quarter" idx="15"/>
          </p:nvPr>
        </p:nvSpPr>
        <p:spPr>
          <a:xfrm>
            <a:off x="759767" y="403674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371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2" name="任意多边形 5"/>
          <p:cNvSpPr/>
          <p:nvPr/>
        </p:nvSpPr>
        <p:spPr bwMode="gray">
          <a:xfrm>
            <a:off x="612141" y="1858771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/>
          <a:lstStyle/>
          <a:p>
            <a:pPr rtl="0"/>
            <a:endParaRPr lang="zh-CN" altLang="en-US" noProof="0" dirty="0"/>
          </a:p>
        </p:txBody>
      </p:sp>
      <p:sp>
        <p:nvSpPr>
          <p:cNvPr id="13" name="图片占位符 12" descr="为添加图像预留的空占位符。单击占位符，选择要添加的图像。"/>
          <p:cNvSpPr>
            <a:spLocks noGrp="1"/>
          </p:cNvSpPr>
          <p:nvPr>
            <p:ph type="pic" sz="quarter" idx="16"/>
          </p:nvPr>
        </p:nvSpPr>
        <p:spPr>
          <a:xfrm>
            <a:off x="759767" y="1973902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371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4" name="任意多边形 5"/>
          <p:cNvSpPr/>
          <p:nvPr/>
        </p:nvSpPr>
        <p:spPr bwMode="gray">
          <a:xfrm>
            <a:off x="612141" y="3429000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/>
          <a:lstStyle/>
          <a:p>
            <a:pPr rtl="0"/>
            <a:endParaRPr lang="zh-CN" altLang="en-US" noProof="0" dirty="0"/>
          </a:p>
        </p:txBody>
      </p:sp>
      <p:sp>
        <p:nvSpPr>
          <p:cNvPr id="15" name="图片占位符 14" descr="为添加图像预留的空占位符。单击占位符，选择要添加的图像。"/>
          <p:cNvSpPr>
            <a:spLocks noGrp="1"/>
          </p:cNvSpPr>
          <p:nvPr>
            <p:ph type="pic" sz="quarter" idx="17"/>
          </p:nvPr>
        </p:nvSpPr>
        <p:spPr>
          <a:xfrm>
            <a:off x="759767" y="3544131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371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20" name="任意多边形 5"/>
          <p:cNvSpPr/>
          <p:nvPr/>
        </p:nvSpPr>
        <p:spPr bwMode="gray">
          <a:xfrm>
            <a:off x="3136900" y="2586384"/>
            <a:ext cx="3924299" cy="226501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/>
          <a:lstStyle/>
          <a:p>
            <a:pPr rtl="0"/>
            <a:endParaRPr lang="zh-CN" altLang="en-US" noProof="0" dirty="0"/>
          </a:p>
        </p:txBody>
      </p:sp>
      <p:sp>
        <p:nvSpPr>
          <p:cNvPr id="21" name="图片占位符 20" descr="为添加图像预留的空占位符。单击占位符，选择要添加的图像。"/>
          <p:cNvSpPr>
            <a:spLocks noGrp="1"/>
          </p:cNvSpPr>
          <p:nvPr>
            <p:ph type="pic" sz="quarter" idx="18"/>
          </p:nvPr>
        </p:nvSpPr>
        <p:spPr>
          <a:xfrm>
            <a:off x="3318326" y="2714837"/>
            <a:ext cx="3561446" cy="200811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432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vert" rtlCol="0"/>
          <a:lstStyle/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4A421A-F8EF-4D5D-81DC-E1861D7B20A8}" type="datetime2">
              <a:rPr lang="zh-CN" altLang="en-US" smtClean="0"/>
              <a:t>2023年1月17日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6629401" y="273844"/>
            <a:ext cx="1371599" cy="3705225"/>
          </a:xfrm>
        </p:spPr>
        <p:txBody>
          <a:bodyPr vert="vert"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3844"/>
            <a:ext cx="5143500" cy="3705225"/>
          </a:xfrm>
        </p:spPr>
        <p:txBody>
          <a:bodyPr vert="vert" rtlCol="0"/>
          <a:lstStyle/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77BB6D5-4905-4EB1-BC83-F14774C447FE}" type="datetime2">
              <a:rPr lang="zh-CN" altLang="en-US" smtClean="0"/>
              <a:t>2023年1月17日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9DD74DB-1E3F-4E68-B50E-4F37D03162F1}" type="datetime2">
              <a:rPr lang="zh-CN" altLang="en-US" smtClean="0"/>
              <a:t>2023年1月17日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43000" y="1369219"/>
            <a:ext cx="3291840" cy="2606040"/>
          </a:xfrm>
        </p:spPr>
        <p:txBody>
          <a:bodyPr rtlCol="0"/>
          <a:lstStyle/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09160" y="1369219"/>
            <a:ext cx="3291840" cy="2606040"/>
          </a:xfrm>
        </p:spPr>
        <p:txBody>
          <a:bodyPr rtlCol="0"/>
          <a:lstStyle/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ACA39BD-2942-4D93-AF06-C1A91B4DD867}" type="datetime2">
              <a:rPr lang="zh-CN" altLang="en-US" smtClean="0"/>
              <a:t>2023年1月17日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3000" y="1371600"/>
            <a:ext cx="3291840" cy="5969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43000" y="1968500"/>
            <a:ext cx="3291840" cy="2006600"/>
          </a:xfrm>
        </p:spPr>
        <p:txBody>
          <a:bodyPr rtlCol="0"/>
          <a:lstStyle/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09160" y="1371600"/>
            <a:ext cx="3291840" cy="5969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09160" y="1968500"/>
            <a:ext cx="3291840" cy="2006600"/>
          </a:xfrm>
        </p:spPr>
        <p:txBody>
          <a:bodyPr rtlCol="0"/>
          <a:lstStyle/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47F6FF-7794-4B7F-AF83-D9524F74E8B3}" type="datetime2">
              <a:rPr lang="zh-CN" altLang="en-US" smtClean="0"/>
              <a:t>2023年1月17日</a:t>
            </a:fld>
            <a:endParaRPr lang="zh-CN" altLang="en-US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1993A85-E824-4BF4-BEC0-9AD8160FEE39}" type="datetime2">
              <a:rPr lang="zh-CN" altLang="en-US" smtClean="0"/>
              <a:t>2023年1月17日</a:t>
            </a:fld>
            <a:endParaRPr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EB3053C-8E08-484C-B45B-9A2F34FE871E}" type="datetime2">
              <a:rPr lang="zh-CN" altLang="en-US" smtClean="0"/>
              <a:t>2023年1月17日</a:t>
            </a:fld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3300" y="1371600"/>
            <a:ext cx="4457700" cy="2607469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2999" y="1371600"/>
            <a:ext cx="2194560" cy="2607469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5E2762-9427-4DDA-B894-779623DDB256}" type="datetime2">
              <a:rPr lang="zh-CN" altLang="en-US" smtClean="0"/>
              <a:t>2023年1月17日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5"/>
          <p:cNvSpPr/>
          <p:nvPr/>
        </p:nvSpPr>
        <p:spPr bwMode="gray">
          <a:xfrm>
            <a:off x="603250" y="1271587"/>
            <a:ext cx="4197350" cy="2471738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/>
          <a:lstStyle/>
          <a:p>
            <a:pPr rtl="0"/>
            <a:endParaRPr lang="zh-CN" alt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12" name="图片占位符 11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754517" y="1405890"/>
            <a:ext cx="3894817" cy="2203133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274320" rtlCol="0">
            <a:no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257800" y="1684496"/>
            <a:ext cx="2743200" cy="16459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 rtl="0"/>
            <a:r>
              <a:rPr lang="zh-CN" altLang="en-US" noProof="0" smtClean="0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2916B4-A4FC-4EF8-B43F-F6171F8EC9A3}" type="datetime2">
              <a:rPr lang="zh-CN" altLang="en-US" smtClean="0"/>
              <a:t>2023年1月17日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6" cstate="email"/>
          <a:srcRect/>
          <a:stretch>
            <a:fillRect/>
          </a:stretch>
        </p:blipFill>
        <p:spPr>
          <a:xfrm>
            <a:off x="-108585" y="0"/>
            <a:ext cx="9141620" cy="51435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372350" cy="81200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3000" y="1371600"/>
            <a:ext cx="6858000" cy="26060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657350" y="4812507"/>
            <a:ext cx="34290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0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257800" y="4812507"/>
            <a:ext cx="10287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AD195D6-80D6-476A-A29D-B0234F685364}" type="datetime2">
              <a:rPr lang="zh-CN" altLang="en-US" smtClean="0"/>
              <a:t>2023年1月17日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812507"/>
            <a:ext cx="6286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89D71E3-7D81-4C24-B9D8-6B108755C64C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hyperlink" Target="http://www.3lian.com/gif/DetailView.htm?Detail=http://img4.3lian.com/sucai/img4/427/93.gif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1021;&#19977;\&#35838;&#20214;\&#20061;&#19979;\M2\m2u1\new_jh6_m2u1a3.mp3" TargetMode="External"/><Relationship Id="rId1" Type="http://schemas.microsoft.com/office/2007/relationships/media" Target="file:///D:\&#21021;&#19977;\&#35838;&#20214;\&#20061;&#19979;\M2\m2u1\new_jh6_m2u1a3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9562" y="141480"/>
            <a:ext cx="6343650" cy="1371600"/>
          </a:xfrm>
        </p:spPr>
        <p:txBody>
          <a:bodyPr>
            <a:normAutofit/>
          </a:bodyPr>
          <a:lstStyle/>
          <a:p>
            <a:r>
              <a:rPr lang="en-US" altLang="zh-CN" sz="3000" dirty="0"/>
              <a:t>Module 2 Education</a:t>
            </a:r>
            <a:endParaRPr lang="zh-CN" altLang="en-US" sz="3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1863090"/>
            <a:ext cx="5314950" cy="685800"/>
          </a:xfrm>
        </p:spPr>
        <p:txBody>
          <a:bodyPr>
            <a:normAutofit/>
          </a:bodyPr>
          <a:lstStyle/>
          <a:p>
            <a:r>
              <a:rPr lang="en-US" altLang="zh-CN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Unit1 They don’t sit in rows </a:t>
            </a:r>
          </a:p>
        </p:txBody>
      </p:sp>
      <p:sp>
        <p:nvSpPr>
          <p:cNvPr id="4" name="矩形 3"/>
          <p:cNvSpPr/>
          <p:nvPr/>
        </p:nvSpPr>
        <p:spPr>
          <a:xfrm>
            <a:off x="3248101" y="3507601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lus/>
      </p:transition>
    </mc:Choice>
    <mc:Fallback xmlns="">
      <p:transition spd="med">
        <p:plus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4" name="文本框 190473"/>
          <p:cNvSpPr txBox="1"/>
          <p:nvPr/>
        </p:nvSpPr>
        <p:spPr>
          <a:xfrm>
            <a:off x="259806" y="10479"/>
            <a:ext cx="5886450" cy="48696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r>
              <a:rPr lang="en-US" altLang="zh-CN" sz="2400" b="1" noProof="1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L1.enjoy oneself=have a good time</a:t>
            </a:r>
            <a:endParaRPr lang="en-US" altLang="zh-CN" sz="2400" b="1" noProof="1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2400" b="1" noProof="1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L3.be like</a:t>
            </a:r>
            <a:endParaRPr lang="en-US" altLang="zh-CN" sz="2400" b="1" noProof="1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2400" b="1" noProof="1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L4.a few+</a:t>
            </a:r>
            <a:r>
              <a:rPr lang="zh-CN" altLang="en-US" sz="2400" b="1" noProof="1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可数名词（复数）</a:t>
            </a:r>
            <a:endParaRPr lang="zh-CN" altLang="en-US" sz="2400" b="1" noProof="1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2400" b="1" noProof="1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L4 take photos oneself</a:t>
            </a:r>
            <a:endParaRPr lang="zh-CN" altLang="en-US" sz="2400" b="1" noProof="1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2400" b="1" noProof="1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L6 It's got...=It has got... </a:t>
            </a:r>
          </a:p>
          <a:p>
            <a:r>
              <a:rPr lang="en-US" altLang="zh-CN" sz="2400" b="1" noProof="1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L9.a bit bigger= a little bigger</a:t>
            </a:r>
            <a:endParaRPr lang="en-US" altLang="zh-CN" sz="2400" b="1" noProof="1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sym typeface="+mn-ea"/>
            </a:endParaRPr>
          </a:p>
          <a:p>
            <a:r>
              <a:rPr lang="en-US" altLang="zh-CN" sz="2400" b="1" noProof="1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L9.wear a jacket and tie</a:t>
            </a:r>
            <a:endParaRPr lang="en-US" altLang="zh-CN" sz="2400" b="1" noProof="1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2400" b="1" noProof="1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L11.wear school clothes</a:t>
            </a:r>
            <a:endParaRPr lang="en-US" altLang="zh-CN" sz="2400" b="1" noProof="1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sym typeface="+mn-ea"/>
            </a:endParaRPr>
          </a:p>
          <a:p>
            <a:r>
              <a:rPr lang="en-US" altLang="zh-CN" sz="2400" b="1" noProof="1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L12.sit around tables</a:t>
            </a:r>
            <a:endParaRPr lang="en-US" altLang="zh-CN" sz="2400" b="1" noProof="1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2400" b="1" noProof="1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L13.sit in rows</a:t>
            </a:r>
            <a:endParaRPr lang="en-US" altLang="zh-CN" sz="2400" b="1" noProof="1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2400" b="1" noProof="1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L15.enjoy doing sth</a:t>
            </a:r>
            <a:endParaRPr lang="en-US" altLang="zh-CN" sz="2400" b="1" noProof="1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2400" b="1" noProof="1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L21.play with sb.</a:t>
            </a:r>
            <a:endParaRPr lang="en-US" altLang="zh-CN" sz="2400" b="1" noProof="1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zh-CN" sz="2400" b="1" noProof="1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ACT3. the number of…</a:t>
            </a:r>
            <a:endParaRPr lang="en-US" altLang="zh-CN" sz="2400" b="1" noProof="1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0475" name="文本框 190474"/>
          <p:cNvSpPr txBox="1"/>
          <p:nvPr/>
        </p:nvSpPr>
        <p:spPr>
          <a:xfrm>
            <a:off x="1668780" y="10478"/>
            <a:ext cx="5806440" cy="505253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                                           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玩得开心</a:t>
            </a:r>
          </a:p>
          <a:p>
            <a:pPr>
              <a:lnSpc>
                <a:spcPct val="10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像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…..</a:t>
            </a:r>
          </a:p>
          <a:p>
            <a:pPr>
              <a:lnSpc>
                <a:spcPct val="10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                                几个，一些</a:t>
            </a:r>
          </a:p>
          <a:p>
            <a:pPr>
              <a:lnSpc>
                <a:spcPct val="10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                      自己拍照</a:t>
            </a:r>
          </a:p>
          <a:p>
            <a:pPr>
              <a:lnSpc>
                <a:spcPct val="10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                       它有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......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               </a:t>
            </a:r>
          </a:p>
          <a:p>
            <a:pPr>
              <a:lnSpc>
                <a:spcPct val="10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                                  大一点</a:t>
            </a:r>
          </a:p>
          <a:p>
            <a:pPr>
              <a:lnSpc>
                <a:spcPct val="10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                         穿夹克衫打领带</a:t>
            </a:r>
          </a:p>
          <a:p>
            <a:pPr>
              <a:lnSpc>
                <a:spcPct val="10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                         穿（着）校服</a:t>
            </a:r>
          </a:p>
          <a:p>
            <a:pPr>
              <a:lnSpc>
                <a:spcPct val="10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                     围着课桌坐</a:t>
            </a:r>
          </a:p>
          <a:p>
            <a:pPr>
              <a:lnSpc>
                <a:spcPct val="10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                    坐成一排排</a:t>
            </a:r>
          </a:p>
          <a:p>
            <a:pPr>
              <a:lnSpc>
                <a:spcPct val="10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                  喜欢做某事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               跟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...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玩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                       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……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的数量</a:t>
            </a:r>
          </a:p>
        </p:txBody>
      </p:sp>
      <p:sp>
        <p:nvSpPr>
          <p:cNvPr id="15" name="椭圆 14"/>
          <p:cNvSpPr/>
          <p:nvPr/>
        </p:nvSpPr>
        <p:spPr>
          <a:xfrm rot="5400000">
            <a:off x="7937183" y="395764"/>
            <a:ext cx="1115616" cy="1134666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square" lIns="68580" tIns="34290" rIns="68580" bIns="34290" anchor="t"/>
          <a:lstStyle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0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0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0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0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0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0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0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0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0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0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0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0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xit" presetSubtype="0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1" dur="15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539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5" grpId="26" animBg="1"/>
      <p:bldP spid="15" grpId="27" animBg="1"/>
      <p:bldP spid="15" grpId="28" animBg="1"/>
      <p:bldP spid="15" grpId="29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文本框 61441"/>
          <p:cNvSpPr txBox="1"/>
          <p:nvPr/>
        </p:nvSpPr>
        <p:spPr>
          <a:xfrm>
            <a:off x="149067" y="507206"/>
            <a:ext cx="8845391" cy="36537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</a:t>
            </a:r>
            <a:r>
              <a:rPr lang="zh-CN" altLang="en-US" sz="21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反身代词</a:t>
            </a:r>
            <a:r>
              <a:rPr lang="en-US" altLang="zh-CN" sz="21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(oneself)</a:t>
            </a:r>
          </a:p>
          <a:p>
            <a:pPr>
              <a:lnSpc>
                <a:spcPct val="130000"/>
              </a:lnSpc>
            </a:pPr>
            <a:r>
              <a:rPr lang="en-US" altLang="zh-CN" sz="21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</a:t>
            </a: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Did you enjoy 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yourself</a:t>
            </a: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in London? (L1)</a:t>
            </a:r>
          </a:p>
          <a:p>
            <a:pPr>
              <a:lnSpc>
                <a:spcPct val="130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I took them 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myself</a:t>
            </a: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.(L4)</a:t>
            </a:r>
          </a:p>
          <a:p>
            <a:pPr>
              <a:lnSpc>
                <a:spcPct val="100000"/>
              </a:lnSpc>
            </a:pPr>
            <a:r>
              <a:rPr lang="zh-CN" alt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1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名词性物主代词</a:t>
            </a:r>
            <a:r>
              <a:rPr lang="en-US" altLang="zh-CN" sz="21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(ours/mine/yours...)</a:t>
            </a:r>
            <a:r>
              <a:rPr lang="zh-CN" altLang="en-US" sz="21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zh-CN" altLang="en-US" sz="21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</a:t>
            </a: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So 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ours</a:t>
            </a: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is a bit bigger.(L9)</a:t>
            </a:r>
          </a:p>
          <a:p>
            <a:pPr>
              <a:lnSpc>
                <a:spcPct val="100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3.</a:t>
            </a:r>
            <a:r>
              <a:rPr lang="zh-CN" altLang="en-US" sz="21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不定代词</a:t>
            </a:r>
            <a:r>
              <a:rPr lang="en-US" altLang="zh-CN" sz="21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(every-)</a:t>
            </a:r>
          </a:p>
          <a:p>
            <a:pPr marL="338455" indent="-338455">
              <a:lnSpc>
                <a:spcPct val="130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Look, 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everyone</a:t>
            </a:r>
            <a:r>
              <a:rPr lang="en-US" altLang="zh-CN" sz="2100" b="1" u="sng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is </a:t>
            </a: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wearing a jacket and tie!(L9)</a:t>
            </a:r>
          </a:p>
          <a:p>
            <a:pPr marL="338455" indent="-338455">
              <a:lnSpc>
                <a:spcPct val="130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Every</a:t>
            </a: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student </a:t>
            </a:r>
            <a:r>
              <a:rPr lang="en-US" altLang="zh-CN" sz="2100" b="1" u="sng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wears</a:t>
            </a: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school clothes in England.(L11)</a:t>
            </a:r>
          </a:p>
          <a:p>
            <a:pPr marL="338455" indent="-338455">
              <a:lnSpc>
                <a:spcPct val="130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And 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everyone</a:t>
            </a: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100" b="1" u="sng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is</a:t>
            </a: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sitting around tables in the classroom.(L12)</a:t>
            </a:r>
            <a:endParaRPr lang="en-US" altLang="zh-CN" sz="21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387" name="文本框 61450"/>
          <p:cNvSpPr txBox="1"/>
          <p:nvPr/>
        </p:nvSpPr>
        <p:spPr>
          <a:xfrm>
            <a:off x="56198" y="91441"/>
            <a:ext cx="8582025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en-US" altLang="zh-CN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The Key Sentences:     </a:t>
            </a:r>
            <a:endParaRPr lang="en-US" altLang="zh-CN" sz="3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 rot="5400000">
            <a:off x="7937183" y="395764"/>
            <a:ext cx="1115616" cy="1134666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square" lIns="68580" tIns="34290" rIns="68580" bIns="34290" anchor="t"/>
          <a:lstStyle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609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5" grpId="26" animBg="1"/>
      <p:bldP spid="15" grpId="27" animBg="1"/>
      <p:bldP spid="15" grpId="28" animBg="1"/>
      <p:bldP spid="15" grpId="29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71712"/>
          <p:cNvSpPr txBox="1"/>
          <p:nvPr/>
        </p:nvSpPr>
        <p:spPr>
          <a:xfrm>
            <a:off x="131922" y="1823562"/>
            <a:ext cx="8879681" cy="26160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    Pupils in England do not sit in (1)______ in the classroom. They sit around tables. Everyone (2)_______ a jacket and (3)_____. Most schools have sports grounds, and English children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(4)_______ playing football, just as pupils in China do. Some English schools have swimming (5)______, but not all of them do.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</a:pP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1" name="文本框 71713"/>
          <p:cNvSpPr txBox="1"/>
          <p:nvPr/>
        </p:nvSpPr>
        <p:spPr>
          <a:xfrm>
            <a:off x="2171700" y="852250"/>
            <a:ext cx="4486275" cy="50937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enjoy   pool   row   tie   wear   </a:t>
            </a:r>
          </a:p>
        </p:txBody>
      </p:sp>
      <p:sp>
        <p:nvSpPr>
          <p:cNvPr id="71716" name="文本框 71715"/>
          <p:cNvSpPr txBox="1"/>
          <p:nvPr/>
        </p:nvSpPr>
        <p:spPr>
          <a:xfrm>
            <a:off x="7546182" y="2196704"/>
            <a:ext cx="458629" cy="47434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tie</a:t>
            </a:r>
          </a:p>
        </p:txBody>
      </p:sp>
      <p:sp>
        <p:nvSpPr>
          <p:cNvPr id="71719" name="文本框 71718"/>
          <p:cNvSpPr txBox="1"/>
          <p:nvPr/>
        </p:nvSpPr>
        <p:spPr>
          <a:xfrm>
            <a:off x="5132070" y="1823324"/>
            <a:ext cx="766107" cy="4755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rows</a:t>
            </a:r>
          </a:p>
        </p:txBody>
      </p:sp>
      <p:sp>
        <p:nvSpPr>
          <p:cNvPr id="71721" name="文本框 71720"/>
          <p:cNvSpPr txBox="1"/>
          <p:nvPr/>
        </p:nvSpPr>
        <p:spPr>
          <a:xfrm>
            <a:off x="4233387" y="2297906"/>
            <a:ext cx="907941" cy="4755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wears</a:t>
            </a:r>
          </a:p>
        </p:txBody>
      </p:sp>
      <p:sp>
        <p:nvSpPr>
          <p:cNvPr id="22535" name="矩形 71724"/>
          <p:cNvSpPr/>
          <p:nvPr/>
        </p:nvSpPr>
        <p:spPr>
          <a:xfrm>
            <a:off x="131921" y="97632"/>
            <a:ext cx="8869680" cy="49291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400" b="1">
                <a:solidFill>
                  <a:srgbClr val="CC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Act5  </a:t>
            </a:r>
            <a:r>
              <a:rPr lang="en-US" altLang="zh-CN" sz="1800" b="1">
                <a:solidFill>
                  <a:srgbClr val="CC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Complete the sentences with the correct form of the words in the box.</a:t>
            </a:r>
          </a:p>
        </p:txBody>
      </p:sp>
      <p:sp>
        <p:nvSpPr>
          <p:cNvPr id="93189" name="文本框 93188"/>
          <p:cNvSpPr txBox="1"/>
          <p:nvPr/>
        </p:nvSpPr>
        <p:spPr>
          <a:xfrm>
            <a:off x="7197091" y="2671286"/>
            <a:ext cx="933589" cy="4755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enjoy </a:t>
            </a:r>
          </a:p>
        </p:txBody>
      </p:sp>
      <p:sp>
        <p:nvSpPr>
          <p:cNvPr id="93190" name="文本框 93189"/>
          <p:cNvSpPr txBox="1"/>
          <p:nvPr/>
        </p:nvSpPr>
        <p:spPr>
          <a:xfrm>
            <a:off x="2617470" y="3503771"/>
            <a:ext cx="899926" cy="4755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pools </a:t>
            </a:r>
          </a:p>
        </p:txBody>
      </p:sp>
      <p:sp>
        <p:nvSpPr>
          <p:cNvPr id="15" name="椭圆 14"/>
          <p:cNvSpPr/>
          <p:nvPr/>
        </p:nvSpPr>
        <p:spPr>
          <a:xfrm rot="5400000">
            <a:off x="7624763" y="534829"/>
            <a:ext cx="1115616" cy="1134666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square" lIns="68580" tIns="34290" rIns="68580" bIns="34290" anchor="t"/>
          <a:lstStyle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5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6" grpId="0"/>
      <p:bldP spid="71719" grpId="0"/>
      <p:bldP spid="71721" grpId="0"/>
      <p:bldP spid="93189" grpId="0"/>
      <p:bldP spid="93190" grpId="0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5" grpId="26" animBg="1"/>
      <p:bldP spid="15" grpId="27" animBg="1"/>
      <p:bldP spid="15" grpId="28" animBg="1"/>
      <p:bldP spid="15" grpId="29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/>
          <p:nvPr/>
        </p:nvGraphicFramePr>
        <p:xfrm>
          <a:off x="22384" y="8573"/>
          <a:ext cx="9054466" cy="5012532"/>
        </p:xfrm>
        <a:graphic>
          <a:graphicData uri="http://schemas.openxmlformats.org/drawingml/2006/table">
            <a:tbl>
              <a:tblPr/>
              <a:tblGrid>
                <a:gridCol w="334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6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874"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800" b="1" dirty="0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</a:rPr>
                        <a:t>Susie's School</a:t>
                      </a:r>
                    </a:p>
                  </a:txBody>
                  <a:tcPr marL="68580" marR="68580"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</a:rPr>
                        <a:t>Number of pupils in the school</a:t>
                      </a: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100" b="1" dirty="0">
                          <a:latin typeface="Times New Roman" panose="02020603050405020304" pitchFamily="18" charset="0"/>
                        </a:rPr>
                        <a:t>1. </a:t>
                      </a:r>
                      <a:r>
                        <a:rPr lang="en-US" altLang="zh-CN" sz="2100" b="1" u="sng" dirty="0">
                          <a:latin typeface="Times New Roman" panose="02020603050405020304" pitchFamily="18" charset="0"/>
                        </a:rPr>
                        <a:t>                         .</a:t>
                      </a:r>
                    </a:p>
                  </a:txBody>
                  <a:tcPr marL="68580" marR="68580"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584"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pupils in a class</a:t>
                      </a: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100" b="1" dirty="0">
                          <a:latin typeface="Times New Roman" panose="02020603050405020304" pitchFamily="18" charset="0"/>
                        </a:rPr>
                        <a:t>about thirty</a:t>
                      </a:r>
                    </a:p>
                  </a:txBody>
                  <a:tcPr marL="68580" marR="68580"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 clothes that pupils wears</a:t>
                      </a: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100" b="1" dirty="0">
                          <a:latin typeface="Times New Roman" panose="02020603050405020304" pitchFamily="18" charset="0"/>
                        </a:rPr>
                        <a:t> a jacket and 3.</a:t>
                      </a:r>
                      <a:r>
                        <a:rPr lang="en-US" altLang="zh-CN" sz="2100" b="1" u="sng" dirty="0">
                          <a:latin typeface="Times New Roman" panose="02020603050405020304" pitchFamily="18" charset="0"/>
                        </a:rPr>
                        <a:t>                 .</a:t>
                      </a:r>
                    </a:p>
                  </a:txBody>
                  <a:tcPr marL="68580" marR="68580"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874"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Arrangement of seats</a:t>
                      </a: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100" b="1" dirty="0">
                          <a:latin typeface="Times New Roman" panose="02020603050405020304" pitchFamily="18" charset="0"/>
                        </a:rPr>
                        <a:t>sit around tables</a:t>
                      </a:r>
                      <a:endParaRPr lang="en-US" altLang="zh-CN" sz="2100" b="1" u="sng" dirty="0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Sports areas &amp; after-class activities</a:t>
                      </a: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100" b="1" dirty="0">
                          <a:latin typeface="Times New Roman" panose="02020603050405020304" pitchFamily="18" charset="0"/>
                        </a:rPr>
                        <a:t>5. </a:t>
                      </a:r>
                      <a:r>
                        <a:rPr lang="en-US" altLang="zh-CN" sz="2100" b="1" u="sng" dirty="0">
                          <a:latin typeface="Times New Roman" panose="02020603050405020304" pitchFamily="18" charset="0"/>
                        </a:rPr>
                        <a:t>                                  </a:t>
                      </a:r>
                      <a:r>
                        <a:rPr lang="en-US" altLang="zh-CN" sz="2100" b="1" dirty="0">
                          <a:latin typeface="Times New Roman" panose="02020603050405020304" pitchFamily="18" charset="0"/>
                        </a:rPr>
                        <a:t>and a huge sports ground</a:t>
                      </a:r>
                      <a:endParaRPr lang="en-US" altLang="zh-CN" sz="2400" b="1" u="sng" dirty="0">
                        <a:latin typeface="Times New Roman" panose="02020603050405020304" pitchFamily="18" charset="0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100" b="1" dirty="0">
                          <a:latin typeface="Times New Roman" panose="02020603050405020304" pitchFamily="18" charset="0"/>
                        </a:rPr>
                        <a:t>Kids enjoy 6.</a:t>
                      </a:r>
                      <a:r>
                        <a:rPr lang="en-US" altLang="zh-CN" sz="2100" b="1" u="sng" dirty="0">
                          <a:latin typeface="Times New Roman" panose="02020603050405020304" pitchFamily="18" charset="0"/>
                        </a:rPr>
                        <a:t>                       .</a:t>
                      </a:r>
                    </a:p>
                  </a:txBody>
                  <a:tcPr marL="68580" marR="68580"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opinion</a:t>
                      </a: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100" b="1" dirty="0">
                          <a:latin typeface="Times New Roman" panose="02020603050405020304" pitchFamily="18" charset="0"/>
                          <a:sym typeface="+mn-ea"/>
                        </a:rPr>
                        <a:t>Susie's school looks great because there are fewer students and more room(</a:t>
                      </a:r>
                      <a:r>
                        <a:rPr lang="zh-CN" altLang="en-US" sz="2100" b="1" dirty="0">
                          <a:latin typeface="Times New Roman" panose="02020603050405020304" pitchFamily="18" charset="0"/>
                          <a:sym typeface="+mn-ea"/>
                        </a:rPr>
                        <a:t>空间</a:t>
                      </a:r>
                      <a:r>
                        <a:rPr lang="en-US" altLang="zh-CN" sz="2100" b="1" dirty="0">
                          <a:latin typeface="Times New Roman" panose="02020603050405020304" pitchFamily="18" charset="0"/>
                          <a:sym typeface="+mn-ea"/>
                        </a:rPr>
                        <a:t>) for study and play. And they wear beautiful school clothes</a:t>
                      </a:r>
                    </a:p>
                  </a:txBody>
                  <a:tcPr marL="68580" marR="68580"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448776" y="1612582"/>
            <a:ext cx="713423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tie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87303" y="3228023"/>
            <a:ext cx="2177891" cy="35861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playing football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078129" y="534829"/>
            <a:ext cx="1543050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About700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18071" y="2817972"/>
            <a:ext cx="2426970" cy="35861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swimming pool </a:t>
            </a:r>
          </a:p>
        </p:txBody>
      </p:sp>
      <p:sp>
        <p:nvSpPr>
          <p:cNvPr id="14" name="标题 12"/>
          <p:cNvSpPr/>
          <p:nvPr/>
        </p:nvSpPr>
        <p:spPr>
          <a:xfrm>
            <a:off x="22384" y="8573"/>
            <a:ext cx="8786813" cy="526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b="1"/>
              <a:t>Pair work: talk about Susie' s school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22384" y="3839527"/>
            <a:ext cx="3316605" cy="111347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opinion 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22384" y="534829"/>
            <a:ext cx="3315653" cy="104917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</a:rPr>
              <a:t>scale</a:t>
            </a:r>
          </a:p>
          <a:p>
            <a:pPr algn="ctr"/>
            <a:r>
              <a:rPr lang="en-US" altLang="zh-CN" sz="2400" b="1">
                <a:solidFill>
                  <a:schemeClr val="bg1"/>
                </a:solidFill>
              </a:rPr>
              <a:t>(</a:t>
            </a:r>
            <a:r>
              <a:rPr lang="zh-CN" altLang="en-US" sz="2400" b="1">
                <a:solidFill>
                  <a:schemeClr val="bg1"/>
                </a:solidFill>
              </a:rPr>
              <a:t>规模</a:t>
            </a:r>
            <a:r>
              <a:rPr lang="en-US" altLang="zh-CN" sz="2400" b="1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22384" y="1612582"/>
            <a:ext cx="3315653" cy="11134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</a:rPr>
              <a:t>school rules 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22384" y="2726055"/>
            <a:ext cx="3316129" cy="111347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</a:rPr>
              <a:t>facilities(</a:t>
            </a:r>
            <a:r>
              <a:rPr lang="zh-CN" altLang="en-US" sz="2400" b="1">
                <a:solidFill>
                  <a:schemeClr val="bg1"/>
                </a:solidFill>
              </a:rPr>
              <a:t>设施</a:t>
            </a:r>
            <a:r>
              <a:rPr lang="en-US" altLang="zh-CN" sz="2400" b="1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altLang="zh-CN" sz="2400" b="1">
                <a:solidFill>
                  <a:schemeClr val="bg1"/>
                </a:solidFill>
              </a:rPr>
              <a:t>and </a:t>
            </a:r>
          </a:p>
          <a:p>
            <a:pPr algn="ctr"/>
            <a:r>
              <a:rPr lang="en-US" altLang="zh-CN" sz="2400" b="1">
                <a:solidFill>
                  <a:schemeClr val="bg1"/>
                </a:solidFill>
              </a:rPr>
              <a:t>after-class activities </a:t>
            </a:r>
          </a:p>
        </p:txBody>
      </p:sp>
      <p:sp>
        <p:nvSpPr>
          <p:cNvPr id="34" name="标题 12"/>
          <p:cNvSpPr/>
          <p:nvPr/>
        </p:nvSpPr>
        <p:spPr>
          <a:xfrm>
            <a:off x="3444716" y="3773805"/>
            <a:ext cx="5632133" cy="11791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sz="3000" b="1">
                <a:latin typeface="Times New Roman" panose="02020603050405020304" pitchFamily="18" charset="0"/>
              </a:rPr>
              <a:t>Besides this, what do you think of her school?</a:t>
            </a:r>
          </a:p>
        </p:txBody>
      </p:sp>
      <p:sp>
        <p:nvSpPr>
          <p:cNvPr id="15" name="椭圆 14"/>
          <p:cNvSpPr/>
          <p:nvPr/>
        </p:nvSpPr>
        <p:spPr>
          <a:xfrm rot="5400000">
            <a:off x="7683818" y="763429"/>
            <a:ext cx="1115616" cy="1134666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square" lIns="68580" tIns="34290" rIns="68580" bIns="34290" anchor="t"/>
          <a:lstStyle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18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828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5" grpId="26" animBg="1"/>
      <p:bldP spid="15" grpId="27" animBg="1"/>
      <p:bldP spid="15" grpId="28" animBg="1"/>
      <p:bldP spid="15" grpId="29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2"/>
          <p:cNvSpPr/>
          <p:nvPr/>
        </p:nvSpPr>
        <p:spPr>
          <a:xfrm>
            <a:off x="171450" y="2210753"/>
            <a:ext cx="1433989" cy="722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b="1"/>
              <a:t>school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2501741" y="3873818"/>
            <a:ext cx="3240024" cy="81000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opinion 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2501741" y="89059"/>
            <a:ext cx="3240024" cy="81000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</a:rPr>
              <a:t>scale</a:t>
            </a:r>
          </a:p>
          <a:p>
            <a:pPr algn="ctr"/>
            <a:r>
              <a:rPr lang="en-US" altLang="zh-CN" sz="2400" b="1">
                <a:solidFill>
                  <a:schemeClr val="bg1"/>
                </a:solidFill>
              </a:rPr>
              <a:t>(</a:t>
            </a:r>
            <a:r>
              <a:rPr lang="zh-CN" altLang="en-US" sz="2400" b="1">
                <a:solidFill>
                  <a:schemeClr val="bg1"/>
                </a:solidFill>
              </a:rPr>
              <a:t>规模</a:t>
            </a:r>
            <a:r>
              <a:rPr lang="en-US" altLang="zh-CN" sz="2400" b="1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2501741" y="1314450"/>
            <a:ext cx="3240024" cy="81000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</a:rPr>
              <a:t>school rules 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2501742" y="2320766"/>
            <a:ext cx="3239929" cy="11315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</a:rPr>
              <a:t>facilities(</a:t>
            </a:r>
            <a:r>
              <a:rPr lang="zh-CN" altLang="en-US" sz="2400" b="1">
                <a:solidFill>
                  <a:schemeClr val="bg1"/>
                </a:solidFill>
              </a:rPr>
              <a:t>设施</a:t>
            </a:r>
            <a:r>
              <a:rPr lang="en-US" altLang="zh-CN" sz="2400" b="1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altLang="zh-CN" sz="2400" b="1">
                <a:solidFill>
                  <a:schemeClr val="bg1"/>
                </a:solidFill>
              </a:rPr>
              <a:t>and </a:t>
            </a:r>
          </a:p>
          <a:p>
            <a:pPr algn="ctr"/>
            <a:r>
              <a:rPr lang="en-US" altLang="zh-CN" sz="2400" b="1">
                <a:solidFill>
                  <a:schemeClr val="bg1"/>
                </a:solidFill>
              </a:rPr>
              <a:t>after-class activities </a:t>
            </a:r>
          </a:p>
        </p:txBody>
      </p:sp>
      <p:sp>
        <p:nvSpPr>
          <p:cNvPr id="34" name="标题 12"/>
          <p:cNvSpPr/>
          <p:nvPr/>
        </p:nvSpPr>
        <p:spPr>
          <a:xfrm>
            <a:off x="6413183" y="1161574"/>
            <a:ext cx="2434114" cy="14116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sz="1800" b="1">
                <a:solidFill>
                  <a:schemeClr val="tx1"/>
                </a:solidFill>
              </a:rPr>
              <a:t>there be...</a:t>
            </a:r>
          </a:p>
          <a:p>
            <a:r>
              <a:rPr lang="en-US" altLang="zh-CN" sz="1800" b="1">
                <a:solidFill>
                  <a:schemeClr val="tx1"/>
                </a:solidFill>
              </a:rPr>
              <a:t>it has got...</a:t>
            </a:r>
          </a:p>
          <a:p>
            <a:r>
              <a:rPr lang="en-US" altLang="zh-CN" sz="1800" b="1">
                <a:solidFill>
                  <a:schemeClr val="tx1"/>
                </a:solidFill>
              </a:rPr>
              <a:t>not only...but also...</a:t>
            </a:r>
          </a:p>
          <a:p>
            <a:r>
              <a:rPr lang="en-US" altLang="zh-CN" sz="1800" b="1">
                <a:solidFill>
                  <a:schemeClr val="tx1"/>
                </a:solidFill>
              </a:rPr>
              <a:t>get along well with</a:t>
            </a:r>
          </a:p>
        </p:txBody>
      </p:sp>
      <p:sp>
        <p:nvSpPr>
          <p:cNvPr id="2" name="右大括号 1"/>
          <p:cNvSpPr/>
          <p:nvPr/>
        </p:nvSpPr>
        <p:spPr>
          <a:xfrm flipH="1">
            <a:off x="1605439" y="823437"/>
            <a:ext cx="793433" cy="3497104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 rot="5400000">
            <a:off x="6915626" y="2923699"/>
            <a:ext cx="1115616" cy="1134666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square" lIns="68580" tIns="34290" rIns="68580" bIns="34290" anchor="t"/>
          <a:lstStyle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369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36877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3" grpId="9" animBg="1"/>
      <p:bldP spid="3" grpId="10" animBg="1"/>
      <p:bldP spid="3" grpId="11" animBg="1"/>
      <p:bldP spid="3" grpId="12" animBg="1"/>
      <p:bldP spid="3" grpId="13" animBg="1"/>
      <p:bldP spid="3" grpId="14" animBg="1"/>
      <p:bldP spid="3" grpId="15" animBg="1"/>
      <p:bldP spid="3" grpId="16" animBg="1"/>
      <p:bldP spid="3" grpId="17" animBg="1"/>
      <p:bldP spid="3" grpId="18" animBg="1"/>
      <p:bldP spid="3" grpId="19" animBg="1"/>
      <p:bldP spid="3" grpId="20" animBg="1"/>
      <p:bldP spid="3" grpId="21" animBg="1"/>
      <p:bldP spid="3" grpId="22" animBg="1"/>
      <p:bldP spid="3" grpId="23" animBg="1"/>
      <p:bldP spid="3" grpId="24" animBg="1"/>
      <p:bldP spid="3" grpId="25" animBg="1"/>
      <p:bldP spid="3" grpId="26" animBg="1"/>
      <p:bldP spid="3" grpId="27" animBg="1"/>
      <p:bldP spid="3" grpId="28" animBg="1"/>
      <p:bldP spid="3" grpId="29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338" y="1772603"/>
            <a:ext cx="5860256" cy="3295174"/>
          </a:xfrm>
          <a:prstGeom prst="rect">
            <a:avLst/>
          </a:prstGeom>
        </p:spPr>
      </p:pic>
      <p:pic>
        <p:nvPicPr>
          <p:cNvPr id="3" name="图片 -21474826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90161" y="123349"/>
            <a:ext cx="4004786" cy="310562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5586" y="519522"/>
            <a:ext cx="7372350" cy="2352199"/>
          </a:xfrm>
        </p:spPr>
        <p:txBody>
          <a:bodyPr>
            <a:noAutofit/>
          </a:bodyPr>
          <a:lstStyle/>
          <a:p>
            <a:r>
              <a:rPr lang="zh-CN" altLang="en-US" sz="3300" b="1" dirty="0"/>
              <a:t>Homework:</a:t>
            </a:r>
            <a:br>
              <a:rPr lang="zh-CN" altLang="en-US" sz="3300" b="1" dirty="0"/>
            </a:br>
            <a:r>
              <a:rPr lang="zh-CN" altLang="en-US" sz="3300" b="1" dirty="0"/>
              <a:t>1.报纸21期B2版</a:t>
            </a:r>
            <a:br>
              <a:rPr lang="zh-CN" altLang="en-US" sz="3300" b="1" dirty="0"/>
            </a:br>
            <a:r>
              <a:rPr lang="zh-CN" altLang="en-US" sz="3300" b="1" dirty="0"/>
              <a:t>2.专项训练二代词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930242" y="294323"/>
            <a:ext cx="5554504" cy="718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/>
          <a:lstStyle/>
          <a:p>
            <a:r>
              <a:rPr lang="en-US" altLang="zh-CN" sz="2700" b="1" dirty="0">
                <a:solidFill>
                  <a:schemeClr val="bg1"/>
                </a:solidFill>
              </a:rPr>
              <a:t>Learning aims :</a:t>
            </a:r>
          </a:p>
        </p:txBody>
      </p:sp>
      <p:sp>
        <p:nvSpPr>
          <p:cNvPr id="6147" name="Rectangle 3"/>
          <p:cNvSpPr>
            <a:spLocks noGrp="1" noRot="1"/>
          </p:cNvSpPr>
          <p:nvPr>
            <p:ph type="body"/>
          </p:nvPr>
        </p:nvSpPr>
        <p:spPr>
          <a:xfrm>
            <a:off x="1302544" y="1353979"/>
            <a:ext cx="7387590" cy="3655219"/>
          </a:xfrm>
        </p:spPr>
        <p:txBody>
          <a:bodyPr vert="horz" wrap="square" lIns="68580" tIns="34290" rIns="68580" bIns="34290" anchor="t"/>
          <a:lstStyle/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zh-CN" altLang="en-US" sz="2100" b="1" dirty="0"/>
              <a:t>知识目标：</a:t>
            </a:r>
          </a:p>
          <a:p>
            <a:pPr marL="457200" indent="-457200">
              <a:buNone/>
            </a:pPr>
            <a:r>
              <a:rPr lang="en-US" altLang="zh-CN" sz="2100" b="1" dirty="0"/>
              <a:t>Grasp new words,</a:t>
            </a:r>
            <a:r>
              <a:rPr lang="zh-CN" altLang="en-US" sz="2100" b="1" dirty="0"/>
              <a:t> </a:t>
            </a:r>
            <a:r>
              <a:rPr lang="en-US" altLang="zh-CN" sz="2100" b="1" dirty="0"/>
              <a:t>phrases and key structures.(</a:t>
            </a:r>
            <a:r>
              <a:rPr lang="zh-CN" altLang="en-US" sz="2100" b="1" dirty="0"/>
              <a:t>重点</a:t>
            </a:r>
            <a:r>
              <a:rPr lang="en-US" altLang="zh-CN" sz="2100" b="1" dirty="0"/>
              <a:t>)</a:t>
            </a:r>
          </a:p>
          <a:p>
            <a:pPr marL="457200" indent="-457200">
              <a:buFont typeface="Wingdings" panose="05000000000000000000" pitchFamily="2" charset="2"/>
              <a:buAutoNum type="arabicPeriod" startAt="2"/>
            </a:pPr>
            <a:r>
              <a:rPr lang="zh-CN" altLang="en-US" sz="2100" b="1" dirty="0"/>
              <a:t>能力目标：</a:t>
            </a:r>
          </a:p>
          <a:p>
            <a:pPr marL="0" indent="0">
              <a:buNone/>
            </a:pPr>
            <a:r>
              <a:rPr lang="en-US" altLang="zh-CN" sz="2100" b="1" dirty="0"/>
              <a:t>To get information from the listening material. (</a:t>
            </a:r>
            <a:r>
              <a:rPr lang="zh-CN" altLang="en-US" sz="2100" b="1" dirty="0"/>
              <a:t>难点</a:t>
            </a:r>
            <a:r>
              <a:rPr lang="en-US" altLang="zh-CN" sz="2100" b="1" dirty="0"/>
              <a:t>)</a:t>
            </a:r>
          </a:p>
          <a:p>
            <a:pPr marL="0" indent="0">
              <a:buNone/>
            </a:pPr>
            <a:r>
              <a:rPr lang="en-US" altLang="zh-CN" sz="2100" b="1" dirty="0"/>
              <a:t>To introduce our school</a:t>
            </a:r>
          </a:p>
          <a:p>
            <a:pPr marL="457200" indent="-457200">
              <a:buNone/>
            </a:pPr>
            <a:r>
              <a:rPr lang="en-US" altLang="zh-CN" sz="2100" b="1" dirty="0"/>
              <a:t>3.  </a:t>
            </a:r>
            <a:r>
              <a:rPr lang="zh-CN" altLang="en-US" sz="2100" b="1" dirty="0"/>
              <a:t>情感目标</a:t>
            </a:r>
            <a:r>
              <a:rPr lang="en-US" altLang="zh-CN" sz="2100" b="1" dirty="0"/>
              <a:t>: We should love our school</a:t>
            </a:r>
            <a:r>
              <a:rPr lang="en-US" altLang="zh-CN" sz="2100" dirty="0"/>
              <a:t>.</a:t>
            </a:r>
          </a:p>
        </p:txBody>
      </p:sp>
      <p:pic>
        <p:nvPicPr>
          <p:cNvPr id="50180" name="Picture 11" descr="下雨了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36594" y="3911204"/>
            <a:ext cx="714375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1" name="Picture 6" descr="兰花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00750" y="4171950"/>
            <a:ext cx="914400" cy="8370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2" name="Picture 4" descr="文件:93.gif  &lt;br&gt;  尺寸:100 × 50  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998" y="214313"/>
            <a:ext cx="1296591" cy="64889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6696" y="44292"/>
            <a:ext cx="7372350" cy="526256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quiz on our school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36696" y="541020"/>
            <a:ext cx="6697980" cy="439388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altLang="zh-CN" sz="2400" b="1" dirty="0"/>
              <a:t>How many students are there in our school?</a:t>
            </a:r>
          </a:p>
          <a:p>
            <a:pPr marL="0" indent="0">
              <a:buNone/>
            </a:pPr>
            <a:r>
              <a:rPr lang="en-US" altLang="zh-CN" sz="2400" b="1" dirty="0"/>
              <a:t>  </a:t>
            </a:r>
            <a:r>
              <a:rPr lang="en-US" altLang="zh-CN" sz="2400" b="1" dirty="0">
                <a:solidFill>
                  <a:srgbClr val="FF0000"/>
                </a:solidFill>
              </a:rPr>
              <a:t>Over 1500.</a:t>
            </a:r>
          </a:p>
          <a:p>
            <a:r>
              <a:rPr lang="en-US" altLang="zh-CN" sz="2400" b="1" dirty="0"/>
              <a:t>How many students are there in a class?</a:t>
            </a: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  </a:t>
            </a:r>
            <a:r>
              <a:rPr lang="en-US" altLang="zh-CN" sz="2400" b="1" u="sng" dirty="0">
                <a:solidFill>
                  <a:srgbClr val="FF0000"/>
                </a:solidFill>
              </a:rPr>
              <a:t>It's got</a:t>
            </a:r>
            <a:r>
              <a:rPr lang="en-US" altLang="zh-CN" sz="2400" b="1" dirty="0">
                <a:solidFill>
                  <a:srgbClr val="FF0000"/>
                </a:solidFill>
              </a:rPr>
              <a:t> about 45. (=It has got)</a:t>
            </a:r>
          </a:p>
          <a:p>
            <a:r>
              <a:rPr lang="en-US" altLang="zh-CN" sz="2400" b="1" dirty="0"/>
              <a:t>How do students sit in class?</a:t>
            </a:r>
          </a:p>
          <a:p>
            <a:pPr marL="0" indent="0">
              <a:buNone/>
            </a:pPr>
            <a:r>
              <a:rPr lang="en-US" altLang="zh-CN" sz="2400" b="1" dirty="0"/>
              <a:t>   </a:t>
            </a:r>
            <a:r>
              <a:rPr lang="en-US" altLang="zh-CN" sz="2400" b="1" dirty="0">
                <a:solidFill>
                  <a:srgbClr val="FF0000"/>
                </a:solidFill>
              </a:rPr>
              <a:t>We sit </a:t>
            </a:r>
            <a:r>
              <a:rPr lang="en-US" altLang="zh-CN" sz="2400" b="1" u="sng" dirty="0">
                <a:solidFill>
                  <a:srgbClr val="FF0000"/>
                </a:solidFill>
              </a:rPr>
              <a:t>in rows</a:t>
            </a:r>
            <a:r>
              <a:rPr lang="en-US" altLang="zh-CN" sz="2400" b="1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zh-CN" sz="2400" b="1" dirty="0"/>
              <a:t>Where do students do sports?</a:t>
            </a: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  </a:t>
            </a:r>
            <a:r>
              <a:rPr lang="en-US" altLang="zh-CN" sz="2400" b="1" u="sng" dirty="0">
                <a:solidFill>
                  <a:srgbClr val="FF0000"/>
                </a:solidFill>
              </a:rPr>
              <a:t>On the sports ground </a:t>
            </a:r>
            <a:r>
              <a:rPr lang="en-US" altLang="zh-CN" sz="2400" b="1" dirty="0">
                <a:solidFill>
                  <a:srgbClr val="FF0000"/>
                </a:solidFill>
              </a:rPr>
              <a:t>or in the gym.</a:t>
            </a:r>
          </a:p>
          <a:p>
            <a:r>
              <a:rPr lang="en-US" altLang="zh-CN" sz="2400" b="1" dirty="0">
                <a:solidFill>
                  <a:schemeClr val="tx1"/>
                </a:solidFill>
              </a:rPr>
              <a:t>What  do students wear in school?</a:t>
            </a: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  Sports suits.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83029" y="1709737"/>
            <a:ext cx="3554730" cy="2056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844" y="86202"/>
            <a:ext cx="7589044" cy="920591"/>
          </a:xfrm>
        </p:spPr>
        <p:txBody>
          <a:bodyPr/>
          <a:lstStyle/>
          <a:p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School in Britain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265" y="1426369"/>
            <a:ext cx="5335905" cy="2993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50984"/>
            <a:ext cx="7372350" cy="812006"/>
          </a:xfrm>
        </p:spPr>
        <p:txBody>
          <a:bodyPr/>
          <a:lstStyle/>
          <a:p>
            <a:r>
              <a:rPr lang="en-US" altLang="zh-CN" sz="4100" b="1">
                <a:latin typeface="Times New Roman" panose="02020603050405020304" pitchFamily="18" charset="0"/>
                <a:cs typeface="Times New Roman" panose="02020603050405020304" pitchFamily="18" charset="0"/>
              </a:rPr>
              <a:t>well-equipment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a computer and Internet in class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1942" y="1173480"/>
            <a:ext cx="5153978" cy="3866198"/>
          </a:xfrm>
          <a:prstGeom prst="rect">
            <a:avLst/>
          </a:prstGeom>
          <a:ln w="76200">
            <a:solidFill>
              <a:schemeClr val="bg1"/>
            </a:solidFill>
          </a:ln>
          <a:effectLst/>
        </p:spPr>
      </p:pic>
      <p:pic>
        <p:nvPicPr>
          <p:cNvPr id="6" name="图片 5" descr="clas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35" y="1371600"/>
            <a:ext cx="4360069" cy="3269933"/>
          </a:xfrm>
          <a:prstGeom prst="rect">
            <a:avLst/>
          </a:prstGeom>
          <a:ln w="76200">
            <a:solidFill>
              <a:schemeClr val="bg1"/>
            </a:solidFill>
          </a:ln>
          <a:effectLst/>
        </p:spPr>
      </p:pic>
      <p:pic>
        <p:nvPicPr>
          <p:cNvPr id="4" name="图片 3" descr="science laboratory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49780" y="1641158"/>
            <a:ext cx="4792504" cy="3192780"/>
          </a:xfrm>
          <a:prstGeom prst="rect">
            <a:avLst/>
          </a:prstGeom>
        </p:spPr>
      </p:pic>
      <p:pic>
        <p:nvPicPr>
          <p:cNvPr id="7" name="图片 6" descr="large library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41959" y="2077879"/>
            <a:ext cx="3092768" cy="2319814"/>
          </a:xfrm>
          <a:prstGeom prst="rect">
            <a:avLst/>
          </a:prstGeom>
        </p:spPr>
      </p:pic>
      <p:pic>
        <p:nvPicPr>
          <p:cNvPr id="8" name="图片 7" descr="music room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990749" y="2792254"/>
            <a:ext cx="2996565" cy="2247424"/>
          </a:xfrm>
          <a:prstGeom prst="rect">
            <a:avLst/>
          </a:prstGeom>
        </p:spPr>
      </p:pic>
      <p:pic>
        <p:nvPicPr>
          <p:cNvPr id="9" name="图片 8" descr="science laboratory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38350" y="1641158"/>
            <a:ext cx="4792504" cy="3192780"/>
          </a:xfrm>
          <a:prstGeom prst="rect">
            <a:avLst/>
          </a:prstGeom>
          <a:ln w="76200">
            <a:solidFill>
              <a:schemeClr val="bg1"/>
            </a:solidFill>
          </a:ln>
          <a:effectLst/>
        </p:spPr>
      </p:pic>
      <p:pic>
        <p:nvPicPr>
          <p:cNvPr id="10" name="图片 9" descr="large library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30528" y="2077879"/>
            <a:ext cx="3092768" cy="2319814"/>
          </a:xfrm>
          <a:prstGeom prst="rect">
            <a:avLst/>
          </a:prstGeom>
          <a:ln w="76200">
            <a:solidFill>
              <a:schemeClr val="bg1"/>
            </a:solidFill>
          </a:ln>
          <a:effectLst/>
        </p:spPr>
      </p:pic>
      <p:pic>
        <p:nvPicPr>
          <p:cNvPr id="11" name="图片 10" descr="music room 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979319" y="2792254"/>
            <a:ext cx="2996565" cy="2247424"/>
          </a:xfrm>
          <a:prstGeom prst="rect">
            <a:avLst/>
          </a:prstGeom>
          <a:ln w="76200">
            <a:solidFill>
              <a:schemeClr val="bg1"/>
            </a:solidFill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100" b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swimming poo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274" y="1022509"/>
            <a:ext cx="3887153" cy="291512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6" name="图片 5" descr="sports club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82980" y="162402"/>
            <a:ext cx="7543800" cy="565737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9532" y="195486"/>
            <a:ext cx="7372350" cy="620334"/>
          </a:xfrm>
        </p:spPr>
        <p:txBody>
          <a:bodyPr/>
          <a:lstStyle/>
          <a:p>
            <a:r>
              <a:rPr lang="en-US" altLang="zh-CN" b="1" dirty="0" smtClean="0"/>
              <a:t>While-listening (TB P10 ACT2)</a:t>
            </a:r>
            <a:endParaRPr lang="zh-CN" altLang="en-US" b="1" dirty="0"/>
          </a:p>
        </p:txBody>
      </p:sp>
      <p:sp>
        <p:nvSpPr>
          <p:cNvPr id="26" name="文本框 37930"/>
          <p:cNvSpPr txBox="1"/>
          <p:nvPr/>
        </p:nvSpPr>
        <p:spPr>
          <a:xfrm>
            <a:off x="600075" y="1005576"/>
            <a:ext cx="8292405" cy="25068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marL="338455" indent="-338455"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The weather was ______ when Tony was in London.</a:t>
            </a:r>
          </a:p>
          <a:p>
            <a:pPr marL="338455" indent="-338455"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Tony played football with ____________</a:t>
            </a:r>
          </a:p>
          <a:p>
            <a:pPr marL="338455" indent="-338455"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______________________________.</a:t>
            </a:r>
          </a:p>
          <a:p>
            <a:pPr marL="338455" indent="-338455"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Daming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is surprised to hear that Tony </a:t>
            </a:r>
          </a:p>
          <a:p>
            <a:pPr marL="338455" indent="-338455"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________________________.</a:t>
            </a:r>
          </a:p>
          <a:p>
            <a:pPr marL="338455" indent="-338455"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4. Tony didn’t go to lessons. He was ___________.</a:t>
            </a:r>
          </a:p>
        </p:txBody>
      </p:sp>
      <p:sp>
        <p:nvSpPr>
          <p:cNvPr id="28" name="文本框 37934"/>
          <p:cNvSpPr txBox="1"/>
          <p:nvPr/>
        </p:nvSpPr>
        <p:spPr>
          <a:xfrm>
            <a:off x="3343275" y="943163"/>
            <a:ext cx="971550" cy="4755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nice</a:t>
            </a:r>
          </a:p>
        </p:txBody>
      </p:sp>
      <p:sp>
        <p:nvSpPr>
          <p:cNvPr id="29" name="文本框 37935"/>
          <p:cNvSpPr txBox="1"/>
          <p:nvPr/>
        </p:nvSpPr>
        <p:spPr>
          <a:xfrm>
            <a:off x="1428750" y="1359523"/>
            <a:ext cx="5772150" cy="88178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some of Susie’s classmates at lunch time</a:t>
            </a:r>
          </a:p>
        </p:txBody>
      </p:sp>
      <p:sp>
        <p:nvSpPr>
          <p:cNvPr id="30" name="文本框 37936"/>
          <p:cNvSpPr txBox="1"/>
          <p:nvPr/>
        </p:nvSpPr>
        <p:spPr>
          <a:xfrm>
            <a:off x="953598" y="2593636"/>
            <a:ext cx="3943350" cy="4755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went to school on holiday</a:t>
            </a:r>
          </a:p>
        </p:txBody>
      </p:sp>
      <p:sp>
        <p:nvSpPr>
          <p:cNvPr id="31" name="文本框 37938"/>
          <p:cNvSpPr txBox="1"/>
          <p:nvPr/>
        </p:nvSpPr>
        <p:spPr>
          <a:xfrm>
            <a:off x="5382090" y="2975310"/>
            <a:ext cx="2000250" cy="4755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just visiting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/>
          <p:nvPr/>
        </p:nvGraphicFramePr>
        <p:xfrm>
          <a:off x="22384" y="8573"/>
          <a:ext cx="9084947" cy="5081112"/>
        </p:xfrm>
        <a:graphic>
          <a:graphicData uri="http://schemas.openxmlformats.org/drawingml/2006/table">
            <a:tbl>
              <a:tblPr/>
              <a:tblGrid>
                <a:gridCol w="122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8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7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874">
                <a:tc gridSpan="2"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800" b="1" dirty="0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</a:rPr>
                        <a:t>Susie's School</a:t>
                      </a:r>
                    </a:p>
                  </a:txBody>
                  <a:tcPr marL="68580" marR="68580"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</a:rPr>
                        <a:t>Tony's Schools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 gridSpan="2"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</a:rPr>
                        <a:t>Number of pupils in the school</a:t>
                      </a: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</a:rPr>
                        <a:t>1. </a:t>
                      </a:r>
                      <a:r>
                        <a:rPr lang="en-US" altLang="zh-CN" sz="1800" b="1" u="sng" dirty="0">
                          <a:latin typeface="Times New Roman" panose="02020603050405020304" pitchFamily="18" charset="0"/>
                        </a:rPr>
                        <a:t>                         .</a:t>
                      </a:r>
                    </a:p>
                  </a:txBody>
                  <a:tcPr marL="68580" marR="68580"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</a:rPr>
                        <a:t>Over 1500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584">
                <a:tc gridSpan="2"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pupils in a class</a:t>
                      </a: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</a:rPr>
                        <a:t>about thirty</a:t>
                      </a:r>
                    </a:p>
                  </a:txBody>
                  <a:tcPr marL="68580" marR="68580"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</a:rPr>
                        <a:t>about 2.</a:t>
                      </a:r>
                      <a:r>
                        <a:rPr lang="en-US" altLang="zh-CN" sz="1800" b="1" u="sng" dirty="0"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en-US" altLang="zh-CN" sz="1800" b="1" dirty="0">
                          <a:latin typeface="Times New Roman" panose="02020603050405020304" pitchFamily="18" charset="0"/>
                        </a:rPr>
                        <a:t> 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20">
                <a:tc gridSpan="2"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Uniform</a:t>
                      </a: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</a:rPr>
                        <a:t> a jacket and 3.</a:t>
                      </a:r>
                      <a:r>
                        <a:rPr lang="en-US" altLang="zh-CN" sz="1800" b="1" u="sng" dirty="0">
                          <a:latin typeface="Times New Roman" panose="02020603050405020304" pitchFamily="18" charset="0"/>
                        </a:rPr>
                        <a:t>                 .</a:t>
                      </a:r>
                    </a:p>
                  </a:txBody>
                  <a:tcPr marL="68580" marR="68580"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</a:rPr>
                        <a:t>sports suits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874">
                <a:tc gridSpan="2"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Arrangement of seats</a:t>
                      </a: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</a:rPr>
                        <a:t>sit around tables</a:t>
                      </a:r>
                      <a:endParaRPr lang="en-US" altLang="zh-CN" sz="1800" b="1" u="sng" dirty="0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</a:rPr>
                        <a:t>sit 4.</a:t>
                      </a:r>
                      <a:r>
                        <a:rPr lang="en-US" altLang="zh-CN" sz="1800" b="1" u="sng" dirty="0">
                          <a:latin typeface="Times New Roman" panose="02020603050405020304" pitchFamily="18" charset="0"/>
                        </a:rPr>
                        <a:t>                  </a:t>
                      </a:r>
                      <a:r>
                        <a:rPr lang="en-US" altLang="zh-CN" sz="1800" b="1" dirty="0"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8700">
                <a:tc gridSpan="2"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Sports areas &amp; after-class activities</a:t>
                      </a: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</a:rPr>
                        <a:t>5. </a:t>
                      </a:r>
                      <a:r>
                        <a:rPr lang="en-US" altLang="zh-CN" sz="1800" b="1" u="sng" dirty="0">
                          <a:latin typeface="Times New Roman" panose="02020603050405020304" pitchFamily="18" charset="0"/>
                        </a:rPr>
                        <a:t>                                  </a:t>
                      </a:r>
                      <a:r>
                        <a:rPr lang="en-US" altLang="zh-CN" sz="1800" b="1" dirty="0">
                          <a:latin typeface="Times New Roman" panose="02020603050405020304" pitchFamily="18" charset="0"/>
                        </a:rPr>
                        <a:t>and a huge sports ground</a:t>
                      </a:r>
                      <a:endParaRPr lang="en-US" altLang="zh-CN" sz="1800" b="1" u="sng" dirty="0">
                        <a:latin typeface="Times New Roman" panose="02020603050405020304" pitchFamily="18" charset="0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</a:rPr>
                        <a:t>Kids enjoy 6.</a:t>
                      </a:r>
                      <a:r>
                        <a:rPr lang="en-US" altLang="zh-CN" sz="1800" b="1" u="sng" dirty="0">
                          <a:latin typeface="Times New Roman" panose="02020603050405020304" pitchFamily="18" charset="0"/>
                        </a:rPr>
                        <a:t>                       .</a:t>
                      </a:r>
                    </a:p>
                  </a:txBody>
                  <a:tcPr marL="68580" marR="68580"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</a:rPr>
                        <a:t>Students like playing football and have an excellent swimming  team.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opinion</a:t>
                      </a: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en-US" altLang="zh-CN" sz="1800" b="1" dirty="0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sz="1800" b="1" dirty="0">
                          <a:latin typeface="Times New Roman" panose="02020603050405020304" pitchFamily="18" charset="0"/>
                          <a:sym typeface="+mn-ea"/>
                        </a:rPr>
                        <a:t>Susie's school looks great because there are </a:t>
                      </a: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sz="1800" b="1" dirty="0">
                          <a:latin typeface="Times New Roman" panose="02020603050405020304" pitchFamily="18" charset="0"/>
                          <a:sym typeface="+mn-ea"/>
                        </a:rPr>
                        <a:t>fewer students. </a:t>
                      </a: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sz="1800" b="1" dirty="0">
                          <a:latin typeface="Times New Roman" panose="02020603050405020304" pitchFamily="18" charset="0"/>
                          <a:sym typeface="+mn-ea"/>
                        </a:rPr>
                        <a:t>That means </a:t>
                      </a: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sz="1800" b="1" dirty="0">
                          <a:latin typeface="Times New Roman" panose="02020603050405020304" pitchFamily="18" charset="0"/>
                          <a:sym typeface="+mn-ea"/>
                        </a:rPr>
                        <a:t>more room(空间) for study and play. </a:t>
                      </a: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 dirty="0">
                          <a:latin typeface="Times New Roman" panose="02020603050405020304" pitchFamily="18" charset="0"/>
                          <a:sym typeface="+mn-ea"/>
                        </a:rPr>
                        <a:t> His school is great because they have more students. That means more people to 7.</a:t>
                      </a:r>
                      <a:r>
                        <a:rPr lang="en-US" altLang="zh-CN" sz="1800" b="1" u="sng" dirty="0">
                          <a:latin typeface="Times New Roman" panose="02020603050405020304" pitchFamily="18" charset="0"/>
                          <a:sym typeface="+mn-ea"/>
                        </a:rPr>
                        <a:t>                    .</a:t>
                      </a:r>
                      <a:endParaRPr lang="en-US" altLang="zh-CN" sz="1800" b="1" dirty="0">
                        <a:latin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611052" y="1726882"/>
            <a:ext cx="713423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tie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04787" y="3377089"/>
            <a:ext cx="2303621" cy="35861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playing football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172301" y="604837"/>
            <a:ext cx="1543050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About 700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57049" y="2748915"/>
            <a:ext cx="2003108" cy="31765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swimming pool </a:t>
            </a:r>
            <a:endParaRPr lang="en-US" altLang="zh-CN" sz="1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32245" y="1159193"/>
            <a:ext cx="1867853" cy="35861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forty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11253" y="2268379"/>
            <a:ext cx="1099185" cy="35861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rows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84" y="216694"/>
            <a:ext cx="2075974" cy="388144"/>
          </a:xfrm>
        </p:spPr>
        <p:txBody>
          <a:bodyPr>
            <a:normAutofit fontScale="90000"/>
          </a:bodyPr>
          <a:lstStyle/>
          <a:p>
            <a:r>
              <a:rPr lang="en-US" altLang="zh-CN" sz="2100" b="1"/>
              <a:t>while-listening  </a:t>
            </a:r>
            <a:r>
              <a:rPr lang="zh-CN" altLang="en-US" sz="2100" b="1"/>
              <a:t>（</a:t>
            </a:r>
            <a:r>
              <a:rPr lang="en-US" altLang="zh-CN" sz="2100" b="1"/>
              <a:t>ACT 3  P11</a:t>
            </a:r>
            <a:r>
              <a:rPr lang="zh-CN" altLang="en-US" sz="2100" b="1"/>
              <a:t>）</a:t>
            </a:r>
            <a:r>
              <a:rPr lang="en-US" altLang="zh-CN" sz="2100" b="1"/>
              <a:t>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515225" y="4524376"/>
            <a:ext cx="1294448" cy="35861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play with</a:t>
            </a:r>
          </a:p>
        </p:txBody>
      </p:sp>
      <p:pic>
        <p:nvPicPr>
          <p:cNvPr id="3" name="new_jh6_m2u1a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8868" y="8573"/>
            <a:ext cx="464344" cy="464344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 rot="5400000">
            <a:off x="7981950" y="207169"/>
            <a:ext cx="1115616" cy="1134666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square" lIns="68580" tIns="34290" rIns="68580" bIns="34290" anchor="t"/>
          <a:lstStyle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图片 3" descr="school in UK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640229" y="604838"/>
            <a:ext cx="2332196" cy="3238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937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10" grpId="0"/>
      <p:bldP spid="51" grpId="0"/>
      <p:bldP spid="9" grpId="0"/>
      <p:bldP spid="8" grpId="0"/>
      <p:bldP spid="11" grpId="0"/>
      <p:bldP spid="12" grpId="0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5" grpId="26" animBg="1"/>
      <p:bldP spid="15" grpId="27" animBg="1"/>
      <p:bldP spid="15" grpId="28" animBg="1"/>
      <p:bldP spid="15" grpId="29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文本框 81921"/>
          <p:cNvSpPr txBox="1"/>
          <p:nvPr/>
        </p:nvSpPr>
        <p:spPr>
          <a:xfrm>
            <a:off x="774382" y="729139"/>
            <a:ext cx="7091363" cy="37676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Who did Tony visit in London?</a:t>
            </a:r>
          </a:p>
          <a:p>
            <a:pPr>
              <a:lnSpc>
                <a:spcPct val="125000"/>
              </a:lnSpc>
            </a:pPr>
            <a:r>
              <a:rPr lang="en-US" altLang="zh-CN" sz="21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His friend Susie.</a:t>
            </a:r>
          </a:p>
          <a:p>
            <a:pPr>
              <a:lnSpc>
                <a:spcPct val="125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How did Tony get the photos of Susie’s school?</a:t>
            </a:r>
          </a:p>
          <a:p>
            <a:pPr>
              <a:lnSpc>
                <a:spcPct val="125000"/>
              </a:lnSpc>
            </a:pPr>
            <a:r>
              <a:rPr lang="en-US" altLang="zh-CN" sz="21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He took them himself.</a:t>
            </a:r>
          </a:p>
          <a:p>
            <a:pPr marL="338455" indent="-338455">
              <a:lnSpc>
                <a:spcPct val="130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3. Which class is a bit bigger, Susie’s or </a:t>
            </a:r>
            <a:r>
              <a:rPr lang="en-US" altLang="zh-CN" sz="2100" b="1" dirty="0" err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Daming’s</a:t>
            </a: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?</a:t>
            </a:r>
            <a:endParaRPr lang="en-US" altLang="zh-CN" sz="21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38455" indent="-338455">
              <a:lnSpc>
                <a:spcPct val="130000"/>
              </a:lnSpc>
            </a:pPr>
            <a:r>
              <a:rPr lang="en-US" altLang="zh-CN" sz="21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</a:t>
            </a:r>
            <a:r>
              <a:rPr lang="en-US" altLang="zh-CN" sz="2100" b="1" dirty="0" err="1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Daming’s</a:t>
            </a:r>
            <a:r>
              <a:rPr lang="en-US" altLang="zh-CN" sz="21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</a:t>
            </a:r>
            <a:endParaRPr lang="en-US" altLang="zh-CN" sz="21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38455" indent="-338455">
              <a:lnSpc>
                <a:spcPct val="130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4. What does Betty hope to do one day?</a:t>
            </a:r>
            <a:endParaRPr lang="en-US" altLang="zh-CN" sz="21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38455" indent="-338455">
              <a:lnSpc>
                <a:spcPct val="130000"/>
              </a:lnSpc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</a:t>
            </a:r>
            <a:r>
              <a:rPr lang="en-US" altLang="zh-CN" sz="21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She hopes she can visit Susie’s school one day.</a:t>
            </a:r>
            <a:endParaRPr lang="en-US" altLang="zh-CN" sz="21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endParaRPr lang="en-US" altLang="zh-CN" sz="21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9" name="矩形 81923"/>
          <p:cNvSpPr/>
          <p:nvPr/>
        </p:nvSpPr>
        <p:spPr>
          <a:xfrm>
            <a:off x="236696" y="78581"/>
            <a:ext cx="8500110" cy="84343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(TB P11 Act4) Read the conversation again and answer the questions.</a:t>
            </a:r>
          </a:p>
        </p:txBody>
      </p:sp>
      <p:sp>
        <p:nvSpPr>
          <p:cNvPr id="15" name="椭圆 14"/>
          <p:cNvSpPr/>
          <p:nvPr/>
        </p:nvSpPr>
        <p:spPr>
          <a:xfrm rot="5400000">
            <a:off x="7925753" y="395764"/>
            <a:ext cx="1115616" cy="1134666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square" lIns="68580" tIns="34290" rIns="68580" bIns="34290" anchor="t"/>
          <a:lstStyle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9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09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5" grpId="26" animBg="1"/>
      <p:bldP spid="15" grpId="27" animBg="1"/>
      <p:bldP spid="15" grpId="28" animBg="1"/>
      <p:bldP spid="15" grpId="29" bldLvl="0" animBg="1"/>
    </p:bldLst>
  </p:timing>
</p:sld>
</file>

<file path=ppt/theme/theme1.xml><?xml version="1.0" encoding="utf-8"?>
<a:theme xmlns:a="http://schemas.openxmlformats.org/drawingml/2006/main" name="WWW.2PPT.COM&#10;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自定义 3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室主题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办公室主题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学校儿童教育演示文稿、相册（宽屏）</Template>
  <TotalTime>0</TotalTime>
  <Words>860</Words>
  <Application>Microsoft Office PowerPoint</Application>
  <PresentationFormat>全屏显示(16:9)</PresentationFormat>
  <Paragraphs>160</Paragraphs>
  <Slides>16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宋体</vt:lpstr>
      <vt:lpstr>微软雅黑</vt:lpstr>
      <vt:lpstr>Arial</vt:lpstr>
      <vt:lpstr>Times New Roman</vt:lpstr>
      <vt:lpstr>Wingdings</vt:lpstr>
      <vt:lpstr>WWW.2PPT.COM
</vt:lpstr>
      <vt:lpstr>Module 2 Education</vt:lpstr>
      <vt:lpstr>Learning aims :</vt:lpstr>
      <vt:lpstr>quiz on our school</vt:lpstr>
      <vt:lpstr>School in Britain</vt:lpstr>
      <vt:lpstr>well-equipment </vt:lpstr>
      <vt:lpstr>activities</vt:lpstr>
      <vt:lpstr>While-listening (TB P10 ACT2)</vt:lpstr>
      <vt:lpstr>while-listening  （ACT 3  P11）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Homework: 1.报纸21期B2版 2.专项训练二代词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2017-12-08T01:29:00Z</dcterms:created>
  <dcterms:modified xsi:type="dcterms:W3CDTF">2023-01-16T22:34:49Z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  <property fmtid="{D5CDD505-2E9C-101B-9397-08002B2CF9AE}" pid="4" name="KSOProductBuildVer">
    <vt:lpwstr>2052-11.1.0.11294</vt:lpwstr>
  </property>
  <property fmtid="{D5CDD505-2E9C-101B-9397-08002B2CF9AE}" pid="5" name="ICV">
    <vt:lpwstr>B2330E7A2ACB4FBBB0B1FF949E2EBB0B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