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04" r:id="rId2"/>
    <p:sldId id="600" r:id="rId3"/>
    <p:sldId id="583" r:id="rId4"/>
    <p:sldId id="599" r:id="rId5"/>
    <p:sldId id="596" r:id="rId6"/>
    <p:sldId id="597" r:id="rId7"/>
    <p:sldId id="598" r:id="rId8"/>
    <p:sldId id="601" r:id="rId9"/>
    <p:sldId id="603" r:id="rId10"/>
    <p:sldId id="567" r:id="rId11"/>
    <p:sldId id="345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FFF66"/>
    <a:srgbClr val="FFCC66"/>
    <a:srgbClr val="99CCFF"/>
    <a:srgbClr val="00FFCC"/>
    <a:srgbClr val="CC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1843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479AF7-97F8-4FEF-A1E8-BF69A540C3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C1D2A1-FB8E-4ABD-9B2E-CAE75F72076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D294C4-E220-4623-B75C-024A941A9EF0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8EF528-534A-4AD2-9ADE-03AD291EC62B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052EF53-8657-420A-A49D-6E3685C8FEC0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6A1CB4-9414-4BFA-939B-4E7302CC2FB5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C53558-088E-4D27-B303-0D0A0F768087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ACBE63-30DD-4358-9D45-741A4C6C3949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52D70B-1260-48C3-997B-0775ABC14B61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D2964C-D7D7-4B41-8133-4DCD734DDB5C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23C1DCA-3DE8-4C40-8FBA-7AB443FAEA2A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18F111-CC81-4085-B693-1EBAF511B4E0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15BA-1AE5-42F8-BC0D-478A40892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0361-0815-4D49-BA4D-1CE442BB53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23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-36195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24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have-a-sports-meeting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have-a-sports-meeting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throwing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throwing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running-race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100-meter-race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100-meter-race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8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running-race.mp3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high-jump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long-jump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long-jump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8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1&#35838;&#26102;&#25945;&#23398;&#35838;&#20214;\high-jump.mp3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49080"/>
            <a:ext cx="9144000" cy="1008112"/>
          </a:xfrm>
        </p:spPr>
        <p:txBody>
          <a:bodyPr/>
          <a:lstStyle/>
          <a:p>
            <a:r>
              <a:rPr lang="en-US" altLang="zh-CN" sz="4800" b="0" dirty="0"/>
              <a:t>Unit4 At the Sports Meeting</a:t>
            </a:r>
            <a:endParaRPr lang="zh-CN" altLang="en-US" sz="4800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291388" cy="344488"/>
          </a:xfrm>
        </p:spPr>
        <p:txBody>
          <a:bodyPr/>
          <a:lstStyle/>
          <a:p>
            <a:r>
              <a:rPr lang="zh-CN" altLang="en-US" sz="2800" b="0" dirty="0" smtClean="0">
                <a:solidFill>
                  <a:schemeClr val="tx1"/>
                </a:solidFill>
              </a:rPr>
              <a:t>第一课时</a:t>
            </a:r>
            <a:endParaRPr lang="zh-CN" alt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2517" y="13014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版六年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/>
              <a:t>&gt;&gt;Summary</a:t>
            </a:r>
            <a:endParaRPr lang="zh-CN" altLang="en-US" sz="40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982663" y="1308100"/>
            <a:ext cx="7650162" cy="5256213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101850" y="1406525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1658938" y="1557338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645025" y="5721350"/>
            <a:ext cx="3830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sports meeting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6083300" y="2624138"/>
            <a:ext cx="1800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079500" y="4087813"/>
            <a:ext cx="2673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100-meter race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5932488" y="4119563"/>
            <a:ext cx="26717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long jump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335088" y="5632450"/>
            <a:ext cx="26717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high jump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335088" y="2663825"/>
            <a:ext cx="26717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running race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9709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6963" y="1939925"/>
            <a:ext cx="11985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37957" y="3199675"/>
            <a:ext cx="1331893" cy="123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56218" y="4666058"/>
            <a:ext cx="1542332" cy="114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2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0613" y="4772025"/>
            <a:ext cx="132873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49463" y="3259138"/>
            <a:ext cx="863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62058" y="1877300"/>
            <a:ext cx="1169616" cy="10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0188" y="5268913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651123" y="6192952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-20824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/>
              <a:t>&gt;&gt;Homework</a:t>
            </a:r>
            <a:endParaRPr lang="zh-CN" altLang="en-US" sz="40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531938"/>
            <a:ext cx="7751762" cy="4648200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7165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同伴之间互相提问本节课所学的新单词，并默写一遍。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3557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0000" y="49831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76300" y="4986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90613" y="53133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3144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373188"/>
            <a:ext cx="1655763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0863" y="3679825"/>
            <a:ext cx="5448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636713" y="1341438"/>
            <a:ext cx="59309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What kind of exercise do you like?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319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1" y="2149475"/>
            <a:ext cx="1512168" cy="1236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20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9723" y="2036763"/>
            <a:ext cx="1512189" cy="1449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384425" y="1281113"/>
            <a:ext cx="4365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What are you good at?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66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197100"/>
            <a:ext cx="2274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800" y="1960563"/>
            <a:ext cx="12668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4000" y="1990725"/>
            <a:ext cx="11858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7288" y="3228975"/>
            <a:ext cx="1190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3013" y="3352800"/>
            <a:ext cx="167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537" y="4762867"/>
            <a:ext cx="18764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81450" y="4748213"/>
            <a:ext cx="1181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046" y="4867642"/>
            <a:ext cx="166687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9709">
            <a:off x="2378075" y="2016125"/>
            <a:ext cx="45624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58938" y="4997450"/>
            <a:ext cx="6832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sports meeting</a:t>
            </a:r>
            <a:endParaRPr lang="zh-CN" altLang="en-US" sz="4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68388" y="1455738"/>
            <a:ext cx="7248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sports meeting 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our school.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1514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8488" y="15732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ve-a-sports-meet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54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349500"/>
            <a:ext cx="4319587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92475" y="5118100"/>
            <a:ext cx="25590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endParaRPr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44800" y="5762625"/>
            <a:ext cx="37433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</a:t>
            </a:r>
            <a:r>
              <a:rPr lang="en-US" altLang="zh-CN" sz="4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row + </a:t>
            </a:r>
            <a:r>
              <a:rPr lang="en-US" altLang="zh-CN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endParaRPr lang="zh-CN" altLang="en-US" sz="4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3625" y="1428750"/>
            <a:ext cx="7016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-Who is good at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in our class?  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63625" y="2073275"/>
            <a:ext cx="7016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Lin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is good at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7418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3725" y="15494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3725" y="22383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row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29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2997200"/>
            <a:ext cx="19446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148064" y="2849468"/>
            <a:ext cx="2880320" cy="261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5263" y="5213350"/>
            <a:ext cx="4006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100-meter race</a:t>
            </a:r>
            <a:endParaRPr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932363" y="5214938"/>
            <a:ext cx="40084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running race</a:t>
            </a:r>
            <a:endParaRPr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16013" y="1444625"/>
            <a:ext cx="70183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-Are you good at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100-meter race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16013" y="2114550"/>
            <a:ext cx="70183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No. I’m good at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running race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443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3725" y="15494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663" y="23129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00-meter-ra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6097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unning-rac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6097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9612" y="2568964"/>
            <a:ext cx="2952328" cy="27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76672" y="2862405"/>
            <a:ext cx="3248050" cy="24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2825" y="5140325"/>
            <a:ext cx="26955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long jump</a:t>
            </a:r>
            <a:endParaRPr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21263" y="5164138"/>
            <a:ext cx="2863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high jump</a:t>
            </a:r>
            <a:endParaRPr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77938" y="1455738"/>
            <a:ext cx="70183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-Do you like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long jump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or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high jump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77938" y="2063750"/>
            <a:ext cx="70183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-I like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high jump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I’m good at it.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91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888" y="22574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700" y="15811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ng-jum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13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igh-jump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6140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776288" y="1328738"/>
            <a:ext cx="196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throwing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84238" y="3538082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0194" y="1827789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65200" y="3484330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5973" y="5261922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8695" y="1838108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4121" y="5403135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7"/>
          <p:cNvSpPr txBox="1">
            <a:spLocks noChangeArrowheads="1"/>
          </p:cNvSpPr>
          <p:nvPr/>
        </p:nvSpPr>
        <p:spPr bwMode="auto">
          <a:xfrm>
            <a:off x="4541838" y="4729163"/>
            <a:ext cx="431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a sports meeting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419100" y="2917825"/>
            <a:ext cx="3279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100-meter race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TextBox 7"/>
          <p:cNvSpPr txBox="1">
            <a:spLocks noChangeArrowheads="1"/>
          </p:cNvSpPr>
          <p:nvPr/>
        </p:nvSpPr>
        <p:spPr bwMode="auto">
          <a:xfrm>
            <a:off x="5232400" y="1252538"/>
            <a:ext cx="1998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long jump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3" name="TextBox 7"/>
          <p:cNvSpPr txBox="1">
            <a:spLocks noChangeArrowheads="1"/>
          </p:cNvSpPr>
          <p:nvPr/>
        </p:nvSpPr>
        <p:spPr bwMode="auto">
          <a:xfrm>
            <a:off x="720725" y="4676775"/>
            <a:ext cx="3279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 jump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4" name="TextBox 7"/>
          <p:cNvSpPr txBox="1">
            <a:spLocks noChangeArrowheads="1"/>
          </p:cNvSpPr>
          <p:nvPr/>
        </p:nvSpPr>
        <p:spPr bwMode="auto">
          <a:xfrm>
            <a:off x="5232400" y="2916238"/>
            <a:ext cx="3281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running race</a:t>
            </a:r>
            <a:endParaRPr kumimoji="1" lang="zh-CN" altLang="en-US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481263" y="8048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3152775" y="787400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2867025" y="362902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流程图: 联系 4"/>
          <p:cNvSpPr/>
          <p:nvPr/>
        </p:nvSpPr>
        <p:spPr bwMode="auto">
          <a:xfrm>
            <a:off x="3459345" y="1537970"/>
            <a:ext cx="2225310" cy="1891030"/>
          </a:xfrm>
          <a:prstGeom prst="flowChartConnector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/>
              <a:t>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sports     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meeting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矩形 14"/>
          <p:cNvSpPr>
            <a:spLocks noChangeArrowheads="1"/>
          </p:cNvSpPr>
          <p:nvPr/>
        </p:nvSpPr>
        <p:spPr bwMode="auto">
          <a:xfrm>
            <a:off x="801688" y="2011363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6311840" y="1691071"/>
            <a:ext cx="2076584" cy="173792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throwing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图: 联系 13"/>
          <p:cNvSpPr/>
          <p:nvPr/>
        </p:nvSpPr>
        <p:spPr bwMode="auto">
          <a:xfrm>
            <a:off x="589476" y="3687500"/>
            <a:ext cx="2112962" cy="1871663"/>
          </a:xfrm>
          <a:prstGeom prst="flowChartConnector">
            <a:avLst/>
          </a:prstGeom>
          <a:solidFill>
            <a:srgbClr val="00FFC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race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图: 联系 16"/>
          <p:cNvSpPr/>
          <p:nvPr/>
        </p:nvSpPr>
        <p:spPr bwMode="auto">
          <a:xfrm>
            <a:off x="6177140" y="3928163"/>
            <a:ext cx="2456016" cy="1759682"/>
          </a:xfrm>
          <a:prstGeom prst="flowChartConnector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100-meter    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race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5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流程图: 联系 21"/>
          <p:cNvSpPr/>
          <p:nvPr/>
        </p:nvSpPr>
        <p:spPr bwMode="auto">
          <a:xfrm>
            <a:off x="3358869" y="4574959"/>
            <a:ext cx="2441333" cy="1871663"/>
          </a:xfrm>
          <a:prstGeom prst="flowChartConnector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jump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流程图: 联系 22"/>
          <p:cNvSpPr/>
          <p:nvPr/>
        </p:nvSpPr>
        <p:spPr bwMode="auto">
          <a:xfrm>
            <a:off x="609425" y="1650447"/>
            <a:ext cx="2112762" cy="1740706"/>
          </a:xfrm>
          <a:prstGeom prst="flowChartConnector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high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jump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238</Words>
  <Application>Microsoft Office PowerPoint</Application>
  <PresentationFormat>全屏显示(4:3)</PresentationFormat>
  <Paragraphs>76</Paragraphs>
  <Slides>11</Slides>
  <Notes>10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黑体</vt:lpstr>
      <vt:lpstr>华文隶书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WWW.2PPT.COM
</vt:lpstr>
      <vt:lpstr>Unit4 At the Sports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CE0A9C911773484896FADD2FBA742641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