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3"/>
  </p:notesMasterIdLst>
  <p:handoutMasterIdLst>
    <p:handoutMasterId r:id="rId24"/>
  </p:handoutMasterIdLst>
  <p:sldIdLst>
    <p:sldId id="311" r:id="rId3"/>
    <p:sldId id="284" r:id="rId4"/>
    <p:sldId id="258" r:id="rId5"/>
    <p:sldId id="262" r:id="rId6"/>
    <p:sldId id="263" r:id="rId7"/>
    <p:sldId id="264" r:id="rId8"/>
    <p:sldId id="265" r:id="rId9"/>
    <p:sldId id="316" r:id="rId10"/>
    <p:sldId id="266" r:id="rId11"/>
    <p:sldId id="267" r:id="rId12"/>
    <p:sldId id="269" r:id="rId13"/>
    <p:sldId id="317" r:id="rId14"/>
    <p:sldId id="318" r:id="rId15"/>
    <p:sldId id="271" r:id="rId16"/>
    <p:sldId id="272" r:id="rId17"/>
    <p:sldId id="319" r:id="rId18"/>
    <p:sldId id="274" r:id="rId19"/>
    <p:sldId id="275" r:id="rId20"/>
    <p:sldId id="276" r:id="rId21"/>
    <p:sldId id="320" r:id="rId22"/>
  </p:sldIdLst>
  <p:sldSz cx="12190413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5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E7C2"/>
    <a:srgbClr val="73D8BA"/>
    <a:srgbClr val="DAFAEF"/>
    <a:srgbClr val="F5F6F6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5" d="100"/>
          <a:sy n="75" d="100"/>
        </p:scale>
        <p:origin x="-1914" y="-804"/>
      </p:cViewPr>
      <p:guideLst>
        <p:guide orient="horz" pos="275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803FB-CC05-4094-975B-F0E496D97A6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A3BEA-1A68-466C-91D9-E73E20AE22C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3BEA-1A68-466C-91D9-E73E20AE22C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3BEA-1A68-466C-91D9-E73E20AE22C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3BEA-1A68-466C-91D9-E73E20AE22C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3BEA-1A68-466C-91D9-E73E20AE22C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3BEA-1A68-466C-91D9-E73E20AE22C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3BEA-1A68-466C-91D9-E73E20AE22C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3BEA-1A68-466C-91D9-E73E20AE22C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3BEA-1A68-466C-91D9-E73E20AE22C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3BEA-1A68-466C-91D9-E73E20AE22C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3BEA-1A68-466C-91D9-E73E20AE22C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3BEA-1A68-466C-91D9-E73E20AE22C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8CB57D-7A6D-40AB-859A-B0063887C966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3BEA-1A68-466C-91D9-E73E20AE22C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3BEA-1A68-466C-91D9-E73E20AE22C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3BEA-1A68-466C-91D9-E73E20AE22C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3BEA-1A68-466C-91D9-E73E20AE22C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3BEA-1A68-466C-91D9-E73E20AE22C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3BEA-1A68-466C-91D9-E73E20AE22C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A3BEA-1A68-466C-91D9-E73E20AE22C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223-A46E-45DC-A0AA-F4EE52B434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CB77-7503-444C-A979-DD3FDF089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223-A46E-45DC-A0AA-F4EE52B434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CB77-7503-444C-A979-DD3FDF089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223-A46E-45DC-A0AA-F4EE52B434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CB77-7503-444C-A979-DD3FDF089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223-A46E-45DC-A0AA-F4EE52B434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CB77-7503-444C-A979-DD3FDF089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223-A46E-45DC-A0AA-F4EE52B434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CB77-7503-444C-A979-DD3FDF089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223-A46E-45DC-A0AA-F4EE52B434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CB77-7503-444C-A979-DD3FDF089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223-A46E-45DC-A0AA-F4EE52B434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CB77-7503-444C-A979-DD3FDF089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223-A46E-45DC-A0AA-F4EE52B434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CB77-7503-444C-A979-DD3FDF089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223-A46E-45DC-A0AA-F4EE52B434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CB77-7503-444C-A979-DD3FDF089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223-A46E-45DC-A0AA-F4EE52B434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CB77-7503-444C-A979-DD3FDF089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223-A46E-45DC-A0AA-F4EE52B434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CB77-7503-444C-A979-DD3FDF08913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558702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223-A46E-45DC-A0AA-F4EE52B434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CB77-7503-444C-A979-DD3FDF089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71223-A46E-45DC-A0AA-F4EE52B434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2CB77-7503-444C-A979-DD3FDF089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71223-A46E-45DC-A0AA-F4EE52B4340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2CB77-7503-444C-A979-DD3FDF0891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22"/>
          <p:cNvSpPr/>
          <p:nvPr/>
        </p:nvSpPr>
        <p:spPr>
          <a:xfrm>
            <a:off x="7499505" y="-1"/>
            <a:ext cx="3494179" cy="6856928"/>
          </a:xfrm>
          <a:custGeom>
            <a:avLst/>
            <a:gdLst>
              <a:gd name="connsiteX0" fmla="*/ 1747090 w 3494179"/>
              <a:gd name="connsiteY0" fmla="*/ 0 h 6856928"/>
              <a:gd name="connsiteX1" fmla="*/ 3485159 w 3494179"/>
              <a:gd name="connsiteY1" fmla="*/ 1568459 h 6856928"/>
              <a:gd name="connsiteX2" fmla="*/ 3490161 w 3494179"/>
              <a:gd name="connsiteY2" fmla="*/ 1667515 h 6856928"/>
              <a:gd name="connsiteX3" fmla="*/ 3494178 w 3494179"/>
              <a:gd name="connsiteY3" fmla="*/ 1667515 h 6856928"/>
              <a:gd name="connsiteX4" fmla="*/ 3494178 w 3494179"/>
              <a:gd name="connsiteY4" fmla="*/ 1747070 h 6856928"/>
              <a:gd name="connsiteX5" fmla="*/ 3494179 w 3494179"/>
              <a:gd name="connsiteY5" fmla="*/ 1747089 h 6856928"/>
              <a:gd name="connsiteX6" fmla="*/ 3494178 w 3494179"/>
              <a:gd name="connsiteY6" fmla="*/ 1747109 h 6856928"/>
              <a:gd name="connsiteX7" fmla="*/ 3494178 w 3494179"/>
              <a:gd name="connsiteY7" fmla="*/ 6856928 h 6856928"/>
              <a:gd name="connsiteX8" fmla="*/ 0 w 3494179"/>
              <a:gd name="connsiteY8" fmla="*/ 6856928 h 6856928"/>
              <a:gd name="connsiteX9" fmla="*/ 0 w 3494179"/>
              <a:gd name="connsiteY9" fmla="*/ 1667515 h 6856928"/>
              <a:gd name="connsiteX10" fmla="*/ 4019 w 3494179"/>
              <a:gd name="connsiteY10" fmla="*/ 1667515 h 6856928"/>
              <a:gd name="connsiteX11" fmla="*/ 9021 w 3494179"/>
              <a:gd name="connsiteY11" fmla="*/ 1568459 h 6856928"/>
              <a:gd name="connsiteX12" fmla="*/ 1747090 w 3494179"/>
              <a:gd name="connsiteY12" fmla="*/ 0 h 685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4179" h="6856928">
                <a:moveTo>
                  <a:pt x="1747090" y="0"/>
                </a:moveTo>
                <a:cubicBezTo>
                  <a:pt x="2651675" y="0"/>
                  <a:pt x="3395691" y="687479"/>
                  <a:pt x="3485159" y="1568459"/>
                </a:cubicBezTo>
                <a:lnTo>
                  <a:pt x="3490161" y="1667515"/>
                </a:lnTo>
                <a:lnTo>
                  <a:pt x="3494178" y="1667515"/>
                </a:lnTo>
                <a:lnTo>
                  <a:pt x="3494178" y="1747070"/>
                </a:lnTo>
                <a:lnTo>
                  <a:pt x="3494179" y="1747089"/>
                </a:lnTo>
                <a:lnTo>
                  <a:pt x="3494178" y="1747109"/>
                </a:lnTo>
                <a:lnTo>
                  <a:pt x="3494178" y="6856928"/>
                </a:lnTo>
                <a:lnTo>
                  <a:pt x="0" y="6856928"/>
                </a:lnTo>
                <a:lnTo>
                  <a:pt x="0" y="1667515"/>
                </a:lnTo>
                <a:lnTo>
                  <a:pt x="4019" y="1667515"/>
                </a:lnTo>
                <a:lnTo>
                  <a:pt x="9021" y="1568459"/>
                </a:lnTo>
                <a:cubicBezTo>
                  <a:pt x="98490" y="687479"/>
                  <a:pt x="842505" y="0"/>
                  <a:pt x="1747090" y="0"/>
                </a:cubicBezTo>
                <a:close/>
              </a:path>
            </a:pathLst>
          </a:cu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02722" y="4058609"/>
            <a:ext cx="492443" cy="25766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东风解冻，散而为雨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/>
          <a:srcRect t="1053" r="92617" b="2280"/>
          <a:stretch>
            <a:fillRect/>
          </a:stretch>
        </p:blipFill>
        <p:spPr>
          <a:xfrm>
            <a:off x="10768356" y="1073"/>
            <a:ext cx="228383" cy="68569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t="1053" r="92617" b="2280"/>
          <a:stretch>
            <a:fillRect/>
          </a:stretch>
        </p:blipFill>
        <p:spPr>
          <a:xfrm>
            <a:off x="7750645" y="1073"/>
            <a:ext cx="228383" cy="6856927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 flipH="1">
            <a:off x="9922514" y="5660270"/>
            <a:ext cx="1082673" cy="11966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8268449" y="3335175"/>
            <a:ext cx="1082673" cy="11966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3"/>
          <a:stretch>
            <a:fillRect/>
          </a:stretch>
        </p:blipFill>
        <p:spPr>
          <a:xfrm>
            <a:off x="5980645" y="5066626"/>
            <a:ext cx="914410" cy="8292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286" y="-925704"/>
            <a:ext cx="457157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567815" y="-35978"/>
            <a:ext cx="622598" cy="2672916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1254309" y="1952862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09 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4025" y="62513"/>
            <a:ext cx="288032" cy="288032"/>
            <a:chOff x="624979" y="908720"/>
            <a:chExt cx="288032" cy="28803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59"/>
          <p:cNvSpPr>
            <a:spLocks noChangeArrowheads="1"/>
          </p:cNvSpPr>
          <p:nvPr/>
        </p:nvSpPr>
        <p:spPr bwMode="auto">
          <a:xfrm flipH="1">
            <a:off x="694606" y="6474"/>
            <a:ext cx="1944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64918" y="617261"/>
            <a:ext cx="6167215" cy="2215029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gray">
          <a:xfrm>
            <a:off x="5074840" y="894646"/>
            <a:ext cx="1944216" cy="400110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ectangle 5"/>
          <p:cNvSpPr/>
          <p:nvPr/>
        </p:nvSpPr>
        <p:spPr bwMode="auto">
          <a:xfrm>
            <a:off x="5785117" y="1372940"/>
            <a:ext cx="5031786" cy="106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      此处添加详细文本描述，建议与标题相关并符合整体语言风格，语言描述尽量简洁生动。尽量将每页幻灯片的字数控制。  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      此处添加详细文本描述，建议与标题相关并符合整体语言风格，语言描述尽量简洁生动。尽量将每页幻灯片的字数控制。  </a:t>
            </a:r>
            <a:endParaRPr lang="en-US" altLang="zh-CN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gray">
          <a:xfrm>
            <a:off x="7031310" y="3812748"/>
            <a:ext cx="1944216" cy="400110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Rectangle 5"/>
          <p:cNvSpPr/>
          <p:nvPr/>
        </p:nvSpPr>
        <p:spPr bwMode="auto">
          <a:xfrm>
            <a:off x="7104818" y="4291905"/>
            <a:ext cx="4667308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7" t="67166" r="22522" b="1630"/>
          <a:stretch>
            <a:fillRect/>
          </a:stretch>
        </p:blipFill>
        <p:spPr>
          <a:xfrm>
            <a:off x="-9500" y="2832290"/>
            <a:ext cx="6016793" cy="4019236"/>
          </a:xfrm>
          <a:custGeom>
            <a:avLst/>
            <a:gdLst>
              <a:gd name="connsiteX0" fmla="*/ 0 w 6016793"/>
              <a:gd name="connsiteY0" fmla="*/ 0 h 4019236"/>
              <a:gd name="connsiteX1" fmla="*/ 4007175 w 6016793"/>
              <a:gd name="connsiteY1" fmla="*/ 0 h 4019236"/>
              <a:gd name="connsiteX2" fmla="*/ 4107720 w 6016793"/>
              <a:gd name="connsiteY2" fmla="*/ 0 h 4019236"/>
              <a:gd name="connsiteX3" fmla="*/ 4107720 w 6016793"/>
              <a:gd name="connsiteY3" fmla="*/ 5077 h 4019236"/>
              <a:gd name="connsiteX4" fmla="*/ 4212647 w 6016793"/>
              <a:gd name="connsiteY4" fmla="*/ 10376 h 4019236"/>
              <a:gd name="connsiteX5" fmla="*/ 6016793 w 6016793"/>
              <a:gd name="connsiteY5" fmla="*/ 2009618 h 4019236"/>
              <a:gd name="connsiteX6" fmla="*/ 4212647 w 6016793"/>
              <a:gd name="connsiteY6" fmla="*/ 4008861 h 4019236"/>
              <a:gd name="connsiteX7" fmla="*/ 4107720 w 6016793"/>
              <a:gd name="connsiteY7" fmla="*/ 4014159 h 4019236"/>
              <a:gd name="connsiteX8" fmla="*/ 4107720 w 6016793"/>
              <a:gd name="connsiteY8" fmla="*/ 4019236 h 4019236"/>
              <a:gd name="connsiteX9" fmla="*/ 4007175 w 6016793"/>
              <a:gd name="connsiteY9" fmla="*/ 4019236 h 4019236"/>
              <a:gd name="connsiteX10" fmla="*/ 0 w 6016793"/>
              <a:gd name="connsiteY10" fmla="*/ 4019236 h 4019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016793" h="4019236">
                <a:moveTo>
                  <a:pt x="0" y="0"/>
                </a:moveTo>
                <a:lnTo>
                  <a:pt x="4007175" y="0"/>
                </a:lnTo>
                <a:lnTo>
                  <a:pt x="4107720" y="0"/>
                </a:lnTo>
                <a:lnTo>
                  <a:pt x="4107720" y="5077"/>
                </a:lnTo>
                <a:lnTo>
                  <a:pt x="4212647" y="10376"/>
                </a:lnTo>
                <a:cubicBezTo>
                  <a:pt x="5226009" y="113288"/>
                  <a:pt x="6016793" y="969105"/>
                  <a:pt x="6016793" y="2009618"/>
                </a:cubicBezTo>
                <a:cubicBezTo>
                  <a:pt x="6016793" y="3050132"/>
                  <a:pt x="5226009" y="3905948"/>
                  <a:pt x="4212647" y="4008861"/>
                </a:cubicBezTo>
                <a:lnTo>
                  <a:pt x="4107720" y="4014159"/>
                </a:lnTo>
                <a:lnTo>
                  <a:pt x="4107720" y="4019236"/>
                </a:lnTo>
                <a:lnTo>
                  <a:pt x="4007175" y="4019236"/>
                </a:lnTo>
                <a:lnTo>
                  <a:pt x="0" y="4019236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51">
        <p:random/>
      </p:transition>
    </mc:Choice>
    <mc:Fallback xmlns="">
      <p:transition spd="slow" advTm="125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/>
      <p:bldP spid="13" grpId="0" bldLvl="0" animBg="1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567815" y="-461"/>
            <a:ext cx="622598" cy="2672916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1254309" y="1988379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11 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78081" y="100663"/>
            <a:ext cx="288032" cy="288032"/>
            <a:chOff x="624979" y="908720"/>
            <a:chExt cx="288032" cy="28803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59"/>
          <p:cNvSpPr>
            <a:spLocks noChangeArrowheads="1"/>
          </p:cNvSpPr>
          <p:nvPr/>
        </p:nvSpPr>
        <p:spPr bwMode="auto">
          <a:xfrm flipH="1">
            <a:off x="1198662" y="44624"/>
            <a:ext cx="1944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88561" y="679365"/>
            <a:ext cx="6484766" cy="72008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97290" y="1833824"/>
            <a:ext cx="4819768" cy="1200329"/>
          </a:xfrm>
          <a:prstGeom prst="rect">
            <a:avLst/>
          </a:prstGeom>
          <a:solidFill>
            <a:srgbClr val="96E7C2"/>
          </a:solidFill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3034866" y="3516071"/>
            <a:ext cx="6120680" cy="307777"/>
          </a:xfrm>
          <a:prstGeom prst="rect">
            <a:avLst/>
          </a:prstGeom>
          <a:solidFill>
            <a:srgbClr val="96E7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请在这里输入主题属性，以及图片地点的意义！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5807174" y="4869160"/>
            <a:ext cx="64847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"/>
          <p:cNvSpPr txBox="1"/>
          <p:nvPr/>
        </p:nvSpPr>
        <p:spPr>
          <a:xfrm>
            <a:off x="2962857" y="3880732"/>
            <a:ext cx="5976665" cy="1061829"/>
          </a:xfrm>
          <a:prstGeom prst="rect">
            <a:avLst/>
          </a:prstGeom>
          <a:solidFill>
            <a:srgbClr val="96E7C2"/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200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分钟之内。</a:t>
            </a:r>
          </a:p>
        </p:txBody>
      </p:sp>
      <p:grpSp>
        <p:nvGrpSpPr>
          <p:cNvPr id="20" name="Group 8"/>
          <p:cNvGrpSpPr/>
          <p:nvPr/>
        </p:nvGrpSpPr>
        <p:grpSpPr bwMode="auto">
          <a:xfrm>
            <a:off x="10642241" y="5302405"/>
            <a:ext cx="1224136" cy="1224136"/>
            <a:chOff x="0" y="0"/>
            <a:chExt cx="2101515" cy="2101515"/>
          </a:xfrm>
          <a:solidFill>
            <a:srgbClr val="96E7C2"/>
          </a:solidFill>
          <a:effectLst>
            <a:outerShdw blurRad="3175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椭圆 3"/>
            <p:cNvSpPr>
              <a:spLocks noChangeArrowheads="1"/>
            </p:cNvSpPr>
            <p:nvPr/>
          </p:nvSpPr>
          <p:spPr bwMode="auto">
            <a:xfrm>
              <a:off x="0" y="0"/>
              <a:ext cx="2101515" cy="21015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2" name="同心圆 11"/>
            <p:cNvSpPr>
              <a:spLocks noChangeArrowheads="1"/>
            </p:cNvSpPr>
            <p:nvPr/>
          </p:nvSpPr>
          <p:spPr bwMode="auto">
            <a:xfrm>
              <a:off x="79987" y="80731"/>
              <a:ext cx="1941540" cy="1941540"/>
            </a:xfrm>
            <a:custGeom>
              <a:avLst/>
              <a:gdLst>
                <a:gd name="G0" fmla="+- 206 0 0"/>
                <a:gd name="G1" fmla="+- 21600 0 206"/>
                <a:gd name="G2" fmla="+- 21600 0 20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06" y="10800"/>
                  </a:moveTo>
                  <a:cubicBezTo>
                    <a:pt x="206" y="16651"/>
                    <a:pt x="4949" y="21394"/>
                    <a:pt x="10800" y="21394"/>
                  </a:cubicBezTo>
                  <a:cubicBezTo>
                    <a:pt x="16651" y="21394"/>
                    <a:pt x="21394" y="16651"/>
                    <a:pt x="21394" y="10800"/>
                  </a:cubicBezTo>
                  <a:cubicBezTo>
                    <a:pt x="21394" y="4949"/>
                    <a:pt x="16651" y="206"/>
                    <a:pt x="10800" y="206"/>
                  </a:cubicBezTo>
                  <a:cubicBezTo>
                    <a:pt x="4949" y="206"/>
                    <a:pt x="206" y="4949"/>
                    <a:pt x="206" y="10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cs typeface="+mn-ea"/>
                <a:sym typeface="+mn-lt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528707" y="5600852"/>
            <a:ext cx="140967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8F8F8"/>
                </a:solidFill>
                <a:cs typeface="+mn-ea"/>
                <a:sym typeface="+mn-lt"/>
              </a:rPr>
              <a:t>2020</a:t>
            </a:r>
            <a:endParaRPr lang="zh-CN" altLang="en-US" sz="32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49">
        <p:random/>
      </p:transition>
    </mc:Choice>
    <mc:Fallback xmlns="">
      <p:transition spd="slow" advTm="124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/>
      <p:bldP spid="15" grpId="0" animBg="1"/>
      <p:bldP spid="16" grpId="0" bldLvl="0" animBg="1"/>
      <p:bldP spid="17" grpId="0" bldLvl="0" animBg="1"/>
      <p:bldP spid="19" grpId="0" bldLvl="0" animBg="1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1773610" y="-76200"/>
            <a:ext cx="2472120" cy="3729608"/>
          </a:xfrm>
          <a:prstGeom prst="parallelogram">
            <a:avLst>
              <a:gd name="adj" fmla="val 36770"/>
            </a:avLst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59"/>
          <p:cNvSpPr>
            <a:spLocks noChangeArrowheads="1"/>
          </p:cNvSpPr>
          <p:nvPr/>
        </p:nvSpPr>
        <p:spPr bwMode="auto">
          <a:xfrm flipH="1">
            <a:off x="-341014" y="274290"/>
            <a:ext cx="504056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99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19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endParaRPr lang="en-US" altLang="zh-CN" sz="1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64"/>
          <p:cNvSpPr>
            <a:spLocks noChangeArrowheads="1"/>
          </p:cNvSpPr>
          <p:nvPr/>
        </p:nvSpPr>
        <p:spPr bwMode="auto">
          <a:xfrm>
            <a:off x="4203136" y="1366293"/>
            <a:ext cx="4043094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54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添加文字</a:t>
            </a:r>
            <a:endParaRPr lang="en-US" altLang="zh-CN" sz="5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Hometown Scenery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1038285" y="6413266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- 12 -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56326" y="0"/>
            <a:ext cx="734087" cy="2732586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3" t="64652"/>
          <a:stretch>
            <a:fillRect/>
          </a:stretch>
        </p:blipFill>
        <p:spPr>
          <a:xfrm>
            <a:off x="4704804" y="3395836"/>
            <a:ext cx="5103733" cy="2710635"/>
          </a:xfrm>
          <a:prstGeom prst="rect">
            <a:avLst/>
          </a:prstGeom>
        </p:spPr>
      </p:pic>
      <p:sp>
        <p:nvSpPr>
          <p:cNvPr id="12" name="TextBox 59"/>
          <p:cNvSpPr>
            <a:spLocks noChangeArrowheads="1"/>
          </p:cNvSpPr>
          <p:nvPr/>
        </p:nvSpPr>
        <p:spPr bwMode="auto">
          <a:xfrm flipH="1">
            <a:off x="11247305" y="1848014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12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44">
        <p:random/>
      </p:transition>
    </mc:Choice>
    <mc:Fallback xmlns="">
      <p:transition spd="slow" advTm="114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9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745134" y="134883"/>
            <a:ext cx="288032" cy="288032"/>
            <a:chOff x="624979" y="908720"/>
            <a:chExt cx="288032" cy="28803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59"/>
          <p:cNvSpPr>
            <a:spLocks noChangeArrowheads="1"/>
          </p:cNvSpPr>
          <p:nvPr/>
        </p:nvSpPr>
        <p:spPr bwMode="auto">
          <a:xfrm flipH="1">
            <a:off x="6165715" y="78844"/>
            <a:ext cx="1944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52" r="24527"/>
          <a:stretch>
            <a:fillRect/>
          </a:stretch>
        </p:blipFill>
        <p:spPr>
          <a:xfrm>
            <a:off x="834095" y="630495"/>
            <a:ext cx="4613038" cy="559701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1567815" y="0"/>
            <a:ext cx="622598" cy="2672916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Box 59"/>
          <p:cNvSpPr>
            <a:spLocks noChangeArrowheads="1"/>
          </p:cNvSpPr>
          <p:nvPr/>
        </p:nvSpPr>
        <p:spPr bwMode="auto">
          <a:xfrm flipH="1">
            <a:off x="11254309" y="1988840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13 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5734097" y="1188621"/>
            <a:ext cx="481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96E7C2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21" name="TextBox 7"/>
          <p:cNvSpPr>
            <a:spLocks noChangeArrowheads="1"/>
          </p:cNvSpPr>
          <p:nvPr/>
        </p:nvSpPr>
        <p:spPr bwMode="auto">
          <a:xfrm>
            <a:off x="5806105" y="2340749"/>
            <a:ext cx="61206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96E7C2"/>
                </a:solidFill>
                <a:cs typeface="+mn-ea"/>
                <a:sym typeface="+mn-lt"/>
              </a:rPr>
              <a:t>请在这里输入主题属性，以及图片地点的意义！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5806105" y="2772797"/>
            <a:ext cx="59766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1"/>
          <p:cNvSpPr txBox="1"/>
          <p:nvPr/>
        </p:nvSpPr>
        <p:spPr>
          <a:xfrm>
            <a:off x="5734096" y="2848920"/>
            <a:ext cx="6192689" cy="616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gray">
          <a:xfrm>
            <a:off x="5734097" y="3744905"/>
            <a:ext cx="1944216" cy="400110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Rectangle 5"/>
          <p:cNvSpPr/>
          <p:nvPr/>
        </p:nvSpPr>
        <p:spPr bwMode="auto">
          <a:xfrm>
            <a:off x="5807603" y="4224062"/>
            <a:ext cx="5975165" cy="106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gray">
          <a:xfrm>
            <a:off x="5734098" y="4933037"/>
            <a:ext cx="1944216" cy="400110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Rectangle 5"/>
          <p:cNvSpPr/>
          <p:nvPr/>
        </p:nvSpPr>
        <p:spPr bwMode="auto">
          <a:xfrm>
            <a:off x="5807604" y="5412194"/>
            <a:ext cx="5975165" cy="70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77">
        <p:random/>
      </p:transition>
    </mc:Choice>
    <mc:Fallback xmlns="">
      <p:transition spd="slow" advTm="117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 bldLvl="0" animBg="1"/>
      <p:bldP spid="20" grpId="0"/>
      <p:bldP spid="21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567815" y="0"/>
            <a:ext cx="622598" cy="2672916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0310847" y="2979329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14 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78081" y="100663"/>
            <a:ext cx="288032" cy="288032"/>
            <a:chOff x="624979" y="908720"/>
            <a:chExt cx="288032" cy="28803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59"/>
          <p:cNvSpPr>
            <a:spLocks noChangeArrowheads="1"/>
          </p:cNvSpPr>
          <p:nvPr/>
        </p:nvSpPr>
        <p:spPr bwMode="auto">
          <a:xfrm flipH="1">
            <a:off x="1198662" y="44624"/>
            <a:ext cx="1944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389211" y="3706462"/>
            <a:ext cx="2592288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1859322" y="3792261"/>
            <a:ext cx="18002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添加标题文字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gray">
          <a:xfrm>
            <a:off x="1659819" y="4362998"/>
            <a:ext cx="1710952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字以内。</a:t>
            </a:r>
            <a:endParaRPr lang="zh-CN" altLang="en-US" sz="1200" dirty="0">
              <a:solidFill>
                <a:srgbClr val="948A5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137746" y="3706462"/>
            <a:ext cx="2592288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文本框 9"/>
          <p:cNvSpPr txBox="1"/>
          <p:nvPr/>
        </p:nvSpPr>
        <p:spPr>
          <a:xfrm>
            <a:off x="5544897" y="3774522"/>
            <a:ext cx="18002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添加标题文字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gray">
          <a:xfrm>
            <a:off x="5414302" y="4282526"/>
            <a:ext cx="1710952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字以内。</a:t>
            </a:r>
            <a:endParaRPr lang="zh-CN" altLang="en-US" sz="1200" dirty="0">
              <a:solidFill>
                <a:srgbClr val="948A5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886280" y="3706462"/>
            <a:ext cx="2592288" cy="50405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文本框 9"/>
          <p:cNvSpPr txBox="1"/>
          <p:nvPr/>
        </p:nvSpPr>
        <p:spPr>
          <a:xfrm>
            <a:off x="9430991" y="3792261"/>
            <a:ext cx="18002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/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添加标题文字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gray">
          <a:xfrm>
            <a:off x="9248057" y="4362998"/>
            <a:ext cx="1710952" cy="177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字以内。</a:t>
            </a:r>
            <a:endParaRPr lang="zh-CN" altLang="en-US" sz="1200" dirty="0">
              <a:solidFill>
                <a:srgbClr val="948A54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3" t="64652"/>
          <a:stretch>
            <a:fillRect/>
          </a:stretch>
        </p:blipFill>
        <p:spPr>
          <a:xfrm>
            <a:off x="3821201" y="793091"/>
            <a:ext cx="5103733" cy="2710635"/>
          </a:xfrm>
          <a:prstGeom prst="rect">
            <a:avLst/>
          </a:prstGeom>
        </p:spPr>
      </p:pic>
      <p:sp>
        <p:nvSpPr>
          <p:cNvPr id="23" name="TextBox 59"/>
          <p:cNvSpPr>
            <a:spLocks noChangeArrowheads="1"/>
          </p:cNvSpPr>
          <p:nvPr/>
        </p:nvSpPr>
        <p:spPr bwMode="auto">
          <a:xfrm flipH="1">
            <a:off x="11254309" y="1988840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14 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35">
        <p:random/>
      </p:transition>
    </mc:Choice>
    <mc:Fallback xmlns="">
      <p:transition spd="slow" advTm="1335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1547041" y="852216"/>
            <a:ext cx="1137600" cy="1136623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添加标题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78081" y="100663"/>
            <a:ext cx="288032" cy="288032"/>
            <a:chOff x="624979" y="908720"/>
            <a:chExt cx="288032" cy="28803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59"/>
          <p:cNvSpPr>
            <a:spLocks noChangeArrowheads="1"/>
          </p:cNvSpPr>
          <p:nvPr/>
        </p:nvSpPr>
        <p:spPr bwMode="auto">
          <a:xfrm flipH="1">
            <a:off x="1198662" y="44624"/>
            <a:ext cx="1944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567815" y="0"/>
            <a:ext cx="622598" cy="2672916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Oval 9"/>
          <p:cNvSpPr>
            <a:spLocks noChangeArrowheads="1"/>
          </p:cNvSpPr>
          <p:nvPr/>
        </p:nvSpPr>
        <p:spPr bwMode="auto">
          <a:xfrm>
            <a:off x="5263420" y="852217"/>
            <a:ext cx="1135698" cy="1136623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26" name="Oval 11"/>
          <p:cNvSpPr>
            <a:spLocks noChangeArrowheads="1"/>
          </p:cNvSpPr>
          <p:nvPr/>
        </p:nvSpPr>
        <p:spPr bwMode="auto">
          <a:xfrm>
            <a:off x="8883476" y="864674"/>
            <a:ext cx="1135698" cy="1136623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916" tIns="51458" rIns="102916" bIns="51458" rtlCol="0" anchor="ctr"/>
          <a:lstStyle/>
          <a:p>
            <a:pPr algn="ctr"/>
            <a:r>
              <a:rPr lang="zh-CN" altLang="en-US" b="1" dirty="0">
                <a:cs typeface="+mn-ea"/>
                <a:sym typeface="+mn-lt"/>
              </a:rPr>
              <a:t>添加标题</a:t>
            </a:r>
          </a:p>
        </p:txBody>
      </p:sp>
      <p:sp>
        <p:nvSpPr>
          <p:cNvPr id="27" name="矩形 30"/>
          <p:cNvSpPr>
            <a:spLocks noChangeArrowheads="1"/>
          </p:cNvSpPr>
          <p:nvPr/>
        </p:nvSpPr>
        <p:spPr bwMode="auto">
          <a:xfrm>
            <a:off x="707501" y="4581128"/>
            <a:ext cx="2511195" cy="8129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852" tIns="45926" rIns="91852" bIns="4592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4316986" y="4581128"/>
            <a:ext cx="2511195" cy="8129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852" tIns="45926" rIns="91852" bIns="4592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9" name="矩形 30"/>
          <p:cNvSpPr>
            <a:spLocks noChangeArrowheads="1"/>
          </p:cNvSpPr>
          <p:nvPr/>
        </p:nvSpPr>
        <p:spPr bwMode="auto">
          <a:xfrm>
            <a:off x="8349434" y="4581128"/>
            <a:ext cx="2511195" cy="8129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852" tIns="45926" rIns="91852" bIns="45926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1254309" y="1988840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15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3" t="64652"/>
          <a:stretch>
            <a:fillRect/>
          </a:stretch>
        </p:blipFill>
        <p:spPr>
          <a:xfrm>
            <a:off x="509738" y="1988839"/>
            <a:ext cx="3411855" cy="208113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3" t="64652"/>
          <a:stretch>
            <a:fillRect/>
          </a:stretch>
        </p:blipFill>
        <p:spPr>
          <a:xfrm>
            <a:off x="7860710" y="1988839"/>
            <a:ext cx="3411855" cy="208113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3" t="64652"/>
          <a:stretch>
            <a:fillRect/>
          </a:stretch>
        </p:blipFill>
        <p:spPr>
          <a:xfrm>
            <a:off x="4185224" y="1988839"/>
            <a:ext cx="3411855" cy="2081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42">
        <p:random/>
      </p:transition>
    </mc:Choice>
    <mc:Fallback xmlns="">
      <p:transition spd="slow" advTm="1342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2" grpId="0"/>
      <p:bldP spid="6" grpId="0" bldLvl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1773610" y="-76200"/>
            <a:ext cx="2472120" cy="3729608"/>
          </a:xfrm>
          <a:prstGeom prst="parallelogram">
            <a:avLst>
              <a:gd name="adj" fmla="val 36770"/>
            </a:avLst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59"/>
          <p:cNvSpPr>
            <a:spLocks noChangeArrowheads="1"/>
          </p:cNvSpPr>
          <p:nvPr/>
        </p:nvSpPr>
        <p:spPr bwMode="auto">
          <a:xfrm flipH="1">
            <a:off x="-341014" y="274290"/>
            <a:ext cx="504056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99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19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</a:t>
            </a:r>
            <a:endParaRPr lang="en-US" altLang="zh-CN" sz="1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64"/>
          <p:cNvSpPr>
            <a:spLocks noChangeArrowheads="1"/>
          </p:cNvSpPr>
          <p:nvPr/>
        </p:nvSpPr>
        <p:spPr bwMode="auto">
          <a:xfrm>
            <a:off x="4203136" y="1366293"/>
            <a:ext cx="4043094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54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添加文字</a:t>
            </a:r>
            <a:endParaRPr lang="en-US" altLang="zh-CN" sz="5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Hometown Scenery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1038285" y="6413266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- 16 -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56326" y="0"/>
            <a:ext cx="734087" cy="2732586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3" t="64652"/>
          <a:stretch>
            <a:fillRect/>
          </a:stretch>
        </p:blipFill>
        <p:spPr>
          <a:xfrm>
            <a:off x="4704804" y="3395836"/>
            <a:ext cx="5103733" cy="2710635"/>
          </a:xfrm>
          <a:prstGeom prst="rect">
            <a:avLst/>
          </a:prstGeom>
        </p:spPr>
      </p:pic>
      <p:sp>
        <p:nvSpPr>
          <p:cNvPr id="12" name="TextBox 59"/>
          <p:cNvSpPr>
            <a:spLocks noChangeArrowheads="1"/>
          </p:cNvSpPr>
          <p:nvPr/>
        </p:nvSpPr>
        <p:spPr bwMode="auto">
          <a:xfrm flipH="1">
            <a:off x="11247305" y="1848014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16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44">
        <p:random/>
      </p:transition>
    </mc:Choice>
    <mc:Fallback xmlns="">
      <p:transition spd="slow" advTm="114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9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495806" y="0"/>
            <a:ext cx="684105" cy="2672916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1243808" y="1988840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17 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78081" y="100663"/>
            <a:ext cx="288032" cy="288032"/>
            <a:chOff x="624979" y="908720"/>
            <a:chExt cx="288032" cy="28803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59"/>
          <p:cNvSpPr>
            <a:spLocks noChangeArrowheads="1"/>
          </p:cNvSpPr>
          <p:nvPr/>
        </p:nvSpPr>
        <p:spPr bwMode="auto">
          <a:xfrm flipH="1">
            <a:off x="1198662" y="44624"/>
            <a:ext cx="1944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平行四边形 24"/>
          <p:cNvSpPr/>
          <p:nvPr/>
        </p:nvSpPr>
        <p:spPr>
          <a:xfrm>
            <a:off x="1992776" y="0"/>
            <a:ext cx="9097516" cy="6858000"/>
          </a:xfrm>
          <a:prstGeom prst="parallelogram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-83108" y="4908431"/>
            <a:ext cx="2448272" cy="50405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540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文本框 9"/>
          <p:cNvSpPr txBox="1"/>
          <p:nvPr/>
        </p:nvSpPr>
        <p:spPr>
          <a:xfrm>
            <a:off x="132916" y="4941168"/>
            <a:ext cx="2088232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lvl="1" algn="ctr"/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添加标题名称</a:t>
            </a:r>
          </a:p>
        </p:txBody>
      </p:sp>
      <p:sp>
        <p:nvSpPr>
          <p:cNvPr id="29" name="矩形 47"/>
          <p:cNvSpPr>
            <a:spLocks noChangeArrowheads="1"/>
          </p:cNvSpPr>
          <p:nvPr/>
        </p:nvSpPr>
        <p:spPr bwMode="auto">
          <a:xfrm>
            <a:off x="3221360" y="1580030"/>
            <a:ext cx="7056784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字以内。</a:t>
            </a:r>
            <a:endParaRPr lang="en-US" altLang="zh-CN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3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字以内。</a:t>
            </a:r>
          </a:p>
          <a:p>
            <a:pPr>
              <a:lnSpc>
                <a:spcPct val="130000"/>
              </a:lnSpc>
              <a:spcBef>
                <a:spcPct val="0"/>
              </a:spcBef>
            </a:pP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3" t="64652"/>
          <a:stretch>
            <a:fillRect/>
          </a:stretch>
        </p:blipFill>
        <p:spPr>
          <a:xfrm>
            <a:off x="2915803" y="3176734"/>
            <a:ext cx="6358805" cy="3377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71">
        <p:random/>
      </p:transition>
    </mc:Choice>
    <mc:Fallback xmlns="">
      <p:transition spd="slow" advTm="1271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/>
      <p:bldP spid="25" grpId="0" bldLvl="0" animBg="1"/>
      <p:bldP spid="27" grpId="0" animBg="1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折角 12"/>
          <p:cNvSpPr/>
          <p:nvPr/>
        </p:nvSpPr>
        <p:spPr>
          <a:xfrm>
            <a:off x="8061979" y="2636006"/>
            <a:ext cx="3178276" cy="3801467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: 折角 13"/>
          <p:cNvSpPr/>
          <p:nvPr/>
        </p:nvSpPr>
        <p:spPr>
          <a:xfrm>
            <a:off x="422784" y="1722034"/>
            <a:ext cx="3178276" cy="3801467"/>
          </a:xfrm>
          <a:prstGeom prst="foldedCorner">
            <a:avLst/>
          </a:prstGeom>
          <a:solidFill>
            <a:schemeClr val="bg1"/>
          </a:solidFill>
          <a:ln>
            <a:noFill/>
          </a:ln>
          <a:effectLst>
            <a:outerShdw blurRad="2540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60715" r="-147" b="1785"/>
          <a:stretch>
            <a:fillRect/>
          </a:stretch>
        </p:blipFill>
        <p:spPr>
          <a:xfrm>
            <a:off x="780371" y="2424248"/>
            <a:ext cx="2729893" cy="15355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1539313" y="0"/>
            <a:ext cx="644498" cy="2672916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1247707" y="1988840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18 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61509" y="188766"/>
            <a:ext cx="288032" cy="288032"/>
            <a:chOff x="624979" y="908720"/>
            <a:chExt cx="288032" cy="28803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59"/>
          <p:cNvSpPr>
            <a:spLocks noChangeArrowheads="1"/>
          </p:cNvSpPr>
          <p:nvPr/>
        </p:nvSpPr>
        <p:spPr bwMode="auto">
          <a:xfrm flipH="1">
            <a:off x="1182090" y="132727"/>
            <a:ext cx="1944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: 折角 16"/>
          <p:cNvSpPr/>
          <p:nvPr/>
        </p:nvSpPr>
        <p:spPr>
          <a:xfrm>
            <a:off x="4050484" y="588558"/>
            <a:ext cx="3672408" cy="4392488"/>
          </a:xfrm>
          <a:prstGeom prst="foldedCorner">
            <a:avLst/>
          </a:prstGeom>
          <a:solidFill>
            <a:srgbClr val="96E7C2"/>
          </a:solidFill>
          <a:ln>
            <a:noFill/>
          </a:ln>
          <a:effectLst>
            <a:outerShdw blurRad="2540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47315" y="3728595"/>
            <a:ext cx="263535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99343" y="3172973"/>
            <a:ext cx="2131302" cy="494366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1869" y="4566955"/>
            <a:ext cx="263535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63897" y="4011333"/>
            <a:ext cx="2131302" cy="494366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B050"/>
                </a:solidFill>
                <a:cs typeface="+mn-ea"/>
                <a:sym typeface="+mn-lt"/>
              </a:rPr>
              <a:t>点击添加标题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450957" y="5480927"/>
            <a:ext cx="263535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02985" y="4925305"/>
            <a:ext cx="2131302" cy="494366"/>
          </a:xfrm>
          <a:prstGeom prst="rect">
            <a:avLst/>
          </a:prstGeom>
          <a:noFill/>
        </p:spPr>
        <p:txBody>
          <a:bodyPr wrap="square" t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solidFill>
                  <a:srgbClr val="00B050"/>
                </a:solidFill>
                <a:cs typeface="+mn-ea"/>
                <a:sym typeface="+mn-lt"/>
              </a:rPr>
              <a:t>点击添加标题</a:t>
            </a:r>
          </a:p>
        </p:txBody>
      </p:sp>
      <p:grpSp>
        <p:nvGrpSpPr>
          <p:cNvPr id="25" name="Group 8"/>
          <p:cNvGrpSpPr/>
          <p:nvPr/>
        </p:nvGrpSpPr>
        <p:grpSpPr bwMode="auto">
          <a:xfrm>
            <a:off x="5244807" y="55039"/>
            <a:ext cx="1224136" cy="1224136"/>
            <a:chOff x="0" y="0"/>
            <a:chExt cx="2101515" cy="2101515"/>
          </a:xfrm>
          <a:solidFill>
            <a:srgbClr val="96E7C2"/>
          </a:solidFill>
          <a:effectLst>
            <a:outerShdw blurRad="3175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椭圆 3"/>
            <p:cNvSpPr>
              <a:spLocks noChangeArrowheads="1"/>
            </p:cNvSpPr>
            <p:nvPr/>
          </p:nvSpPr>
          <p:spPr bwMode="auto">
            <a:xfrm>
              <a:off x="0" y="0"/>
              <a:ext cx="2101515" cy="21015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27" name="同心圆 11"/>
            <p:cNvSpPr>
              <a:spLocks noChangeArrowheads="1"/>
            </p:cNvSpPr>
            <p:nvPr/>
          </p:nvSpPr>
          <p:spPr bwMode="auto">
            <a:xfrm>
              <a:off x="79987" y="80731"/>
              <a:ext cx="1941540" cy="1941540"/>
            </a:xfrm>
            <a:custGeom>
              <a:avLst/>
              <a:gdLst>
                <a:gd name="G0" fmla="+- 206 0 0"/>
                <a:gd name="G1" fmla="+- 21600 0 206"/>
                <a:gd name="G2" fmla="+- 21600 0 20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06" y="10800"/>
                  </a:moveTo>
                  <a:cubicBezTo>
                    <a:pt x="206" y="16651"/>
                    <a:pt x="4949" y="21394"/>
                    <a:pt x="10800" y="21394"/>
                  </a:cubicBezTo>
                  <a:cubicBezTo>
                    <a:pt x="16651" y="21394"/>
                    <a:pt x="21394" y="16651"/>
                    <a:pt x="21394" y="10800"/>
                  </a:cubicBezTo>
                  <a:cubicBezTo>
                    <a:pt x="21394" y="4949"/>
                    <a:pt x="16651" y="206"/>
                    <a:pt x="10800" y="206"/>
                  </a:cubicBezTo>
                  <a:cubicBezTo>
                    <a:pt x="4949" y="206"/>
                    <a:pt x="206" y="4949"/>
                    <a:pt x="206" y="10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cs typeface="+mn-ea"/>
                <a:sym typeface="+mn-lt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268939" y="375076"/>
            <a:ext cx="117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8F8F8"/>
                </a:solidFill>
                <a:cs typeface="+mn-ea"/>
                <a:sym typeface="+mn-lt"/>
              </a:rPr>
              <a:t>A</a:t>
            </a:r>
            <a:endParaRPr lang="zh-CN" altLang="en-US" sz="32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grpSp>
        <p:nvGrpSpPr>
          <p:cNvPr id="29" name="Group 8"/>
          <p:cNvGrpSpPr/>
          <p:nvPr/>
        </p:nvGrpSpPr>
        <p:grpSpPr bwMode="auto">
          <a:xfrm>
            <a:off x="234859" y="1067389"/>
            <a:ext cx="1224136" cy="1224136"/>
            <a:chOff x="0" y="0"/>
            <a:chExt cx="2101515" cy="2101515"/>
          </a:xfrm>
          <a:solidFill>
            <a:srgbClr val="96E7C2"/>
          </a:solidFill>
          <a:effectLst>
            <a:outerShdw blurRad="3175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0" name="椭圆 3"/>
            <p:cNvSpPr>
              <a:spLocks noChangeArrowheads="1"/>
            </p:cNvSpPr>
            <p:nvPr/>
          </p:nvSpPr>
          <p:spPr bwMode="auto">
            <a:xfrm>
              <a:off x="0" y="0"/>
              <a:ext cx="2101515" cy="210151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1" name="同心圆 11"/>
            <p:cNvSpPr>
              <a:spLocks noChangeArrowheads="1"/>
            </p:cNvSpPr>
            <p:nvPr/>
          </p:nvSpPr>
          <p:spPr bwMode="auto">
            <a:xfrm>
              <a:off x="79987" y="80731"/>
              <a:ext cx="1941540" cy="1941540"/>
            </a:xfrm>
            <a:custGeom>
              <a:avLst/>
              <a:gdLst>
                <a:gd name="G0" fmla="+- 206 0 0"/>
                <a:gd name="G1" fmla="+- 21600 0 206"/>
                <a:gd name="G2" fmla="+- 21600 0 20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06" y="10800"/>
                  </a:moveTo>
                  <a:cubicBezTo>
                    <a:pt x="206" y="16651"/>
                    <a:pt x="4949" y="21394"/>
                    <a:pt x="10800" y="21394"/>
                  </a:cubicBezTo>
                  <a:cubicBezTo>
                    <a:pt x="16651" y="21394"/>
                    <a:pt x="21394" y="16651"/>
                    <a:pt x="21394" y="10800"/>
                  </a:cubicBezTo>
                  <a:cubicBezTo>
                    <a:pt x="21394" y="4949"/>
                    <a:pt x="16651" y="206"/>
                    <a:pt x="10800" y="206"/>
                  </a:cubicBezTo>
                  <a:cubicBezTo>
                    <a:pt x="4949" y="206"/>
                    <a:pt x="206" y="4949"/>
                    <a:pt x="206" y="108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>
                <a:cs typeface="+mn-ea"/>
                <a:sym typeface="+mn-lt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65341" y="1365836"/>
            <a:ext cx="117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8F8F8"/>
                </a:solidFill>
                <a:cs typeface="+mn-ea"/>
                <a:sym typeface="+mn-lt"/>
              </a:rPr>
              <a:t>B</a:t>
            </a:r>
            <a:endParaRPr lang="zh-CN" altLang="en-US" sz="32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grpSp>
        <p:nvGrpSpPr>
          <p:cNvPr id="33" name="Group 8"/>
          <p:cNvGrpSpPr/>
          <p:nvPr/>
        </p:nvGrpSpPr>
        <p:grpSpPr bwMode="auto">
          <a:xfrm>
            <a:off x="10510251" y="1972977"/>
            <a:ext cx="1224136" cy="1224136"/>
            <a:chOff x="0" y="0"/>
            <a:chExt cx="2101515" cy="2101515"/>
          </a:xfrm>
          <a:solidFill>
            <a:srgbClr val="96E7C2"/>
          </a:solidFill>
          <a:effectLst>
            <a:outerShdw blurRad="317500" dist="1016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椭圆 3"/>
            <p:cNvSpPr>
              <a:spLocks noChangeArrowheads="1"/>
            </p:cNvSpPr>
            <p:nvPr/>
          </p:nvSpPr>
          <p:spPr bwMode="auto">
            <a:xfrm>
              <a:off x="0" y="0"/>
              <a:ext cx="2101515" cy="210151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5" name="同心圆 11"/>
            <p:cNvSpPr>
              <a:spLocks noChangeArrowheads="1"/>
            </p:cNvSpPr>
            <p:nvPr/>
          </p:nvSpPr>
          <p:spPr bwMode="auto">
            <a:xfrm>
              <a:off x="79987" y="80731"/>
              <a:ext cx="1941540" cy="1941540"/>
            </a:xfrm>
            <a:custGeom>
              <a:avLst/>
              <a:gdLst>
                <a:gd name="G0" fmla="+- 206 0 0"/>
                <a:gd name="G1" fmla="+- 21600 0 206"/>
                <a:gd name="G2" fmla="+- 21600 0 206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06" y="10800"/>
                  </a:moveTo>
                  <a:cubicBezTo>
                    <a:pt x="206" y="16651"/>
                    <a:pt x="4949" y="21394"/>
                    <a:pt x="10800" y="21394"/>
                  </a:cubicBezTo>
                  <a:cubicBezTo>
                    <a:pt x="16651" y="21394"/>
                    <a:pt x="21394" y="16651"/>
                    <a:pt x="21394" y="10800"/>
                  </a:cubicBezTo>
                  <a:cubicBezTo>
                    <a:pt x="21394" y="4949"/>
                    <a:pt x="16651" y="206"/>
                    <a:pt x="10800" y="206"/>
                  </a:cubicBezTo>
                  <a:cubicBezTo>
                    <a:pt x="4949" y="206"/>
                    <a:pt x="206" y="4949"/>
                    <a:pt x="206" y="1080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 lang="zh-CN" altLang="zh-CN">
                <a:cs typeface="+mn-ea"/>
                <a:sym typeface="+mn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0540733" y="2271424"/>
            <a:ext cx="1177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8F8F8"/>
                </a:solidFill>
                <a:cs typeface="+mn-ea"/>
                <a:sym typeface="+mn-lt"/>
              </a:rPr>
              <a:t>C</a:t>
            </a:r>
            <a:endParaRPr lang="zh-CN" altLang="en-US" sz="3200" b="1" dirty="0">
              <a:solidFill>
                <a:srgbClr val="F8F8F8"/>
              </a:solidFill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60715" r="-147" b="1785"/>
          <a:stretch>
            <a:fillRect/>
          </a:stretch>
        </p:blipFill>
        <p:spPr>
          <a:xfrm>
            <a:off x="8348506" y="3228276"/>
            <a:ext cx="2729893" cy="153556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60715" r="-147" b="1785"/>
          <a:stretch>
            <a:fillRect/>
          </a:stretch>
        </p:blipFill>
        <p:spPr>
          <a:xfrm>
            <a:off x="4291923" y="1381133"/>
            <a:ext cx="3146347" cy="1769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18">
        <p:random/>
      </p:transition>
    </mc:Choice>
    <mc:Fallback xmlns="">
      <p:transition spd="slow" advTm="121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bldLvl="0" animBg="1"/>
      <p:bldP spid="12" grpId="0"/>
      <p:bldP spid="17" grpId="0" bldLvl="0" animBg="1"/>
      <p:bldP spid="19" grpId="0"/>
      <p:bldP spid="20" grpId="0"/>
      <p:bldP spid="21" grpId="0"/>
      <p:bldP spid="22" grpId="0"/>
      <p:bldP spid="23" grpId="0"/>
      <p:bldP spid="24" grpId="0"/>
      <p:bldP spid="28" grpId="0"/>
      <p:bldP spid="32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567815" y="-24992"/>
            <a:ext cx="622598" cy="2672916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1254309" y="1963848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19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78081" y="100663"/>
            <a:ext cx="288032" cy="288032"/>
            <a:chOff x="624979" y="908720"/>
            <a:chExt cx="288032" cy="28803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59"/>
          <p:cNvSpPr>
            <a:spLocks noChangeArrowheads="1"/>
          </p:cNvSpPr>
          <p:nvPr/>
        </p:nvSpPr>
        <p:spPr bwMode="auto">
          <a:xfrm flipH="1">
            <a:off x="1198662" y="44624"/>
            <a:ext cx="1944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85711" y="3343645"/>
            <a:ext cx="6484766" cy="720080"/>
          </a:xfrm>
          <a:prstGeom prst="rect">
            <a:avLst/>
          </a:prstGeom>
          <a:solidFill>
            <a:srgbClr val="96E7C2"/>
          </a:solidFill>
          <a:ln>
            <a:noFill/>
          </a:ln>
          <a:effectLst>
            <a:outerShdw blurRad="3556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26194" y="4076862"/>
            <a:ext cx="4819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rgbClr val="96E7C2"/>
                </a:solidFill>
                <a:cs typeface="+mn-ea"/>
                <a:sym typeface="+mn-lt"/>
              </a:rPr>
              <a:t>添加标题</a:t>
            </a:r>
          </a:p>
        </p:txBody>
      </p:sp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1098202" y="5228990"/>
            <a:ext cx="61206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00B050"/>
                </a:solidFill>
                <a:cs typeface="+mn-ea"/>
                <a:sym typeface="+mn-lt"/>
              </a:rPr>
              <a:t>请在这里输入主题属性，以及图片地点的意义！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098202" y="5608775"/>
            <a:ext cx="6484766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"/>
          <p:cNvSpPr txBox="1"/>
          <p:nvPr/>
        </p:nvSpPr>
        <p:spPr>
          <a:xfrm>
            <a:off x="1026193" y="5737161"/>
            <a:ext cx="7445277" cy="703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  <a:endParaRPr lang="en-US" altLang="zh-CN" sz="14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gray">
          <a:xfrm>
            <a:off x="7907549" y="2084860"/>
            <a:ext cx="1944216" cy="400110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Rectangle 5"/>
          <p:cNvSpPr/>
          <p:nvPr/>
        </p:nvSpPr>
        <p:spPr bwMode="auto">
          <a:xfrm>
            <a:off x="7981056" y="2564017"/>
            <a:ext cx="3958942" cy="106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gray">
          <a:xfrm>
            <a:off x="7907549" y="3669036"/>
            <a:ext cx="1944216" cy="400110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7981056" y="4148193"/>
            <a:ext cx="3958942" cy="106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60715" r="-147" b="1785"/>
          <a:stretch>
            <a:fillRect/>
          </a:stretch>
        </p:blipFill>
        <p:spPr>
          <a:xfrm>
            <a:off x="1411449" y="693829"/>
            <a:ext cx="4278031" cy="2406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557">
        <p:random/>
      </p:transition>
    </mc:Choice>
    <mc:Fallback xmlns="">
      <p:transition spd="slow" advTm="155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/>
      <p:bldP spid="13" grpId="0" bldLvl="0" animBg="1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1456326" y="0"/>
            <a:ext cx="734087" cy="2732586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TextBox 59"/>
          <p:cNvSpPr>
            <a:spLocks noChangeArrowheads="1"/>
          </p:cNvSpPr>
          <p:nvPr/>
        </p:nvSpPr>
        <p:spPr bwMode="auto">
          <a:xfrm flipH="1">
            <a:off x="11247305" y="1831813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02 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035896" y="155267"/>
            <a:ext cx="288032" cy="288032"/>
            <a:chOff x="624979" y="908720"/>
            <a:chExt cx="288032" cy="288032"/>
          </a:xfrm>
        </p:grpSpPr>
        <p:cxnSp>
          <p:nvCxnSpPr>
            <p:cNvPr id="31" name="直接连接符 30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59"/>
          <p:cNvSpPr>
            <a:spLocks noChangeArrowheads="1"/>
          </p:cNvSpPr>
          <p:nvPr/>
        </p:nvSpPr>
        <p:spPr bwMode="auto">
          <a:xfrm flipH="1">
            <a:off x="7088325" y="459268"/>
            <a:ext cx="48965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目录 </a:t>
            </a:r>
            <a:r>
              <a:rPr lang="en-US" altLang="zh-CN" sz="28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 Contents</a:t>
            </a:r>
          </a:p>
        </p:txBody>
      </p:sp>
      <p:sp>
        <p:nvSpPr>
          <p:cNvPr id="17" name="矩形 16"/>
          <p:cNvSpPr/>
          <p:nvPr/>
        </p:nvSpPr>
        <p:spPr>
          <a:xfrm rot="13481922">
            <a:off x="8512564" y="2440214"/>
            <a:ext cx="181429" cy="1814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026645" y="2329270"/>
            <a:ext cx="1994967" cy="399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b="1" kern="100" spc="600" dirty="0">
                <a:cs typeface="+mn-ea"/>
                <a:sym typeface="+mn-lt"/>
              </a:rPr>
              <a:t>第一部分</a:t>
            </a:r>
            <a:endParaRPr lang="zh-CN" altLang="en-US" b="1" spc="600" dirty="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 rot="13481922">
            <a:off x="8512564" y="3226057"/>
            <a:ext cx="181429" cy="1814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9026645" y="3115113"/>
            <a:ext cx="1994967" cy="399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b="1" kern="100" spc="600" dirty="0">
                <a:cs typeface="+mn-ea"/>
                <a:sym typeface="+mn-lt"/>
              </a:rPr>
              <a:t>第二部分</a:t>
            </a:r>
            <a:endParaRPr lang="zh-CN" altLang="en-US" b="1" spc="6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 rot="13481922">
            <a:off x="8512564" y="4011900"/>
            <a:ext cx="181429" cy="1814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9026645" y="3900956"/>
            <a:ext cx="1994967" cy="399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b="1" kern="100" spc="600" dirty="0">
                <a:cs typeface="+mn-ea"/>
                <a:sym typeface="+mn-lt"/>
              </a:rPr>
              <a:t>第三部分</a:t>
            </a:r>
            <a:endParaRPr lang="zh-CN" altLang="en-US" b="1" spc="600" dirty="0"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 rot="13481922">
            <a:off x="8512564" y="4797744"/>
            <a:ext cx="181429" cy="1814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026645" y="4686800"/>
            <a:ext cx="1994967" cy="399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zh-CN" altLang="en-US" b="1" kern="100" spc="600" dirty="0">
                <a:cs typeface="+mn-ea"/>
                <a:sym typeface="+mn-lt"/>
              </a:rPr>
              <a:t>第四部分</a:t>
            </a:r>
            <a:endParaRPr lang="zh-CN" altLang="en-US" b="1" spc="600" dirty="0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3" t="64652"/>
          <a:stretch>
            <a:fillRect/>
          </a:stretch>
        </p:blipFill>
        <p:spPr>
          <a:xfrm>
            <a:off x="471006" y="1366293"/>
            <a:ext cx="7691766" cy="42070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40">
        <p:random/>
      </p:transition>
    </mc:Choice>
    <mc:Fallback xmlns="">
      <p:transition spd="slow" advTm="104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34" grpId="0"/>
      <p:bldP spid="17" grpId="0" bldLvl="0" animBg="1"/>
      <p:bldP spid="18" grpId="0"/>
      <p:bldP spid="21" grpId="0" bldLvl="0" animBg="1"/>
      <p:bldP spid="22" grpId="0"/>
      <p:bldP spid="24" grpId="0" bldLvl="0" animBg="1"/>
      <p:bldP spid="25" grpId="0"/>
      <p:bldP spid="27" grpId="0" bldLvl="0" animBg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任意多边形: 形状 22"/>
          <p:cNvSpPr/>
          <p:nvPr/>
        </p:nvSpPr>
        <p:spPr>
          <a:xfrm>
            <a:off x="7499505" y="-1"/>
            <a:ext cx="3494179" cy="6856928"/>
          </a:xfrm>
          <a:custGeom>
            <a:avLst/>
            <a:gdLst>
              <a:gd name="connsiteX0" fmla="*/ 1747090 w 3494179"/>
              <a:gd name="connsiteY0" fmla="*/ 0 h 6856928"/>
              <a:gd name="connsiteX1" fmla="*/ 3485159 w 3494179"/>
              <a:gd name="connsiteY1" fmla="*/ 1568459 h 6856928"/>
              <a:gd name="connsiteX2" fmla="*/ 3490161 w 3494179"/>
              <a:gd name="connsiteY2" fmla="*/ 1667515 h 6856928"/>
              <a:gd name="connsiteX3" fmla="*/ 3494178 w 3494179"/>
              <a:gd name="connsiteY3" fmla="*/ 1667515 h 6856928"/>
              <a:gd name="connsiteX4" fmla="*/ 3494178 w 3494179"/>
              <a:gd name="connsiteY4" fmla="*/ 1747070 h 6856928"/>
              <a:gd name="connsiteX5" fmla="*/ 3494179 w 3494179"/>
              <a:gd name="connsiteY5" fmla="*/ 1747089 h 6856928"/>
              <a:gd name="connsiteX6" fmla="*/ 3494178 w 3494179"/>
              <a:gd name="connsiteY6" fmla="*/ 1747109 h 6856928"/>
              <a:gd name="connsiteX7" fmla="*/ 3494178 w 3494179"/>
              <a:gd name="connsiteY7" fmla="*/ 6856928 h 6856928"/>
              <a:gd name="connsiteX8" fmla="*/ 0 w 3494179"/>
              <a:gd name="connsiteY8" fmla="*/ 6856928 h 6856928"/>
              <a:gd name="connsiteX9" fmla="*/ 0 w 3494179"/>
              <a:gd name="connsiteY9" fmla="*/ 1667515 h 6856928"/>
              <a:gd name="connsiteX10" fmla="*/ 4019 w 3494179"/>
              <a:gd name="connsiteY10" fmla="*/ 1667515 h 6856928"/>
              <a:gd name="connsiteX11" fmla="*/ 9021 w 3494179"/>
              <a:gd name="connsiteY11" fmla="*/ 1568459 h 6856928"/>
              <a:gd name="connsiteX12" fmla="*/ 1747090 w 3494179"/>
              <a:gd name="connsiteY12" fmla="*/ 0 h 685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94179" h="6856928">
                <a:moveTo>
                  <a:pt x="1747090" y="0"/>
                </a:moveTo>
                <a:cubicBezTo>
                  <a:pt x="2651675" y="0"/>
                  <a:pt x="3395691" y="687479"/>
                  <a:pt x="3485159" y="1568459"/>
                </a:cubicBezTo>
                <a:lnTo>
                  <a:pt x="3490161" y="1667515"/>
                </a:lnTo>
                <a:lnTo>
                  <a:pt x="3494178" y="1667515"/>
                </a:lnTo>
                <a:lnTo>
                  <a:pt x="3494178" y="1747070"/>
                </a:lnTo>
                <a:lnTo>
                  <a:pt x="3494179" y="1747089"/>
                </a:lnTo>
                <a:lnTo>
                  <a:pt x="3494178" y="1747109"/>
                </a:lnTo>
                <a:lnTo>
                  <a:pt x="3494178" y="6856928"/>
                </a:lnTo>
                <a:lnTo>
                  <a:pt x="0" y="6856928"/>
                </a:lnTo>
                <a:lnTo>
                  <a:pt x="0" y="1667515"/>
                </a:lnTo>
                <a:lnTo>
                  <a:pt x="4019" y="1667515"/>
                </a:lnTo>
                <a:lnTo>
                  <a:pt x="9021" y="1568459"/>
                </a:lnTo>
                <a:cubicBezTo>
                  <a:pt x="98490" y="687479"/>
                  <a:pt x="842505" y="0"/>
                  <a:pt x="1747090" y="0"/>
                </a:cubicBezTo>
                <a:close/>
              </a:path>
            </a:pathLst>
          </a:cu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702722" y="4058609"/>
            <a:ext cx="492443" cy="25766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东风解冻，散而为雨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/>
          <a:srcRect t="1053" r="92617" b="2280"/>
          <a:stretch>
            <a:fillRect/>
          </a:stretch>
        </p:blipFill>
        <p:spPr>
          <a:xfrm>
            <a:off x="10768356" y="1073"/>
            <a:ext cx="228383" cy="685692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/>
          <a:srcRect t="1053" r="92617" b="2280"/>
          <a:stretch>
            <a:fillRect/>
          </a:stretch>
        </p:blipFill>
        <p:spPr>
          <a:xfrm>
            <a:off x="7750645" y="1073"/>
            <a:ext cx="228383" cy="6856927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 flipH="1">
            <a:off x="9922514" y="5660270"/>
            <a:ext cx="1082673" cy="11966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H="1">
            <a:off x="8268449" y="3335175"/>
            <a:ext cx="1082673" cy="11966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3"/>
          <a:stretch>
            <a:fillRect/>
          </a:stretch>
        </p:blipFill>
        <p:spPr>
          <a:xfrm>
            <a:off x="5980645" y="5066626"/>
            <a:ext cx="914410" cy="829253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286" y="-925704"/>
            <a:ext cx="4571570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1773610" y="-76200"/>
            <a:ext cx="2472120" cy="3729608"/>
          </a:xfrm>
          <a:prstGeom prst="parallelogram">
            <a:avLst>
              <a:gd name="adj" fmla="val 36770"/>
            </a:avLst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59"/>
          <p:cNvSpPr>
            <a:spLocks noChangeArrowheads="1"/>
          </p:cNvSpPr>
          <p:nvPr/>
        </p:nvSpPr>
        <p:spPr bwMode="auto">
          <a:xfrm flipH="1">
            <a:off x="-341014" y="274290"/>
            <a:ext cx="504056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99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19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endParaRPr lang="en-US" altLang="zh-CN" sz="1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64"/>
          <p:cNvSpPr>
            <a:spLocks noChangeArrowheads="1"/>
          </p:cNvSpPr>
          <p:nvPr/>
        </p:nvSpPr>
        <p:spPr bwMode="auto">
          <a:xfrm>
            <a:off x="4203136" y="1366293"/>
            <a:ext cx="4043094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54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添加文字</a:t>
            </a:r>
            <a:endParaRPr lang="en-US" altLang="zh-CN" sz="5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Hometown Scenery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1038285" y="6413266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- 03 -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56326" y="0"/>
            <a:ext cx="734087" cy="2732586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3" t="64652"/>
          <a:stretch>
            <a:fillRect/>
          </a:stretch>
        </p:blipFill>
        <p:spPr>
          <a:xfrm>
            <a:off x="4704804" y="3395836"/>
            <a:ext cx="5103733" cy="2710635"/>
          </a:xfrm>
          <a:prstGeom prst="rect">
            <a:avLst/>
          </a:prstGeom>
        </p:spPr>
      </p:pic>
      <p:sp>
        <p:nvSpPr>
          <p:cNvPr id="12" name="TextBox 59"/>
          <p:cNvSpPr>
            <a:spLocks noChangeArrowheads="1"/>
          </p:cNvSpPr>
          <p:nvPr/>
        </p:nvSpPr>
        <p:spPr bwMode="auto">
          <a:xfrm flipH="1">
            <a:off x="11247305" y="1848014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03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44">
        <p:random/>
      </p:transition>
    </mc:Choice>
    <mc:Fallback xmlns="">
      <p:transition spd="slow" advTm="114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1445717" y="-27012"/>
            <a:ext cx="734087" cy="2732586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6490262" y="2420077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04 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665792" y="130041"/>
            <a:ext cx="288032" cy="288032"/>
            <a:chOff x="624979" y="908720"/>
            <a:chExt cx="288032" cy="28803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59"/>
          <p:cNvSpPr>
            <a:spLocks noChangeArrowheads="1"/>
          </p:cNvSpPr>
          <p:nvPr/>
        </p:nvSpPr>
        <p:spPr bwMode="auto">
          <a:xfrm flipH="1">
            <a:off x="5086373" y="74002"/>
            <a:ext cx="1944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38918" y="4937408"/>
            <a:ext cx="6120680" cy="1127435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639762" y="5300015"/>
            <a:ext cx="5688632" cy="3365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2020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E   n   t   e   r   p   r  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i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  s   e   s      t   o     p   r   o   m   o   t   e </a:t>
            </a:r>
          </a:p>
          <a:p>
            <a:pPr algn="ctr"/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I   t   s     o   r  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i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  e   n   t   a   t  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i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  o   n</a:t>
            </a:r>
            <a:endParaRPr lang="zh-CN" altLang="en-US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gray">
          <a:xfrm>
            <a:off x="5359446" y="1720537"/>
            <a:ext cx="2160240" cy="400110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Rectangle 5"/>
          <p:cNvSpPr/>
          <p:nvPr/>
        </p:nvSpPr>
        <p:spPr bwMode="auto">
          <a:xfrm>
            <a:off x="5442619" y="2246450"/>
            <a:ext cx="5821483" cy="214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此处添加详细文本描述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，建议与标题相关并符合整体语言风格，语言描述尽量简洁生动。此处添加详细文本描述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，建议与标题相关并符合整体语言风格，语言描述尽量简洁生动。此处添加详细文本描述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，建议与标题相关并符合整体语言风格，语言描述尽量简洁生动。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3" t="64652"/>
          <a:stretch>
            <a:fillRect/>
          </a:stretch>
        </p:blipFill>
        <p:spPr>
          <a:xfrm>
            <a:off x="262558" y="2492896"/>
            <a:ext cx="4408170" cy="2240719"/>
          </a:xfrm>
          <a:prstGeom prst="rect">
            <a:avLst/>
          </a:prstGeom>
        </p:spPr>
      </p:pic>
      <p:sp>
        <p:nvSpPr>
          <p:cNvPr id="17" name="TextBox 59"/>
          <p:cNvSpPr>
            <a:spLocks noChangeArrowheads="1"/>
          </p:cNvSpPr>
          <p:nvPr/>
        </p:nvSpPr>
        <p:spPr bwMode="auto">
          <a:xfrm flipH="1">
            <a:off x="11247305" y="1848014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04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27">
        <p:random/>
      </p:transition>
    </mc:Choice>
    <mc:Fallback xmlns="">
      <p:transition spd="slow" advTm="142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2" grpId="0"/>
      <p:bldP spid="20" grpId="0" bldLvl="0" animBg="1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567815" y="-4053"/>
            <a:ext cx="622598" cy="2672916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1254309" y="1984787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05 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470315" y="116632"/>
            <a:ext cx="288032" cy="288032"/>
            <a:chOff x="624979" y="908720"/>
            <a:chExt cx="288032" cy="28803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59"/>
          <p:cNvSpPr>
            <a:spLocks noChangeArrowheads="1"/>
          </p:cNvSpPr>
          <p:nvPr/>
        </p:nvSpPr>
        <p:spPr bwMode="auto">
          <a:xfrm flipH="1">
            <a:off x="6889397" y="60593"/>
            <a:ext cx="1944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不完整圆 13"/>
          <p:cNvSpPr/>
          <p:nvPr/>
        </p:nvSpPr>
        <p:spPr>
          <a:xfrm rot="5400000">
            <a:off x="525293" y="671368"/>
            <a:ext cx="1188950" cy="1138356"/>
          </a:xfrm>
          <a:prstGeom prst="pie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gray">
          <a:xfrm>
            <a:off x="6518493" y="2053809"/>
            <a:ext cx="1944216" cy="400110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6518493" y="2558292"/>
            <a:ext cx="4610011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gray">
          <a:xfrm>
            <a:off x="1197163" y="4325034"/>
            <a:ext cx="1944216" cy="400110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Rectangle 5"/>
          <p:cNvSpPr/>
          <p:nvPr/>
        </p:nvSpPr>
        <p:spPr bwMode="auto">
          <a:xfrm>
            <a:off x="1270670" y="4804191"/>
            <a:ext cx="10082619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 descr="dbb241e45b021f22c9bc28c5b3a5ab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808" y="1710116"/>
            <a:ext cx="4408170" cy="1993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347">
        <p:random/>
      </p:transition>
    </mc:Choice>
    <mc:Fallback xmlns="">
      <p:transition spd="slow" advTm="134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/>
      <p:bldP spid="14" grpId="0" bldLvl="0" animBg="1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1544547" y="0"/>
            <a:ext cx="622598" cy="267291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1231041" y="1988840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06 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973610" y="620688"/>
            <a:ext cx="3888432" cy="439248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2540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89634" y="843674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cs typeface="+mn-ea"/>
                <a:sym typeface="+mn-lt"/>
              </a:rPr>
              <a:t>标题</a:t>
            </a:r>
          </a:p>
        </p:txBody>
      </p:sp>
      <p:sp>
        <p:nvSpPr>
          <p:cNvPr id="16" name="TextBox 7"/>
          <p:cNvSpPr>
            <a:spLocks noChangeArrowheads="1"/>
          </p:cNvSpPr>
          <p:nvPr/>
        </p:nvSpPr>
        <p:spPr bwMode="auto">
          <a:xfrm>
            <a:off x="2189634" y="2012355"/>
            <a:ext cx="388843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请在这里输入主题属性，以及</a:t>
            </a:r>
            <a:endParaRPr lang="en-US" altLang="zh-CN" sz="200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图片地点的意义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2189634" y="2660427"/>
            <a:ext cx="34563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"/>
          <p:cNvSpPr txBox="1"/>
          <p:nvPr/>
        </p:nvSpPr>
        <p:spPr>
          <a:xfrm>
            <a:off x="2117626" y="2804443"/>
            <a:ext cx="374441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  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200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字以内据统计每页幻灯片的最好控制在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分钟之内。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18">
        <p:random/>
      </p:transition>
    </mc:Choice>
    <mc:Fallback xmlns="">
      <p:transition spd="slow" advTm="1418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745134" y="134883"/>
            <a:ext cx="288032" cy="288032"/>
            <a:chOff x="624979" y="908720"/>
            <a:chExt cx="288032" cy="28803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59"/>
          <p:cNvSpPr>
            <a:spLocks noChangeArrowheads="1"/>
          </p:cNvSpPr>
          <p:nvPr/>
        </p:nvSpPr>
        <p:spPr bwMode="auto">
          <a:xfrm flipH="1">
            <a:off x="6165715" y="78844"/>
            <a:ext cx="1944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gray">
          <a:xfrm>
            <a:off x="6165715" y="4113767"/>
            <a:ext cx="1944216" cy="400110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Rectangle 5"/>
          <p:cNvSpPr/>
          <p:nvPr/>
        </p:nvSpPr>
        <p:spPr bwMode="auto">
          <a:xfrm>
            <a:off x="6239222" y="4592924"/>
            <a:ext cx="4610011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gray">
          <a:xfrm>
            <a:off x="6165715" y="1444714"/>
            <a:ext cx="1944216" cy="400110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 5"/>
          <p:cNvSpPr/>
          <p:nvPr/>
        </p:nvSpPr>
        <p:spPr bwMode="auto">
          <a:xfrm>
            <a:off x="6239222" y="1923871"/>
            <a:ext cx="4610011" cy="114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52" r="24527"/>
          <a:stretch>
            <a:fillRect/>
          </a:stretch>
        </p:blipFill>
        <p:spPr>
          <a:xfrm>
            <a:off x="834095" y="630495"/>
            <a:ext cx="4613038" cy="559701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11567815" y="0"/>
            <a:ext cx="622598" cy="2672916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TextBox 59"/>
          <p:cNvSpPr>
            <a:spLocks noChangeArrowheads="1"/>
          </p:cNvSpPr>
          <p:nvPr/>
        </p:nvSpPr>
        <p:spPr bwMode="auto">
          <a:xfrm flipH="1">
            <a:off x="11254309" y="1988840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07 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77">
        <p:random/>
      </p:transition>
    </mc:Choice>
    <mc:Fallback xmlns="">
      <p:transition spd="slow" advTm="1177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平行四边形 1"/>
          <p:cNvSpPr/>
          <p:nvPr/>
        </p:nvSpPr>
        <p:spPr>
          <a:xfrm>
            <a:off x="1773610" y="-76200"/>
            <a:ext cx="2472120" cy="3729608"/>
          </a:xfrm>
          <a:prstGeom prst="parallelogram">
            <a:avLst>
              <a:gd name="adj" fmla="val 36770"/>
            </a:avLst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TextBox 59"/>
          <p:cNvSpPr>
            <a:spLocks noChangeArrowheads="1"/>
          </p:cNvSpPr>
          <p:nvPr/>
        </p:nvSpPr>
        <p:spPr bwMode="auto">
          <a:xfrm flipH="1">
            <a:off x="-341014" y="274290"/>
            <a:ext cx="5040560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99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r>
              <a:rPr lang="en-US" altLang="zh-CN" sz="199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en-US" altLang="zh-CN" sz="115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Box 64"/>
          <p:cNvSpPr>
            <a:spLocks noChangeArrowheads="1"/>
          </p:cNvSpPr>
          <p:nvPr/>
        </p:nvSpPr>
        <p:spPr bwMode="auto">
          <a:xfrm>
            <a:off x="4203136" y="1366293"/>
            <a:ext cx="4043094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54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添加文字</a:t>
            </a:r>
            <a:endParaRPr lang="en-US" altLang="zh-CN" sz="5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  <a:p>
            <a:pPr algn="r" eaLnBrk="1" hangingPunct="1"/>
            <a:r>
              <a:rPr lang="en-US" altLang="zh-CN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Hometown Scenery</a:t>
            </a:r>
            <a:endParaRPr lang="zh-CN" altLang="en-US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1038285" y="6413266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- 08 -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456326" y="0"/>
            <a:ext cx="734087" cy="2732586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3" t="64652"/>
          <a:stretch>
            <a:fillRect/>
          </a:stretch>
        </p:blipFill>
        <p:spPr>
          <a:xfrm>
            <a:off x="4704804" y="3395836"/>
            <a:ext cx="5103733" cy="2710635"/>
          </a:xfrm>
          <a:prstGeom prst="rect">
            <a:avLst/>
          </a:prstGeom>
        </p:spPr>
      </p:pic>
      <p:sp>
        <p:nvSpPr>
          <p:cNvPr id="12" name="TextBox 59"/>
          <p:cNvSpPr>
            <a:spLocks noChangeArrowheads="1"/>
          </p:cNvSpPr>
          <p:nvPr/>
        </p:nvSpPr>
        <p:spPr bwMode="auto">
          <a:xfrm flipH="1">
            <a:off x="11247305" y="1848014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08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542" y="655410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44">
        <p:random/>
      </p:transition>
    </mc:Choice>
    <mc:Fallback xmlns="">
      <p:transition spd="slow" advTm="114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  <p:bldP spid="4" grpId="0"/>
      <p:bldP spid="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3" t="64652"/>
          <a:stretch>
            <a:fillRect/>
          </a:stretch>
        </p:blipFill>
        <p:spPr>
          <a:xfrm>
            <a:off x="0" y="1844823"/>
            <a:ext cx="8774197" cy="4660049"/>
          </a:xfrm>
          <a:prstGeom prst="rect">
            <a:avLst/>
          </a:prstGeom>
        </p:spPr>
      </p:pic>
      <p:sp>
        <p:nvSpPr>
          <p:cNvPr id="14" name="矩形 2"/>
          <p:cNvSpPr/>
          <p:nvPr/>
        </p:nvSpPr>
        <p:spPr>
          <a:xfrm rot="10800000" flipH="1">
            <a:off x="4726288" y="-2"/>
            <a:ext cx="9361805" cy="6858001"/>
          </a:xfrm>
          <a:prstGeom prst="trapezoid">
            <a:avLst/>
          </a:prstGeom>
          <a:solidFill>
            <a:srgbClr val="F5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534428" y="0"/>
            <a:ext cx="655985" cy="2672916"/>
          </a:xfrm>
          <a:prstGeom prst="rect">
            <a:avLst/>
          </a:prstGeom>
          <a:solidFill>
            <a:srgbClr val="96E7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TextBox 59"/>
          <p:cNvSpPr>
            <a:spLocks noChangeArrowheads="1"/>
          </p:cNvSpPr>
          <p:nvPr/>
        </p:nvSpPr>
        <p:spPr bwMode="auto">
          <a:xfrm flipH="1">
            <a:off x="11254310" y="1988840"/>
            <a:ext cx="11521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08 </a:t>
            </a:r>
            <a:endParaRPr lang="en-US" altLang="zh-CN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409401" y="194826"/>
            <a:ext cx="288032" cy="288032"/>
            <a:chOff x="624979" y="908720"/>
            <a:chExt cx="288032" cy="28803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59"/>
          <p:cNvSpPr>
            <a:spLocks noChangeArrowheads="1"/>
          </p:cNvSpPr>
          <p:nvPr/>
        </p:nvSpPr>
        <p:spPr bwMode="auto">
          <a:xfrm flipH="1">
            <a:off x="6829982" y="138787"/>
            <a:ext cx="194421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gray">
          <a:xfrm>
            <a:off x="6434549" y="1788785"/>
            <a:ext cx="1944216" cy="400110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Rectangle 5"/>
          <p:cNvSpPr/>
          <p:nvPr/>
        </p:nvSpPr>
        <p:spPr bwMode="auto">
          <a:xfrm>
            <a:off x="6508056" y="2267942"/>
            <a:ext cx="4820766" cy="106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gray">
          <a:xfrm>
            <a:off x="6436048" y="3408965"/>
            <a:ext cx="1944216" cy="400110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Rectangle 5"/>
          <p:cNvSpPr/>
          <p:nvPr/>
        </p:nvSpPr>
        <p:spPr bwMode="auto">
          <a:xfrm>
            <a:off x="6509555" y="3888122"/>
            <a:ext cx="4820766" cy="106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gray">
          <a:xfrm>
            <a:off x="6436048" y="4993141"/>
            <a:ext cx="1944216" cy="400110"/>
          </a:xfrm>
          <a:prstGeom prst="rect">
            <a:avLst/>
          </a:prstGeom>
          <a:noFill/>
          <a:ln w="9525" algn="ctr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solidFill>
                  <a:srgbClr val="00B050"/>
                </a:solidFill>
                <a:latin typeface="+mn-lt"/>
                <a:ea typeface="+mn-ea"/>
                <a:cs typeface="+mn-ea"/>
                <a:sym typeface="+mn-lt"/>
              </a:rPr>
              <a:t>添加标题内容</a:t>
            </a:r>
            <a:endParaRPr lang="en-US" altLang="zh-CN" sz="1400" dirty="0">
              <a:solidFill>
                <a:srgbClr val="00B05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Rectangle 5"/>
          <p:cNvSpPr/>
          <p:nvPr/>
        </p:nvSpPr>
        <p:spPr bwMode="auto">
          <a:xfrm>
            <a:off x="6509555" y="5472298"/>
            <a:ext cx="4820766" cy="106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    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分钟之内。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34">
        <p:random/>
      </p:transition>
    </mc:Choice>
    <mc:Fallback xmlns="">
      <p:transition spd="slow" advTm="1234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/>
      <p:bldP spid="15" grpId="0"/>
      <p:bldP spid="16" grpId="0"/>
      <p:bldP spid="19" grpId="0"/>
      <p:bldP spid="20" grpId="0"/>
      <p:bldP spid="21" grpId="0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1vxdyoc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1668</Words>
  <Application>Microsoft Office PowerPoint</Application>
  <PresentationFormat>自定义</PresentationFormat>
  <Paragraphs>149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2022-03-11T07:06:44Z</dcterms:created>
  <dcterms:modified xsi:type="dcterms:W3CDTF">2023-01-10T12:13:00Z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1D6D9B3956EA42ADA9FD0F6262BB067C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