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33"/>
  </p:notesMasterIdLst>
  <p:handoutMasterIdLst>
    <p:handoutMasterId r:id="rId34"/>
  </p:handoutMasterIdLst>
  <p:sldIdLst>
    <p:sldId id="358" r:id="rId3"/>
    <p:sldId id="329" r:id="rId4"/>
    <p:sldId id="359" r:id="rId5"/>
    <p:sldId id="339" r:id="rId6"/>
    <p:sldId id="341" r:id="rId7"/>
    <p:sldId id="361" r:id="rId8"/>
    <p:sldId id="360" r:id="rId9"/>
    <p:sldId id="345" r:id="rId10"/>
    <p:sldId id="348" r:id="rId11"/>
    <p:sldId id="362" r:id="rId12"/>
    <p:sldId id="347" r:id="rId13"/>
    <p:sldId id="346" r:id="rId14"/>
    <p:sldId id="352" r:id="rId15"/>
    <p:sldId id="363" r:id="rId16"/>
    <p:sldId id="310" r:id="rId17"/>
    <p:sldId id="259" r:id="rId18"/>
    <p:sldId id="277" r:id="rId19"/>
    <p:sldId id="325" r:id="rId20"/>
    <p:sldId id="326" r:id="rId21"/>
    <p:sldId id="327" r:id="rId22"/>
    <p:sldId id="344" r:id="rId23"/>
    <p:sldId id="308" r:id="rId24"/>
    <p:sldId id="309" r:id="rId25"/>
    <p:sldId id="350" r:id="rId26"/>
    <p:sldId id="349" r:id="rId27"/>
    <p:sldId id="353" r:id="rId28"/>
    <p:sldId id="354" r:id="rId29"/>
    <p:sldId id="330" r:id="rId30"/>
    <p:sldId id="364" r:id="rId31"/>
    <p:sldId id="324" r:id="rId32"/>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sz="3600" kern="1200">
        <a:solidFill>
          <a:schemeClr val="tx1"/>
        </a:solidFill>
        <a:latin typeface="Times New Roman" panose="02020603050405020304" pitchFamily="18"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sz="3600" kern="1200">
        <a:solidFill>
          <a:schemeClr val="tx1"/>
        </a:solidFill>
        <a:latin typeface="Times New Roman" panose="02020603050405020304" pitchFamily="18"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sz="3600" kern="1200">
        <a:solidFill>
          <a:schemeClr val="tx1"/>
        </a:solidFill>
        <a:latin typeface="Times New Roman" panose="02020603050405020304" pitchFamily="18"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sz="3600" kern="1200">
        <a:solidFill>
          <a:schemeClr val="tx1"/>
        </a:solidFill>
        <a:latin typeface="Times New Roman" panose="02020603050405020304" pitchFamily="18"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sz="36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36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sz="36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sz="36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sz="3600" kern="1200">
        <a:solidFill>
          <a:schemeClr val="tx1"/>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3333FF"/>
    <a:srgbClr val="3366FF"/>
    <a:srgbClr val="333399"/>
    <a:srgbClr val="FF6600"/>
    <a:srgbClr val="003300"/>
    <a:srgbClr val="000000"/>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3" autoAdjust="0"/>
    <p:restoredTop sz="90929"/>
  </p:normalViewPr>
  <p:slideViewPr>
    <p:cSldViewPr>
      <p:cViewPr varScale="1">
        <p:scale>
          <a:sx n="105" d="100"/>
          <a:sy n="105" d="100"/>
        </p:scale>
        <p:origin x="-96"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8" d="100"/>
        <a:sy n="68"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defRPr sz="1200">
                <a:latin typeface="Arial" panose="020B0604020202020204" pitchFamily="34" charset="0"/>
              </a:defRPr>
            </a:lvl1pPr>
          </a:lstStyle>
          <a:p>
            <a:endParaRPr lang="zh-CN" altLang="en-US"/>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r">
              <a:defRPr sz="1200">
                <a:latin typeface="Arial" panose="020B0604020202020204" pitchFamily="34" charset="0"/>
              </a:defRPr>
            </a:lvl1pPr>
          </a:lstStyle>
          <a:p>
            <a:endParaRPr lang="en-US"/>
          </a:p>
        </p:txBody>
      </p:sp>
      <p:sp>
        <p:nvSpPr>
          <p:cNvPr id="5124" name="Rectangle 4"/>
          <p:cNvSpPr>
            <a:spLocks noGrp="1" noRot="1" noChangeAspect="1" noChangeArrowheads="1"/>
          </p:cNvSpPr>
          <p:nvPr>
            <p:ph type="sldImg" idx="2"/>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a:defRPr sz="1200">
                <a:latin typeface="Arial" panose="020B0604020202020204" pitchFamily="34" charset="0"/>
              </a:defRPr>
            </a:lvl1pPr>
          </a:lstStyle>
          <a:p>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algn="r">
              <a:defRPr sz="1200">
                <a:latin typeface="Arial" panose="020B0604020202020204" pitchFamily="34" charset="0"/>
              </a:defRPr>
            </a:lvl1pPr>
          </a:lstStyle>
          <a:p>
            <a:fld id="{DD3A7643-D477-42BC-B20B-AD3A27EC03A0}" type="slidenum">
              <a:rPr lang="zh-CN" altLang="en-US"/>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p:sp>
      <p:sp>
        <p:nvSpPr>
          <p:cNvPr id="12291" name="Rectangle 3"/>
          <p:cNvSpPr>
            <a:spLocks noGrp="1" noRot="1" noChangeArrowheads="1"/>
          </p:cNvSpPr>
          <p:nvPr>
            <p:ph type="body" idx="1"/>
          </p:nvPr>
        </p:nvSpPr>
        <p:spPr/>
        <p:txBody>
          <a:bodyPr anchor="t"/>
          <a:lstStyle/>
          <a:p>
            <a:pPr eaLnBrk="1" hangingPunct="1">
              <a:spcBef>
                <a:spcPct val="0"/>
              </a:spcBef>
            </a:pPr>
            <a:endParaRPr lang="zh-CN" altLang="en-US"/>
          </a:p>
        </p:txBody>
      </p:sp>
    </p:spTree>
  </p:cSld>
  <p:clrMapOvr>
    <a:overrideClrMapping bg1="lt1" tx1="dk1" bg2="lt2" tx2="dk2" accent1="accent1" accent2="accent2" accent3="accent3" accent4="accent4" accent5="accent5" accent6="accent6" hlink="hlink" folHlink="folHlink"/>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D3A7643-D477-42BC-B20B-AD3A27EC03A0}" type="slidenum">
              <a:rPr lang="zh-CN" alt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bwMode="auto">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AA9E8F17-7E7E-4771-BE42-8CBFE225D2C0}" type="slidenum">
              <a:rPr lang="en-US" smtClean="0"/>
              <a:t>‹#›</a:t>
            </a:fld>
            <a:endParaRPr lang="en-US"/>
          </a:p>
        </p:txBody>
      </p:sp>
    </p:spTree>
  </p:cSld>
  <p:clrMapOvr>
    <a:masterClrMapping/>
  </p:clrMapOvr>
  <p:transition>
    <p:rand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32588" y="188913"/>
            <a:ext cx="2160587" cy="46085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250825" y="188913"/>
            <a:ext cx="6329363" cy="46085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4013F0E1-F1D9-441B-8273-E442781A678B}" type="slidenum">
              <a:rPr lang="en-US" smtClean="0"/>
              <a:t>‹#›</a:t>
            </a:fld>
            <a:endParaRPr lang="en-US"/>
          </a:p>
        </p:txBody>
      </p:sp>
    </p:spTree>
  </p:cSld>
  <p:clrMapOvr>
    <a:masterClrMapping/>
  </p:clrMapOvr>
  <p:transition>
    <p:random/>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13314" name="Date Placeholder 3"/>
          <p:cNvSpPr>
            <a:spLocks noGrp="1" noChangeArrowheads="1"/>
          </p:cNvSpPr>
          <p:nvPr>
            <p:ph type="dt" sz="half" idx="2"/>
          </p:nvPr>
        </p:nvSpPr>
        <p:spPr>
          <a:xfrm>
            <a:off x="457200" y="6245225"/>
            <a:ext cx="2133600" cy="476250"/>
          </a:xfrm>
        </p:spPr>
        <p:txBody>
          <a:bodyPr/>
          <a:lstStyle>
            <a:lvl1pPr>
              <a:defRPr/>
            </a:lvl1pPr>
          </a:lstStyle>
          <a:p>
            <a:fld id="{60992927-FDF3-4F14-A8F4-FB7A5F567A94}" type="datetime1">
              <a:rPr lang="ru-RU" altLang="zh-CN"/>
              <a:t>17.01.2023</a:t>
            </a:fld>
            <a:endParaRPr lang="ru-RU" altLang="zh-CN" sz="1800">
              <a:solidFill>
                <a:schemeClr val="tx1"/>
              </a:solidFill>
              <a:ea typeface="宋体" panose="02010600030101010101" pitchFamily="2" charset="-122"/>
            </a:endParaRPr>
          </a:p>
        </p:txBody>
      </p:sp>
      <p:sp>
        <p:nvSpPr>
          <p:cNvPr id="13315" name="Footer Placeholder 4"/>
          <p:cNvSpPr>
            <a:spLocks noGrp="1" noChangeArrowheads="1"/>
          </p:cNvSpPr>
          <p:nvPr>
            <p:ph type="ftr" sz="quarter" idx="3"/>
          </p:nvPr>
        </p:nvSpPr>
        <p:spPr>
          <a:xfrm>
            <a:off x="3124200" y="6245225"/>
            <a:ext cx="2895600" cy="476250"/>
          </a:xfrm>
        </p:spPr>
        <p:txBody>
          <a:bodyPr/>
          <a:lstStyle>
            <a:lvl1pPr>
              <a:defRPr/>
            </a:lvl1pPr>
          </a:lstStyle>
          <a:p>
            <a:endParaRPr lang="zh-CN" altLang="zh-CN"/>
          </a:p>
        </p:txBody>
      </p:sp>
      <p:sp>
        <p:nvSpPr>
          <p:cNvPr id="13316" name="Slide Number Placeholder 5"/>
          <p:cNvSpPr>
            <a:spLocks noGrp="1" noChangeArrowheads="1"/>
          </p:cNvSpPr>
          <p:nvPr>
            <p:ph type="sldNum" sz="quarter" idx="4"/>
          </p:nvPr>
        </p:nvSpPr>
        <p:spPr>
          <a:xfrm>
            <a:off x="6553200" y="6245225"/>
            <a:ext cx="2133600" cy="476250"/>
          </a:xfrm>
        </p:spPr>
        <p:txBody>
          <a:bodyPr/>
          <a:lstStyle>
            <a:lvl1pPr>
              <a:defRPr/>
            </a:lvl1pPr>
          </a:lstStyle>
          <a:p>
            <a:fld id="{9F54034A-AC05-41A7-9124-BE11ABFF8023}" type="slidenum">
              <a:rPr lang="ru-RU" altLang="zh-CN"/>
              <a:t>‹#›</a:t>
            </a:fld>
            <a:endParaRPr lang="ru-RU" altLang="zh-CN" sz="1800">
              <a:solidFill>
                <a:schemeClr val="tx1"/>
              </a:solidFill>
              <a:ea typeface="宋体" panose="02010600030101010101" pitchFamily="2" charset="-122"/>
            </a:endParaRPr>
          </a:p>
        </p:txBody>
      </p:sp>
      <p:sp>
        <p:nvSpPr>
          <p:cNvPr id="13317" name="Rectangle 5"/>
          <p:cNvSpPr>
            <a:spLocks noGrp="1" noChangeArrowheads="1"/>
          </p:cNvSpPr>
          <p:nvPr>
            <p:ph type="ctrTitle" sz="quarter"/>
          </p:nvPr>
        </p:nvSpPr>
        <p:spPr>
          <a:xfrm>
            <a:off x="685800" y="3465513"/>
            <a:ext cx="7772400" cy="1081087"/>
          </a:xfrm>
        </p:spPr>
        <p:txBody>
          <a:bodyPr/>
          <a:lstStyle>
            <a:lvl1pPr marL="0" indent="0" algn="ctr">
              <a:defRPr sz="3600" b="1"/>
            </a:lvl1pPr>
          </a:lstStyle>
          <a:p>
            <a:pPr lvl="0"/>
            <a:r>
              <a:rPr lang="zh-CN" altLang="en-US" noProof="0" smtClean="0">
                <a:sym typeface="Calibri" panose="020F0502020204030204" pitchFamily="34" charset="0"/>
              </a:rPr>
              <a:t>单击此处编辑母版标题样式</a:t>
            </a:r>
            <a:endParaRPr lang="zh-CN" altLang="ru-RU" noProof="0" smtClean="0">
              <a:sym typeface="Calibri" panose="020F0502020204030204" pitchFamily="34" charset="0"/>
            </a:endParaRPr>
          </a:p>
        </p:txBody>
      </p:sp>
      <p:sp>
        <p:nvSpPr>
          <p:cNvPr id="13318" name="Rectangle 6"/>
          <p:cNvSpPr>
            <a:spLocks noGrp="1" noChangeArrowheads="1"/>
          </p:cNvSpPr>
          <p:nvPr>
            <p:ph type="subTitle" sz="quarter" idx="1"/>
          </p:nvPr>
        </p:nvSpPr>
        <p:spPr>
          <a:xfrm>
            <a:off x="1368425" y="4689475"/>
            <a:ext cx="6400800" cy="936625"/>
          </a:xfrm>
        </p:spPr>
        <p:txBody>
          <a:bodyPr/>
          <a:lstStyle>
            <a:lvl1pPr marL="0" indent="0" algn="ctr">
              <a:buFont typeface="Arial" panose="020B0604020202020204" pitchFamily="34" charset="0"/>
              <a:buNone/>
              <a:defRPr sz="2800"/>
            </a:lvl1pPr>
          </a:lstStyle>
          <a:p>
            <a:pPr lvl="0"/>
            <a:r>
              <a:rPr lang="zh-CN" altLang="en-US" noProof="0" smtClean="0">
                <a:sym typeface="Calibri" panose="020F0502020204030204" pitchFamily="34" charset="0"/>
              </a:rPr>
              <a:t>单击此处编辑母版副标题样式</a:t>
            </a:r>
            <a:endParaRPr lang="zh-CN" altLang="ru-RU" noProof="0" smtClean="0">
              <a:sym typeface="Calibri" panose="020F050202020403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29BEC737-D062-4489-9FA0-A78DD9E20A63}" type="datetime1">
              <a:rPr lang="ru-RU" altLang="zh-CN"/>
              <a:t>17.01.2023</a:t>
            </a:fld>
            <a:endParaRPr lang="ru-RU" altLang="zh-CN" sz="1800">
              <a:solidFill>
                <a:schemeClr val="tx1"/>
              </a:solidFill>
              <a:ea typeface="宋体" panose="02010600030101010101" pitchFamily="2" charset="-122"/>
            </a:endParaRPr>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A3A94B3E-3B90-4DCF-9153-024DDA631A34}" type="slidenum">
              <a:rPr lang="ru-RU" altLang="zh-CN"/>
              <a:t>‹#›</a:t>
            </a:fld>
            <a:endParaRPr lang="ru-RU" altLang="zh-CN" sz="1800">
              <a:solidFill>
                <a:schemeClr val="tx1"/>
              </a:solidFill>
              <a:ea typeface="宋体" panose="02010600030101010101" pitchFamily="2" charset="-122"/>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29BEC737-D062-4489-9FA0-A78DD9E20A63}" type="datetime1">
              <a:rPr lang="ru-RU" altLang="zh-CN"/>
              <a:t>17.01.2023</a:t>
            </a:fld>
            <a:endParaRPr lang="ru-RU" altLang="zh-CN" sz="1800">
              <a:solidFill>
                <a:schemeClr val="tx1"/>
              </a:solidFill>
              <a:ea typeface="宋体" panose="02010600030101010101" pitchFamily="2" charset="-122"/>
            </a:endParaRPr>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1BACC436-99EA-484E-853B-835CD632CE5B}" type="slidenum">
              <a:rPr lang="ru-RU" altLang="zh-CN"/>
              <a:t>‹#›</a:t>
            </a:fld>
            <a:endParaRPr lang="ru-RU" altLang="zh-CN" sz="1800">
              <a:solidFill>
                <a:schemeClr val="tx1"/>
              </a:solidFill>
              <a:ea typeface="宋体" panose="02010600030101010101" pitchFamily="2" charset="-122"/>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484313"/>
            <a:ext cx="4038600" cy="4641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484313"/>
            <a:ext cx="4038600" cy="4641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29BEC737-D062-4489-9FA0-A78DD9E20A63}" type="datetime1">
              <a:rPr lang="ru-RU" altLang="zh-CN"/>
              <a:t>17.01.2023</a:t>
            </a:fld>
            <a:endParaRPr lang="ru-RU" altLang="zh-CN" sz="1800">
              <a:solidFill>
                <a:schemeClr val="tx1"/>
              </a:solidFill>
              <a:ea typeface="宋体" panose="02010600030101010101" pitchFamily="2" charset="-122"/>
            </a:endParaRPr>
          </a:p>
        </p:txBody>
      </p:sp>
      <p:sp>
        <p:nvSpPr>
          <p:cNvPr id="6" name="页脚占位符 5"/>
          <p:cNvSpPr>
            <a:spLocks noGrp="1"/>
          </p:cNvSpPr>
          <p:nvPr>
            <p:ph type="ftr" sz="quarter" idx="11"/>
          </p:nvPr>
        </p:nvSpPr>
        <p:spPr/>
        <p:txBody>
          <a:bodyPr/>
          <a:lstStyle>
            <a:lvl1pPr>
              <a:defRPr/>
            </a:lvl1pPr>
          </a:lstStyle>
          <a:p>
            <a:endParaRPr lang="zh-CN" altLang="zh-CN"/>
          </a:p>
        </p:txBody>
      </p:sp>
      <p:sp>
        <p:nvSpPr>
          <p:cNvPr id="7" name="灯片编号占位符 6"/>
          <p:cNvSpPr>
            <a:spLocks noGrp="1"/>
          </p:cNvSpPr>
          <p:nvPr>
            <p:ph type="sldNum" sz="quarter" idx="12"/>
          </p:nvPr>
        </p:nvSpPr>
        <p:spPr/>
        <p:txBody>
          <a:bodyPr/>
          <a:lstStyle>
            <a:lvl1pPr>
              <a:defRPr/>
            </a:lvl1pPr>
          </a:lstStyle>
          <a:p>
            <a:fld id="{6515BC73-80F7-4C3C-B16E-C5570BCB4ECE}" type="slidenum">
              <a:rPr lang="ru-RU" altLang="zh-CN"/>
              <a:t>‹#›</a:t>
            </a:fld>
            <a:endParaRPr lang="ru-RU" altLang="zh-CN" sz="1800">
              <a:solidFill>
                <a:schemeClr val="tx1"/>
              </a:solidFill>
              <a:ea typeface="宋体" panose="02010600030101010101" pitchFamily="2" charset="-122"/>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29BEC737-D062-4489-9FA0-A78DD9E20A63}" type="datetime1">
              <a:rPr lang="ru-RU" altLang="zh-CN"/>
              <a:t>17.01.2023</a:t>
            </a:fld>
            <a:endParaRPr lang="ru-RU" altLang="zh-CN" sz="1800">
              <a:solidFill>
                <a:schemeClr val="tx1"/>
              </a:solidFill>
              <a:ea typeface="宋体" panose="02010600030101010101" pitchFamily="2" charset="-122"/>
            </a:endParaRPr>
          </a:p>
        </p:txBody>
      </p:sp>
      <p:sp>
        <p:nvSpPr>
          <p:cNvPr id="8" name="页脚占位符 7"/>
          <p:cNvSpPr>
            <a:spLocks noGrp="1"/>
          </p:cNvSpPr>
          <p:nvPr>
            <p:ph type="ftr" sz="quarter" idx="11"/>
          </p:nvPr>
        </p:nvSpPr>
        <p:spPr/>
        <p:txBody>
          <a:bodyPr/>
          <a:lstStyle>
            <a:lvl1pPr>
              <a:defRPr/>
            </a:lvl1pPr>
          </a:lstStyle>
          <a:p>
            <a:endParaRPr lang="zh-CN" altLang="zh-CN"/>
          </a:p>
        </p:txBody>
      </p:sp>
      <p:sp>
        <p:nvSpPr>
          <p:cNvPr id="9" name="灯片编号占位符 8"/>
          <p:cNvSpPr>
            <a:spLocks noGrp="1"/>
          </p:cNvSpPr>
          <p:nvPr>
            <p:ph type="sldNum" sz="quarter" idx="12"/>
          </p:nvPr>
        </p:nvSpPr>
        <p:spPr/>
        <p:txBody>
          <a:bodyPr/>
          <a:lstStyle>
            <a:lvl1pPr>
              <a:defRPr/>
            </a:lvl1pPr>
          </a:lstStyle>
          <a:p>
            <a:fld id="{B4E6BA82-66DC-4365-B1F7-0C777FA705B8}" type="slidenum">
              <a:rPr lang="ru-RU" altLang="zh-CN"/>
              <a:t>‹#›</a:t>
            </a:fld>
            <a:endParaRPr lang="ru-RU" altLang="zh-CN" sz="1800">
              <a:solidFill>
                <a:schemeClr val="tx1"/>
              </a:solidFill>
              <a:ea typeface="宋体" panose="02010600030101010101" pitchFamily="2" charset="-122"/>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29BEC737-D062-4489-9FA0-A78DD9E20A63}" type="datetime1">
              <a:rPr lang="ru-RU" altLang="zh-CN"/>
              <a:t>17.01.2023</a:t>
            </a:fld>
            <a:endParaRPr lang="ru-RU" altLang="zh-CN" sz="1800">
              <a:solidFill>
                <a:schemeClr val="tx1"/>
              </a:solidFill>
              <a:ea typeface="宋体" panose="02010600030101010101" pitchFamily="2" charset="-122"/>
            </a:endParaRPr>
          </a:p>
        </p:txBody>
      </p:sp>
      <p:sp>
        <p:nvSpPr>
          <p:cNvPr id="4" name="页脚占位符 3"/>
          <p:cNvSpPr>
            <a:spLocks noGrp="1"/>
          </p:cNvSpPr>
          <p:nvPr>
            <p:ph type="ftr" sz="quarter" idx="11"/>
          </p:nvPr>
        </p:nvSpPr>
        <p:spPr/>
        <p:txBody>
          <a:bodyPr/>
          <a:lstStyle>
            <a:lvl1pPr>
              <a:defRPr/>
            </a:lvl1pPr>
          </a:lstStyle>
          <a:p>
            <a:endParaRPr lang="zh-CN" altLang="zh-CN"/>
          </a:p>
        </p:txBody>
      </p:sp>
      <p:sp>
        <p:nvSpPr>
          <p:cNvPr id="5" name="灯片编号占位符 4"/>
          <p:cNvSpPr>
            <a:spLocks noGrp="1"/>
          </p:cNvSpPr>
          <p:nvPr>
            <p:ph type="sldNum" sz="quarter" idx="12"/>
          </p:nvPr>
        </p:nvSpPr>
        <p:spPr/>
        <p:txBody>
          <a:bodyPr/>
          <a:lstStyle>
            <a:lvl1pPr>
              <a:defRPr/>
            </a:lvl1pPr>
          </a:lstStyle>
          <a:p>
            <a:fld id="{3DAC1446-2E3E-4024-8B35-B22346CFBF47}" type="slidenum">
              <a:rPr lang="ru-RU" altLang="zh-CN"/>
              <a:t>‹#›</a:t>
            </a:fld>
            <a:endParaRPr lang="ru-RU" altLang="zh-CN" sz="1800">
              <a:solidFill>
                <a:schemeClr val="tx1"/>
              </a:solidFill>
              <a:ea typeface="宋体" panose="02010600030101010101" pitchFamily="2" charset="-122"/>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29BEC737-D062-4489-9FA0-A78DD9E20A63}" type="datetime1">
              <a:rPr lang="ru-RU" altLang="zh-CN"/>
              <a:t>17.01.2023</a:t>
            </a:fld>
            <a:endParaRPr lang="ru-RU" altLang="zh-CN" sz="1800">
              <a:solidFill>
                <a:schemeClr val="tx1"/>
              </a:solidFill>
              <a:ea typeface="宋体" panose="02010600030101010101" pitchFamily="2" charset="-122"/>
            </a:endParaRPr>
          </a:p>
        </p:txBody>
      </p:sp>
      <p:sp>
        <p:nvSpPr>
          <p:cNvPr id="3" name="页脚占位符 2"/>
          <p:cNvSpPr>
            <a:spLocks noGrp="1"/>
          </p:cNvSpPr>
          <p:nvPr>
            <p:ph type="ftr" sz="quarter" idx="11"/>
          </p:nvPr>
        </p:nvSpPr>
        <p:spPr/>
        <p:txBody>
          <a:bodyPr/>
          <a:lstStyle>
            <a:lvl1pPr>
              <a:defRPr/>
            </a:lvl1pPr>
          </a:lstStyle>
          <a:p>
            <a:endParaRPr lang="zh-CN" altLang="zh-CN"/>
          </a:p>
        </p:txBody>
      </p:sp>
      <p:sp>
        <p:nvSpPr>
          <p:cNvPr id="4" name="灯片编号占位符 3"/>
          <p:cNvSpPr>
            <a:spLocks noGrp="1"/>
          </p:cNvSpPr>
          <p:nvPr>
            <p:ph type="sldNum" sz="quarter" idx="12"/>
          </p:nvPr>
        </p:nvSpPr>
        <p:spPr/>
        <p:txBody>
          <a:bodyPr/>
          <a:lstStyle>
            <a:lvl1pPr>
              <a:defRPr/>
            </a:lvl1pPr>
          </a:lstStyle>
          <a:p>
            <a:fld id="{2F489F29-0963-4B3D-A92B-C848A8D7AA56}" type="slidenum">
              <a:rPr lang="ru-RU" altLang="zh-CN"/>
              <a:t>‹#›</a:t>
            </a:fld>
            <a:endParaRPr lang="ru-RU" altLang="zh-CN" sz="1800">
              <a:solidFill>
                <a:schemeClr val="tx1"/>
              </a:solidFill>
              <a:ea typeface="宋体" panose="02010600030101010101" pitchFamily="2" charset="-122"/>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29BEC737-D062-4489-9FA0-A78DD9E20A63}" type="datetime1">
              <a:rPr lang="ru-RU" altLang="zh-CN"/>
              <a:t>17.01.2023</a:t>
            </a:fld>
            <a:endParaRPr lang="ru-RU" altLang="zh-CN" sz="1800">
              <a:solidFill>
                <a:schemeClr val="tx1"/>
              </a:solidFill>
              <a:ea typeface="宋体" panose="02010600030101010101" pitchFamily="2" charset="-122"/>
            </a:endParaRPr>
          </a:p>
        </p:txBody>
      </p:sp>
      <p:sp>
        <p:nvSpPr>
          <p:cNvPr id="6" name="页脚占位符 5"/>
          <p:cNvSpPr>
            <a:spLocks noGrp="1"/>
          </p:cNvSpPr>
          <p:nvPr>
            <p:ph type="ftr" sz="quarter" idx="11"/>
          </p:nvPr>
        </p:nvSpPr>
        <p:spPr/>
        <p:txBody>
          <a:bodyPr/>
          <a:lstStyle>
            <a:lvl1pPr>
              <a:defRPr/>
            </a:lvl1pPr>
          </a:lstStyle>
          <a:p>
            <a:endParaRPr lang="zh-CN" altLang="zh-CN"/>
          </a:p>
        </p:txBody>
      </p:sp>
      <p:sp>
        <p:nvSpPr>
          <p:cNvPr id="7" name="灯片编号占位符 6"/>
          <p:cNvSpPr>
            <a:spLocks noGrp="1"/>
          </p:cNvSpPr>
          <p:nvPr>
            <p:ph type="sldNum" sz="quarter" idx="12"/>
          </p:nvPr>
        </p:nvSpPr>
        <p:spPr/>
        <p:txBody>
          <a:bodyPr/>
          <a:lstStyle>
            <a:lvl1pPr>
              <a:defRPr/>
            </a:lvl1pPr>
          </a:lstStyle>
          <a:p>
            <a:fld id="{FE76C3EE-FE16-48F1-BA9C-9C915659DCF5}" type="slidenum">
              <a:rPr lang="ru-RU" altLang="zh-CN"/>
              <a:t>‹#›</a:t>
            </a:fld>
            <a:endParaRPr lang="ru-RU" altLang="zh-CN" sz="1800">
              <a:solidFill>
                <a:schemeClr val="tx1"/>
              </a:solidFill>
              <a:ea typeface="宋体" panose="02010600030101010101" pitchFamily="2"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0C5EB240-B8EC-41B0-B6CA-0D9934FAEC6E}" type="slidenum">
              <a:rPr lang="en-US" smtClean="0"/>
              <a:t>‹#›</a:t>
            </a:fld>
            <a:endParaRPr lang="en-US"/>
          </a:p>
        </p:txBody>
      </p:sp>
    </p:spTree>
  </p:cSld>
  <p:clrMapOvr>
    <a:masterClrMapping/>
  </p:clrMapOvr>
  <p:transition>
    <p:random/>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29BEC737-D062-4489-9FA0-A78DD9E20A63}" type="datetime1">
              <a:rPr lang="ru-RU" altLang="zh-CN"/>
              <a:t>17.01.2023</a:t>
            </a:fld>
            <a:endParaRPr lang="ru-RU" altLang="zh-CN" sz="1800">
              <a:solidFill>
                <a:schemeClr val="tx1"/>
              </a:solidFill>
              <a:ea typeface="宋体" panose="02010600030101010101" pitchFamily="2" charset="-122"/>
            </a:endParaRPr>
          </a:p>
        </p:txBody>
      </p:sp>
      <p:sp>
        <p:nvSpPr>
          <p:cNvPr id="6" name="页脚占位符 5"/>
          <p:cNvSpPr>
            <a:spLocks noGrp="1"/>
          </p:cNvSpPr>
          <p:nvPr>
            <p:ph type="ftr" sz="quarter" idx="11"/>
          </p:nvPr>
        </p:nvSpPr>
        <p:spPr/>
        <p:txBody>
          <a:bodyPr/>
          <a:lstStyle>
            <a:lvl1pPr>
              <a:defRPr/>
            </a:lvl1pPr>
          </a:lstStyle>
          <a:p>
            <a:endParaRPr lang="zh-CN" altLang="zh-CN"/>
          </a:p>
        </p:txBody>
      </p:sp>
      <p:sp>
        <p:nvSpPr>
          <p:cNvPr id="7" name="灯片编号占位符 6"/>
          <p:cNvSpPr>
            <a:spLocks noGrp="1"/>
          </p:cNvSpPr>
          <p:nvPr>
            <p:ph type="sldNum" sz="quarter" idx="12"/>
          </p:nvPr>
        </p:nvSpPr>
        <p:spPr/>
        <p:txBody>
          <a:bodyPr/>
          <a:lstStyle>
            <a:lvl1pPr>
              <a:defRPr/>
            </a:lvl1pPr>
          </a:lstStyle>
          <a:p>
            <a:fld id="{3FBFDDA9-F4F4-41EC-963D-7FBA39AC8780}" type="slidenum">
              <a:rPr lang="ru-RU" altLang="zh-CN"/>
              <a:t>‹#›</a:t>
            </a:fld>
            <a:endParaRPr lang="ru-RU" altLang="zh-CN" sz="1800">
              <a:solidFill>
                <a:schemeClr val="tx1"/>
              </a:solidFill>
              <a:ea typeface="宋体" panose="02010600030101010101" pitchFamily="2" charset="-122"/>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29BEC737-D062-4489-9FA0-A78DD9E20A63}" type="datetime1">
              <a:rPr lang="ru-RU" altLang="zh-CN"/>
              <a:t>17.01.2023</a:t>
            </a:fld>
            <a:endParaRPr lang="ru-RU" altLang="zh-CN" sz="1800">
              <a:solidFill>
                <a:schemeClr val="tx1"/>
              </a:solidFill>
              <a:ea typeface="宋体" panose="02010600030101010101" pitchFamily="2" charset="-122"/>
            </a:endParaRPr>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B66D3FFC-A1C7-4758-B8E0-6D689FA9000C}" type="slidenum">
              <a:rPr lang="ru-RU" altLang="zh-CN"/>
              <a:t>‹#›</a:t>
            </a:fld>
            <a:endParaRPr lang="ru-RU" altLang="zh-CN" sz="1800">
              <a:solidFill>
                <a:schemeClr val="tx1"/>
              </a:solidFill>
              <a:ea typeface="宋体" panose="02010600030101010101" pitchFamily="2" charset="-122"/>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29BEC737-D062-4489-9FA0-A78DD9E20A63}" type="datetime1">
              <a:rPr lang="ru-RU" altLang="zh-CN"/>
              <a:t>17.01.2023</a:t>
            </a:fld>
            <a:endParaRPr lang="ru-RU" altLang="zh-CN" sz="1800">
              <a:solidFill>
                <a:schemeClr val="tx1"/>
              </a:solidFill>
              <a:ea typeface="宋体" panose="02010600030101010101" pitchFamily="2" charset="-122"/>
            </a:endParaRPr>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4A1E0D36-CBD8-499D-B822-795358A7707E}" type="slidenum">
              <a:rPr lang="ru-RU" altLang="zh-CN"/>
              <a:t>‹#›</a:t>
            </a:fld>
            <a:endParaRPr lang="ru-RU" altLang="zh-CN" sz="1800">
              <a:solidFill>
                <a:schemeClr val="tx1"/>
              </a:solidFill>
              <a:ea typeface="宋体" panose="02010600030101010101" pitchFamily="2"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6127A9B4-AC65-400F-A308-B855BBBA7FCD}" type="slidenum">
              <a:rPr lang="en-US" smtClean="0"/>
              <a:t>‹#›</a:t>
            </a:fld>
            <a:endParaRPr lang="en-US"/>
          </a:p>
        </p:txBody>
      </p:sp>
    </p:spTree>
  </p:cSld>
  <p:clrMapOvr>
    <a:masterClrMapping/>
  </p:clrMapOvr>
  <p:transition>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250825" y="908050"/>
            <a:ext cx="4244975" cy="3889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908050"/>
            <a:ext cx="4244975" cy="3889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DAD785E4-80E2-4101-9BFF-819DF6F958C0}" type="slidenum">
              <a:rPr lang="en-US" smtClean="0"/>
              <a:t>‹#›</a:t>
            </a:fld>
            <a:endParaRPr lang="en-US"/>
          </a:p>
        </p:txBody>
      </p:sp>
    </p:spTree>
  </p:cSld>
  <p:clrMapOvr>
    <a:masterClrMapping/>
  </p:clrMapOvr>
  <p:transition>
    <p:rand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p>
        </p:txBody>
      </p:sp>
      <p:sp>
        <p:nvSpPr>
          <p:cNvPr id="8" name="页脚占位符 7"/>
          <p:cNvSpPr>
            <a:spLocks noGrp="1"/>
          </p:cNvSpPr>
          <p:nvPr>
            <p:ph type="ftr" sz="quarter" idx="11"/>
          </p:nvPr>
        </p:nvSpPr>
        <p:spPr/>
        <p:txBody>
          <a:bodyPr/>
          <a:lstStyle>
            <a:lvl1pPr>
              <a:defRPr/>
            </a:lvl1pPr>
          </a:lstStyle>
          <a:p>
            <a:endParaRPr lang="en-US"/>
          </a:p>
        </p:txBody>
      </p:sp>
      <p:sp>
        <p:nvSpPr>
          <p:cNvPr id="9" name="灯片编号占位符 8"/>
          <p:cNvSpPr>
            <a:spLocks noGrp="1"/>
          </p:cNvSpPr>
          <p:nvPr>
            <p:ph type="sldNum" sz="quarter" idx="12"/>
          </p:nvPr>
        </p:nvSpPr>
        <p:spPr/>
        <p:txBody>
          <a:bodyPr/>
          <a:lstStyle>
            <a:lvl1pPr>
              <a:defRPr/>
            </a:lvl1pPr>
          </a:lstStyle>
          <a:p>
            <a:fld id="{61F44F46-BC17-4706-B6E5-7500D8795908}" type="slidenum">
              <a:rPr lang="en-US" smtClean="0"/>
              <a:t>‹#›</a:t>
            </a:fld>
            <a:endParaRPr lang="en-US"/>
          </a:p>
        </p:txBody>
      </p:sp>
    </p:spTree>
  </p:cSld>
  <p:clrMapOvr>
    <a:masterClrMapping/>
  </p:clrMapOvr>
  <p:transition>
    <p:rand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p>
        </p:txBody>
      </p:sp>
      <p:sp>
        <p:nvSpPr>
          <p:cNvPr id="4" name="页脚占位符 3"/>
          <p:cNvSpPr>
            <a:spLocks noGrp="1"/>
          </p:cNvSpPr>
          <p:nvPr>
            <p:ph type="ftr" sz="quarter" idx="11"/>
          </p:nvPr>
        </p:nvSpPr>
        <p:spPr/>
        <p:txBody>
          <a:bodyPr/>
          <a:lstStyle>
            <a:lvl1pPr>
              <a:defRPr/>
            </a:lvl1pPr>
          </a:lstStyle>
          <a:p>
            <a:endParaRPr lang="en-US"/>
          </a:p>
        </p:txBody>
      </p:sp>
      <p:sp>
        <p:nvSpPr>
          <p:cNvPr id="5" name="灯片编号占位符 4"/>
          <p:cNvSpPr>
            <a:spLocks noGrp="1"/>
          </p:cNvSpPr>
          <p:nvPr>
            <p:ph type="sldNum" sz="quarter" idx="12"/>
          </p:nvPr>
        </p:nvSpPr>
        <p:spPr/>
        <p:txBody>
          <a:bodyPr/>
          <a:lstStyle>
            <a:lvl1pPr>
              <a:defRPr/>
            </a:lvl1pPr>
          </a:lstStyle>
          <a:p>
            <a:fld id="{C1607155-FF65-47FF-8559-F3837E613CBC}" type="slidenum">
              <a:rPr lang="en-US" smtClean="0"/>
              <a:t>‹#›</a:t>
            </a:fld>
            <a:endParaRPr lang="en-US"/>
          </a:p>
        </p:txBody>
      </p:sp>
    </p:spTree>
  </p:cSld>
  <p:clrMapOvr>
    <a:masterClrMapping/>
  </p:clrMapOvr>
  <p:transition>
    <p:rand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p>
        </p:txBody>
      </p:sp>
      <p:sp>
        <p:nvSpPr>
          <p:cNvPr id="3" name="页脚占位符 2"/>
          <p:cNvSpPr>
            <a:spLocks noGrp="1"/>
          </p:cNvSpPr>
          <p:nvPr>
            <p:ph type="ftr" sz="quarter" idx="11"/>
          </p:nvPr>
        </p:nvSpPr>
        <p:spPr/>
        <p:txBody>
          <a:bodyPr/>
          <a:lstStyle>
            <a:lvl1pPr>
              <a:defRPr/>
            </a:lvl1pPr>
          </a:lstStyle>
          <a:p>
            <a:endParaRPr lang="en-US"/>
          </a:p>
        </p:txBody>
      </p:sp>
      <p:sp>
        <p:nvSpPr>
          <p:cNvPr id="4" name="灯片编号占位符 3"/>
          <p:cNvSpPr>
            <a:spLocks noGrp="1"/>
          </p:cNvSpPr>
          <p:nvPr>
            <p:ph type="sldNum" sz="quarter" idx="12"/>
          </p:nvPr>
        </p:nvSpPr>
        <p:spPr/>
        <p:txBody>
          <a:bodyPr/>
          <a:lstStyle>
            <a:lvl1pPr>
              <a:defRPr/>
            </a:lvl1pPr>
          </a:lstStyle>
          <a:p>
            <a:fld id="{8633DF4A-DCDC-4CD8-AB3B-9EF6AA075B61}" type="slidenum">
              <a:rPr lang="en-US" smtClean="0"/>
              <a:t>‹#›</a:t>
            </a:fld>
            <a:endParaRPr lang="en-US"/>
          </a:p>
        </p:txBody>
      </p:sp>
    </p:spTree>
  </p:cSld>
  <p:clrMapOvr>
    <a:masterClrMapping/>
  </p:clrMapOvr>
  <p:transition>
    <p:rand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22E57E14-2C9C-4A8B-B401-CC9858A82644}" type="slidenum">
              <a:rPr lang="en-US" smtClean="0"/>
              <a:t>‹#›</a:t>
            </a:fld>
            <a:endParaRPr lang="en-US"/>
          </a:p>
        </p:txBody>
      </p:sp>
    </p:spTree>
  </p:cSld>
  <p:clrMapOvr>
    <a:masterClrMapping/>
  </p:clrMapOvr>
  <p:transition>
    <p:rand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8E2DED6E-D4A6-49B2-9B67-E1B3272B2806}" type="slidenum">
              <a:rPr lang="en-US" smtClean="0"/>
              <a:t>‹#›</a:t>
            </a:fld>
            <a:endParaRPr lang="en-US"/>
          </a:p>
        </p:txBody>
      </p:sp>
    </p:spTree>
  </p:cSld>
  <p:clrMapOvr>
    <a:masterClrMapping/>
  </p:clrMapOvr>
  <p:transition>
    <p:rand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cstate="email"/>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6192838"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ru-RU" altLang="zh-CN" smtClean="0"/>
              <a:t>Образец заголовка</a:t>
            </a:r>
          </a:p>
        </p:txBody>
      </p:sp>
      <p:sp>
        <p:nvSpPr>
          <p:cNvPr id="1027" name="Rectangle 3"/>
          <p:cNvSpPr>
            <a:spLocks noGrp="1" noChangeArrowheads="1"/>
          </p:cNvSpPr>
          <p:nvPr>
            <p:ph type="body" idx="1"/>
          </p:nvPr>
        </p:nvSpPr>
        <p:spPr bwMode="auto">
          <a:xfrm>
            <a:off x="250825" y="908050"/>
            <a:ext cx="8642350" cy="388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ru-RU" altLang="zh-CN" smtClean="0"/>
              <a:t>Образец текста</a:t>
            </a:r>
          </a:p>
          <a:p>
            <a:pPr lvl="1"/>
            <a:r>
              <a:rPr lang="ru-RU" altLang="zh-CN" smtClean="0"/>
              <a:t>Второй уровень</a:t>
            </a:r>
          </a:p>
          <a:p>
            <a:pPr lvl="2"/>
            <a:r>
              <a:rPr lang="ru-RU" altLang="zh-CN" smtClean="0"/>
              <a:t>Третий уровень</a:t>
            </a:r>
          </a:p>
          <a:p>
            <a:pPr lvl="3"/>
            <a:r>
              <a:rPr lang="ru-RU" altLang="zh-CN" smtClean="0"/>
              <a:t>Четвертый уровень</a:t>
            </a:r>
          </a:p>
          <a:p>
            <a:pPr lvl="4"/>
            <a:r>
              <a:rPr lang="ru-RU" altLang="zh-CN" smtClean="0"/>
              <a:t>Пятый уровень</a:t>
            </a:r>
          </a:p>
        </p:txBody>
      </p:sp>
      <p:sp>
        <p:nvSpPr>
          <p:cNvPr id="1028" name="Rectangle 4"/>
          <p:cNvSpPr>
            <a:spLocks noGrp="1" noChangeArrowheads="1"/>
          </p:cNvSpPr>
          <p:nvPr>
            <p:ph type="dt" sz="half" idx="2"/>
          </p:nvPr>
        </p:nvSpPr>
        <p:spPr bwMode="auto">
          <a:xfrm>
            <a:off x="6659563" y="260350"/>
            <a:ext cx="2232025"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b="1">
                <a:solidFill>
                  <a:srgbClr val="800000"/>
                </a:solidFill>
              </a:defRPr>
            </a:lvl1pPr>
          </a:lstStyle>
          <a:p>
            <a:endParaRPr lang="en-US"/>
          </a:p>
        </p:txBody>
      </p:sp>
      <p:sp>
        <p:nvSpPr>
          <p:cNvPr id="1029" name="Rectangle 5"/>
          <p:cNvSpPr>
            <a:spLocks noGrp="1" noChangeArrowheads="1"/>
          </p:cNvSpPr>
          <p:nvPr>
            <p:ph type="ftr" sz="quarter" idx="3"/>
          </p:nvPr>
        </p:nvSpPr>
        <p:spPr bwMode="auto">
          <a:xfrm>
            <a:off x="2051050" y="6337300"/>
            <a:ext cx="5041900" cy="40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b="1">
                <a:solidFill>
                  <a:srgbClr val="800000"/>
                </a:solidFill>
              </a:defRPr>
            </a:lvl1pPr>
          </a:lstStyle>
          <a:p>
            <a:endParaRPr lang="en-US"/>
          </a:p>
        </p:txBody>
      </p:sp>
      <p:sp>
        <p:nvSpPr>
          <p:cNvPr id="1030" name="Rectangle 6"/>
          <p:cNvSpPr>
            <a:spLocks noGrp="1" noChangeArrowheads="1"/>
          </p:cNvSpPr>
          <p:nvPr>
            <p:ph type="sldNum" sz="quarter" idx="4"/>
          </p:nvPr>
        </p:nvSpPr>
        <p:spPr bwMode="auto">
          <a:xfrm>
            <a:off x="7308850" y="6342063"/>
            <a:ext cx="158432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b="1">
                <a:solidFill>
                  <a:srgbClr val="800000"/>
                </a:solidFill>
                <a:ea typeface="宋体" panose="02010600030101010101" pitchFamily="2" charset="-122"/>
              </a:defRPr>
            </a:lvl1pPr>
          </a:lstStyle>
          <a:p>
            <a:fld id="{D268652A-5F94-4E32-8F79-70205F9A6CE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
  </p:transition>
  <p:timing>
    <p:tnLst>
      <p:par>
        <p:cTn id="1" dur="indefinite" restart="never" nodeType="tmRoot"/>
      </p:par>
    </p:tnLst>
  </p:timing>
  <p:txStyles>
    <p:titleStyle>
      <a:lvl1pPr algn="l" rtl="0" eaLnBrk="1" fontAlgn="base" hangingPunct="1">
        <a:spcBef>
          <a:spcPct val="0"/>
        </a:spcBef>
        <a:spcAft>
          <a:spcPct val="0"/>
        </a:spcAft>
        <a:defRPr sz="2000" b="1">
          <a:solidFill>
            <a:srgbClr val="800000"/>
          </a:solidFill>
          <a:latin typeface="+mj-lt"/>
          <a:ea typeface="+mj-ea"/>
          <a:cs typeface="+mj-cs"/>
        </a:defRPr>
      </a:lvl1pPr>
      <a:lvl2pPr algn="l" rtl="0" eaLnBrk="1" fontAlgn="base" hangingPunct="1">
        <a:spcBef>
          <a:spcPct val="0"/>
        </a:spcBef>
        <a:spcAft>
          <a:spcPct val="0"/>
        </a:spcAft>
        <a:defRPr sz="2000" b="1">
          <a:solidFill>
            <a:srgbClr val="800000"/>
          </a:solidFill>
          <a:latin typeface="Arial" panose="020B0604020202020204" pitchFamily="34" charset="0"/>
        </a:defRPr>
      </a:lvl2pPr>
      <a:lvl3pPr algn="l" rtl="0" eaLnBrk="1" fontAlgn="base" hangingPunct="1">
        <a:spcBef>
          <a:spcPct val="0"/>
        </a:spcBef>
        <a:spcAft>
          <a:spcPct val="0"/>
        </a:spcAft>
        <a:defRPr sz="2000" b="1">
          <a:solidFill>
            <a:srgbClr val="800000"/>
          </a:solidFill>
          <a:latin typeface="Arial" panose="020B0604020202020204" pitchFamily="34" charset="0"/>
        </a:defRPr>
      </a:lvl3pPr>
      <a:lvl4pPr algn="l" rtl="0" eaLnBrk="1" fontAlgn="base" hangingPunct="1">
        <a:spcBef>
          <a:spcPct val="0"/>
        </a:spcBef>
        <a:spcAft>
          <a:spcPct val="0"/>
        </a:spcAft>
        <a:defRPr sz="2000" b="1">
          <a:solidFill>
            <a:srgbClr val="800000"/>
          </a:solidFill>
          <a:latin typeface="Arial" panose="020B0604020202020204" pitchFamily="34" charset="0"/>
        </a:defRPr>
      </a:lvl4pPr>
      <a:lvl5pPr algn="l" rtl="0" eaLnBrk="1" fontAlgn="base" hangingPunct="1">
        <a:spcBef>
          <a:spcPct val="0"/>
        </a:spcBef>
        <a:spcAft>
          <a:spcPct val="0"/>
        </a:spcAft>
        <a:defRPr sz="2000" b="1">
          <a:solidFill>
            <a:srgbClr val="800000"/>
          </a:solidFill>
          <a:latin typeface="Arial" panose="020B0604020202020204" pitchFamily="34" charset="0"/>
        </a:defRPr>
      </a:lvl5pPr>
      <a:lvl6pPr marL="457200" algn="l" rtl="0" eaLnBrk="1" fontAlgn="base" hangingPunct="1">
        <a:spcBef>
          <a:spcPct val="0"/>
        </a:spcBef>
        <a:spcAft>
          <a:spcPct val="0"/>
        </a:spcAft>
        <a:defRPr sz="2000" b="1">
          <a:solidFill>
            <a:srgbClr val="800000"/>
          </a:solidFill>
          <a:latin typeface="Arial" panose="020B0604020202020204" pitchFamily="34" charset="0"/>
        </a:defRPr>
      </a:lvl6pPr>
      <a:lvl7pPr marL="914400" algn="l" rtl="0" eaLnBrk="1" fontAlgn="base" hangingPunct="1">
        <a:spcBef>
          <a:spcPct val="0"/>
        </a:spcBef>
        <a:spcAft>
          <a:spcPct val="0"/>
        </a:spcAft>
        <a:defRPr sz="2000" b="1">
          <a:solidFill>
            <a:srgbClr val="800000"/>
          </a:solidFill>
          <a:latin typeface="Arial" panose="020B0604020202020204" pitchFamily="34" charset="0"/>
        </a:defRPr>
      </a:lvl7pPr>
      <a:lvl8pPr marL="1371600" algn="l" rtl="0" eaLnBrk="1" fontAlgn="base" hangingPunct="1">
        <a:spcBef>
          <a:spcPct val="0"/>
        </a:spcBef>
        <a:spcAft>
          <a:spcPct val="0"/>
        </a:spcAft>
        <a:defRPr sz="2000" b="1">
          <a:solidFill>
            <a:srgbClr val="800000"/>
          </a:solidFill>
          <a:latin typeface="Arial" panose="020B0604020202020204" pitchFamily="34" charset="0"/>
        </a:defRPr>
      </a:lvl8pPr>
      <a:lvl9pPr marL="1828800" algn="l" rtl="0" eaLnBrk="1" fontAlgn="base" hangingPunct="1">
        <a:spcBef>
          <a:spcPct val="0"/>
        </a:spcBef>
        <a:spcAft>
          <a:spcPct val="0"/>
        </a:spcAft>
        <a:defRPr sz="2000" b="1">
          <a:solidFill>
            <a:srgbClr val="800000"/>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2000">
          <a:solidFill>
            <a:srgbClr val="800000"/>
          </a:solidFill>
          <a:latin typeface="+mn-lt"/>
          <a:ea typeface="+mn-ea"/>
          <a:cs typeface="+mn-cs"/>
        </a:defRPr>
      </a:lvl1pPr>
      <a:lvl2pPr marL="742950" indent="-285750" algn="l" rtl="0" eaLnBrk="1" fontAlgn="base" hangingPunct="1">
        <a:spcBef>
          <a:spcPct val="20000"/>
        </a:spcBef>
        <a:spcAft>
          <a:spcPct val="0"/>
        </a:spcAft>
        <a:buChar char="–"/>
        <a:defRPr>
          <a:solidFill>
            <a:srgbClr val="800000"/>
          </a:solidFill>
          <a:latin typeface="+mn-lt"/>
        </a:defRPr>
      </a:lvl2pPr>
      <a:lvl3pPr marL="1143000" indent="-228600" algn="l" rtl="0" eaLnBrk="1" fontAlgn="base" hangingPunct="1">
        <a:spcBef>
          <a:spcPct val="20000"/>
        </a:spcBef>
        <a:spcAft>
          <a:spcPct val="0"/>
        </a:spcAft>
        <a:buChar char="•"/>
        <a:defRPr>
          <a:solidFill>
            <a:srgbClr val="800000"/>
          </a:solidFill>
          <a:latin typeface="+mn-lt"/>
        </a:defRPr>
      </a:lvl3pPr>
      <a:lvl4pPr marL="1600200" indent="-228600" algn="l" rtl="0" eaLnBrk="1" fontAlgn="base" hangingPunct="1">
        <a:spcBef>
          <a:spcPct val="20000"/>
        </a:spcBef>
        <a:spcAft>
          <a:spcPct val="0"/>
        </a:spcAft>
        <a:buChar char="–"/>
        <a:defRPr sz="1600">
          <a:solidFill>
            <a:srgbClr val="800000"/>
          </a:solidFill>
          <a:latin typeface="+mn-lt"/>
        </a:defRPr>
      </a:lvl4pPr>
      <a:lvl5pPr marL="2057400" indent="-228600" algn="l" rtl="0" eaLnBrk="1" fontAlgn="base" hangingPunct="1">
        <a:spcBef>
          <a:spcPct val="20000"/>
        </a:spcBef>
        <a:spcAft>
          <a:spcPct val="0"/>
        </a:spcAft>
        <a:buChar char="»"/>
        <a:defRPr sz="1600">
          <a:solidFill>
            <a:srgbClr val="800000"/>
          </a:solidFill>
          <a:latin typeface="+mn-lt"/>
        </a:defRPr>
      </a:lvl5pPr>
      <a:lvl6pPr marL="2514600" indent="-228600" algn="l" rtl="0" eaLnBrk="1" fontAlgn="base" hangingPunct="1">
        <a:spcBef>
          <a:spcPct val="20000"/>
        </a:spcBef>
        <a:spcAft>
          <a:spcPct val="0"/>
        </a:spcAft>
        <a:buChar char="»"/>
        <a:defRPr sz="1600">
          <a:solidFill>
            <a:srgbClr val="800000"/>
          </a:solidFill>
          <a:latin typeface="+mn-lt"/>
        </a:defRPr>
      </a:lvl6pPr>
      <a:lvl7pPr marL="2971800" indent="-228600" algn="l" rtl="0" eaLnBrk="1" fontAlgn="base" hangingPunct="1">
        <a:spcBef>
          <a:spcPct val="20000"/>
        </a:spcBef>
        <a:spcAft>
          <a:spcPct val="0"/>
        </a:spcAft>
        <a:buChar char="»"/>
        <a:defRPr sz="1600">
          <a:solidFill>
            <a:srgbClr val="800000"/>
          </a:solidFill>
          <a:latin typeface="+mn-lt"/>
        </a:defRPr>
      </a:lvl7pPr>
      <a:lvl8pPr marL="3429000" indent="-228600" algn="l" rtl="0" eaLnBrk="1" fontAlgn="base" hangingPunct="1">
        <a:spcBef>
          <a:spcPct val="20000"/>
        </a:spcBef>
        <a:spcAft>
          <a:spcPct val="0"/>
        </a:spcAft>
        <a:buChar char="»"/>
        <a:defRPr sz="1600">
          <a:solidFill>
            <a:srgbClr val="800000"/>
          </a:solidFill>
          <a:latin typeface="+mn-lt"/>
        </a:defRPr>
      </a:lvl8pPr>
      <a:lvl9pPr marL="3886200" indent="-228600" algn="l" rtl="0" eaLnBrk="1" fontAlgn="base" hangingPunct="1">
        <a:spcBef>
          <a:spcPct val="20000"/>
        </a:spcBef>
        <a:spcAft>
          <a:spcPct val="0"/>
        </a:spcAft>
        <a:buChar char="»"/>
        <a:defRPr sz="1600">
          <a:solidFill>
            <a:srgbClr val="800000"/>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cstate="email"/>
          <a:srcRect/>
          <a:stretch>
            <a:fillRect/>
          </a:stretch>
        </a:blipFill>
        <a:effectLst/>
      </p:bgPr>
    </p:bg>
    <p:spTree>
      <p:nvGrpSpPr>
        <p:cNvPr id="1" name=""/>
        <p:cNvGrpSpPr/>
        <p:nvPr/>
      </p:nvGrpSpPr>
      <p:grpSpPr>
        <a:xfrm>
          <a:off x="0" y="0"/>
          <a:ext cx="0" cy="0"/>
          <a:chOff x="0" y="0"/>
          <a:chExt cx="0" cy="0"/>
        </a:xfrm>
      </p:grpSpPr>
      <p:sp>
        <p:nvSpPr>
          <p:cNvPr id="12290" name="Date Placeholder 3"/>
          <p:cNvSpPr>
            <a:spLocks noGrp="1"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sz="1200">
                <a:solidFill>
                  <a:srgbClr val="898989"/>
                </a:solidFill>
              </a:defRPr>
            </a:lvl1pPr>
          </a:lstStyle>
          <a:p>
            <a:fld id="{29BEC737-D062-4489-9FA0-A78DD9E20A63}" type="datetime1">
              <a:rPr lang="ru-RU" altLang="zh-CN"/>
              <a:t>17.01.2023</a:t>
            </a:fld>
            <a:endParaRPr lang="ru-RU" altLang="zh-CN" sz="1800">
              <a:solidFill>
                <a:schemeClr val="tx1"/>
              </a:solidFill>
              <a:ea typeface="宋体" panose="02010600030101010101" pitchFamily="2" charset="-122"/>
            </a:endParaRPr>
          </a:p>
        </p:txBody>
      </p:sp>
      <p:sp>
        <p:nvSpPr>
          <p:cNvPr id="12291" name="Footer Placeholder 4"/>
          <p:cNvSpPr>
            <a:spLocks noGrp="1"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a:defRPr sz="1200">
                <a:solidFill>
                  <a:srgbClr val="898989"/>
                </a:solidFill>
                <a:ea typeface="宋体" panose="02010600030101010101" pitchFamily="2" charset="-122"/>
              </a:defRPr>
            </a:lvl1pPr>
          </a:lstStyle>
          <a:p>
            <a:endParaRPr lang="zh-CN" altLang="zh-CN"/>
          </a:p>
        </p:txBody>
      </p:sp>
      <p:sp>
        <p:nvSpPr>
          <p:cNvPr id="12292" name="Slide Number Placeholder 5"/>
          <p:cNvSpPr>
            <a:spLocks noGrp="1" noChangeArrowheads="1"/>
          </p:cNvSpPr>
          <p:nvPr>
            <p:ph type="sldNum" sz="quarter" idx="4"/>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r">
              <a:defRPr sz="1200">
                <a:solidFill>
                  <a:srgbClr val="898989"/>
                </a:solidFill>
              </a:defRPr>
            </a:lvl1pPr>
          </a:lstStyle>
          <a:p>
            <a:fld id="{033686BC-0DF0-46CC-94DD-E44CCE8A1017}" type="slidenum">
              <a:rPr lang="ru-RU" altLang="zh-CN"/>
              <a:t>‹#›</a:t>
            </a:fld>
            <a:endParaRPr lang="ru-RU" altLang="zh-CN" sz="1800">
              <a:solidFill>
                <a:schemeClr val="tx1"/>
              </a:solidFill>
              <a:ea typeface="宋体" panose="02010600030101010101" pitchFamily="2" charset="-122"/>
            </a:endParaRPr>
          </a:p>
        </p:txBody>
      </p:sp>
      <p:sp>
        <p:nvSpPr>
          <p:cNvPr id="12293" name="Rectangle 5"/>
          <p:cNvSpPr>
            <a:spLocks noGrp="1" noChangeArrowheads="1"/>
          </p:cNvSpPr>
          <p:nvPr>
            <p:ph type="title"/>
          </p:nvPr>
        </p:nvSpPr>
        <p:spPr bwMode="auto">
          <a:xfrm>
            <a:off x="457200" y="274638"/>
            <a:ext cx="8229600" cy="993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ru-RU" smtClean="0">
                <a:sym typeface="Calibri" panose="020F0502020204030204" pitchFamily="34" charset="0"/>
              </a:rPr>
              <a:t>单击此处编辑母版标题样式</a:t>
            </a:r>
          </a:p>
        </p:txBody>
      </p:sp>
      <p:sp>
        <p:nvSpPr>
          <p:cNvPr id="12294" name="Rectangle 6"/>
          <p:cNvSpPr>
            <a:spLocks noGrp="1" noChangeArrowheads="1"/>
          </p:cNvSpPr>
          <p:nvPr>
            <p:ph type="body" idx="1"/>
          </p:nvPr>
        </p:nvSpPr>
        <p:spPr bwMode="auto">
          <a:xfrm>
            <a:off x="457200" y="1484313"/>
            <a:ext cx="8229600" cy="464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ru-RU" smtClean="0">
                <a:sym typeface="Calibri" panose="020F0502020204030204" pitchFamily="34" charset="0"/>
              </a:rPr>
              <a:t>单击此处编辑母版文本样式</a:t>
            </a:r>
          </a:p>
          <a:p>
            <a:pPr lvl="1"/>
            <a:r>
              <a:rPr lang="zh-CN" altLang="ru-RU" smtClean="0">
                <a:sym typeface="Calibri" panose="020F0502020204030204" pitchFamily="34" charset="0"/>
              </a:rPr>
              <a:t>第二级</a:t>
            </a:r>
          </a:p>
          <a:p>
            <a:pPr lvl="2"/>
            <a:r>
              <a:rPr lang="zh-CN" altLang="ru-RU" smtClean="0">
                <a:sym typeface="Calibri" panose="020F0502020204030204" pitchFamily="34" charset="0"/>
              </a:rPr>
              <a:t>第三级</a:t>
            </a:r>
          </a:p>
          <a:p>
            <a:pPr lvl="3"/>
            <a:r>
              <a:rPr lang="zh-CN" altLang="ru-RU" smtClean="0">
                <a:sym typeface="Calibri" panose="020F0502020204030204" pitchFamily="34" charset="0"/>
              </a:rPr>
              <a:t>第四级</a:t>
            </a:r>
          </a:p>
          <a:p>
            <a:pPr lvl="4"/>
            <a:r>
              <a:rPr lang="zh-CN" altLang="ru-RU" smtClean="0">
                <a:sym typeface="Calibri" panose="020F0502020204030204" pitchFamily="34" charset="0"/>
              </a:rPr>
              <a:t>第五级</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ftr="0"/>
  <p:txStyles>
    <p:titleStyle>
      <a:lvl1pPr marL="914400" indent="-914400" algn="l" rtl="0" eaLnBrk="1" fontAlgn="base" hangingPunct="1">
        <a:spcBef>
          <a:spcPct val="0"/>
        </a:spcBef>
        <a:spcAft>
          <a:spcPct val="0"/>
        </a:spcAft>
        <a:defRPr sz="3200">
          <a:solidFill>
            <a:schemeClr val="tx1"/>
          </a:solidFill>
          <a:latin typeface="+mj-lt"/>
          <a:ea typeface="+mj-ea"/>
          <a:cs typeface="+mj-cs"/>
          <a:sym typeface="Calibri" panose="020F0502020204030204" pitchFamily="34" charset="0"/>
        </a:defRPr>
      </a:lvl1pPr>
      <a:lvl2pPr marL="914400" indent="-914400" algn="l" rtl="0" eaLnBrk="1" fontAlgn="base" hangingPunct="1">
        <a:spcBef>
          <a:spcPct val="0"/>
        </a:spcBef>
        <a:spcAft>
          <a:spcPct val="0"/>
        </a:spcAft>
        <a:defRPr sz="3200">
          <a:solidFill>
            <a:schemeClr val="tx1"/>
          </a:solidFill>
          <a:latin typeface="Calibri" panose="020F0502020204030204" pitchFamily="34" charset="0"/>
          <a:ea typeface="微软雅黑" panose="020B0503020204020204" pitchFamily="34" charset="-122"/>
          <a:sym typeface="Calibri" panose="020F0502020204030204" pitchFamily="34" charset="0"/>
        </a:defRPr>
      </a:lvl2pPr>
      <a:lvl3pPr marL="914400" indent="-914400" algn="l" rtl="0" eaLnBrk="1" fontAlgn="base" hangingPunct="1">
        <a:spcBef>
          <a:spcPct val="0"/>
        </a:spcBef>
        <a:spcAft>
          <a:spcPct val="0"/>
        </a:spcAft>
        <a:defRPr sz="3200">
          <a:solidFill>
            <a:schemeClr val="tx1"/>
          </a:solidFill>
          <a:latin typeface="Calibri" panose="020F0502020204030204" pitchFamily="34" charset="0"/>
          <a:ea typeface="微软雅黑" panose="020B0503020204020204" pitchFamily="34" charset="-122"/>
          <a:sym typeface="Calibri" panose="020F0502020204030204" pitchFamily="34" charset="0"/>
        </a:defRPr>
      </a:lvl3pPr>
      <a:lvl4pPr marL="914400" indent="-914400" algn="l" rtl="0" eaLnBrk="1" fontAlgn="base" hangingPunct="1">
        <a:spcBef>
          <a:spcPct val="0"/>
        </a:spcBef>
        <a:spcAft>
          <a:spcPct val="0"/>
        </a:spcAft>
        <a:defRPr sz="3200">
          <a:solidFill>
            <a:schemeClr val="tx1"/>
          </a:solidFill>
          <a:latin typeface="Calibri" panose="020F0502020204030204" pitchFamily="34" charset="0"/>
          <a:ea typeface="微软雅黑" panose="020B0503020204020204" pitchFamily="34" charset="-122"/>
          <a:sym typeface="Calibri" panose="020F0502020204030204" pitchFamily="34" charset="0"/>
        </a:defRPr>
      </a:lvl4pPr>
      <a:lvl5pPr marL="914400" indent="-914400" algn="l" rtl="0" eaLnBrk="1" fontAlgn="base" hangingPunct="1">
        <a:spcBef>
          <a:spcPct val="0"/>
        </a:spcBef>
        <a:spcAft>
          <a:spcPct val="0"/>
        </a:spcAft>
        <a:defRPr sz="3200">
          <a:solidFill>
            <a:schemeClr val="tx1"/>
          </a:solidFill>
          <a:latin typeface="Calibri" panose="020F0502020204030204" pitchFamily="34" charset="0"/>
          <a:ea typeface="微软雅黑" panose="020B0503020204020204" pitchFamily="34" charset="-122"/>
          <a:sym typeface="Calibri" panose="020F0502020204030204" pitchFamily="34" charset="0"/>
        </a:defRPr>
      </a:lvl5pPr>
      <a:lvl6pPr marL="1371600" indent="-914400" algn="l" rtl="0" eaLnBrk="1" fontAlgn="base" hangingPunct="1">
        <a:spcBef>
          <a:spcPct val="0"/>
        </a:spcBef>
        <a:spcAft>
          <a:spcPct val="0"/>
        </a:spcAft>
        <a:defRPr sz="3200">
          <a:solidFill>
            <a:schemeClr val="tx1"/>
          </a:solidFill>
          <a:latin typeface="Calibri" panose="020F0502020204030204" pitchFamily="34" charset="0"/>
          <a:ea typeface="微软雅黑" panose="020B0503020204020204" pitchFamily="34" charset="-122"/>
          <a:sym typeface="Calibri" panose="020F0502020204030204" pitchFamily="34" charset="0"/>
        </a:defRPr>
      </a:lvl6pPr>
      <a:lvl7pPr marL="1828800" indent="-914400" algn="l" rtl="0" eaLnBrk="1" fontAlgn="base" hangingPunct="1">
        <a:spcBef>
          <a:spcPct val="0"/>
        </a:spcBef>
        <a:spcAft>
          <a:spcPct val="0"/>
        </a:spcAft>
        <a:defRPr sz="3200">
          <a:solidFill>
            <a:schemeClr val="tx1"/>
          </a:solidFill>
          <a:latin typeface="Calibri" panose="020F0502020204030204" pitchFamily="34" charset="0"/>
          <a:ea typeface="微软雅黑" panose="020B0503020204020204" pitchFamily="34" charset="-122"/>
          <a:sym typeface="Calibri" panose="020F0502020204030204" pitchFamily="34" charset="0"/>
        </a:defRPr>
      </a:lvl7pPr>
      <a:lvl8pPr marL="2286000" indent="-914400" algn="l" rtl="0" eaLnBrk="1" fontAlgn="base" hangingPunct="1">
        <a:spcBef>
          <a:spcPct val="0"/>
        </a:spcBef>
        <a:spcAft>
          <a:spcPct val="0"/>
        </a:spcAft>
        <a:defRPr sz="3200">
          <a:solidFill>
            <a:schemeClr val="tx1"/>
          </a:solidFill>
          <a:latin typeface="Calibri" panose="020F0502020204030204" pitchFamily="34" charset="0"/>
          <a:ea typeface="微软雅黑" panose="020B0503020204020204" pitchFamily="34" charset="-122"/>
          <a:sym typeface="Calibri" panose="020F0502020204030204" pitchFamily="34" charset="0"/>
        </a:defRPr>
      </a:lvl8pPr>
      <a:lvl9pPr marL="2743200" indent="-914400" algn="l" rtl="0" eaLnBrk="1" fontAlgn="base" hangingPunct="1">
        <a:spcBef>
          <a:spcPct val="0"/>
        </a:spcBef>
        <a:spcAft>
          <a:spcPct val="0"/>
        </a:spcAft>
        <a:defRPr sz="3200">
          <a:solidFill>
            <a:schemeClr val="tx1"/>
          </a:solidFill>
          <a:latin typeface="Calibri" panose="020F0502020204030204" pitchFamily="34" charset="0"/>
          <a:ea typeface="微软雅黑" panose="020B0503020204020204" pitchFamily="34" charset="-122"/>
          <a:sym typeface="Calibri" panose="020F050202020403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2400">
          <a:solidFill>
            <a:schemeClr val="tx1"/>
          </a:solidFill>
          <a:latin typeface="+mn-lt"/>
          <a:ea typeface="+mn-ea"/>
          <a:cs typeface="+mn-cs"/>
          <a:sym typeface="Calibri" panose="020F0502020204030204" pitchFamily="34" charset="0"/>
        </a:defRPr>
      </a:lvl1pPr>
      <a:lvl2pPr marL="742950" indent="-285750" algn="l" rtl="0" eaLnBrk="1" fontAlgn="base" hangingPunct="1">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2pPr>
      <a:lvl3pPr marL="1143000" indent="-228600" algn="l" rtl="0" eaLnBrk="1" fontAlgn="base" hangingPunct="1">
        <a:spcBef>
          <a:spcPct val="200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3pPr>
      <a:lvl4pPr marL="1600200" indent="-228600" algn="l" rtl="0" eaLnBrk="1" fontAlgn="base" hangingPunct="1">
        <a:spcBef>
          <a:spcPct val="20000"/>
        </a:spcBef>
        <a:spcAft>
          <a:spcPct val="0"/>
        </a:spcAft>
        <a:buFont typeface="Arial" panose="020B0604020202020204" pitchFamily="34" charset="0"/>
        <a:buChar char="–"/>
        <a:defRPr sz="1600">
          <a:solidFill>
            <a:schemeClr val="tx1"/>
          </a:solidFill>
          <a:latin typeface="+mn-lt"/>
          <a:ea typeface="+mn-ea"/>
          <a:sym typeface="Calibri" panose="020F0502020204030204" pitchFamily="34" charset="0"/>
        </a:defRPr>
      </a:lvl4pPr>
      <a:lvl5pPr marL="2057400" indent="-228600" algn="l" rtl="0" eaLnBrk="1" fontAlgn="base" hangingPunct="1">
        <a:spcBef>
          <a:spcPct val="20000"/>
        </a:spcBef>
        <a:spcAft>
          <a:spcPct val="0"/>
        </a:spcAft>
        <a:buFont typeface="Arial" panose="020B0604020202020204" pitchFamily="34" charset="0"/>
        <a:buChar char="»"/>
        <a:defRPr sz="1600">
          <a:solidFill>
            <a:schemeClr val="tx1"/>
          </a:solidFill>
          <a:latin typeface="+mn-lt"/>
          <a:ea typeface="+mn-ea"/>
          <a:sym typeface="Calibri" panose="020F0502020204030204" pitchFamily="34" charset="0"/>
        </a:defRPr>
      </a:lvl5pPr>
      <a:lvl6pPr marL="2514600" indent="-228600" algn="l" rtl="0" eaLnBrk="1" fontAlgn="base" hangingPunct="1">
        <a:spcBef>
          <a:spcPct val="20000"/>
        </a:spcBef>
        <a:spcAft>
          <a:spcPct val="0"/>
        </a:spcAft>
        <a:buFont typeface="Arial" panose="020B0604020202020204" pitchFamily="34" charset="0"/>
        <a:buChar char="»"/>
        <a:defRPr sz="1600">
          <a:solidFill>
            <a:schemeClr val="tx1"/>
          </a:solidFill>
          <a:latin typeface="+mn-lt"/>
          <a:ea typeface="+mn-ea"/>
          <a:sym typeface="Calibri" panose="020F0502020204030204" pitchFamily="34" charset="0"/>
        </a:defRPr>
      </a:lvl6pPr>
      <a:lvl7pPr marL="2971800" indent="-228600" algn="l" rtl="0" eaLnBrk="1" fontAlgn="base" hangingPunct="1">
        <a:spcBef>
          <a:spcPct val="20000"/>
        </a:spcBef>
        <a:spcAft>
          <a:spcPct val="0"/>
        </a:spcAft>
        <a:buFont typeface="Arial" panose="020B0604020202020204" pitchFamily="34" charset="0"/>
        <a:buChar char="»"/>
        <a:defRPr sz="1600">
          <a:solidFill>
            <a:schemeClr val="tx1"/>
          </a:solidFill>
          <a:latin typeface="+mn-lt"/>
          <a:ea typeface="+mn-ea"/>
          <a:sym typeface="Calibri" panose="020F0502020204030204" pitchFamily="34" charset="0"/>
        </a:defRPr>
      </a:lvl7pPr>
      <a:lvl8pPr marL="3429000" indent="-228600" algn="l" rtl="0" eaLnBrk="1" fontAlgn="base" hangingPunct="1">
        <a:spcBef>
          <a:spcPct val="20000"/>
        </a:spcBef>
        <a:spcAft>
          <a:spcPct val="0"/>
        </a:spcAft>
        <a:buFont typeface="Arial" panose="020B0604020202020204" pitchFamily="34" charset="0"/>
        <a:buChar char="»"/>
        <a:defRPr sz="1600">
          <a:solidFill>
            <a:schemeClr val="tx1"/>
          </a:solidFill>
          <a:latin typeface="+mn-lt"/>
          <a:ea typeface="+mn-ea"/>
          <a:sym typeface="Calibri" panose="020F0502020204030204" pitchFamily="34" charset="0"/>
        </a:defRPr>
      </a:lvl8pPr>
      <a:lvl9pPr marL="3886200" indent="-228600" algn="l" rtl="0" eaLnBrk="1" fontAlgn="base" hangingPunct="1">
        <a:spcBef>
          <a:spcPct val="20000"/>
        </a:spcBef>
        <a:spcAft>
          <a:spcPct val="0"/>
        </a:spcAft>
        <a:buFont typeface="Arial" panose="020B0604020202020204" pitchFamily="34" charset="0"/>
        <a:buChar char="»"/>
        <a:defRPr sz="1600">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WordArt 2"/>
          <p:cNvSpPr>
            <a:spLocks noChangeArrowheads="1" noChangeShapeType="1" noTextEdit="1"/>
          </p:cNvSpPr>
          <p:nvPr/>
        </p:nvSpPr>
        <p:spPr bwMode="auto">
          <a:xfrm>
            <a:off x="539551" y="2276872"/>
            <a:ext cx="8159846" cy="1205880"/>
          </a:xfrm>
          <a:prstGeom prst="rect">
            <a:avLst/>
          </a:prstGeom>
        </p:spPr>
        <p:txBody>
          <a:bodyPr wrap="none" fromWordArt="1">
            <a:prstTxWarp prst="textPlain">
              <a:avLst>
                <a:gd name="adj" fmla="val 50000"/>
              </a:avLst>
            </a:prstTxWarp>
          </a:bodyPr>
          <a:lstStyle/>
          <a:p>
            <a:pPr algn="ctr"/>
            <a:r>
              <a:rPr lang="en-US" altLang="zh-CN" sz="4800" b="1" kern="10" dirty="0">
                <a:ln w="19050" cmpd="sng">
                  <a:solidFill>
                    <a:srgbClr val="333399"/>
                  </a:solidFill>
                  <a:round/>
                </a:ln>
                <a:solidFill>
                  <a:srgbClr val="FFFF00"/>
                </a:solidFill>
                <a:effectLst>
                  <a:outerShdw dist="35921" dir="2700000" algn="ctr" rotWithShape="0">
                    <a:srgbClr val="990000"/>
                  </a:outerShdw>
                </a:effectLst>
                <a:cs typeface="Times New Roman" panose="02020603050405020304" pitchFamily="18" charset="0"/>
              </a:rPr>
              <a:t>Unit </a:t>
            </a:r>
            <a:r>
              <a:rPr lang="en-US" altLang="zh-CN" sz="4800" b="1" kern="10" dirty="0" smtClean="0">
                <a:ln w="19050" cmpd="sng">
                  <a:solidFill>
                    <a:srgbClr val="333399"/>
                  </a:solidFill>
                  <a:round/>
                </a:ln>
                <a:solidFill>
                  <a:srgbClr val="FFFF00"/>
                </a:solidFill>
                <a:effectLst>
                  <a:outerShdw dist="35921" dir="2700000" algn="ctr" rotWithShape="0">
                    <a:srgbClr val="990000"/>
                  </a:outerShdw>
                </a:effectLst>
                <a:cs typeface="Times New Roman" panose="02020603050405020304" pitchFamily="18" charset="0"/>
              </a:rPr>
              <a:t>3 Language </a:t>
            </a:r>
            <a:r>
              <a:rPr lang="en-US" altLang="zh-CN" sz="4800" b="1" kern="10" dirty="0">
                <a:ln w="19050" cmpd="sng">
                  <a:solidFill>
                    <a:srgbClr val="333399"/>
                  </a:solidFill>
                  <a:round/>
                </a:ln>
                <a:solidFill>
                  <a:srgbClr val="FFFF00"/>
                </a:solidFill>
                <a:effectLst>
                  <a:outerShdw dist="35921" dir="2700000" algn="ctr" rotWithShape="0">
                    <a:srgbClr val="990000"/>
                  </a:outerShdw>
                </a:effectLst>
                <a:cs typeface="Times New Roman" panose="02020603050405020304" pitchFamily="18" charset="0"/>
              </a:rPr>
              <a:t>in use</a:t>
            </a:r>
            <a:endParaRPr lang="zh-CN" altLang="en-US" sz="4800" b="1" kern="10" dirty="0">
              <a:ln w="19050" cmpd="sng">
                <a:solidFill>
                  <a:srgbClr val="333399"/>
                </a:solidFill>
                <a:round/>
              </a:ln>
              <a:solidFill>
                <a:srgbClr val="FFFF00"/>
              </a:solidFill>
              <a:effectLst>
                <a:outerShdw dist="35921" dir="2700000" algn="ctr" rotWithShape="0">
                  <a:srgbClr val="990000"/>
                </a:outerShdw>
              </a:effectLst>
              <a:cs typeface="Times New Roman" panose="02020603050405020304" pitchFamily="18" charset="0"/>
            </a:endParaRPr>
          </a:p>
        </p:txBody>
      </p:sp>
      <p:sp>
        <p:nvSpPr>
          <p:cNvPr id="2" name="矩形 1"/>
          <p:cNvSpPr/>
          <p:nvPr/>
        </p:nvSpPr>
        <p:spPr>
          <a:xfrm>
            <a:off x="1028744" y="704322"/>
            <a:ext cx="7181461" cy="769441"/>
          </a:xfrm>
          <a:prstGeom prst="rect">
            <a:avLst/>
          </a:prstGeom>
        </p:spPr>
        <p:txBody>
          <a:bodyPr wrap="square">
            <a:spAutoFit/>
          </a:bodyPr>
          <a:lstStyle/>
          <a:p>
            <a:pPr algn="ctr"/>
            <a:r>
              <a:rPr lang="en-US" altLang="zh-CN" sz="4400" b="1" dirty="0"/>
              <a:t>Module 8 </a:t>
            </a:r>
            <a:r>
              <a:rPr lang="en-US" altLang="zh-CN" sz="4400" b="1" dirty="0" smtClean="0"/>
              <a:t> Choosing </a:t>
            </a:r>
            <a:r>
              <a:rPr lang="en-US" altLang="zh-CN" sz="4400" b="1" dirty="0"/>
              <a:t>presents</a:t>
            </a:r>
            <a:endParaRPr lang="zh-CN" altLang="en-US" sz="4400" b="1" dirty="0"/>
          </a:p>
        </p:txBody>
      </p:sp>
      <p:sp>
        <p:nvSpPr>
          <p:cNvPr id="8" name="矩形 7"/>
          <p:cNvSpPr/>
          <p:nvPr/>
        </p:nvSpPr>
        <p:spPr>
          <a:xfrm>
            <a:off x="2705864" y="4411844"/>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Group 2"/>
          <p:cNvGraphicFramePr>
            <a:graphicFrameLocks noGrp="1"/>
          </p:cNvGraphicFramePr>
          <p:nvPr/>
        </p:nvGraphicFramePr>
        <p:xfrm>
          <a:off x="107950" y="1089025"/>
          <a:ext cx="8856663" cy="5372378"/>
        </p:xfrm>
        <a:graphic>
          <a:graphicData uri="http://schemas.openxmlformats.org/drawingml/2006/table">
            <a:tbl>
              <a:tblPr/>
              <a:tblGrid>
                <a:gridCol w="3044825">
                  <a:extLst>
                    <a:ext uri="{9D8B030D-6E8A-4147-A177-3AD203B41FA5}">
                      <a16:colId xmlns:a16="http://schemas.microsoft.com/office/drawing/2014/main" val="20000"/>
                    </a:ext>
                  </a:extLst>
                </a:gridCol>
                <a:gridCol w="2643188">
                  <a:extLst>
                    <a:ext uri="{9D8B030D-6E8A-4147-A177-3AD203B41FA5}">
                      <a16:colId xmlns:a16="http://schemas.microsoft.com/office/drawing/2014/main" val="20001"/>
                    </a:ext>
                  </a:extLst>
                </a:gridCol>
                <a:gridCol w="3168650">
                  <a:extLst>
                    <a:ext uri="{9D8B030D-6E8A-4147-A177-3AD203B41FA5}">
                      <a16:colId xmlns:a16="http://schemas.microsoft.com/office/drawing/2014/main" val="20002"/>
                    </a:ext>
                  </a:extLst>
                </a:gridCol>
              </a:tblGrid>
              <a:tr h="574675">
                <a:tc>
                  <a:txBody>
                    <a:bodyPr/>
                    <a:lstStyle/>
                    <a:p>
                      <a:pPr marL="0" marR="0" lvl="0" indent="0" algn="ctr" defTabSz="684530" rtl="0" eaLnBrk="1" fontAlgn="base" latinLnBrk="0" hangingPunct="1">
                        <a:lnSpc>
                          <a:spcPct val="100000"/>
                        </a:lnSpc>
                        <a:spcBef>
                          <a:spcPct val="20000"/>
                        </a:spcBef>
                        <a:spcAft>
                          <a:spcPct val="0"/>
                        </a:spcAft>
                        <a:buClrTx/>
                        <a:buSzTx/>
                        <a:buFontTx/>
                        <a:buNone/>
                      </a:pPr>
                      <a:r>
                        <a:rPr kumimoji="0" lang="zh-CN"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规则</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7274" marR="87274" marT="43636" marB="436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3EBF5"/>
                    </a:solidFill>
                  </a:tcPr>
                </a:tc>
                <a:tc>
                  <a:txBody>
                    <a:bodyPr/>
                    <a:lstStyle/>
                    <a:p>
                      <a:pPr marL="0" marR="0" lvl="0" indent="0" algn="ctr" defTabSz="684530" rtl="0" eaLnBrk="1" fontAlgn="base" latinLnBrk="0" hangingPunct="1">
                        <a:lnSpc>
                          <a:spcPct val="100000"/>
                        </a:lnSpc>
                        <a:spcBef>
                          <a:spcPct val="20000"/>
                        </a:spcBef>
                        <a:spcAft>
                          <a:spcPct val="0"/>
                        </a:spcAft>
                        <a:buClrTx/>
                        <a:buSzTx/>
                        <a:buFontTx/>
                        <a:buNone/>
                      </a:pPr>
                      <a:r>
                        <a:rPr kumimoji="0" lang="zh-CN"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动词原形</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7274" marR="87274" marT="43636" marB="436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3EBF5"/>
                    </a:solidFill>
                  </a:tcPr>
                </a:tc>
                <a:tc>
                  <a:txBody>
                    <a:bodyPr/>
                    <a:lstStyle/>
                    <a:p>
                      <a:pPr marL="0" marR="0" lvl="0" indent="0" algn="ctr" defTabSz="684530" rtl="0" eaLnBrk="1" fontAlgn="base" latinLnBrk="0" hangingPunct="1">
                        <a:lnSpc>
                          <a:spcPct val="100000"/>
                        </a:lnSpc>
                        <a:spcBef>
                          <a:spcPct val="20000"/>
                        </a:spcBef>
                        <a:spcAft>
                          <a:spcPct val="0"/>
                        </a:spcAft>
                        <a:buClrTx/>
                        <a:buSzTx/>
                        <a:buFontTx/>
                        <a:buNone/>
                      </a:pPr>
                      <a:r>
                        <a:rPr kumimoji="0" lang="zh-CN"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过去式</a:t>
                      </a:r>
                      <a:endParaRPr kumimoji="0" lang="zh-CN"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7274" marR="87274" marT="43636" marB="436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3EBF5"/>
                    </a:solidFill>
                  </a:tcPr>
                </a:tc>
                <a:extLst>
                  <a:ext uri="{0D108BD9-81ED-4DB2-BD59-A6C34878D82A}">
                    <a16:rowId xmlns:a16="http://schemas.microsoft.com/office/drawing/2014/main" val="10000"/>
                  </a:ext>
                </a:extLst>
              </a:tr>
              <a:tr h="1550988">
                <a:tc>
                  <a:txBody>
                    <a:bodyPr/>
                    <a:lstStyle/>
                    <a:p>
                      <a:pPr marL="0" marR="0" lvl="0" indent="0" algn="l" defTabSz="684530" rtl="0" eaLnBrk="1" fontAlgn="base" latinLnBrk="0" hangingPunct="1">
                        <a:lnSpc>
                          <a:spcPct val="100000"/>
                        </a:lnSpc>
                        <a:spcBef>
                          <a:spcPct val="20000"/>
                        </a:spcBef>
                        <a:spcAft>
                          <a:spcPct val="0"/>
                        </a:spcAft>
                        <a:buClrTx/>
                        <a:buSzTx/>
                        <a:buFontTx/>
                        <a:buNone/>
                      </a:pPr>
                      <a:r>
                        <a:rPr kumimoji="0" lang="zh-CN" altLang="en-US"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以轻辅音结尾的动词加</a:t>
                      </a:r>
                      <a:r>
                        <a:rPr kumimoji="0" lang="en-US"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-ed </a:t>
                      </a:r>
                      <a:r>
                        <a:rPr kumimoji="0" lang="zh-CN" altLang="en-US"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后</a:t>
                      </a:r>
                      <a:r>
                        <a:rPr kumimoji="0" lang="en-US"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,ed</a:t>
                      </a:r>
                      <a:r>
                        <a:rPr kumimoji="0" lang="zh-CN" altLang="en-US"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读作 </a:t>
                      </a:r>
                      <a:r>
                        <a:rPr kumimoji="0" lang="en-US" sz="3200" b="1" i="0" u="none" strike="noStrike" cap="none" normalizeH="0" baseline="0" smtClean="0">
                          <a:ln>
                            <a:noFill/>
                          </a:ln>
                          <a:solidFill>
                            <a:srgbClr val="0000CC"/>
                          </a:solidFill>
                          <a:effectLst/>
                          <a:latin typeface="Times New Roman" panose="02020603050405020304" pitchFamily="18" charset="0"/>
                          <a:ea typeface="宋体" panose="02010600030101010101" pitchFamily="2" charset="-122"/>
                        </a:rPr>
                        <a:t>/ t /</a:t>
                      </a:r>
                      <a:endParaRPr kumimoji="0" lang="en-US" sz="3200" b="1" i="0" u="none" strike="noStrike" cap="none" normalizeH="0" baseline="0" smtClean="0">
                        <a:ln>
                          <a:noFill/>
                        </a:ln>
                        <a:solidFill>
                          <a:srgbClr val="0000CC"/>
                        </a:solidFill>
                        <a:effectLst/>
                        <a:latin typeface="Arial" panose="020B0604020202020204" pitchFamily="34" charset="0"/>
                        <a:ea typeface="宋体" panose="02010600030101010101" pitchFamily="2" charset="-122"/>
                      </a:endParaRPr>
                    </a:p>
                  </a:txBody>
                  <a:tcPr marL="87274" marR="87274" marT="43636" marB="436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l" defTabSz="684530"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knock   pick push     like  stop</a:t>
                      </a:r>
                      <a:endParaRPr kumimoji="0" lang="en-US"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7274" marR="87274" marT="43636" marB="436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l" defTabSz="684530"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knock</a:t>
                      </a:r>
                      <a:r>
                        <a:rPr kumimoji="0" lang="en-US" sz="3200" b="1" i="0" u="none" strike="noStrike" cap="none" normalizeH="0" baseline="0" smtClean="0">
                          <a:ln>
                            <a:noFill/>
                          </a:ln>
                          <a:solidFill>
                            <a:srgbClr val="FF6600"/>
                          </a:solidFill>
                          <a:effectLst/>
                          <a:latin typeface="Times New Roman" panose="02020603050405020304" pitchFamily="18" charset="0"/>
                          <a:ea typeface="宋体" panose="02010600030101010101" pitchFamily="2" charset="-122"/>
                        </a:rPr>
                        <a:t>ed</a:t>
                      </a:r>
                      <a:r>
                        <a:rPr kumimoji="0" lang="en-US"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   pick</a:t>
                      </a:r>
                      <a:r>
                        <a:rPr kumimoji="0" lang="en-US" sz="3200" b="1" i="0" u="none" strike="noStrike" cap="none" normalizeH="0" baseline="0" smtClean="0">
                          <a:ln>
                            <a:noFill/>
                          </a:ln>
                          <a:solidFill>
                            <a:srgbClr val="FF6600"/>
                          </a:solidFill>
                          <a:effectLst/>
                          <a:latin typeface="Times New Roman" panose="02020603050405020304" pitchFamily="18" charset="0"/>
                          <a:ea typeface="宋体" panose="02010600030101010101" pitchFamily="2" charset="-122"/>
                        </a:rPr>
                        <a:t>ed </a:t>
                      </a:r>
                      <a:r>
                        <a:rPr kumimoji="0" lang="en-US"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push</a:t>
                      </a:r>
                      <a:r>
                        <a:rPr kumimoji="0" lang="en-US" sz="3200" b="1" i="0" u="none" strike="noStrike" cap="none" normalizeH="0" baseline="0" smtClean="0">
                          <a:ln>
                            <a:noFill/>
                          </a:ln>
                          <a:solidFill>
                            <a:srgbClr val="FF6600"/>
                          </a:solidFill>
                          <a:effectLst/>
                          <a:latin typeface="Times New Roman" panose="02020603050405020304" pitchFamily="18" charset="0"/>
                          <a:ea typeface="宋体" panose="02010600030101010101" pitchFamily="2" charset="-122"/>
                        </a:rPr>
                        <a:t>ed</a:t>
                      </a:r>
                      <a:r>
                        <a:rPr kumimoji="0" lang="en-US"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     like</a:t>
                      </a:r>
                      <a:r>
                        <a:rPr kumimoji="0" lang="en-US" sz="3200" b="1" i="0" u="none" strike="noStrike" cap="none" normalizeH="0" baseline="0" smtClean="0">
                          <a:ln>
                            <a:noFill/>
                          </a:ln>
                          <a:solidFill>
                            <a:srgbClr val="FF6600"/>
                          </a:solidFill>
                          <a:effectLst/>
                          <a:latin typeface="Times New Roman" panose="02020603050405020304" pitchFamily="18" charset="0"/>
                          <a:ea typeface="宋体" panose="02010600030101010101" pitchFamily="2" charset="-122"/>
                        </a:rPr>
                        <a:t>d</a:t>
                      </a:r>
                      <a:r>
                        <a:rPr kumimoji="0" lang="en-US"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 stopp</a:t>
                      </a:r>
                      <a:r>
                        <a:rPr kumimoji="0" lang="en-US" sz="3200" b="1" i="0" u="none" strike="noStrike" cap="none" normalizeH="0" baseline="0" smtClean="0">
                          <a:ln>
                            <a:noFill/>
                          </a:ln>
                          <a:solidFill>
                            <a:srgbClr val="FF6600"/>
                          </a:solidFill>
                          <a:effectLst/>
                          <a:latin typeface="Times New Roman" panose="02020603050405020304" pitchFamily="18" charset="0"/>
                          <a:ea typeface="宋体" panose="02010600030101010101" pitchFamily="2" charset="-122"/>
                        </a:rPr>
                        <a:t>ed</a:t>
                      </a:r>
                      <a:endParaRPr kumimoji="0" lang="zh-CN" altLang="en-US" sz="3200" b="1" i="0" u="none" strike="noStrike" cap="none" normalizeH="0" baseline="0" smtClean="0">
                        <a:ln>
                          <a:noFill/>
                        </a:ln>
                        <a:solidFill>
                          <a:srgbClr val="FF6600"/>
                        </a:solidFill>
                        <a:effectLst/>
                        <a:latin typeface="Arial" panose="020B0604020202020204" pitchFamily="34" charset="0"/>
                        <a:ea typeface="宋体" panose="02010600030101010101" pitchFamily="2" charset="-122"/>
                      </a:endParaRPr>
                    </a:p>
                  </a:txBody>
                  <a:tcPr marL="87274" marR="87274" marT="43636" marB="436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extLst>
                  <a:ext uri="{0D108BD9-81ED-4DB2-BD59-A6C34878D82A}">
                    <a16:rowId xmlns:a16="http://schemas.microsoft.com/office/drawing/2014/main" val="10001"/>
                  </a:ext>
                </a:extLst>
              </a:tr>
              <a:tr h="1695450">
                <a:tc>
                  <a:txBody>
                    <a:bodyPr/>
                    <a:lstStyle/>
                    <a:p>
                      <a:pPr marL="0" marR="0" lvl="0" indent="0" algn="l" defTabSz="684530" rtl="0" eaLnBrk="1" fontAlgn="base" latinLnBrk="0" hangingPunct="1">
                        <a:lnSpc>
                          <a:spcPct val="100000"/>
                        </a:lnSpc>
                        <a:spcBef>
                          <a:spcPct val="20000"/>
                        </a:spcBef>
                        <a:spcAft>
                          <a:spcPct val="0"/>
                        </a:spcAft>
                        <a:buClrTx/>
                        <a:buSzTx/>
                        <a:buFontTx/>
                        <a:buNone/>
                      </a:pPr>
                      <a:r>
                        <a:rPr kumimoji="0" lang="zh-CN" altLang="en-US"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以浊辅音和元音结尾的动词加</a:t>
                      </a:r>
                      <a:r>
                        <a:rPr kumimoji="0" lang="en-US"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-ed</a:t>
                      </a:r>
                      <a:r>
                        <a:rPr kumimoji="0" lang="zh-CN" altLang="en-US"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后</a:t>
                      </a:r>
                      <a:r>
                        <a:rPr kumimoji="0" lang="en-US"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,ed</a:t>
                      </a:r>
                      <a:r>
                        <a:rPr kumimoji="0" lang="zh-CN" altLang="en-US"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读作</a:t>
                      </a:r>
                      <a:r>
                        <a:rPr kumimoji="0" lang="en-US" sz="3200" b="1" i="0" u="none" strike="noStrike" cap="none" normalizeH="0" baseline="0" smtClean="0">
                          <a:ln>
                            <a:noFill/>
                          </a:ln>
                          <a:solidFill>
                            <a:srgbClr val="0000CC"/>
                          </a:solidFill>
                          <a:effectLst/>
                          <a:latin typeface="Times New Roman" panose="02020603050405020304" pitchFamily="18" charset="0"/>
                          <a:ea typeface="宋体" panose="02010600030101010101" pitchFamily="2" charset="-122"/>
                        </a:rPr>
                        <a:t>/ d /</a:t>
                      </a:r>
                      <a:endParaRPr kumimoji="0" lang="zh-CN" altLang="en-US" sz="3200" b="1" i="0" u="none" strike="noStrike" cap="none" normalizeH="0" baseline="0" smtClean="0">
                        <a:ln>
                          <a:noFill/>
                        </a:ln>
                        <a:solidFill>
                          <a:srgbClr val="0000CC"/>
                        </a:solidFill>
                        <a:effectLst/>
                        <a:latin typeface="Arial" panose="020B0604020202020204" pitchFamily="34" charset="0"/>
                        <a:ea typeface="宋体" panose="02010600030101010101" pitchFamily="2" charset="-122"/>
                      </a:endParaRPr>
                    </a:p>
                  </a:txBody>
                  <a:tcPr marL="87274" marR="87274" marT="43636" marB="436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l" defTabSz="684530"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answer   enter hurry     live</a:t>
                      </a:r>
                      <a:endParaRPr kumimoji="0" lang="en-US"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7274" marR="87274" marT="43636" marB="436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l" defTabSz="684530"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answer</a:t>
                      </a:r>
                      <a:r>
                        <a:rPr kumimoji="0" lang="en-US" sz="3200" b="1" i="0" u="none" strike="noStrike" cap="none" normalizeH="0" baseline="0" smtClean="0">
                          <a:ln>
                            <a:noFill/>
                          </a:ln>
                          <a:solidFill>
                            <a:srgbClr val="FF6600"/>
                          </a:solidFill>
                          <a:effectLst/>
                          <a:latin typeface="Times New Roman" panose="02020603050405020304" pitchFamily="18" charset="0"/>
                          <a:ea typeface="宋体" panose="02010600030101010101" pitchFamily="2" charset="-122"/>
                        </a:rPr>
                        <a:t>ed </a:t>
                      </a:r>
                      <a:r>
                        <a:rPr kumimoji="0" lang="en-US"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enter</a:t>
                      </a:r>
                      <a:r>
                        <a:rPr kumimoji="0" lang="en-US" sz="3200" b="1" i="0" u="none" strike="noStrike" cap="none" normalizeH="0" baseline="0" smtClean="0">
                          <a:ln>
                            <a:noFill/>
                          </a:ln>
                          <a:solidFill>
                            <a:srgbClr val="FF6600"/>
                          </a:solidFill>
                          <a:effectLst/>
                          <a:latin typeface="Times New Roman" panose="02020603050405020304" pitchFamily="18" charset="0"/>
                          <a:ea typeface="宋体" panose="02010600030101010101" pitchFamily="2" charset="-122"/>
                        </a:rPr>
                        <a:t>ed</a:t>
                      </a:r>
                      <a:r>
                        <a:rPr kumimoji="0" lang="en-US"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   hurri</a:t>
                      </a:r>
                      <a:r>
                        <a:rPr kumimoji="0" lang="en-US" sz="3200" b="1" i="0" u="none" strike="noStrike" cap="none" normalizeH="0" baseline="0" smtClean="0">
                          <a:ln>
                            <a:noFill/>
                          </a:ln>
                          <a:solidFill>
                            <a:srgbClr val="FF6600"/>
                          </a:solidFill>
                          <a:effectLst/>
                          <a:latin typeface="Times New Roman" panose="02020603050405020304" pitchFamily="18" charset="0"/>
                          <a:ea typeface="宋体" panose="02010600030101010101" pitchFamily="2" charset="-122"/>
                        </a:rPr>
                        <a:t>ed</a:t>
                      </a:r>
                      <a:r>
                        <a:rPr kumimoji="0" lang="en-US"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 live</a:t>
                      </a:r>
                      <a:r>
                        <a:rPr kumimoji="0" lang="en-US" sz="3200" b="1" i="0" u="none" strike="noStrike" cap="none" normalizeH="0" baseline="0" smtClean="0">
                          <a:ln>
                            <a:noFill/>
                          </a:ln>
                          <a:solidFill>
                            <a:srgbClr val="FF6600"/>
                          </a:solidFill>
                          <a:effectLst/>
                          <a:latin typeface="Times New Roman" panose="02020603050405020304" pitchFamily="18" charset="0"/>
                          <a:ea typeface="宋体" panose="02010600030101010101" pitchFamily="2" charset="-122"/>
                        </a:rPr>
                        <a:t>d</a:t>
                      </a:r>
                      <a:endParaRPr kumimoji="0" lang="zh-CN" altLang="en-US"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7274" marR="87274" marT="43636" marB="436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extLst>
                  <a:ext uri="{0D108BD9-81ED-4DB2-BD59-A6C34878D82A}">
                    <a16:rowId xmlns:a16="http://schemas.microsoft.com/office/drawing/2014/main" val="10002"/>
                  </a:ext>
                </a:extLst>
              </a:tr>
              <a:tr h="1550988">
                <a:tc>
                  <a:txBody>
                    <a:bodyPr/>
                    <a:lstStyle/>
                    <a:p>
                      <a:pPr marL="0" marR="0" lvl="0" indent="0" algn="l" defTabSz="684530" rtl="0" eaLnBrk="1" fontAlgn="base" latinLnBrk="0" hangingPunct="1">
                        <a:lnSpc>
                          <a:spcPct val="100000"/>
                        </a:lnSpc>
                        <a:spcBef>
                          <a:spcPct val="20000"/>
                        </a:spcBef>
                        <a:spcAft>
                          <a:spcPct val="0"/>
                        </a:spcAft>
                        <a:buClrTx/>
                        <a:buSzTx/>
                        <a:buFontTx/>
                        <a:buNone/>
                      </a:pPr>
                      <a:r>
                        <a:rPr kumimoji="0" lang="zh-CN" altLang="en-US"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以字母</a:t>
                      </a:r>
                      <a:r>
                        <a:rPr kumimoji="0" lang="en-US"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t, d</a:t>
                      </a:r>
                      <a:r>
                        <a:rPr kumimoji="0" lang="zh-CN" altLang="en-US"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结尾的动词加</a:t>
                      </a:r>
                      <a:r>
                        <a:rPr kumimoji="0" lang="en-US"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-ed</a:t>
                      </a:r>
                      <a:r>
                        <a:rPr kumimoji="0" lang="zh-CN" altLang="en-US"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后</a:t>
                      </a:r>
                      <a:r>
                        <a:rPr kumimoji="0" lang="en-US"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,ed</a:t>
                      </a:r>
                      <a:r>
                        <a:rPr kumimoji="0" lang="zh-CN" altLang="en-US"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读作</a:t>
                      </a:r>
                      <a:r>
                        <a:rPr kumimoji="0" lang="en-US" sz="3200" b="1" i="0" u="none" strike="noStrike" cap="none" normalizeH="0" baseline="0" smtClean="0">
                          <a:ln>
                            <a:noFill/>
                          </a:ln>
                          <a:solidFill>
                            <a:srgbClr val="0000CC"/>
                          </a:solidFill>
                          <a:effectLst/>
                          <a:latin typeface="Times New Roman" panose="02020603050405020304" pitchFamily="18" charset="0"/>
                          <a:ea typeface="宋体" panose="02010600030101010101" pitchFamily="2" charset="-122"/>
                        </a:rPr>
                        <a:t>/ id /</a:t>
                      </a:r>
                      <a:endParaRPr kumimoji="0" lang="zh-CN" altLang="en-US" sz="3200" b="1" i="0" u="none" strike="noStrike" cap="none" normalizeH="0" baseline="0" smtClean="0">
                        <a:ln>
                          <a:noFill/>
                        </a:ln>
                        <a:solidFill>
                          <a:srgbClr val="0000CC"/>
                        </a:solidFill>
                        <a:effectLst/>
                        <a:latin typeface="Arial" panose="020B0604020202020204" pitchFamily="34" charset="0"/>
                        <a:ea typeface="宋体" panose="02010600030101010101" pitchFamily="2" charset="-122"/>
                      </a:endParaRPr>
                    </a:p>
                  </a:txBody>
                  <a:tcPr marL="87274" marR="87274" marT="43636" marB="4363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l" defTabSz="684530"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count    decide</a:t>
                      </a:r>
                      <a:endParaRPr kumimoji="0" lang="en-US" sz="3200" b="1"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marL="87274" marR="87274" marT="43636" marB="436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l" defTabSz="684530"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count</a:t>
                      </a:r>
                      <a:r>
                        <a:rPr kumimoji="0" lang="en-US" sz="3200" b="1" i="0" u="none" strike="noStrike" cap="none" normalizeH="0" baseline="0" smtClean="0">
                          <a:ln>
                            <a:noFill/>
                          </a:ln>
                          <a:solidFill>
                            <a:srgbClr val="FF6600"/>
                          </a:solidFill>
                          <a:effectLst/>
                          <a:latin typeface="Times New Roman" panose="02020603050405020304" pitchFamily="18" charset="0"/>
                          <a:ea typeface="宋体" panose="02010600030101010101" pitchFamily="2" charset="-122"/>
                        </a:rPr>
                        <a:t>ed</a:t>
                      </a:r>
                      <a:r>
                        <a:rPr kumimoji="0" lang="en-US"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 </a:t>
                      </a:r>
                    </a:p>
                    <a:p>
                      <a:pPr marL="0" marR="0" lvl="0" indent="0" algn="l" defTabSz="684530"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decid</a:t>
                      </a:r>
                      <a:r>
                        <a:rPr kumimoji="0" lang="en-US" sz="3200" b="1" i="0" u="none" strike="noStrike" cap="none" normalizeH="0" baseline="0" smtClean="0">
                          <a:ln>
                            <a:noFill/>
                          </a:ln>
                          <a:solidFill>
                            <a:srgbClr val="FF6600"/>
                          </a:solidFill>
                          <a:effectLst/>
                          <a:latin typeface="Times New Roman" panose="02020603050405020304" pitchFamily="18" charset="0"/>
                          <a:ea typeface="宋体" panose="02010600030101010101" pitchFamily="2" charset="-122"/>
                        </a:rPr>
                        <a:t>ed</a:t>
                      </a:r>
                      <a:endParaRPr kumimoji="0" lang="zh-CN" altLang="en-US" sz="3200" b="1" i="0" u="none" strike="noStrike" cap="none" normalizeH="0" baseline="0" smtClean="0">
                        <a:ln>
                          <a:noFill/>
                        </a:ln>
                        <a:solidFill>
                          <a:srgbClr val="FF6600"/>
                        </a:solidFill>
                        <a:effectLst/>
                        <a:latin typeface="Arial" panose="020B0604020202020204" pitchFamily="34" charset="0"/>
                        <a:ea typeface="宋体" panose="02010600030101010101" pitchFamily="2" charset="-122"/>
                      </a:endParaRPr>
                    </a:p>
                  </a:txBody>
                  <a:tcPr marL="87274" marR="87274" marT="43636" marB="4363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extLst>
                  <a:ext uri="{0D108BD9-81ED-4DB2-BD59-A6C34878D82A}">
                    <a16:rowId xmlns:a16="http://schemas.microsoft.com/office/drawing/2014/main" val="10003"/>
                  </a:ext>
                </a:extLst>
              </a:tr>
            </a:tbl>
          </a:graphicData>
        </a:graphic>
      </p:graphicFrame>
      <p:sp>
        <p:nvSpPr>
          <p:cNvPr id="16408" name="Rectangle 27"/>
          <p:cNvSpPr>
            <a:spLocks noChangeArrowheads="1"/>
          </p:cNvSpPr>
          <p:nvPr/>
        </p:nvSpPr>
        <p:spPr bwMode="auto">
          <a:xfrm>
            <a:off x="611188" y="411163"/>
            <a:ext cx="85328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b="1">
                <a:solidFill>
                  <a:srgbClr val="3333CC"/>
                </a:solidFill>
              </a:rPr>
              <a:t>二、一般动词的过去式中</a:t>
            </a:r>
            <a:r>
              <a:rPr lang="en-US" b="1">
                <a:solidFill>
                  <a:srgbClr val="3333CC"/>
                </a:solidFill>
              </a:rPr>
              <a:t>-ed </a:t>
            </a:r>
            <a:r>
              <a:rPr lang="zh-CN" altLang="en-US" b="1">
                <a:solidFill>
                  <a:srgbClr val="3333CC"/>
                </a:solidFill>
              </a:rPr>
              <a:t>发音</a:t>
            </a:r>
            <a:r>
              <a:rPr lang="zh-CN" altLang="en-US">
                <a:solidFill>
                  <a:srgbClr val="3333CC"/>
                </a:solidFill>
              </a:rPr>
              <a:t>：</a:t>
            </a:r>
          </a:p>
        </p:txBody>
      </p:sp>
    </p:spTree>
  </p:cSld>
  <p:clrMapOvr>
    <a:masterClrMapping/>
  </p:clrMapOvr>
  <p:transition>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468313" y="260350"/>
            <a:ext cx="8135937" cy="1752600"/>
          </a:xfrm>
          <a:prstGeom prst="rect">
            <a:avLst/>
          </a:prstGeom>
          <a:noFill/>
          <a:ln w="12700" cmpd="sng">
            <a:solidFill>
              <a:srgbClr val="339966"/>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spcBef>
                <a:spcPct val="15000"/>
              </a:spcBef>
            </a:pPr>
            <a:r>
              <a:rPr lang="zh-CN" altLang="en-US" b="1"/>
              <a:t>行为动词过去式的否定形式要加</a:t>
            </a:r>
            <a:r>
              <a:rPr lang="zh-CN" altLang="en-US" b="1">
                <a:solidFill>
                  <a:srgbClr val="FF3300"/>
                </a:solidFill>
              </a:rPr>
              <a:t>助动词</a:t>
            </a:r>
            <a:r>
              <a:rPr lang="en-US" b="1">
                <a:solidFill>
                  <a:srgbClr val="FF3300"/>
                </a:solidFill>
              </a:rPr>
              <a:t>didn’t</a:t>
            </a:r>
            <a:r>
              <a:rPr lang="zh-CN" altLang="en-US" b="1"/>
              <a:t>，原</a:t>
            </a:r>
            <a:r>
              <a:rPr lang="zh-CN" altLang="en-US" b="1">
                <a:solidFill>
                  <a:srgbClr val="3333FF"/>
                </a:solidFill>
              </a:rPr>
              <a:t>谓语动词变回原形</a:t>
            </a:r>
            <a:r>
              <a:rPr lang="zh-CN" altLang="en-US" b="1"/>
              <a:t>，</a:t>
            </a:r>
            <a:r>
              <a:rPr lang="en-US" b="1"/>
              <a:t>didn’t</a:t>
            </a:r>
            <a:r>
              <a:rPr lang="zh-CN" altLang="en-US" b="1"/>
              <a:t>没有人称和数的变化。如：</a:t>
            </a:r>
          </a:p>
        </p:txBody>
      </p:sp>
      <p:sp>
        <p:nvSpPr>
          <p:cNvPr id="17411" name="Rectangle 5"/>
          <p:cNvSpPr>
            <a:spLocks noChangeArrowheads="1"/>
          </p:cNvSpPr>
          <p:nvPr/>
        </p:nvSpPr>
        <p:spPr bwMode="auto">
          <a:xfrm>
            <a:off x="468313" y="1989138"/>
            <a:ext cx="8135937"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t>She </a:t>
            </a:r>
            <a:r>
              <a:rPr lang="en-US" b="1">
                <a:solidFill>
                  <a:srgbClr val="FF3399"/>
                </a:solidFill>
              </a:rPr>
              <a:t>didn’t like</a:t>
            </a:r>
            <a:r>
              <a:rPr lang="en-US" b="1"/>
              <a:t> the food in the big bowl.</a:t>
            </a:r>
          </a:p>
          <a:p>
            <a:r>
              <a:rPr lang="en-US" b="1"/>
              <a:t>They </a:t>
            </a:r>
            <a:r>
              <a:rPr lang="en-US" b="1">
                <a:solidFill>
                  <a:srgbClr val="FF3399"/>
                </a:solidFill>
              </a:rPr>
              <a:t>didn’t notice</a:t>
            </a:r>
            <a:r>
              <a:rPr lang="en-US" b="1"/>
              <a:t> Goldilocks at first.</a:t>
            </a:r>
          </a:p>
        </p:txBody>
      </p:sp>
      <p:sp>
        <p:nvSpPr>
          <p:cNvPr id="17412" name="Text Box 6"/>
          <p:cNvSpPr txBox="1">
            <a:spLocks noChangeArrowheads="1"/>
          </p:cNvSpPr>
          <p:nvPr/>
        </p:nvSpPr>
        <p:spPr bwMode="auto">
          <a:xfrm>
            <a:off x="395288" y="3213100"/>
            <a:ext cx="8353425" cy="1200150"/>
          </a:xfrm>
          <a:prstGeom prst="rect">
            <a:avLst/>
          </a:prstGeom>
          <a:solidFill>
            <a:schemeClr val="bg1">
              <a:alpha val="65999"/>
            </a:schemeClr>
          </a:solidFill>
          <a:ln w="9525" cmpd="sng">
            <a:solidFill>
              <a:srgbClr val="339966"/>
            </a:solidFill>
            <a:miter lim="800000"/>
          </a:ln>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zh-CN" altLang="en-US" b="1"/>
              <a:t>一般过去时的疑问形式通过在</a:t>
            </a:r>
            <a:r>
              <a:rPr lang="zh-CN" altLang="en-US" b="1">
                <a:solidFill>
                  <a:srgbClr val="FF3300"/>
                </a:solidFill>
              </a:rPr>
              <a:t>句首加助动词</a:t>
            </a:r>
            <a:r>
              <a:rPr lang="en-US" b="1">
                <a:solidFill>
                  <a:srgbClr val="FF3300"/>
                </a:solidFill>
              </a:rPr>
              <a:t>did</a:t>
            </a:r>
            <a:r>
              <a:rPr lang="zh-CN" altLang="en-US" b="1"/>
              <a:t>构成，</a:t>
            </a:r>
            <a:r>
              <a:rPr lang="zh-CN" altLang="en-US" b="1">
                <a:solidFill>
                  <a:srgbClr val="3333FF"/>
                </a:solidFill>
              </a:rPr>
              <a:t>原谓语动词变回原形</a:t>
            </a:r>
            <a:r>
              <a:rPr lang="zh-CN" altLang="en-US" b="1"/>
              <a:t>。</a:t>
            </a:r>
          </a:p>
        </p:txBody>
      </p:sp>
      <p:sp>
        <p:nvSpPr>
          <p:cNvPr id="17413" name="Text Box 7"/>
          <p:cNvSpPr txBox="1">
            <a:spLocks noChangeArrowheads="1"/>
          </p:cNvSpPr>
          <p:nvPr/>
        </p:nvSpPr>
        <p:spPr bwMode="auto">
          <a:xfrm>
            <a:off x="468313" y="4437063"/>
            <a:ext cx="7848600" cy="2289175"/>
          </a:xfrm>
          <a:prstGeom prst="rect">
            <a:avLst/>
          </a:prstGeom>
          <a:solidFill>
            <a:schemeClr val="bg1">
              <a:alpha val="53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r>
              <a:rPr lang="en-US" b="1"/>
              <a:t>—</a:t>
            </a:r>
            <a:r>
              <a:rPr lang="en-US" b="1">
                <a:solidFill>
                  <a:srgbClr val="FF3399"/>
                </a:solidFill>
              </a:rPr>
              <a:t>Did</a:t>
            </a:r>
            <a:r>
              <a:rPr lang="en-US" b="1"/>
              <a:t> you </a:t>
            </a:r>
            <a:r>
              <a:rPr lang="en-US" b="1">
                <a:solidFill>
                  <a:srgbClr val="FF3399"/>
                </a:solidFill>
              </a:rPr>
              <a:t>phone</a:t>
            </a:r>
            <a:r>
              <a:rPr lang="en-US" b="1"/>
              <a:t> Jim yesterday?</a:t>
            </a:r>
          </a:p>
          <a:p>
            <a:pPr eaLnBrk="1" hangingPunct="1"/>
            <a:r>
              <a:rPr lang="en-US" b="1"/>
              <a:t>—Yes, I did./ No, I didn’t.</a:t>
            </a:r>
          </a:p>
          <a:p>
            <a:pPr eaLnBrk="1" hangingPunct="1"/>
            <a:r>
              <a:rPr lang="en-US" b="1"/>
              <a:t>—</a:t>
            </a:r>
            <a:r>
              <a:rPr lang="en-US" b="1">
                <a:solidFill>
                  <a:srgbClr val="FF3399"/>
                </a:solidFill>
              </a:rPr>
              <a:t>Did</a:t>
            </a:r>
            <a:r>
              <a:rPr lang="en-US" b="1"/>
              <a:t> he </a:t>
            </a:r>
            <a:r>
              <a:rPr lang="en-US" b="1">
                <a:solidFill>
                  <a:srgbClr val="FF3399"/>
                </a:solidFill>
              </a:rPr>
              <a:t>visit</a:t>
            </a:r>
            <a:r>
              <a:rPr lang="en-US" b="1"/>
              <a:t> his aunt last weekend?</a:t>
            </a:r>
          </a:p>
          <a:p>
            <a:pPr eaLnBrk="1" hangingPunct="1"/>
            <a:r>
              <a:rPr lang="en-US" b="1"/>
              <a:t>—Yes, he did. /No, he didn’t.</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checkerboard(across)">
                                      <p:cBhvr>
                                        <p:cTn id="7" dur="500"/>
                                        <p:tgtEl>
                                          <p:spTgt spid="1741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checkerboard(across)">
                                      <p:cBhvr>
                                        <p:cTn id="12" dur="500"/>
                                        <p:tgtEl>
                                          <p:spTgt spid="174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7411">
                                            <p:txEl>
                                              <p:pRg st="1" end="1"/>
                                            </p:txEl>
                                          </p:spTgt>
                                        </p:tgtEl>
                                        <p:attrNameLst>
                                          <p:attrName>style.visibility</p:attrName>
                                        </p:attrNameLst>
                                      </p:cBhvr>
                                      <p:to>
                                        <p:strVal val="visible"/>
                                      </p:to>
                                    </p:set>
                                    <p:animEffect transition="in" filter="checkerboard(across)">
                                      <p:cBhvr>
                                        <p:cTn id="17" dur="500"/>
                                        <p:tgtEl>
                                          <p:spTgt spid="174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7412"/>
                                        </p:tgtEl>
                                        <p:attrNameLst>
                                          <p:attrName>style.visibility</p:attrName>
                                        </p:attrNameLst>
                                      </p:cBhvr>
                                      <p:to>
                                        <p:strVal val="visible"/>
                                      </p:to>
                                    </p:set>
                                    <p:animEffect transition="in" filter="checkerboard(across)">
                                      <p:cBhvr>
                                        <p:cTn id="22" dur="500"/>
                                        <p:tgtEl>
                                          <p:spTgt spid="17412"/>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7413">
                                            <p:bg/>
                                          </p:spTgt>
                                        </p:tgtEl>
                                        <p:attrNameLst>
                                          <p:attrName>style.visibility</p:attrName>
                                        </p:attrNameLst>
                                      </p:cBhvr>
                                      <p:to>
                                        <p:strVal val="visible"/>
                                      </p:to>
                                    </p:set>
                                    <p:animEffect transition="in" filter="checkerboard(across)">
                                      <p:cBhvr>
                                        <p:cTn id="27" dur="500"/>
                                        <p:tgtEl>
                                          <p:spTgt spid="17413">
                                            <p:bg/>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7413">
                                            <p:txEl>
                                              <p:pRg st="0" end="0"/>
                                            </p:txEl>
                                          </p:spTgt>
                                        </p:tgtEl>
                                        <p:attrNameLst>
                                          <p:attrName>style.visibility</p:attrName>
                                        </p:attrNameLst>
                                      </p:cBhvr>
                                      <p:to>
                                        <p:strVal val="visible"/>
                                      </p:to>
                                    </p:set>
                                    <p:animEffect transition="in" filter="checkerboard(across)">
                                      <p:cBhvr>
                                        <p:cTn id="32" dur="500"/>
                                        <p:tgtEl>
                                          <p:spTgt spid="17413">
                                            <p:txEl>
                                              <p:pRg st="0" end="0"/>
                                            </p:txEl>
                                          </p:spTgt>
                                        </p:tgtEl>
                                      </p:cBhvr>
                                    </p:animEffect>
                                  </p:childTnLst>
                                </p:cTn>
                              </p:par>
                              <p:par>
                                <p:cTn id="33" presetID="5" presetClass="entr" presetSubtype="10" fill="hold" grpId="0" nodeType="withEffect">
                                  <p:stCondLst>
                                    <p:cond delay="0"/>
                                  </p:stCondLst>
                                  <p:childTnLst>
                                    <p:set>
                                      <p:cBhvr>
                                        <p:cTn id="34" dur="1" fill="hold">
                                          <p:stCondLst>
                                            <p:cond delay="0"/>
                                          </p:stCondLst>
                                        </p:cTn>
                                        <p:tgtEl>
                                          <p:spTgt spid="17413">
                                            <p:txEl>
                                              <p:pRg st="1" end="1"/>
                                            </p:txEl>
                                          </p:spTgt>
                                        </p:tgtEl>
                                        <p:attrNameLst>
                                          <p:attrName>style.visibility</p:attrName>
                                        </p:attrNameLst>
                                      </p:cBhvr>
                                      <p:to>
                                        <p:strVal val="visible"/>
                                      </p:to>
                                    </p:set>
                                    <p:animEffect transition="in" filter="checkerboard(across)">
                                      <p:cBhvr>
                                        <p:cTn id="35" dur="500"/>
                                        <p:tgtEl>
                                          <p:spTgt spid="17413">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17413">
                                            <p:txEl>
                                              <p:pRg st="2" end="2"/>
                                            </p:txEl>
                                          </p:spTgt>
                                        </p:tgtEl>
                                        <p:attrNameLst>
                                          <p:attrName>style.visibility</p:attrName>
                                        </p:attrNameLst>
                                      </p:cBhvr>
                                      <p:to>
                                        <p:strVal val="visible"/>
                                      </p:to>
                                    </p:set>
                                    <p:animEffect transition="in" filter="checkerboard(across)">
                                      <p:cBhvr>
                                        <p:cTn id="40" dur="500"/>
                                        <p:tgtEl>
                                          <p:spTgt spid="17413">
                                            <p:txEl>
                                              <p:pRg st="2" end="2"/>
                                            </p:txEl>
                                          </p:spTgt>
                                        </p:tgtEl>
                                      </p:cBhvr>
                                    </p:animEffect>
                                  </p:childTnLst>
                                </p:cTn>
                              </p:par>
                              <p:par>
                                <p:cTn id="41" presetID="5" presetClass="entr" presetSubtype="10" fill="hold" grpId="0" nodeType="withEffect">
                                  <p:stCondLst>
                                    <p:cond delay="0"/>
                                  </p:stCondLst>
                                  <p:childTnLst>
                                    <p:set>
                                      <p:cBhvr>
                                        <p:cTn id="42" dur="1" fill="hold">
                                          <p:stCondLst>
                                            <p:cond delay="0"/>
                                          </p:stCondLst>
                                        </p:cTn>
                                        <p:tgtEl>
                                          <p:spTgt spid="17413">
                                            <p:txEl>
                                              <p:pRg st="3" end="3"/>
                                            </p:txEl>
                                          </p:spTgt>
                                        </p:tgtEl>
                                        <p:attrNameLst>
                                          <p:attrName>style.visibility</p:attrName>
                                        </p:attrNameLst>
                                      </p:cBhvr>
                                      <p:to>
                                        <p:strVal val="visible"/>
                                      </p:to>
                                    </p:set>
                                    <p:animEffect transition="in" filter="checkerboard(across)">
                                      <p:cBhvr>
                                        <p:cTn id="43" dur="500"/>
                                        <p:tgtEl>
                                          <p:spTgt spid="174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nimBg="1" autoUpdateAnimBg="0"/>
      <p:bldP spid="17411" grpId="0" build="p" autoUpdateAnimBg="0"/>
      <p:bldP spid="17412" grpId="0" animBg="1" autoUpdateAnimBg="0"/>
      <p:bldP spid="17413" grpId="0" build="p"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90"/>
          <p:cNvSpPr>
            <a:spLocks noChangeArrowheads="1"/>
          </p:cNvSpPr>
          <p:nvPr/>
        </p:nvSpPr>
        <p:spPr bwMode="auto">
          <a:xfrm>
            <a:off x="468313" y="765175"/>
            <a:ext cx="7561262"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b="1">
                <a:solidFill>
                  <a:srgbClr val="3333CC"/>
                </a:solidFill>
              </a:rPr>
              <a:t>三、行为动词过去时的句式变化概括如下：</a:t>
            </a:r>
          </a:p>
        </p:txBody>
      </p:sp>
      <p:sp>
        <p:nvSpPr>
          <p:cNvPr id="18435" name="Rectangle 91"/>
          <p:cNvSpPr>
            <a:spLocks noChangeArrowheads="1"/>
          </p:cNvSpPr>
          <p:nvPr/>
        </p:nvSpPr>
        <p:spPr bwMode="auto">
          <a:xfrm>
            <a:off x="611188" y="1989138"/>
            <a:ext cx="8316912"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tabLst>
                <a:tab pos="5471795" algn="l"/>
              </a:tabLst>
            </a:pPr>
            <a:r>
              <a:rPr lang="zh-CN" altLang="en-US" b="1" dirty="0">
                <a:solidFill>
                  <a:srgbClr val="6600CC"/>
                </a:solidFill>
              </a:rPr>
              <a:t>否定句式：</a:t>
            </a:r>
            <a:r>
              <a:rPr lang="zh-CN" altLang="en-US" b="1" dirty="0"/>
              <a:t>主语</a:t>
            </a:r>
            <a:r>
              <a:rPr lang="en-US" b="1" dirty="0"/>
              <a:t>+didn’t+</a:t>
            </a:r>
            <a:r>
              <a:rPr lang="zh-CN" altLang="en-US" b="1" dirty="0"/>
              <a:t>动词原形</a:t>
            </a:r>
            <a:r>
              <a:rPr lang="en-US" b="1" dirty="0"/>
              <a:t>+</a:t>
            </a:r>
            <a:r>
              <a:rPr lang="zh-CN" altLang="en-US" b="1" dirty="0"/>
              <a:t>其他</a:t>
            </a:r>
          </a:p>
          <a:p>
            <a:pPr>
              <a:tabLst>
                <a:tab pos="5471795" algn="l"/>
              </a:tabLst>
            </a:pPr>
            <a:r>
              <a:rPr lang="zh-CN" altLang="en-US" b="1" dirty="0">
                <a:solidFill>
                  <a:srgbClr val="6600CC"/>
                </a:solidFill>
              </a:rPr>
              <a:t>一般疑问句式：</a:t>
            </a:r>
          </a:p>
          <a:p>
            <a:pPr>
              <a:tabLst>
                <a:tab pos="5471795" algn="l"/>
              </a:tabLst>
            </a:pPr>
            <a:r>
              <a:rPr lang="en-US" b="1" dirty="0"/>
              <a:t>                    Did+</a:t>
            </a:r>
            <a:r>
              <a:rPr lang="zh-CN" altLang="en-US" b="1" dirty="0"/>
              <a:t>主语</a:t>
            </a:r>
            <a:r>
              <a:rPr lang="en-US" b="1" dirty="0"/>
              <a:t>+</a:t>
            </a:r>
            <a:r>
              <a:rPr lang="zh-CN" altLang="en-US" b="1" dirty="0"/>
              <a:t>动词原形</a:t>
            </a:r>
            <a:r>
              <a:rPr lang="en-US" b="1" dirty="0"/>
              <a:t>+</a:t>
            </a:r>
            <a:r>
              <a:rPr lang="zh-CN" altLang="en-US" b="1" dirty="0"/>
              <a:t>其他？</a:t>
            </a:r>
          </a:p>
          <a:p>
            <a:pPr>
              <a:tabLst>
                <a:tab pos="5471795" algn="l"/>
              </a:tabLst>
            </a:pPr>
            <a:r>
              <a:rPr lang="zh-CN" altLang="en-US" b="1" dirty="0">
                <a:solidFill>
                  <a:srgbClr val="6600CC"/>
                </a:solidFill>
              </a:rPr>
              <a:t>肯定答语：</a:t>
            </a:r>
            <a:r>
              <a:rPr lang="en-US" b="1" dirty="0"/>
              <a:t>Yes, </a:t>
            </a:r>
            <a:r>
              <a:rPr lang="zh-CN" altLang="en-US" b="1" dirty="0"/>
              <a:t>主格代词</a:t>
            </a:r>
            <a:r>
              <a:rPr lang="en-US" b="1" dirty="0"/>
              <a:t>+did</a:t>
            </a:r>
          </a:p>
          <a:p>
            <a:pPr>
              <a:tabLst>
                <a:tab pos="5471795" algn="l"/>
              </a:tabLst>
            </a:pPr>
            <a:r>
              <a:rPr lang="zh-CN" altLang="en-US" b="1" dirty="0">
                <a:solidFill>
                  <a:srgbClr val="6600CC"/>
                </a:solidFill>
              </a:rPr>
              <a:t>否定答语：</a:t>
            </a:r>
            <a:r>
              <a:rPr lang="en-US" b="1" dirty="0"/>
              <a:t>No, </a:t>
            </a:r>
            <a:r>
              <a:rPr lang="zh-CN" altLang="en-US" b="1" dirty="0"/>
              <a:t>主格代词</a:t>
            </a:r>
            <a:r>
              <a:rPr lang="en-US" b="1" dirty="0"/>
              <a:t>+didn’t</a:t>
            </a:r>
          </a:p>
        </p:txBody>
      </p:sp>
      <p:sp>
        <p:nvSpPr>
          <p:cNvPr id="18436" name="AutoShape 93"/>
          <p:cNvSpPr/>
          <p:nvPr/>
        </p:nvSpPr>
        <p:spPr bwMode="auto">
          <a:xfrm>
            <a:off x="322263" y="2019300"/>
            <a:ext cx="288925" cy="2952750"/>
          </a:xfrm>
          <a:prstGeom prst="leftBrace">
            <a:avLst>
              <a:gd name="adj1" fmla="val 85165"/>
              <a:gd name="adj2" fmla="val 50000"/>
            </a:avLst>
          </a:prstGeom>
          <a:noFill/>
          <a:ln w="82550" cmpd="sng">
            <a:solidFill>
              <a:srgbClr val="339966"/>
            </a:solidFill>
            <a:rou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box(in)">
                                      <p:cBhvr>
                                        <p:cTn id="7" dur="500"/>
                                        <p:tgtEl>
                                          <p:spTgt spid="1843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Effect transition="in" filter="box(in)">
                                      <p:cBhvr>
                                        <p:cTn id="12" dur="500"/>
                                        <p:tgtEl>
                                          <p:spTgt spid="184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8435">
                                            <p:txEl>
                                              <p:pRg st="1" end="1"/>
                                            </p:txEl>
                                          </p:spTgt>
                                        </p:tgtEl>
                                        <p:attrNameLst>
                                          <p:attrName>style.visibility</p:attrName>
                                        </p:attrNameLst>
                                      </p:cBhvr>
                                      <p:to>
                                        <p:strVal val="visible"/>
                                      </p:to>
                                    </p:set>
                                    <p:animEffect transition="in" filter="box(in)">
                                      <p:cBhvr>
                                        <p:cTn id="17" dur="500"/>
                                        <p:tgtEl>
                                          <p:spTgt spid="18435">
                                            <p:txEl>
                                              <p:pRg st="1" end="1"/>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18435">
                                            <p:txEl>
                                              <p:pRg st="2" end="2"/>
                                            </p:txEl>
                                          </p:spTgt>
                                        </p:tgtEl>
                                        <p:attrNameLst>
                                          <p:attrName>style.visibility</p:attrName>
                                        </p:attrNameLst>
                                      </p:cBhvr>
                                      <p:to>
                                        <p:strVal val="visible"/>
                                      </p:to>
                                    </p:set>
                                    <p:animEffect transition="in" filter="box(in)">
                                      <p:cBhvr>
                                        <p:cTn id="20" dur="500"/>
                                        <p:tgtEl>
                                          <p:spTgt spid="18435">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Effect transition="in" filter="box(in)">
                                      <p:cBhvr>
                                        <p:cTn id="25" dur="500"/>
                                        <p:tgtEl>
                                          <p:spTgt spid="1843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nodeType="clickEffect">
                                  <p:stCondLst>
                                    <p:cond delay="0"/>
                                  </p:stCondLst>
                                  <p:childTnLst>
                                    <p:set>
                                      <p:cBhvr>
                                        <p:cTn id="29" dur="1" fill="hold">
                                          <p:stCondLst>
                                            <p:cond delay="0"/>
                                          </p:stCondLst>
                                        </p:cTn>
                                        <p:tgtEl>
                                          <p:spTgt spid="18435">
                                            <p:txEl>
                                              <p:pRg st="4" end="4"/>
                                            </p:txEl>
                                          </p:spTgt>
                                        </p:tgtEl>
                                        <p:attrNameLst>
                                          <p:attrName>style.visibility</p:attrName>
                                        </p:attrNameLst>
                                      </p:cBhvr>
                                      <p:to>
                                        <p:strVal val="visible"/>
                                      </p:to>
                                    </p:set>
                                    <p:animEffect transition="in" filter="box(in)">
                                      <p:cBhvr>
                                        <p:cTn id="30"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8" name="Group 2"/>
          <p:cNvGraphicFramePr>
            <a:graphicFrameLocks noGrp="1"/>
          </p:cNvGraphicFramePr>
          <p:nvPr/>
        </p:nvGraphicFramePr>
        <p:xfrm>
          <a:off x="323850" y="908050"/>
          <a:ext cx="8543925" cy="5249863"/>
        </p:xfrm>
        <a:graphic>
          <a:graphicData uri="http://schemas.openxmlformats.org/drawingml/2006/table">
            <a:tbl>
              <a:tblPr/>
              <a:tblGrid>
                <a:gridCol w="2136775">
                  <a:extLst>
                    <a:ext uri="{9D8B030D-6E8A-4147-A177-3AD203B41FA5}">
                      <a16:colId xmlns:a16="http://schemas.microsoft.com/office/drawing/2014/main" val="20000"/>
                    </a:ext>
                  </a:extLst>
                </a:gridCol>
                <a:gridCol w="2135188">
                  <a:extLst>
                    <a:ext uri="{9D8B030D-6E8A-4147-A177-3AD203B41FA5}">
                      <a16:colId xmlns:a16="http://schemas.microsoft.com/office/drawing/2014/main" val="20001"/>
                    </a:ext>
                  </a:extLst>
                </a:gridCol>
                <a:gridCol w="2352675">
                  <a:extLst>
                    <a:ext uri="{9D8B030D-6E8A-4147-A177-3AD203B41FA5}">
                      <a16:colId xmlns:a16="http://schemas.microsoft.com/office/drawing/2014/main" val="20002"/>
                    </a:ext>
                  </a:extLst>
                </a:gridCol>
                <a:gridCol w="1919287">
                  <a:extLst>
                    <a:ext uri="{9D8B030D-6E8A-4147-A177-3AD203B41FA5}">
                      <a16:colId xmlns:a16="http://schemas.microsoft.com/office/drawing/2014/main" val="20003"/>
                    </a:ext>
                  </a:extLst>
                </a:gridCol>
              </a:tblGrid>
              <a:tr h="57943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sz="3200" b="1" i="0" u="none" strike="noStrike" cap="none" normalizeH="0" baseline="0" smtClean="0">
                          <a:ln>
                            <a:noFill/>
                          </a:ln>
                          <a:solidFill>
                            <a:srgbClr val="0000FF"/>
                          </a:solidFill>
                          <a:effectLst/>
                          <a:latin typeface="Arial" panose="020B0604020202020204" pitchFamily="34" charset="0"/>
                          <a:ea typeface="宋体" panose="02010600030101010101" pitchFamily="2" charset="-122"/>
                        </a:rPr>
                        <a:t>肯 定句</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3CDF7"/>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sz="3200" b="1" i="0" u="none" strike="noStrike" cap="none" normalizeH="0" baseline="0" smtClean="0">
                          <a:ln>
                            <a:noFill/>
                          </a:ln>
                          <a:solidFill>
                            <a:srgbClr val="0000FF"/>
                          </a:solidFill>
                          <a:effectLst/>
                          <a:latin typeface="Arial" panose="020B0604020202020204" pitchFamily="34" charset="0"/>
                          <a:ea typeface="宋体" panose="02010600030101010101" pitchFamily="2" charset="-122"/>
                        </a:rPr>
                        <a:t>否 定句</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3CDF7"/>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sz="3200" b="1" i="0" u="none" strike="noStrike" cap="none" normalizeH="0" baseline="0" smtClean="0">
                          <a:ln>
                            <a:noFill/>
                          </a:ln>
                          <a:solidFill>
                            <a:srgbClr val="0000FF"/>
                          </a:solidFill>
                          <a:effectLst/>
                          <a:latin typeface="Arial" panose="020B0604020202020204" pitchFamily="34" charset="0"/>
                          <a:ea typeface="宋体" panose="02010600030101010101" pitchFamily="2" charset="-122"/>
                        </a:rPr>
                        <a:t>一般疑问句</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3CDF7"/>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sz="3200" b="1" i="0" u="none" strike="noStrike" cap="none" normalizeH="0" baseline="0" smtClean="0">
                          <a:ln>
                            <a:noFill/>
                          </a:ln>
                          <a:solidFill>
                            <a:srgbClr val="0000FF"/>
                          </a:solidFill>
                          <a:effectLst/>
                          <a:latin typeface="Arial" panose="020B0604020202020204" pitchFamily="34" charset="0"/>
                          <a:ea typeface="宋体" panose="02010600030101010101" pitchFamily="2" charset="-122"/>
                        </a:rPr>
                        <a:t>回 答</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3CDF7"/>
                    </a:solidFill>
                  </a:tcPr>
                </a:tc>
                <a:extLst>
                  <a:ext uri="{0D108BD9-81ED-4DB2-BD59-A6C34878D82A}">
                    <a16:rowId xmlns:a16="http://schemas.microsoft.com/office/drawing/2014/main" val="10000"/>
                  </a:ext>
                </a:extLst>
              </a:tr>
              <a:tr h="213995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He </a:t>
                      </a:r>
                      <a:r>
                        <a:rPr kumimoji="0" lang="en-US" sz="32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rPr>
                        <a:t>moved</a:t>
                      </a: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 to London at 28.</a:t>
                      </a:r>
                      <a:endParaRPr kumimoji="0" lang="en-US" sz="32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He </a:t>
                      </a:r>
                      <a:r>
                        <a:rPr kumimoji="0" lang="en-US" sz="32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rPr>
                        <a:t>didn</a:t>
                      </a:r>
                      <a:r>
                        <a:rPr kumimoji="0" lang="en-US" sz="3200" b="1" i="0" u="none" strike="noStrike" cap="none" normalizeH="0" baseline="0" smtClean="0">
                          <a:ln>
                            <a:noFill/>
                          </a:ln>
                          <a:solidFill>
                            <a:srgbClr val="0000FF"/>
                          </a:solidFill>
                          <a:effectLst/>
                          <a:latin typeface="Arial" panose="020B0604020202020204"/>
                          <a:ea typeface="宋体" panose="02010600030101010101" pitchFamily="2" charset="-122"/>
                        </a:rPr>
                        <a:t>’</a:t>
                      </a:r>
                      <a:r>
                        <a:rPr kumimoji="0" lang="en-US" sz="32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rPr>
                        <a:t>t</a:t>
                      </a:r>
                      <a:r>
                        <a:rPr kumimoji="0" lang="en-US" sz="3200" b="1" i="0" u="none" strike="noStrike" cap="none" normalizeH="0" baseline="0" smtClean="0">
                          <a:ln>
                            <a:noFill/>
                          </a:ln>
                          <a:solidFill>
                            <a:srgbClr val="FF33CC"/>
                          </a:solidFill>
                          <a:effectLst/>
                          <a:latin typeface="Times New Roman" panose="02020603050405020304" pitchFamily="18" charset="0"/>
                          <a:ea typeface="宋体" panose="02010600030101010101" pitchFamily="2" charset="-122"/>
                        </a:rPr>
                        <a:t> </a:t>
                      </a:r>
                      <a:r>
                        <a:rPr kumimoji="0" lang="en-US" sz="3200" b="1" i="0" u="none" strike="noStrike" cap="none" normalizeH="0" baseline="0" smtClean="0">
                          <a:ln>
                            <a:noFill/>
                          </a:ln>
                          <a:solidFill>
                            <a:srgbClr val="CC0000"/>
                          </a:solidFill>
                          <a:effectLst/>
                          <a:latin typeface="Times New Roman" panose="02020603050405020304" pitchFamily="18" charset="0"/>
                          <a:ea typeface="宋体" panose="02010600030101010101" pitchFamily="2" charset="-122"/>
                        </a:rPr>
                        <a:t>move</a:t>
                      </a: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 to London at 28.</a:t>
                      </a:r>
                      <a:endParaRPr kumimoji="0" lang="en-US" sz="32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rPr>
                        <a:t>Did</a:t>
                      </a: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 he </a:t>
                      </a:r>
                      <a:r>
                        <a:rPr kumimoji="0" lang="en-US" sz="3200" b="1" i="0" u="none" strike="noStrike" cap="none" normalizeH="0" baseline="0" smtClean="0">
                          <a:ln>
                            <a:noFill/>
                          </a:ln>
                          <a:solidFill>
                            <a:srgbClr val="CC0000"/>
                          </a:solidFill>
                          <a:effectLst/>
                          <a:latin typeface="Times New Roman" panose="02020603050405020304" pitchFamily="18" charset="0"/>
                          <a:ea typeface="宋体" panose="02010600030101010101" pitchFamily="2" charset="-122"/>
                        </a:rPr>
                        <a:t>move</a:t>
                      </a: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 to London at 28?</a:t>
                      </a:r>
                      <a:endParaRPr kumimoji="0" lang="en-US" sz="32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Yes, he did.</a:t>
                      </a:r>
                    </a:p>
                    <a:p>
                      <a:pPr marL="0" marR="0" lvl="0" indent="0" algn="l" defTabSz="914400"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No, he didn</a:t>
                      </a:r>
                      <a:r>
                        <a:rPr kumimoji="0" lang="en-US" sz="3200" b="1" i="0" u="none" strike="noStrike" cap="none" normalizeH="0" baseline="0" smtClean="0">
                          <a:ln>
                            <a:noFill/>
                          </a:ln>
                          <a:solidFill>
                            <a:srgbClr val="000000"/>
                          </a:solidFill>
                          <a:effectLst/>
                          <a:latin typeface="Arial" panose="020B0604020202020204"/>
                          <a:ea typeface="宋体" panose="02010600030101010101" pitchFamily="2" charset="-122"/>
                        </a:rPr>
                        <a:t>’</a:t>
                      </a: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t</a:t>
                      </a:r>
                      <a:endParaRPr kumimoji="0" lang="en-US" sz="32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30475">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We </a:t>
                      </a:r>
                      <a:r>
                        <a:rPr kumimoji="0" lang="en-US" sz="32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rPr>
                        <a:t>played</a:t>
                      </a: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 computer games yesterday.</a:t>
                      </a:r>
                      <a:endParaRPr kumimoji="0" lang="en-US" sz="32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We </a:t>
                      </a:r>
                      <a:r>
                        <a:rPr kumimoji="0" lang="en-US" sz="32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rPr>
                        <a:t>didn</a:t>
                      </a:r>
                      <a:r>
                        <a:rPr kumimoji="0" lang="en-US" sz="3200" b="1" i="0" u="none" strike="noStrike" cap="none" normalizeH="0" baseline="0" smtClean="0">
                          <a:ln>
                            <a:noFill/>
                          </a:ln>
                          <a:solidFill>
                            <a:srgbClr val="0000FF"/>
                          </a:solidFill>
                          <a:effectLst/>
                          <a:latin typeface="Arial" panose="020B0604020202020204"/>
                          <a:ea typeface="宋体" panose="02010600030101010101" pitchFamily="2" charset="-122"/>
                        </a:rPr>
                        <a:t>’</a:t>
                      </a:r>
                      <a:r>
                        <a:rPr kumimoji="0" lang="en-US" sz="32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rPr>
                        <a:t>t</a:t>
                      </a:r>
                      <a:r>
                        <a:rPr kumimoji="0" lang="en-US" sz="3200" b="1" i="0" u="none" strike="noStrike" cap="none" normalizeH="0" baseline="0" smtClean="0">
                          <a:ln>
                            <a:noFill/>
                          </a:ln>
                          <a:solidFill>
                            <a:srgbClr val="FF33CC"/>
                          </a:solidFill>
                          <a:effectLst/>
                          <a:latin typeface="Times New Roman" panose="02020603050405020304" pitchFamily="18" charset="0"/>
                          <a:ea typeface="宋体" panose="02010600030101010101" pitchFamily="2" charset="-122"/>
                        </a:rPr>
                        <a:t> </a:t>
                      </a:r>
                      <a:r>
                        <a:rPr kumimoji="0" lang="en-US" sz="3200" b="1" i="0" u="none" strike="noStrike" cap="none" normalizeH="0" baseline="0" smtClean="0">
                          <a:ln>
                            <a:noFill/>
                          </a:ln>
                          <a:solidFill>
                            <a:srgbClr val="CC0000"/>
                          </a:solidFill>
                          <a:effectLst/>
                          <a:latin typeface="Times New Roman" panose="02020603050405020304" pitchFamily="18" charset="0"/>
                          <a:ea typeface="宋体" panose="02010600030101010101" pitchFamily="2" charset="-122"/>
                        </a:rPr>
                        <a:t>play</a:t>
                      </a: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 computer games yesterday.</a:t>
                      </a:r>
                      <a:endParaRPr kumimoji="0" lang="en-US" sz="32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rPr>
                        <a:t>Did</a:t>
                      </a: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 we </a:t>
                      </a:r>
                      <a:r>
                        <a:rPr kumimoji="0" lang="en-US" sz="3200" b="1" i="0" u="none" strike="noStrike" cap="none" normalizeH="0" baseline="0" smtClean="0">
                          <a:ln>
                            <a:noFill/>
                          </a:ln>
                          <a:solidFill>
                            <a:srgbClr val="CC0000"/>
                          </a:solidFill>
                          <a:effectLst/>
                          <a:latin typeface="Times New Roman" panose="02020603050405020304" pitchFamily="18" charset="0"/>
                          <a:ea typeface="宋体" panose="02010600030101010101" pitchFamily="2" charset="-122"/>
                        </a:rPr>
                        <a:t>play</a:t>
                      </a:r>
                      <a:r>
                        <a:rPr kumimoji="0" lang="en-US" sz="3200" b="1" i="0" u="none" strike="noStrike" cap="none" normalizeH="0" baseline="0" smtClean="0">
                          <a:ln>
                            <a:noFill/>
                          </a:ln>
                          <a:solidFill>
                            <a:srgbClr val="CC9900"/>
                          </a:solidFill>
                          <a:effectLst/>
                          <a:latin typeface="Times New Roman" panose="02020603050405020304" pitchFamily="18" charset="0"/>
                          <a:ea typeface="宋体" panose="02010600030101010101" pitchFamily="2" charset="-122"/>
                        </a:rPr>
                        <a:t> </a:t>
                      </a: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computer games yesterday?</a:t>
                      </a:r>
                      <a:endParaRPr kumimoji="0" lang="en-US" sz="32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Yes, we did.</a:t>
                      </a:r>
                    </a:p>
                    <a:p>
                      <a:pPr marL="0" marR="0" lvl="0" indent="0" algn="l" defTabSz="914400"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No, we didn</a:t>
                      </a:r>
                      <a:r>
                        <a:rPr kumimoji="0" lang="en-US" sz="3200" b="1" i="0" u="none" strike="noStrike" cap="none" normalizeH="0" baseline="0" smtClean="0">
                          <a:ln>
                            <a:noFill/>
                          </a:ln>
                          <a:solidFill>
                            <a:srgbClr val="000000"/>
                          </a:solidFill>
                          <a:effectLst/>
                          <a:latin typeface="Arial" panose="020B0604020202020204"/>
                          <a:ea typeface="宋体" panose="02010600030101010101" pitchFamily="2" charset="-122"/>
                        </a:rPr>
                        <a:t>’</a:t>
                      </a: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t.</a:t>
                      </a:r>
                      <a:endParaRPr kumimoji="0" lang="en-US" sz="32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9480" name="Text Box 55"/>
          <p:cNvSpPr txBox="1">
            <a:spLocks noChangeArrowheads="1"/>
          </p:cNvSpPr>
          <p:nvPr/>
        </p:nvSpPr>
        <p:spPr bwMode="auto">
          <a:xfrm>
            <a:off x="395288" y="188913"/>
            <a:ext cx="20161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zh-CN" altLang="en-US" b="1"/>
              <a:t>例如：</a:t>
            </a:r>
          </a:p>
        </p:txBody>
      </p:sp>
    </p:spTree>
  </p:cSld>
  <p:clrMapOvr>
    <a:masterClrMapping/>
  </p:clrMapOvr>
  <p:transition>
    <p:zoom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2" name="Group 2"/>
          <p:cNvGraphicFramePr>
            <a:graphicFrameLocks noGrp="1"/>
          </p:cNvGraphicFramePr>
          <p:nvPr/>
        </p:nvGraphicFramePr>
        <p:xfrm>
          <a:off x="323850" y="749300"/>
          <a:ext cx="8543925" cy="5781040"/>
        </p:xfrm>
        <a:graphic>
          <a:graphicData uri="http://schemas.openxmlformats.org/drawingml/2006/table">
            <a:tbl>
              <a:tblPr/>
              <a:tblGrid>
                <a:gridCol w="2136775">
                  <a:extLst>
                    <a:ext uri="{9D8B030D-6E8A-4147-A177-3AD203B41FA5}">
                      <a16:colId xmlns:a16="http://schemas.microsoft.com/office/drawing/2014/main" val="20000"/>
                    </a:ext>
                  </a:extLst>
                </a:gridCol>
                <a:gridCol w="1966913">
                  <a:extLst>
                    <a:ext uri="{9D8B030D-6E8A-4147-A177-3AD203B41FA5}">
                      <a16:colId xmlns:a16="http://schemas.microsoft.com/office/drawing/2014/main" val="20001"/>
                    </a:ext>
                  </a:extLst>
                </a:gridCol>
                <a:gridCol w="2449512">
                  <a:extLst>
                    <a:ext uri="{9D8B030D-6E8A-4147-A177-3AD203B41FA5}">
                      <a16:colId xmlns:a16="http://schemas.microsoft.com/office/drawing/2014/main" val="20002"/>
                    </a:ext>
                  </a:extLst>
                </a:gridCol>
                <a:gridCol w="1990725">
                  <a:extLst>
                    <a:ext uri="{9D8B030D-6E8A-4147-A177-3AD203B41FA5}">
                      <a16:colId xmlns:a16="http://schemas.microsoft.com/office/drawing/2014/main" val="20003"/>
                    </a:ext>
                  </a:extLst>
                </a:gridCol>
              </a:tblGrid>
              <a:tr h="720725">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sz="3300" b="1" i="0" u="none" strike="noStrike" cap="none" normalizeH="0" baseline="0" smtClean="0">
                          <a:ln>
                            <a:noFill/>
                          </a:ln>
                          <a:solidFill>
                            <a:srgbClr val="0000FF"/>
                          </a:solidFill>
                          <a:effectLst/>
                          <a:latin typeface="Arial" panose="020B0604020202020204" pitchFamily="34" charset="0"/>
                          <a:ea typeface="宋体" panose="02010600030101010101" pitchFamily="2" charset="-122"/>
                        </a:rPr>
                        <a:t>肯 定 句</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3CDF7"/>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sz="3300" b="1" i="0" u="none" strike="noStrike" cap="none" normalizeH="0" baseline="0" smtClean="0">
                          <a:ln>
                            <a:noFill/>
                          </a:ln>
                          <a:solidFill>
                            <a:srgbClr val="0000FF"/>
                          </a:solidFill>
                          <a:effectLst/>
                          <a:latin typeface="Arial" panose="020B0604020202020204" pitchFamily="34" charset="0"/>
                          <a:ea typeface="宋体" panose="02010600030101010101" pitchFamily="2" charset="-122"/>
                        </a:rPr>
                        <a:t>否 定 句</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3CDF7"/>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sz="3300" b="1" i="0" u="none" strike="noStrike" cap="none" normalizeH="0" baseline="0" smtClean="0">
                          <a:ln>
                            <a:noFill/>
                          </a:ln>
                          <a:solidFill>
                            <a:srgbClr val="0000FF"/>
                          </a:solidFill>
                          <a:effectLst/>
                          <a:latin typeface="Arial" panose="020B0604020202020204" pitchFamily="34" charset="0"/>
                          <a:ea typeface="宋体" panose="02010600030101010101" pitchFamily="2" charset="-122"/>
                        </a:rPr>
                        <a:t>一般疑问句</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3CDF7"/>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sz="3300" b="1" i="0" u="none" strike="noStrike" cap="none" normalizeH="0" baseline="0" smtClean="0">
                          <a:ln>
                            <a:noFill/>
                          </a:ln>
                          <a:solidFill>
                            <a:srgbClr val="0000FF"/>
                          </a:solidFill>
                          <a:effectLst/>
                          <a:latin typeface="Arial" panose="020B0604020202020204" pitchFamily="34" charset="0"/>
                          <a:ea typeface="宋体" panose="02010600030101010101" pitchFamily="2" charset="-122"/>
                        </a:rPr>
                        <a:t>回 答</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3CDF7"/>
                    </a:solidFill>
                  </a:tcPr>
                </a:tc>
                <a:extLst>
                  <a:ext uri="{0D108BD9-81ED-4DB2-BD59-A6C34878D82A}">
                    <a16:rowId xmlns:a16="http://schemas.microsoft.com/office/drawing/2014/main" val="10000"/>
                  </a:ext>
                </a:extLst>
              </a:tr>
              <a:tr h="2530475">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They </a:t>
                      </a:r>
                      <a:r>
                        <a:rPr kumimoji="0" lang="en-US" sz="32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rPr>
                        <a:t>did</a:t>
                      </a: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 some sport after school.</a:t>
                      </a:r>
                      <a:endParaRPr kumimoji="0" lang="en-US" sz="32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They </a:t>
                      </a:r>
                      <a:r>
                        <a:rPr kumimoji="0" lang="en-US" sz="32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rPr>
                        <a:t>didn</a:t>
                      </a:r>
                      <a:r>
                        <a:rPr kumimoji="0" lang="en-US" sz="3200" b="1" i="0" u="none" strike="noStrike" cap="none" normalizeH="0" baseline="0" smtClean="0">
                          <a:ln>
                            <a:noFill/>
                          </a:ln>
                          <a:solidFill>
                            <a:srgbClr val="0000FF"/>
                          </a:solidFill>
                          <a:effectLst/>
                          <a:latin typeface="Arial" panose="020B0604020202020204"/>
                          <a:ea typeface="宋体" panose="02010600030101010101" pitchFamily="2" charset="-122"/>
                        </a:rPr>
                        <a:t>’</a:t>
                      </a:r>
                      <a:r>
                        <a:rPr kumimoji="0" lang="en-US" sz="32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rPr>
                        <a:t>t</a:t>
                      </a:r>
                      <a:r>
                        <a:rPr kumimoji="0" lang="en-US" sz="3200" b="1" i="0" u="none" strike="noStrike" cap="none" normalizeH="0" baseline="0" smtClean="0">
                          <a:ln>
                            <a:noFill/>
                          </a:ln>
                          <a:solidFill>
                            <a:srgbClr val="FF33CC"/>
                          </a:solidFill>
                          <a:effectLst/>
                          <a:latin typeface="Times New Roman" panose="02020603050405020304" pitchFamily="18" charset="0"/>
                          <a:ea typeface="宋体" panose="02010600030101010101" pitchFamily="2" charset="-122"/>
                        </a:rPr>
                        <a:t> </a:t>
                      </a:r>
                      <a:r>
                        <a:rPr kumimoji="0" lang="en-US" sz="3200" b="1" i="0" u="none" strike="noStrike" cap="none" normalizeH="0" baseline="0" smtClean="0">
                          <a:ln>
                            <a:noFill/>
                          </a:ln>
                          <a:solidFill>
                            <a:srgbClr val="CC0000"/>
                          </a:solidFill>
                          <a:effectLst/>
                          <a:latin typeface="Times New Roman" panose="02020603050405020304" pitchFamily="18" charset="0"/>
                          <a:ea typeface="宋体" panose="02010600030101010101" pitchFamily="2" charset="-122"/>
                        </a:rPr>
                        <a:t>do</a:t>
                      </a: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 any sport after school.</a:t>
                      </a:r>
                      <a:endParaRPr kumimoji="0" lang="en-US" sz="32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rPr>
                        <a:t>Did</a:t>
                      </a: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 they </a:t>
                      </a:r>
                      <a:r>
                        <a:rPr kumimoji="0" lang="en-US" sz="3200" b="1" i="0" u="none" strike="noStrike" cap="none" normalizeH="0" baseline="0" smtClean="0">
                          <a:ln>
                            <a:noFill/>
                          </a:ln>
                          <a:solidFill>
                            <a:srgbClr val="CC0000"/>
                          </a:solidFill>
                          <a:effectLst/>
                          <a:latin typeface="Times New Roman" panose="02020603050405020304" pitchFamily="18" charset="0"/>
                          <a:ea typeface="宋体" panose="02010600030101010101" pitchFamily="2" charset="-122"/>
                        </a:rPr>
                        <a:t>do</a:t>
                      </a: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 any sport after school?</a:t>
                      </a:r>
                      <a:endParaRPr kumimoji="0" lang="en-US" sz="32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Yes, they did.</a:t>
                      </a:r>
                    </a:p>
                    <a:p>
                      <a:pPr marL="0" marR="0" lvl="0" indent="0" algn="l" defTabSz="914400"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No, they didn</a:t>
                      </a:r>
                      <a:r>
                        <a:rPr kumimoji="0" lang="en-US" sz="3200" b="1" i="0" u="none" strike="noStrike" cap="none" normalizeH="0" baseline="0" smtClean="0">
                          <a:ln>
                            <a:noFill/>
                          </a:ln>
                          <a:solidFill>
                            <a:srgbClr val="000000"/>
                          </a:solidFill>
                          <a:effectLst/>
                          <a:latin typeface="Arial" panose="020B0604020202020204"/>
                          <a:ea typeface="宋体" panose="02010600030101010101" pitchFamily="2" charset="-122"/>
                        </a:rPr>
                        <a:t>’</a:t>
                      </a: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t.</a:t>
                      </a:r>
                      <a:endParaRPr kumimoji="0" lang="en-US" sz="32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28888">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My sister </a:t>
                      </a:r>
                      <a:r>
                        <a:rPr kumimoji="0" lang="en-US" sz="32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rPr>
                        <a:t>started</a:t>
                      </a: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 school at six.</a:t>
                      </a:r>
                      <a:endParaRPr kumimoji="0" lang="en-US" sz="32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My sister </a:t>
                      </a:r>
                      <a:r>
                        <a:rPr kumimoji="0" lang="en-US" sz="32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rPr>
                        <a:t>didn</a:t>
                      </a:r>
                      <a:r>
                        <a:rPr kumimoji="0" lang="en-US" sz="3200" b="1" i="0" u="none" strike="noStrike" cap="none" normalizeH="0" baseline="0" smtClean="0">
                          <a:ln>
                            <a:noFill/>
                          </a:ln>
                          <a:solidFill>
                            <a:srgbClr val="0000FF"/>
                          </a:solidFill>
                          <a:effectLst/>
                          <a:latin typeface="Arial" panose="020B0604020202020204"/>
                          <a:ea typeface="宋体" panose="02010600030101010101" pitchFamily="2" charset="-122"/>
                        </a:rPr>
                        <a:t>’</a:t>
                      </a:r>
                      <a:r>
                        <a:rPr kumimoji="0" lang="en-US" sz="32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rPr>
                        <a:t>t</a:t>
                      </a:r>
                      <a:r>
                        <a:rPr kumimoji="0" lang="en-US" sz="3200" b="1" i="0" u="none" strike="noStrike" cap="none" normalizeH="0" baseline="0" smtClean="0">
                          <a:ln>
                            <a:noFill/>
                          </a:ln>
                          <a:solidFill>
                            <a:srgbClr val="FF33CC"/>
                          </a:solidFill>
                          <a:effectLst/>
                          <a:latin typeface="Times New Roman" panose="02020603050405020304" pitchFamily="18" charset="0"/>
                          <a:ea typeface="宋体" panose="02010600030101010101" pitchFamily="2" charset="-122"/>
                        </a:rPr>
                        <a:t> </a:t>
                      </a:r>
                      <a:r>
                        <a:rPr kumimoji="0" lang="en-US" sz="3200" b="1" i="0" u="none" strike="noStrike" cap="none" normalizeH="0" baseline="0" smtClean="0">
                          <a:ln>
                            <a:noFill/>
                          </a:ln>
                          <a:solidFill>
                            <a:srgbClr val="CC0000"/>
                          </a:solidFill>
                          <a:effectLst/>
                          <a:latin typeface="Times New Roman" panose="02020603050405020304" pitchFamily="18" charset="0"/>
                          <a:ea typeface="宋体" panose="02010600030101010101" pitchFamily="2" charset="-122"/>
                        </a:rPr>
                        <a:t>start </a:t>
                      </a: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school at six.</a:t>
                      </a:r>
                      <a:endParaRPr kumimoji="0" lang="en-US" sz="32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rgbClr val="0000FF"/>
                          </a:solidFill>
                          <a:effectLst/>
                          <a:latin typeface="Times New Roman" panose="02020603050405020304" pitchFamily="18" charset="0"/>
                          <a:ea typeface="宋体" panose="02010600030101010101" pitchFamily="2" charset="-122"/>
                        </a:rPr>
                        <a:t>Did</a:t>
                      </a: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 my sister </a:t>
                      </a:r>
                      <a:r>
                        <a:rPr kumimoji="0" lang="en-US" sz="3200" b="1" i="0" u="none" strike="noStrike" cap="none" normalizeH="0" baseline="0" smtClean="0">
                          <a:ln>
                            <a:noFill/>
                          </a:ln>
                          <a:solidFill>
                            <a:srgbClr val="CC0000"/>
                          </a:solidFill>
                          <a:effectLst/>
                          <a:latin typeface="Times New Roman" panose="02020603050405020304" pitchFamily="18" charset="0"/>
                          <a:ea typeface="宋体" panose="02010600030101010101" pitchFamily="2" charset="-122"/>
                        </a:rPr>
                        <a:t>start</a:t>
                      </a: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 school at six?</a:t>
                      </a:r>
                      <a:endParaRPr kumimoji="0" lang="en-US" sz="32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Yes, she did.</a:t>
                      </a:r>
                    </a:p>
                    <a:p>
                      <a:pPr marL="0" marR="0" lvl="0" indent="0" algn="l" defTabSz="914400" rtl="0" eaLnBrk="1" fontAlgn="base" latinLnBrk="0" hangingPunct="1">
                        <a:lnSpc>
                          <a:spcPct val="100000"/>
                        </a:lnSpc>
                        <a:spcBef>
                          <a:spcPct val="20000"/>
                        </a:spcBef>
                        <a:spcAft>
                          <a:spcPct val="0"/>
                        </a:spcAft>
                        <a:buClrTx/>
                        <a:buSzTx/>
                        <a:buFontTx/>
                        <a:buNone/>
                      </a:pP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No, she didn</a:t>
                      </a:r>
                      <a:r>
                        <a:rPr kumimoji="0" lang="en-US" sz="3200" b="1" i="0" u="none" strike="noStrike" cap="none" normalizeH="0" baseline="0" smtClean="0">
                          <a:ln>
                            <a:noFill/>
                          </a:ln>
                          <a:solidFill>
                            <a:srgbClr val="000000"/>
                          </a:solidFill>
                          <a:effectLst/>
                          <a:latin typeface="Arial" panose="020B0604020202020204"/>
                          <a:ea typeface="宋体" panose="02010600030101010101" pitchFamily="2" charset="-122"/>
                        </a:rPr>
                        <a:t>’</a:t>
                      </a:r>
                      <a:r>
                        <a:rPr kumimoji="0" lang="en-US" sz="32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rPr>
                        <a:t>t.</a:t>
                      </a:r>
                      <a:endParaRPr kumimoji="0" lang="en-US" sz="3200" b="1" i="0" u="none" strike="noStrike" cap="none" normalizeH="0" baseline="0" smtClean="0">
                        <a:ln>
                          <a:noFill/>
                        </a:ln>
                        <a:solidFill>
                          <a:srgbClr val="000000"/>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ransition>
    <p:zoom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4"/>
          <p:cNvSpPr>
            <a:spLocks noChangeArrowheads="1"/>
          </p:cNvSpPr>
          <p:nvPr/>
        </p:nvSpPr>
        <p:spPr bwMode="auto">
          <a:xfrm>
            <a:off x="1042988" y="1624013"/>
            <a:ext cx="2197100" cy="5045075"/>
          </a:xfrm>
          <a:prstGeom prst="rect">
            <a:avLst/>
          </a:prstGeom>
          <a:solidFill>
            <a:srgbClr val="FF99CC">
              <a:alpha val="29999"/>
            </a:srgbClr>
          </a:solidFill>
          <a:ln w="9525" cmpd="sng">
            <a:solidFill>
              <a:srgbClr val="FF99CC"/>
            </a:solidFill>
            <a:miter lim="800000"/>
          </a:ln>
        </p:spPr>
        <p:txBody>
          <a:bodyPr>
            <a:spAutoFit/>
          </a:bodyPr>
          <a:lstStyle/>
          <a:p>
            <a:pPr algn="ctr"/>
            <a:r>
              <a:rPr lang="en-US" b="1">
                <a:solidFill>
                  <a:schemeClr val="tx2"/>
                </a:solidFill>
              </a:rPr>
              <a:t>answer    </a:t>
            </a:r>
          </a:p>
          <a:p>
            <a:pPr algn="ctr"/>
            <a:r>
              <a:rPr lang="en-US" b="1">
                <a:solidFill>
                  <a:schemeClr val="tx2"/>
                </a:solidFill>
              </a:rPr>
              <a:t>enter   </a:t>
            </a:r>
          </a:p>
          <a:p>
            <a:pPr algn="ctr"/>
            <a:r>
              <a:rPr lang="en-US" b="1">
                <a:solidFill>
                  <a:schemeClr val="tx2"/>
                </a:solidFill>
              </a:rPr>
              <a:t>hurry   </a:t>
            </a:r>
          </a:p>
          <a:p>
            <a:pPr algn="ctr"/>
            <a:r>
              <a:rPr lang="en-US" b="1">
                <a:solidFill>
                  <a:schemeClr val="tx2"/>
                </a:solidFill>
              </a:rPr>
              <a:t>jump   </a:t>
            </a:r>
          </a:p>
          <a:p>
            <a:pPr algn="ctr"/>
            <a:r>
              <a:rPr lang="en-US" b="1">
                <a:solidFill>
                  <a:schemeClr val="tx2"/>
                </a:solidFill>
              </a:rPr>
              <a:t>like </a:t>
            </a:r>
          </a:p>
          <a:p>
            <a:pPr algn="ctr"/>
            <a:r>
              <a:rPr lang="en-US" b="1">
                <a:solidFill>
                  <a:schemeClr val="tx2"/>
                </a:solidFill>
              </a:rPr>
              <a:t>notice   </a:t>
            </a:r>
          </a:p>
          <a:p>
            <a:pPr algn="ctr"/>
            <a:r>
              <a:rPr lang="en-US" b="1">
                <a:solidFill>
                  <a:schemeClr val="tx2"/>
                </a:solidFill>
              </a:rPr>
              <a:t>point   </a:t>
            </a:r>
          </a:p>
          <a:p>
            <a:pPr algn="ctr"/>
            <a:r>
              <a:rPr lang="en-US" b="1">
                <a:solidFill>
                  <a:schemeClr val="tx2"/>
                </a:solidFill>
              </a:rPr>
              <a:t>return   </a:t>
            </a:r>
          </a:p>
          <a:p>
            <a:pPr algn="ctr"/>
            <a:r>
              <a:rPr lang="en-US" b="1">
                <a:solidFill>
                  <a:schemeClr val="tx2"/>
                </a:solidFill>
              </a:rPr>
              <a:t>try</a:t>
            </a:r>
            <a:r>
              <a:rPr lang="en-US" b="1">
                <a:solidFill>
                  <a:srgbClr val="6600FF"/>
                </a:solidFill>
              </a:rPr>
              <a:t>  </a:t>
            </a:r>
          </a:p>
        </p:txBody>
      </p:sp>
      <p:sp>
        <p:nvSpPr>
          <p:cNvPr id="21507" name="Text Box 15"/>
          <p:cNvSpPr txBox="1">
            <a:spLocks noChangeArrowheads="1"/>
          </p:cNvSpPr>
          <p:nvPr/>
        </p:nvSpPr>
        <p:spPr bwMode="auto">
          <a:xfrm>
            <a:off x="5580063" y="1619250"/>
            <a:ext cx="2447925" cy="5045075"/>
          </a:xfrm>
          <a:prstGeom prst="rect">
            <a:avLst/>
          </a:prstGeom>
          <a:solidFill>
            <a:srgbClr val="CCFFFF">
              <a:alpha val="45999"/>
            </a:srgbClr>
          </a:solidFill>
          <a:ln w="9525" cmpd="sng">
            <a:solidFill>
              <a:srgbClr val="00CCFF"/>
            </a:solidFill>
            <a:miter lim="800000"/>
          </a:ln>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algn="ctr" eaLnBrk="1" hangingPunct="1"/>
            <a:r>
              <a:rPr lang="en-US" b="1">
                <a:solidFill>
                  <a:srgbClr val="6600CC"/>
                </a:solidFill>
              </a:rPr>
              <a:t>answer</a:t>
            </a:r>
            <a:r>
              <a:rPr lang="en-US" b="1">
                <a:solidFill>
                  <a:srgbClr val="FF3399"/>
                </a:solidFill>
              </a:rPr>
              <a:t>ed</a:t>
            </a:r>
          </a:p>
          <a:p>
            <a:pPr algn="ctr" eaLnBrk="1" hangingPunct="1"/>
            <a:r>
              <a:rPr lang="en-US" b="1">
                <a:solidFill>
                  <a:srgbClr val="6600CC"/>
                </a:solidFill>
              </a:rPr>
              <a:t> enter</a:t>
            </a:r>
            <a:r>
              <a:rPr lang="en-US" b="1">
                <a:solidFill>
                  <a:srgbClr val="FF3399"/>
                </a:solidFill>
              </a:rPr>
              <a:t>ed</a:t>
            </a:r>
          </a:p>
          <a:p>
            <a:pPr algn="ctr" eaLnBrk="1" hangingPunct="1"/>
            <a:r>
              <a:rPr lang="en-US" b="1">
                <a:solidFill>
                  <a:srgbClr val="6600CC"/>
                </a:solidFill>
              </a:rPr>
              <a:t> hurr</a:t>
            </a:r>
            <a:r>
              <a:rPr lang="en-US" b="1">
                <a:solidFill>
                  <a:srgbClr val="FF3399"/>
                </a:solidFill>
              </a:rPr>
              <a:t>ied</a:t>
            </a:r>
          </a:p>
          <a:p>
            <a:pPr algn="ctr" eaLnBrk="1" hangingPunct="1"/>
            <a:r>
              <a:rPr lang="en-US" b="1">
                <a:solidFill>
                  <a:srgbClr val="6600CC"/>
                </a:solidFill>
              </a:rPr>
              <a:t> jump</a:t>
            </a:r>
            <a:r>
              <a:rPr lang="en-US" b="1">
                <a:solidFill>
                  <a:srgbClr val="FF3399"/>
                </a:solidFill>
              </a:rPr>
              <a:t>ed</a:t>
            </a:r>
          </a:p>
          <a:p>
            <a:pPr algn="ctr" eaLnBrk="1" hangingPunct="1"/>
            <a:r>
              <a:rPr lang="en-US" b="1">
                <a:solidFill>
                  <a:srgbClr val="6600CC"/>
                </a:solidFill>
              </a:rPr>
              <a:t> like</a:t>
            </a:r>
            <a:r>
              <a:rPr lang="en-US" b="1">
                <a:solidFill>
                  <a:srgbClr val="FF3399"/>
                </a:solidFill>
              </a:rPr>
              <a:t>d</a:t>
            </a:r>
          </a:p>
          <a:p>
            <a:pPr algn="ctr" eaLnBrk="1" hangingPunct="1"/>
            <a:r>
              <a:rPr lang="en-US" b="1">
                <a:solidFill>
                  <a:srgbClr val="6600CC"/>
                </a:solidFill>
              </a:rPr>
              <a:t> notice</a:t>
            </a:r>
            <a:r>
              <a:rPr lang="en-US" b="1">
                <a:solidFill>
                  <a:srgbClr val="FF3399"/>
                </a:solidFill>
              </a:rPr>
              <a:t>d</a:t>
            </a:r>
          </a:p>
          <a:p>
            <a:pPr algn="ctr" eaLnBrk="1" hangingPunct="1"/>
            <a:r>
              <a:rPr lang="en-US" b="1">
                <a:solidFill>
                  <a:srgbClr val="6600CC"/>
                </a:solidFill>
              </a:rPr>
              <a:t> point</a:t>
            </a:r>
            <a:r>
              <a:rPr lang="en-US" b="1">
                <a:solidFill>
                  <a:srgbClr val="FF3399"/>
                </a:solidFill>
              </a:rPr>
              <a:t>ed</a:t>
            </a:r>
          </a:p>
          <a:p>
            <a:pPr algn="ctr" eaLnBrk="1" hangingPunct="1"/>
            <a:r>
              <a:rPr lang="en-US" b="1">
                <a:solidFill>
                  <a:srgbClr val="6600CC"/>
                </a:solidFill>
              </a:rPr>
              <a:t> return</a:t>
            </a:r>
            <a:r>
              <a:rPr lang="en-US" b="1">
                <a:solidFill>
                  <a:srgbClr val="FF3399"/>
                </a:solidFill>
              </a:rPr>
              <a:t>ed</a:t>
            </a:r>
          </a:p>
          <a:p>
            <a:pPr algn="ctr" eaLnBrk="1" hangingPunct="1"/>
            <a:r>
              <a:rPr lang="en-US" b="1">
                <a:solidFill>
                  <a:srgbClr val="6600CC"/>
                </a:solidFill>
              </a:rPr>
              <a:t> tr</a:t>
            </a:r>
            <a:r>
              <a:rPr lang="en-US" b="1">
                <a:solidFill>
                  <a:srgbClr val="FF3399"/>
                </a:solidFill>
              </a:rPr>
              <a:t>ied</a:t>
            </a:r>
          </a:p>
        </p:txBody>
      </p:sp>
      <p:sp>
        <p:nvSpPr>
          <p:cNvPr id="21508" name="AutoShape 16"/>
          <p:cNvSpPr>
            <a:spLocks noChangeArrowheads="1"/>
          </p:cNvSpPr>
          <p:nvPr/>
        </p:nvSpPr>
        <p:spPr bwMode="auto">
          <a:xfrm>
            <a:off x="3348038" y="3640138"/>
            <a:ext cx="2087562" cy="792162"/>
          </a:xfrm>
          <a:prstGeom prst="rightArrow">
            <a:avLst>
              <a:gd name="adj1" fmla="val 50000"/>
              <a:gd name="adj2" fmla="val 65882"/>
            </a:avLst>
          </a:prstGeom>
          <a:solidFill>
            <a:schemeClr val="accent1"/>
          </a:solidFill>
          <a:ln w="9525" cmpd="sng">
            <a:solidFill>
              <a:schemeClr val="tx1"/>
            </a:solidFill>
            <a:miter lim="800000"/>
          </a:ln>
        </p:spPr>
        <p:txBody>
          <a:bodyPr wrap="none" anchor="ctr"/>
          <a:lstStyle/>
          <a:p>
            <a:endParaRPr lang="zh-CN" altLang="en-US"/>
          </a:p>
        </p:txBody>
      </p:sp>
      <p:sp>
        <p:nvSpPr>
          <p:cNvPr id="21509" name="Text Box 17"/>
          <p:cNvSpPr txBox="1">
            <a:spLocks noChangeArrowheads="1"/>
          </p:cNvSpPr>
          <p:nvPr/>
        </p:nvSpPr>
        <p:spPr bwMode="auto">
          <a:xfrm>
            <a:off x="3562350" y="2416175"/>
            <a:ext cx="1296988" cy="1228725"/>
          </a:xfrm>
          <a:prstGeom prst="rect">
            <a:avLst/>
          </a:prstGeom>
          <a:noFill/>
          <a:ln w="38100" cmpd="dbl">
            <a:solidFill>
              <a:srgbClr val="800080"/>
            </a:solidFill>
            <a:prstDash val="dash"/>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algn="ctr" eaLnBrk="1" hangingPunct="1">
              <a:spcBef>
                <a:spcPct val="50000"/>
              </a:spcBef>
            </a:pPr>
            <a:r>
              <a:rPr lang="en-US" b="1">
                <a:solidFill>
                  <a:srgbClr val="3366FF"/>
                </a:solidFill>
              </a:rPr>
              <a:t>past form</a:t>
            </a:r>
          </a:p>
        </p:txBody>
      </p:sp>
      <p:sp>
        <p:nvSpPr>
          <p:cNvPr id="21510" name="Text Box 18"/>
          <p:cNvSpPr txBox="1">
            <a:spLocks noChangeArrowheads="1"/>
          </p:cNvSpPr>
          <p:nvPr/>
        </p:nvSpPr>
        <p:spPr bwMode="auto">
          <a:xfrm>
            <a:off x="936625" y="477838"/>
            <a:ext cx="78120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lnSpc>
                <a:spcPct val="90000"/>
              </a:lnSpc>
              <a:spcBef>
                <a:spcPct val="50000"/>
              </a:spcBef>
            </a:pPr>
            <a:r>
              <a:rPr lang="en-US" b="1">
                <a:solidFill>
                  <a:srgbClr val="663300"/>
                </a:solidFill>
                <a:latin typeface="Arial" panose="020B0604020202020204" pitchFamily="34" charset="0"/>
              </a:rPr>
              <a:t>Read the words in the box and write the past form of these words.</a:t>
            </a:r>
          </a:p>
        </p:txBody>
      </p:sp>
      <p:sp>
        <p:nvSpPr>
          <p:cNvPr id="21511" name="WordArt 22"/>
          <p:cNvSpPr>
            <a:spLocks noChangeArrowheads="1" noChangeShapeType="1" noTextEdit="1"/>
          </p:cNvSpPr>
          <p:nvPr/>
        </p:nvSpPr>
        <p:spPr bwMode="auto">
          <a:xfrm>
            <a:off x="107950" y="-26988"/>
            <a:ext cx="2087563" cy="550863"/>
          </a:xfrm>
          <a:prstGeom prst="rect">
            <a:avLst/>
          </a:prstGeom>
        </p:spPr>
        <p:txBody>
          <a:bodyPr wrap="none" fromWordArt="1">
            <a:prstTxWarp prst="textSlantUp">
              <a:avLst>
                <a:gd name="adj" fmla="val 32056"/>
              </a:avLst>
            </a:prstTxWarp>
          </a:bodyPr>
          <a:lstStyle/>
          <a:p>
            <a:pPr algn="ctr"/>
            <a:r>
              <a:rPr lang="en-US" altLang="zh-CN" b="1">
                <a:ln w="9525" cmpd="sng">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8999"/>
                    </a:srgbClr>
                  </a:outerShdw>
                </a:effectLst>
                <a:latin typeface="Arial" panose="020B0604020202020204"/>
                <a:cs typeface="Arial" panose="020B0604020202020204"/>
              </a:rPr>
              <a:t>Exercise</a:t>
            </a:r>
            <a:endParaRPr lang="zh-CN" altLang="en-US" b="1">
              <a:ln w="9525" cmpd="sng">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8999"/>
                  </a:srgbClr>
                </a:outerShdw>
              </a:effectLst>
              <a:latin typeface="Arial" panose="020B0604020202020204"/>
              <a:cs typeface="Arial" panose="020B0604020202020204"/>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ox(in)">
                                      <p:cBhvr>
                                        <p:cTn id="7" dur="500"/>
                                        <p:tgtEl>
                                          <p:spTgt spid="21506"/>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21509"/>
                                        </p:tgtEl>
                                        <p:attrNameLst>
                                          <p:attrName>style.visibility</p:attrName>
                                        </p:attrNameLst>
                                      </p:cBhvr>
                                      <p:to>
                                        <p:strVal val="visible"/>
                                      </p:to>
                                    </p:set>
                                    <p:anim calcmode="lin" valueType="num">
                                      <p:cBhvr>
                                        <p:cTn id="12" dur="500" fill="hold"/>
                                        <p:tgtEl>
                                          <p:spTgt spid="21509"/>
                                        </p:tgtEl>
                                        <p:attrNameLst>
                                          <p:attrName>ppt_w</p:attrName>
                                        </p:attrNameLst>
                                      </p:cBhvr>
                                      <p:tavLst>
                                        <p:tav tm="0">
                                          <p:val>
                                            <p:fltVal val="0"/>
                                          </p:val>
                                        </p:tav>
                                        <p:tav tm="100000">
                                          <p:val>
                                            <p:strVal val="#ppt_w"/>
                                          </p:val>
                                        </p:tav>
                                      </p:tavLst>
                                    </p:anim>
                                    <p:anim calcmode="lin" valueType="num">
                                      <p:cBhvr>
                                        <p:cTn id="13" dur="500" fill="hold"/>
                                        <p:tgtEl>
                                          <p:spTgt spid="21509"/>
                                        </p:tgtEl>
                                        <p:attrNameLst>
                                          <p:attrName>ppt_h</p:attrName>
                                        </p:attrNameLst>
                                      </p:cBhvr>
                                      <p:tavLst>
                                        <p:tav tm="0">
                                          <p:val>
                                            <p:strVal val="#ppt_h"/>
                                          </p:val>
                                        </p:tav>
                                        <p:tav tm="100000">
                                          <p:val>
                                            <p:strVal val="#ppt_h"/>
                                          </p:val>
                                        </p:tav>
                                      </p:tavLst>
                                    </p:anim>
                                  </p:childTnLst>
                                </p:cTn>
                              </p:par>
                              <p:par>
                                <p:cTn id="14" presetID="17" presetClass="entr" presetSubtype="10" fill="hold" grpId="0" nodeType="withEffect">
                                  <p:stCondLst>
                                    <p:cond delay="0"/>
                                  </p:stCondLst>
                                  <p:childTnLst>
                                    <p:set>
                                      <p:cBhvr>
                                        <p:cTn id="15" dur="1" fill="hold">
                                          <p:stCondLst>
                                            <p:cond delay="0"/>
                                          </p:stCondLst>
                                        </p:cTn>
                                        <p:tgtEl>
                                          <p:spTgt spid="21508"/>
                                        </p:tgtEl>
                                        <p:attrNameLst>
                                          <p:attrName>style.visibility</p:attrName>
                                        </p:attrNameLst>
                                      </p:cBhvr>
                                      <p:to>
                                        <p:strVal val="visible"/>
                                      </p:to>
                                    </p:set>
                                    <p:anim calcmode="lin" valueType="num">
                                      <p:cBhvr>
                                        <p:cTn id="16" dur="500" fill="hold"/>
                                        <p:tgtEl>
                                          <p:spTgt spid="21508"/>
                                        </p:tgtEl>
                                        <p:attrNameLst>
                                          <p:attrName>ppt_w</p:attrName>
                                        </p:attrNameLst>
                                      </p:cBhvr>
                                      <p:tavLst>
                                        <p:tav tm="0">
                                          <p:val>
                                            <p:fltVal val="0"/>
                                          </p:val>
                                        </p:tav>
                                        <p:tav tm="100000">
                                          <p:val>
                                            <p:strVal val="#ppt_w"/>
                                          </p:val>
                                        </p:tav>
                                      </p:tavLst>
                                    </p:anim>
                                    <p:anim calcmode="lin" valueType="num">
                                      <p:cBhvr>
                                        <p:cTn id="17" dur="500" fill="hold"/>
                                        <p:tgtEl>
                                          <p:spTgt spid="21508"/>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17" presetClass="entr" presetSubtype="10" fill="hold" grpId="0" nodeType="clickEffect">
                                  <p:stCondLst>
                                    <p:cond delay="0"/>
                                  </p:stCondLst>
                                  <p:childTnLst>
                                    <p:set>
                                      <p:cBhvr>
                                        <p:cTn id="21" dur="1" fill="hold">
                                          <p:stCondLst>
                                            <p:cond delay="0"/>
                                          </p:stCondLst>
                                        </p:cTn>
                                        <p:tgtEl>
                                          <p:spTgt spid="21507"/>
                                        </p:tgtEl>
                                        <p:attrNameLst>
                                          <p:attrName>style.visibility</p:attrName>
                                        </p:attrNameLst>
                                      </p:cBhvr>
                                      <p:to>
                                        <p:strVal val="visible"/>
                                      </p:to>
                                    </p:set>
                                    <p:anim calcmode="lin" valueType="num">
                                      <p:cBhvr>
                                        <p:cTn id="22" dur="500" fill="hold"/>
                                        <p:tgtEl>
                                          <p:spTgt spid="21507"/>
                                        </p:tgtEl>
                                        <p:attrNameLst>
                                          <p:attrName>ppt_w</p:attrName>
                                        </p:attrNameLst>
                                      </p:cBhvr>
                                      <p:tavLst>
                                        <p:tav tm="0">
                                          <p:val>
                                            <p:fltVal val="0"/>
                                          </p:val>
                                        </p:tav>
                                        <p:tav tm="100000">
                                          <p:val>
                                            <p:strVal val="#ppt_w"/>
                                          </p:val>
                                        </p:tav>
                                      </p:tavLst>
                                    </p:anim>
                                    <p:anim calcmode="lin" valueType="num">
                                      <p:cBhvr>
                                        <p:cTn id="23" dur="500" fill="hold"/>
                                        <p:tgtEl>
                                          <p:spTgt spid="2150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autoUpdateAnimBg="0"/>
      <p:bldP spid="21507" grpId="0" animBg="1" autoUpdateAnimBg="0"/>
      <p:bldP spid="21508" grpId="0" animBg="1" autoUpdateAnimBg="0"/>
      <p:bldP spid="21509"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179388" y="2555875"/>
            <a:ext cx="8748712" cy="3825875"/>
          </a:xfrm>
          <a:prstGeom prst="rect">
            <a:avLst/>
          </a:prstGeom>
          <a:solidFill>
            <a:schemeClr val="bg1">
              <a:alpha val="50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lnSpc>
                <a:spcPct val="120000"/>
              </a:lnSpc>
              <a:tabLst>
                <a:tab pos="6182995" algn="l"/>
              </a:tabLst>
            </a:pPr>
            <a:r>
              <a:rPr lang="en-US" b="1" dirty="0">
                <a:solidFill>
                  <a:srgbClr val="3333CC"/>
                </a:solidFill>
              </a:rPr>
              <a:t>1</a:t>
            </a:r>
            <a:r>
              <a:rPr lang="en-US" b="1" dirty="0">
                <a:solidFill>
                  <a:srgbClr val="333333"/>
                </a:solidFill>
              </a:rPr>
              <a:t> </a:t>
            </a:r>
            <a:r>
              <a:rPr lang="en-US" b="1" dirty="0">
                <a:solidFill>
                  <a:srgbClr val="000000"/>
                </a:solidFill>
              </a:rPr>
              <a:t>Baby Bear ______ at the girl in his bed.</a:t>
            </a:r>
          </a:p>
          <a:p>
            <a:pPr marL="457200" indent="-457200">
              <a:lnSpc>
                <a:spcPct val="120000"/>
              </a:lnSpc>
              <a:tabLst>
                <a:tab pos="6182995" algn="l"/>
              </a:tabLst>
            </a:pPr>
            <a:r>
              <a:rPr lang="en-US" b="1" dirty="0">
                <a:solidFill>
                  <a:srgbClr val="3333CC"/>
                </a:solidFill>
              </a:rPr>
              <a:t>2</a:t>
            </a:r>
            <a:r>
              <a:rPr lang="en-US" b="1" dirty="0">
                <a:solidFill>
                  <a:srgbClr val="990033"/>
                </a:solidFill>
              </a:rPr>
              <a:t> </a:t>
            </a:r>
            <a:r>
              <a:rPr lang="en-US" b="1" dirty="0">
                <a:solidFill>
                  <a:srgbClr val="000000"/>
                </a:solidFill>
              </a:rPr>
              <a:t>She _______ the house.</a:t>
            </a:r>
          </a:p>
          <a:p>
            <a:pPr marL="457200" indent="-457200">
              <a:lnSpc>
                <a:spcPct val="120000"/>
              </a:lnSpc>
              <a:tabLst>
                <a:tab pos="6182995" algn="l"/>
              </a:tabLst>
            </a:pPr>
            <a:r>
              <a:rPr lang="en-US" b="1" dirty="0">
                <a:solidFill>
                  <a:srgbClr val="3333CC"/>
                </a:solidFill>
              </a:rPr>
              <a:t>3</a:t>
            </a:r>
            <a:r>
              <a:rPr lang="en-US" b="1" dirty="0">
                <a:solidFill>
                  <a:srgbClr val="990033"/>
                </a:solidFill>
              </a:rPr>
              <a:t> </a:t>
            </a:r>
            <a:r>
              <a:rPr lang="en-US" b="1" dirty="0">
                <a:solidFill>
                  <a:srgbClr val="000000"/>
                </a:solidFill>
              </a:rPr>
              <a:t>Goldilocks _______ out of bed.</a:t>
            </a:r>
          </a:p>
          <a:p>
            <a:pPr marL="457200" indent="-457200">
              <a:lnSpc>
                <a:spcPct val="120000"/>
              </a:lnSpc>
              <a:tabLst>
                <a:tab pos="6182995" algn="l"/>
              </a:tabLst>
            </a:pPr>
            <a:r>
              <a:rPr lang="en-US" b="1" dirty="0">
                <a:solidFill>
                  <a:srgbClr val="3333CC"/>
                </a:solidFill>
              </a:rPr>
              <a:t>4</a:t>
            </a:r>
            <a:r>
              <a:rPr lang="en-US" b="1" dirty="0">
                <a:solidFill>
                  <a:srgbClr val="990033"/>
                </a:solidFill>
              </a:rPr>
              <a:t> </a:t>
            </a:r>
            <a:r>
              <a:rPr lang="en-US" b="1" dirty="0">
                <a:solidFill>
                  <a:srgbClr val="000000"/>
                </a:solidFill>
              </a:rPr>
              <a:t>She _______ to the little house.</a:t>
            </a:r>
          </a:p>
          <a:p>
            <a:pPr marL="457200" indent="-457200">
              <a:tabLst>
                <a:tab pos="6182995" algn="l"/>
              </a:tabLst>
            </a:pPr>
            <a:r>
              <a:rPr lang="en-US" b="1" dirty="0">
                <a:solidFill>
                  <a:srgbClr val="3333CC"/>
                </a:solidFill>
              </a:rPr>
              <a:t>5</a:t>
            </a:r>
            <a:r>
              <a:rPr lang="en-US" b="1" dirty="0">
                <a:solidFill>
                  <a:srgbClr val="333333"/>
                </a:solidFill>
              </a:rPr>
              <a:t> </a:t>
            </a:r>
            <a:r>
              <a:rPr lang="en-US" b="1" dirty="0">
                <a:solidFill>
                  <a:srgbClr val="000000"/>
                </a:solidFill>
              </a:rPr>
              <a:t>The Three Bears didn’t _______ the door because they were out in the forest.</a:t>
            </a:r>
          </a:p>
        </p:txBody>
      </p:sp>
      <p:sp>
        <p:nvSpPr>
          <p:cNvPr id="22531" name="Rectangle 3"/>
          <p:cNvSpPr>
            <a:spLocks noChangeArrowheads="1"/>
          </p:cNvSpPr>
          <p:nvPr/>
        </p:nvSpPr>
        <p:spPr bwMode="auto">
          <a:xfrm>
            <a:off x="2627313" y="2625725"/>
            <a:ext cx="1657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b="1">
                <a:solidFill>
                  <a:srgbClr val="FF0000"/>
                </a:solidFill>
              </a:rPr>
              <a:t>pointed</a:t>
            </a:r>
          </a:p>
        </p:txBody>
      </p:sp>
      <p:sp>
        <p:nvSpPr>
          <p:cNvPr id="22532" name="Rectangle 4"/>
          <p:cNvSpPr>
            <a:spLocks noChangeArrowheads="1"/>
          </p:cNvSpPr>
          <p:nvPr/>
        </p:nvSpPr>
        <p:spPr bwMode="auto">
          <a:xfrm>
            <a:off x="1403350" y="3273425"/>
            <a:ext cx="1657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solidFill>
                  <a:srgbClr val="FF0000"/>
                </a:solidFill>
              </a:rPr>
              <a:t>entered</a:t>
            </a:r>
          </a:p>
        </p:txBody>
      </p:sp>
      <p:sp>
        <p:nvSpPr>
          <p:cNvPr id="22533" name="Rectangle 5"/>
          <p:cNvSpPr>
            <a:spLocks noChangeArrowheads="1"/>
          </p:cNvSpPr>
          <p:nvPr/>
        </p:nvSpPr>
        <p:spPr bwMode="auto">
          <a:xfrm>
            <a:off x="2771775" y="3921125"/>
            <a:ext cx="1682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solidFill>
                  <a:srgbClr val="FF0000"/>
                </a:solidFill>
              </a:rPr>
              <a:t>jumped</a:t>
            </a:r>
          </a:p>
        </p:txBody>
      </p:sp>
      <p:sp>
        <p:nvSpPr>
          <p:cNvPr id="22534" name="Rectangle 6"/>
          <p:cNvSpPr>
            <a:spLocks noChangeArrowheads="1"/>
          </p:cNvSpPr>
          <p:nvPr/>
        </p:nvSpPr>
        <p:spPr bwMode="auto">
          <a:xfrm>
            <a:off x="935038" y="1466850"/>
            <a:ext cx="7092950" cy="1025525"/>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85000"/>
              </a:lnSpc>
            </a:pPr>
            <a:r>
              <a:rPr lang="en-US" b="1" dirty="0">
                <a:solidFill>
                  <a:srgbClr val="6600FF"/>
                </a:solidFill>
              </a:rPr>
              <a:t>answer    enter   hurry   jump   like </a:t>
            </a:r>
          </a:p>
          <a:p>
            <a:pPr>
              <a:lnSpc>
                <a:spcPct val="85000"/>
              </a:lnSpc>
            </a:pPr>
            <a:r>
              <a:rPr lang="en-US" b="1" dirty="0">
                <a:solidFill>
                  <a:srgbClr val="6600FF"/>
                </a:solidFill>
              </a:rPr>
              <a:t>      notice   point   return   try  </a:t>
            </a:r>
          </a:p>
        </p:txBody>
      </p:sp>
      <p:sp>
        <p:nvSpPr>
          <p:cNvPr id="22535" name="Rectangle 7"/>
          <p:cNvSpPr>
            <a:spLocks noChangeArrowheads="1"/>
          </p:cNvSpPr>
          <p:nvPr/>
        </p:nvSpPr>
        <p:spPr bwMode="auto">
          <a:xfrm>
            <a:off x="250825" y="261938"/>
            <a:ext cx="856932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90000"/>
              </a:lnSpc>
            </a:pPr>
            <a:r>
              <a:rPr lang="en-US" b="1" dirty="0">
                <a:solidFill>
                  <a:srgbClr val="663300"/>
                </a:solidFill>
              </a:rPr>
              <a:t>     Complete the sentences with the correct form of the words in the box. (P 52)</a:t>
            </a:r>
          </a:p>
        </p:txBody>
      </p:sp>
      <p:sp>
        <p:nvSpPr>
          <p:cNvPr id="22536" name="Rectangle 11"/>
          <p:cNvSpPr>
            <a:spLocks noChangeArrowheads="1"/>
          </p:cNvSpPr>
          <p:nvPr/>
        </p:nvSpPr>
        <p:spPr bwMode="auto">
          <a:xfrm>
            <a:off x="1403350" y="4648200"/>
            <a:ext cx="1682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solidFill>
                  <a:srgbClr val="FF0000"/>
                </a:solidFill>
              </a:rPr>
              <a:t>hurried</a:t>
            </a:r>
          </a:p>
        </p:txBody>
      </p:sp>
      <p:sp>
        <p:nvSpPr>
          <p:cNvPr id="22537" name="Rectangle 12"/>
          <p:cNvSpPr>
            <a:spLocks noChangeArrowheads="1"/>
          </p:cNvSpPr>
          <p:nvPr/>
        </p:nvSpPr>
        <p:spPr bwMode="auto">
          <a:xfrm>
            <a:off x="5367338" y="5164138"/>
            <a:ext cx="1581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solidFill>
                  <a:srgbClr val="FF0000"/>
                </a:solidFill>
              </a:rPr>
              <a:t>answer</a:t>
            </a:r>
          </a:p>
        </p:txBody>
      </p:sp>
      <p:grpSp>
        <p:nvGrpSpPr>
          <p:cNvPr id="22538" name="Group 13"/>
          <p:cNvGrpSpPr/>
          <p:nvPr/>
        </p:nvGrpSpPr>
        <p:grpSpPr bwMode="auto">
          <a:xfrm>
            <a:off x="268288" y="115888"/>
            <a:ext cx="631825" cy="781050"/>
            <a:chOff x="0" y="0"/>
            <a:chExt cx="400" cy="496"/>
          </a:xfrm>
        </p:grpSpPr>
        <p:sp>
          <p:nvSpPr>
            <p:cNvPr id="22539" name="PubTriangle"/>
            <p:cNvSpPr>
              <a:spLocks noEditPoints="1" noChangeArrowheads="1"/>
            </p:cNvSpPr>
            <p:nvPr/>
          </p:nvSpPr>
          <p:spPr bwMode="auto">
            <a:xfrm rot="1971224">
              <a:off x="0" y="170"/>
              <a:ext cx="400" cy="326"/>
            </a:xfrm>
            <a:custGeom>
              <a:avLst/>
              <a:gdLst>
                <a:gd name="T0" fmla="*/ 200 w 21600"/>
                <a:gd name="T1" fmla="*/ 0 h 21600"/>
                <a:gd name="T2" fmla="*/ 100 w 21600"/>
                <a:gd name="T3" fmla="*/ 163 h 21600"/>
                <a:gd name="T4" fmla="*/ 0 w 21600"/>
                <a:gd name="T5" fmla="*/ 326 h 21600"/>
                <a:gd name="T6" fmla="*/ 200 w 21600"/>
                <a:gd name="T7" fmla="*/ 244 h 21600"/>
                <a:gd name="T8" fmla="*/ 400 w 21600"/>
                <a:gd name="T9" fmla="*/ 163 h 21600"/>
                <a:gd name="T10" fmla="*/ 300 w 21600"/>
                <a:gd name="T11" fmla="*/ 82 h 21600"/>
                <a:gd name="T12" fmla="*/ 0 60000 65536"/>
                <a:gd name="T13" fmla="*/ 0 60000 65536"/>
                <a:gd name="T14" fmla="*/ 0 60000 65536"/>
                <a:gd name="T15" fmla="*/ 0 60000 65536"/>
                <a:gd name="T16" fmla="*/ 0 60000 65536"/>
                <a:gd name="T17" fmla="*/ 0 60000 65536"/>
                <a:gd name="T18" fmla="*/ 8100 w 21600"/>
                <a:gd name="T19" fmla="*/ 5433 h 21600"/>
                <a:gd name="T20" fmla="*/ 16200 w 21600"/>
                <a:gd name="T21" fmla="*/ 1351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0800" y="0"/>
                  </a:moveTo>
                  <a:lnTo>
                    <a:pt x="0" y="21600"/>
                  </a:lnTo>
                  <a:lnTo>
                    <a:pt x="21600" y="10800"/>
                  </a:lnTo>
                  <a:close/>
                </a:path>
              </a:pathLst>
            </a:custGeom>
            <a:solidFill>
              <a:srgbClr val="DAA100">
                <a:alpha val="64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540" name="Text Box 15"/>
            <p:cNvSpPr txBox="1">
              <a:spLocks noChangeArrowheads="1"/>
            </p:cNvSpPr>
            <p:nvPr/>
          </p:nvSpPr>
          <p:spPr bwMode="auto">
            <a:xfrm>
              <a:off x="33" y="0"/>
              <a:ext cx="318"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fontAlgn="b" hangingPunct="1">
                <a:spcBef>
                  <a:spcPct val="50000"/>
                </a:spcBef>
              </a:pPr>
              <a:r>
                <a:rPr lang="en-US" b="1">
                  <a:solidFill>
                    <a:srgbClr val="FF0000"/>
                  </a:solidFill>
                  <a:latin typeface="Arial" panose="020B0604020202020204" pitchFamily="34" charset="0"/>
                  <a:ea typeface="华文细黑" panose="02010600040101010101" pitchFamily="2" charset="-122"/>
                </a:rPr>
                <a:t>1</a:t>
              </a:r>
            </a:p>
          </p:txBody>
        </p:sp>
      </p:gr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blinds(horizontal)">
                                      <p:cBhvr>
                                        <p:cTn id="7" dur="500"/>
                                        <p:tgtEl>
                                          <p:spTgt spid="22530"/>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2534"/>
                                        </p:tgtEl>
                                        <p:attrNameLst>
                                          <p:attrName>style.visibility</p:attrName>
                                        </p:attrNameLst>
                                      </p:cBhvr>
                                      <p:to>
                                        <p:strVal val="visible"/>
                                      </p:to>
                                    </p:set>
                                    <p:animEffect transition="in" filter="box(in)">
                                      <p:cBhvr>
                                        <p:cTn id="10" dur="500"/>
                                        <p:tgtEl>
                                          <p:spTgt spid="22534"/>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2531"/>
                                        </p:tgtEl>
                                        <p:attrNameLst>
                                          <p:attrName>style.visibility</p:attrName>
                                        </p:attrNameLst>
                                      </p:cBhvr>
                                      <p:to>
                                        <p:strVal val="visible"/>
                                      </p:to>
                                    </p:set>
                                    <p:animEffect transition="in" filter="dissolve">
                                      <p:cBhvr>
                                        <p:cTn id="15" dur="500"/>
                                        <p:tgtEl>
                                          <p:spTgt spid="22531"/>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2532"/>
                                        </p:tgtEl>
                                        <p:attrNameLst>
                                          <p:attrName>style.visibility</p:attrName>
                                        </p:attrNameLst>
                                      </p:cBhvr>
                                      <p:to>
                                        <p:strVal val="visible"/>
                                      </p:to>
                                    </p:set>
                                    <p:animEffect transition="in" filter="dissolve">
                                      <p:cBhvr>
                                        <p:cTn id="20" dur="500"/>
                                        <p:tgtEl>
                                          <p:spTgt spid="22532"/>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2533"/>
                                        </p:tgtEl>
                                        <p:attrNameLst>
                                          <p:attrName>style.visibility</p:attrName>
                                        </p:attrNameLst>
                                      </p:cBhvr>
                                      <p:to>
                                        <p:strVal val="visible"/>
                                      </p:to>
                                    </p:set>
                                    <p:animEffect transition="in" filter="dissolve">
                                      <p:cBhvr>
                                        <p:cTn id="25" dur="500"/>
                                        <p:tgtEl>
                                          <p:spTgt spid="22533"/>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22536"/>
                                        </p:tgtEl>
                                        <p:attrNameLst>
                                          <p:attrName>style.visibility</p:attrName>
                                        </p:attrNameLst>
                                      </p:cBhvr>
                                      <p:to>
                                        <p:strVal val="visible"/>
                                      </p:to>
                                    </p:set>
                                    <p:animEffect transition="in" filter="dissolve">
                                      <p:cBhvr>
                                        <p:cTn id="30" dur="500"/>
                                        <p:tgtEl>
                                          <p:spTgt spid="22536"/>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22537"/>
                                        </p:tgtEl>
                                        <p:attrNameLst>
                                          <p:attrName>style.visibility</p:attrName>
                                        </p:attrNameLst>
                                      </p:cBhvr>
                                      <p:to>
                                        <p:strVal val="visible"/>
                                      </p:to>
                                    </p:set>
                                    <p:animEffect transition="in" filter="blinds(horizontal)">
                                      <p:cBhvr>
                                        <p:cTn id="35" dur="500"/>
                                        <p:tgtEl>
                                          <p:spTgt spid="225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nimBg="1" autoUpdateAnimBg="0"/>
      <p:bldP spid="22531" grpId="0" autoUpdateAnimBg="0"/>
      <p:bldP spid="22532" grpId="0" autoUpdateAnimBg="0"/>
      <p:bldP spid="22533" grpId="0" autoUpdateAnimBg="0"/>
      <p:bldP spid="22534" grpId="0" animBg="1" autoUpdateAnimBg="0"/>
      <p:bldP spid="22536" grpId="0" autoUpdateAnimBg="0"/>
      <p:bldP spid="22537"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395288" y="404813"/>
            <a:ext cx="8353425" cy="585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lnSpc>
                <a:spcPct val="105000"/>
              </a:lnSpc>
              <a:spcBef>
                <a:spcPct val="15000"/>
              </a:spcBef>
              <a:tabLst>
                <a:tab pos="2511425" algn="l"/>
              </a:tabLst>
            </a:pPr>
            <a:r>
              <a:rPr lang="en-US" b="1" dirty="0">
                <a:solidFill>
                  <a:srgbClr val="3333CC"/>
                </a:solidFill>
              </a:rPr>
              <a:t>6</a:t>
            </a:r>
            <a:r>
              <a:rPr lang="en-US" b="1" dirty="0">
                <a:solidFill>
                  <a:srgbClr val="990033"/>
                </a:solidFill>
              </a:rPr>
              <a:t> </a:t>
            </a:r>
            <a:r>
              <a:rPr lang="en-US" b="1" dirty="0">
                <a:solidFill>
                  <a:srgbClr val="000000"/>
                </a:solidFill>
              </a:rPr>
              <a:t>The Three Bears didn’t _______ Goldilocks in bed at first.</a:t>
            </a:r>
          </a:p>
          <a:p>
            <a:pPr marL="457200" indent="-457200">
              <a:lnSpc>
                <a:spcPct val="105000"/>
              </a:lnSpc>
              <a:spcBef>
                <a:spcPct val="15000"/>
              </a:spcBef>
              <a:tabLst>
                <a:tab pos="2511425" algn="l"/>
              </a:tabLst>
            </a:pPr>
            <a:r>
              <a:rPr lang="en-US" b="1" dirty="0">
                <a:solidFill>
                  <a:srgbClr val="3333CC"/>
                </a:solidFill>
              </a:rPr>
              <a:t>7</a:t>
            </a:r>
            <a:r>
              <a:rPr lang="en-US" b="1" dirty="0">
                <a:solidFill>
                  <a:srgbClr val="333333"/>
                </a:solidFill>
              </a:rPr>
              <a:t> </a:t>
            </a:r>
            <a:r>
              <a:rPr lang="en-US" b="1" dirty="0">
                <a:solidFill>
                  <a:srgbClr val="000000"/>
                </a:solidFill>
              </a:rPr>
              <a:t>Goldilocks didn’t _______ to that part</a:t>
            </a:r>
          </a:p>
          <a:p>
            <a:pPr marL="457200" indent="-457200">
              <a:lnSpc>
                <a:spcPct val="105000"/>
              </a:lnSpc>
              <a:spcBef>
                <a:spcPct val="15000"/>
              </a:spcBef>
              <a:tabLst>
                <a:tab pos="2511425" algn="l"/>
              </a:tabLst>
            </a:pPr>
            <a:r>
              <a:rPr lang="en-US" b="1" dirty="0">
                <a:solidFill>
                  <a:srgbClr val="000000"/>
                </a:solidFill>
              </a:rPr>
              <a:t>   of the forest again.</a:t>
            </a:r>
          </a:p>
          <a:p>
            <a:pPr marL="457200" indent="-457200">
              <a:lnSpc>
                <a:spcPct val="105000"/>
              </a:lnSpc>
              <a:spcBef>
                <a:spcPct val="15000"/>
              </a:spcBef>
              <a:tabLst>
                <a:tab pos="2511425" algn="l"/>
              </a:tabLst>
            </a:pPr>
            <a:r>
              <a:rPr lang="en-US" b="1" dirty="0">
                <a:solidFill>
                  <a:srgbClr val="3333CC"/>
                </a:solidFill>
              </a:rPr>
              <a:t>8</a:t>
            </a:r>
            <a:r>
              <a:rPr lang="en-US" b="1" dirty="0">
                <a:solidFill>
                  <a:srgbClr val="000000"/>
                </a:solidFill>
              </a:rPr>
              <a:t> — Did she ____ the small chair first?</a:t>
            </a:r>
          </a:p>
          <a:p>
            <a:pPr marL="457200" indent="-457200">
              <a:lnSpc>
                <a:spcPct val="105000"/>
              </a:lnSpc>
              <a:spcBef>
                <a:spcPct val="15000"/>
              </a:spcBef>
              <a:tabLst>
                <a:tab pos="2511425" algn="l"/>
              </a:tabLst>
            </a:pPr>
            <a:r>
              <a:rPr lang="en-US" b="1" dirty="0">
                <a:solidFill>
                  <a:srgbClr val="000000"/>
                </a:solidFill>
              </a:rPr>
              <a:t>   — No, she didn’t. She tried the big </a:t>
            </a:r>
          </a:p>
          <a:p>
            <a:pPr marL="457200" indent="-457200">
              <a:lnSpc>
                <a:spcPct val="105000"/>
              </a:lnSpc>
              <a:spcBef>
                <a:spcPct val="15000"/>
              </a:spcBef>
              <a:tabLst>
                <a:tab pos="2511425" algn="l"/>
              </a:tabLst>
            </a:pPr>
            <a:r>
              <a:rPr lang="en-US" b="1" dirty="0">
                <a:solidFill>
                  <a:srgbClr val="000000"/>
                </a:solidFill>
              </a:rPr>
              <a:t>        chair first.</a:t>
            </a:r>
          </a:p>
          <a:p>
            <a:pPr marL="457200" indent="-457200">
              <a:lnSpc>
                <a:spcPct val="105000"/>
              </a:lnSpc>
              <a:spcBef>
                <a:spcPct val="15000"/>
              </a:spcBef>
              <a:tabLst>
                <a:tab pos="2511425" algn="l"/>
              </a:tabLst>
            </a:pPr>
            <a:r>
              <a:rPr lang="en-US" b="1" dirty="0">
                <a:solidFill>
                  <a:srgbClr val="3333CC"/>
                </a:solidFill>
              </a:rPr>
              <a:t>9</a:t>
            </a:r>
            <a:r>
              <a:rPr lang="en-US" b="1" dirty="0">
                <a:solidFill>
                  <a:srgbClr val="000000"/>
                </a:solidFill>
              </a:rPr>
              <a:t> — Did she _______ the small bed?</a:t>
            </a:r>
          </a:p>
          <a:p>
            <a:pPr marL="457200" indent="-457200">
              <a:lnSpc>
                <a:spcPct val="105000"/>
              </a:lnSpc>
              <a:spcBef>
                <a:spcPct val="15000"/>
              </a:spcBef>
              <a:tabLst>
                <a:tab pos="2511425" algn="l"/>
              </a:tabLst>
            </a:pPr>
            <a:r>
              <a:rPr lang="en-US" b="1" dirty="0">
                <a:solidFill>
                  <a:srgbClr val="000000"/>
                </a:solidFill>
              </a:rPr>
              <a:t>   — Yes, she did.</a:t>
            </a:r>
          </a:p>
        </p:txBody>
      </p:sp>
      <p:sp>
        <p:nvSpPr>
          <p:cNvPr id="23555" name="Rectangle 3"/>
          <p:cNvSpPr>
            <a:spLocks noChangeArrowheads="1"/>
          </p:cNvSpPr>
          <p:nvPr/>
        </p:nvSpPr>
        <p:spPr bwMode="auto">
          <a:xfrm>
            <a:off x="3276600" y="4948238"/>
            <a:ext cx="895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solidFill>
                  <a:srgbClr val="FF0000"/>
                </a:solidFill>
              </a:rPr>
              <a:t>like</a:t>
            </a:r>
          </a:p>
        </p:txBody>
      </p:sp>
      <p:sp>
        <p:nvSpPr>
          <p:cNvPr id="23556" name="Rectangle 4"/>
          <p:cNvSpPr>
            <a:spLocks noChangeArrowheads="1"/>
          </p:cNvSpPr>
          <p:nvPr/>
        </p:nvSpPr>
        <p:spPr bwMode="auto">
          <a:xfrm>
            <a:off x="5435600" y="404813"/>
            <a:ext cx="1352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solidFill>
                  <a:srgbClr val="FF0000"/>
                </a:solidFill>
              </a:rPr>
              <a:t>notice</a:t>
            </a:r>
          </a:p>
        </p:txBody>
      </p:sp>
      <p:sp>
        <p:nvSpPr>
          <p:cNvPr id="23557" name="Rectangle 5"/>
          <p:cNvSpPr>
            <a:spLocks noChangeArrowheads="1"/>
          </p:cNvSpPr>
          <p:nvPr/>
        </p:nvSpPr>
        <p:spPr bwMode="auto">
          <a:xfrm>
            <a:off x="4427538" y="1628775"/>
            <a:ext cx="145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solidFill>
                  <a:srgbClr val="FF0000"/>
                </a:solidFill>
              </a:rPr>
              <a:t>return</a:t>
            </a:r>
          </a:p>
        </p:txBody>
      </p:sp>
      <p:sp>
        <p:nvSpPr>
          <p:cNvPr id="23558" name="Rectangle 6"/>
          <p:cNvSpPr>
            <a:spLocks noChangeArrowheads="1"/>
          </p:cNvSpPr>
          <p:nvPr/>
        </p:nvSpPr>
        <p:spPr bwMode="auto">
          <a:xfrm>
            <a:off x="3059113" y="2924175"/>
            <a:ext cx="768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solidFill>
                  <a:srgbClr val="FF0000"/>
                </a:solidFill>
              </a:rPr>
              <a:t>try</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blinds(horizontal)">
                                      <p:cBhvr>
                                        <p:cTn id="7" dur="500"/>
                                        <p:tgtEl>
                                          <p:spTgt spid="2355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3556"/>
                                        </p:tgtEl>
                                        <p:attrNameLst>
                                          <p:attrName>style.visibility</p:attrName>
                                        </p:attrNameLst>
                                      </p:cBhvr>
                                      <p:to>
                                        <p:strVal val="visible"/>
                                      </p:to>
                                    </p:set>
                                    <p:animEffect transition="in" filter="dissolve">
                                      <p:cBhvr>
                                        <p:cTn id="12" dur="500"/>
                                        <p:tgtEl>
                                          <p:spTgt spid="2355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3557"/>
                                        </p:tgtEl>
                                        <p:attrNameLst>
                                          <p:attrName>style.visibility</p:attrName>
                                        </p:attrNameLst>
                                      </p:cBhvr>
                                      <p:to>
                                        <p:strVal val="visible"/>
                                      </p:to>
                                    </p:set>
                                    <p:animEffect transition="in" filter="dissolve">
                                      <p:cBhvr>
                                        <p:cTn id="17" dur="500"/>
                                        <p:tgtEl>
                                          <p:spTgt spid="2355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3558"/>
                                        </p:tgtEl>
                                        <p:attrNameLst>
                                          <p:attrName>style.visibility</p:attrName>
                                        </p:attrNameLst>
                                      </p:cBhvr>
                                      <p:to>
                                        <p:strVal val="visible"/>
                                      </p:to>
                                    </p:set>
                                    <p:animEffect transition="in" filter="dissolve">
                                      <p:cBhvr>
                                        <p:cTn id="22" dur="500"/>
                                        <p:tgtEl>
                                          <p:spTgt spid="23558"/>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3555"/>
                                        </p:tgtEl>
                                        <p:attrNameLst>
                                          <p:attrName>style.visibility</p:attrName>
                                        </p:attrNameLst>
                                      </p:cBhvr>
                                      <p:to>
                                        <p:strVal val="visible"/>
                                      </p:to>
                                    </p:set>
                                    <p:animEffect transition="in" filter="dissolve">
                                      <p:cBhvr>
                                        <p:cTn id="27" dur="500"/>
                                        <p:tgtEl>
                                          <p:spTgt spid="23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5" grpId="0" autoUpdateAnimBg="0"/>
      <p:bldP spid="23556" grpId="0" autoUpdateAnimBg="0"/>
      <p:bldP spid="23557" grpId="0" autoUpdateAnimBg="0"/>
      <p:bldP spid="23558"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539750" y="2565400"/>
            <a:ext cx="8280400" cy="3714750"/>
          </a:xfrm>
          <a:prstGeom prst="rect">
            <a:avLst/>
          </a:prstGeom>
          <a:solidFill>
            <a:schemeClr val="bg1">
              <a:alpha val="53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lnSpc>
                <a:spcPct val="105000"/>
              </a:lnSpc>
              <a:spcBef>
                <a:spcPct val="15000"/>
              </a:spcBef>
            </a:pPr>
            <a:r>
              <a:rPr lang="en-US" b="1">
                <a:solidFill>
                  <a:srgbClr val="000000"/>
                </a:solidFill>
              </a:rPr>
              <a:t>Once upon a time there was a small boy called Tom. One day Tom (1) _______</a:t>
            </a:r>
          </a:p>
          <a:p>
            <a:pPr eaLnBrk="1" hangingPunct="1">
              <a:lnSpc>
                <a:spcPct val="105000"/>
              </a:lnSpc>
              <a:spcBef>
                <a:spcPct val="15000"/>
              </a:spcBef>
            </a:pPr>
            <a:r>
              <a:rPr lang="en-US" b="1">
                <a:solidFill>
                  <a:srgbClr val="000000"/>
                </a:solidFill>
              </a:rPr>
              <a:t>to go for a walk in the dark forest. He (2)</a:t>
            </a:r>
          </a:p>
          <a:p>
            <a:pPr eaLnBrk="1" hangingPunct="1">
              <a:lnSpc>
                <a:spcPct val="105000"/>
              </a:lnSpc>
              <a:spcBef>
                <a:spcPct val="15000"/>
              </a:spcBef>
            </a:pPr>
            <a:r>
              <a:rPr lang="en-US" b="1">
                <a:solidFill>
                  <a:srgbClr val="000000"/>
                </a:solidFill>
              </a:rPr>
              <a:t>______ for a short time and then he (3)______ some flowers. Next, he (4) _______ a little house.</a:t>
            </a:r>
            <a:r>
              <a:rPr lang="en-US" b="1"/>
              <a:t> </a:t>
            </a:r>
          </a:p>
        </p:txBody>
      </p:sp>
      <p:sp>
        <p:nvSpPr>
          <p:cNvPr id="24579" name="Rectangle 3"/>
          <p:cNvSpPr>
            <a:spLocks noChangeArrowheads="1"/>
          </p:cNvSpPr>
          <p:nvPr/>
        </p:nvSpPr>
        <p:spPr bwMode="auto">
          <a:xfrm>
            <a:off x="6423025" y="3111500"/>
            <a:ext cx="1606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b="1">
                <a:solidFill>
                  <a:srgbClr val="FF0000"/>
                </a:solidFill>
              </a:rPr>
              <a:t>wanted</a:t>
            </a:r>
          </a:p>
        </p:txBody>
      </p:sp>
      <p:sp>
        <p:nvSpPr>
          <p:cNvPr id="24580" name="Rectangle 4"/>
          <p:cNvSpPr>
            <a:spLocks noChangeArrowheads="1"/>
          </p:cNvSpPr>
          <p:nvPr/>
        </p:nvSpPr>
        <p:spPr bwMode="auto">
          <a:xfrm>
            <a:off x="542925" y="4406900"/>
            <a:ext cx="1581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solidFill>
                  <a:srgbClr val="FF0000"/>
                </a:solidFill>
              </a:rPr>
              <a:t>walked</a:t>
            </a:r>
          </a:p>
        </p:txBody>
      </p:sp>
      <p:sp>
        <p:nvSpPr>
          <p:cNvPr id="24581" name="Rectangle 5"/>
          <p:cNvSpPr>
            <a:spLocks noChangeArrowheads="1"/>
          </p:cNvSpPr>
          <p:nvPr/>
        </p:nvSpPr>
        <p:spPr bwMode="auto">
          <a:xfrm>
            <a:off x="1187450" y="4991100"/>
            <a:ext cx="1479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solidFill>
                  <a:srgbClr val="FF0000"/>
                </a:solidFill>
              </a:rPr>
              <a:t>picked</a:t>
            </a:r>
          </a:p>
        </p:txBody>
      </p:sp>
      <p:sp>
        <p:nvSpPr>
          <p:cNvPr id="24582" name="Rectangle 6"/>
          <p:cNvSpPr>
            <a:spLocks noChangeArrowheads="1"/>
          </p:cNvSpPr>
          <p:nvPr/>
        </p:nvSpPr>
        <p:spPr bwMode="auto">
          <a:xfrm>
            <a:off x="1258888" y="1335088"/>
            <a:ext cx="6543675" cy="1035050"/>
          </a:xfrm>
          <a:prstGeom prst="rect">
            <a:avLst/>
          </a:prstGeom>
          <a:solidFill>
            <a:srgbClr val="FFFF99">
              <a:alpha val="75000"/>
            </a:srgbClr>
          </a:solidFill>
          <a:ln w="9525" cmpd="sng">
            <a:solidFill>
              <a:srgbClr val="3366FF"/>
            </a:solidFill>
            <a:miter lim="800000"/>
          </a:ln>
        </p:spPr>
        <p:txBody>
          <a:bodyPr wrap="none">
            <a:spAutoFit/>
          </a:bodyPr>
          <a:lstStyle/>
          <a:p>
            <a:pPr algn="ctr">
              <a:lnSpc>
                <a:spcPct val="85000"/>
              </a:lnSpc>
            </a:pPr>
            <a:r>
              <a:rPr lang="en-US" b="1">
                <a:solidFill>
                  <a:srgbClr val="333333"/>
                </a:solidFill>
              </a:rPr>
              <a:t>answer    ask   be   enter   knock </a:t>
            </a:r>
          </a:p>
          <a:p>
            <a:pPr algn="ctr">
              <a:lnSpc>
                <a:spcPct val="85000"/>
              </a:lnSpc>
            </a:pPr>
            <a:r>
              <a:rPr lang="en-US" b="1">
                <a:solidFill>
                  <a:srgbClr val="333333"/>
                </a:solidFill>
              </a:rPr>
              <a:t>look    notice   pick   walk   want </a:t>
            </a:r>
          </a:p>
        </p:txBody>
      </p:sp>
      <p:sp>
        <p:nvSpPr>
          <p:cNvPr id="24583" name="Rectangle 7"/>
          <p:cNvSpPr>
            <a:spLocks noChangeArrowheads="1"/>
          </p:cNvSpPr>
          <p:nvPr/>
        </p:nvSpPr>
        <p:spPr bwMode="auto">
          <a:xfrm>
            <a:off x="323850" y="260350"/>
            <a:ext cx="882015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80000"/>
              </a:lnSpc>
            </a:pPr>
            <a:r>
              <a:rPr lang="en-US" b="1">
                <a:solidFill>
                  <a:srgbClr val="6600FF"/>
                </a:solidFill>
              </a:rPr>
              <a:t>     Complete the passage with the correct form of the words from the box.  (P 52)</a:t>
            </a:r>
          </a:p>
        </p:txBody>
      </p:sp>
      <p:grpSp>
        <p:nvGrpSpPr>
          <p:cNvPr id="24584" name="Group 8"/>
          <p:cNvGrpSpPr/>
          <p:nvPr/>
        </p:nvGrpSpPr>
        <p:grpSpPr bwMode="auto">
          <a:xfrm>
            <a:off x="323850" y="127000"/>
            <a:ext cx="631825" cy="781050"/>
            <a:chOff x="0" y="0"/>
            <a:chExt cx="400" cy="496"/>
          </a:xfrm>
        </p:grpSpPr>
        <p:sp>
          <p:nvSpPr>
            <p:cNvPr id="24585" name="PubTriangle"/>
            <p:cNvSpPr>
              <a:spLocks noEditPoints="1" noChangeArrowheads="1"/>
            </p:cNvSpPr>
            <p:nvPr/>
          </p:nvSpPr>
          <p:spPr bwMode="auto">
            <a:xfrm rot="1971224">
              <a:off x="0" y="170"/>
              <a:ext cx="400" cy="326"/>
            </a:xfrm>
            <a:custGeom>
              <a:avLst/>
              <a:gdLst>
                <a:gd name="T0" fmla="*/ 200 w 21600"/>
                <a:gd name="T1" fmla="*/ 0 h 21600"/>
                <a:gd name="T2" fmla="*/ 100 w 21600"/>
                <a:gd name="T3" fmla="*/ 163 h 21600"/>
                <a:gd name="T4" fmla="*/ 0 w 21600"/>
                <a:gd name="T5" fmla="*/ 326 h 21600"/>
                <a:gd name="T6" fmla="*/ 200 w 21600"/>
                <a:gd name="T7" fmla="*/ 244 h 21600"/>
                <a:gd name="T8" fmla="*/ 400 w 21600"/>
                <a:gd name="T9" fmla="*/ 163 h 21600"/>
                <a:gd name="T10" fmla="*/ 300 w 21600"/>
                <a:gd name="T11" fmla="*/ 82 h 21600"/>
                <a:gd name="T12" fmla="*/ 0 60000 65536"/>
                <a:gd name="T13" fmla="*/ 0 60000 65536"/>
                <a:gd name="T14" fmla="*/ 0 60000 65536"/>
                <a:gd name="T15" fmla="*/ 0 60000 65536"/>
                <a:gd name="T16" fmla="*/ 0 60000 65536"/>
                <a:gd name="T17" fmla="*/ 0 60000 65536"/>
                <a:gd name="T18" fmla="*/ 8100 w 21600"/>
                <a:gd name="T19" fmla="*/ 5433 h 21600"/>
                <a:gd name="T20" fmla="*/ 16200 w 21600"/>
                <a:gd name="T21" fmla="*/ 1351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0800" y="0"/>
                  </a:moveTo>
                  <a:lnTo>
                    <a:pt x="0" y="21600"/>
                  </a:lnTo>
                  <a:lnTo>
                    <a:pt x="21600" y="10800"/>
                  </a:lnTo>
                  <a:close/>
                </a:path>
              </a:pathLst>
            </a:custGeom>
            <a:solidFill>
              <a:srgbClr val="DAA100">
                <a:alpha val="64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4586" name="Text Box 10"/>
            <p:cNvSpPr txBox="1">
              <a:spLocks noChangeArrowheads="1"/>
            </p:cNvSpPr>
            <p:nvPr/>
          </p:nvSpPr>
          <p:spPr bwMode="auto">
            <a:xfrm>
              <a:off x="33" y="0"/>
              <a:ext cx="318"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fontAlgn="b" hangingPunct="1">
                <a:spcBef>
                  <a:spcPct val="50000"/>
                </a:spcBef>
              </a:pPr>
              <a:r>
                <a:rPr lang="en-US" b="1">
                  <a:solidFill>
                    <a:srgbClr val="FF0000"/>
                  </a:solidFill>
                  <a:latin typeface="Arial" panose="020B0604020202020204" pitchFamily="34" charset="0"/>
                  <a:ea typeface="华文细黑" panose="02010600040101010101" pitchFamily="2" charset="-122"/>
                </a:rPr>
                <a:t>2</a:t>
              </a:r>
            </a:p>
          </p:txBody>
        </p:sp>
      </p:grpSp>
      <p:sp>
        <p:nvSpPr>
          <p:cNvPr id="24587" name="Rectangle 11"/>
          <p:cNvSpPr>
            <a:spLocks noChangeArrowheads="1"/>
          </p:cNvSpPr>
          <p:nvPr/>
        </p:nvSpPr>
        <p:spPr bwMode="auto">
          <a:xfrm>
            <a:off x="684213" y="5632450"/>
            <a:ext cx="1606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solidFill>
                  <a:srgbClr val="FF0000"/>
                </a:solidFill>
              </a:rPr>
              <a:t>noticed</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4582"/>
                                        </p:tgtEl>
                                        <p:attrNameLst>
                                          <p:attrName>style.visibility</p:attrName>
                                        </p:attrNameLst>
                                      </p:cBhvr>
                                      <p:to>
                                        <p:strVal val="visible"/>
                                      </p:to>
                                    </p:set>
                                    <p:animEffect transition="in" filter="box(in)">
                                      <p:cBhvr>
                                        <p:cTn id="7" dur="500"/>
                                        <p:tgtEl>
                                          <p:spTgt spid="24582"/>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4578"/>
                                        </p:tgtEl>
                                        <p:attrNameLst>
                                          <p:attrName>style.visibility</p:attrName>
                                        </p:attrNameLst>
                                      </p:cBhvr>
                                      <p:to>
                                        <p:strVal val="visible"/>
                                      </p:to>
                                    </p:set>
                                    <p:animEffect transition="in" filter="dissolve">
                                      <p:cBhvr>
                                        <p:cTn id="11" dur="500"/>
                                        <p:tgtEl>
                                          <p:spTgt spid="24578"/>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4579"/>
                                        </p:tgtEl>
                                        <p:attrNameLst>
                                          <p:attrName>style.visibility</p:attrName>
                                        </p:attrNameLst>
                                      </p:cBhvr>
                                      <p:to>
                                        <p:strVal val="visible"/>
                                      </p:to>
                                    </p:set>
                                    <p:animEffect transition="in" filter="dissolve">
                                      <p:cBhvr>
                                        <p:cTn id="16" dur="500"/>
                                        <p:tgtEl>
                                          <p:spTgt spid="24579"/>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24580"/>
                                        </p:tgtEl>
                                        <p:attrNameLst>
                                          <p:attrName>style.visibility</p:attrName>
                                        </p:attrNameLst>
                                      </p:cBhvr>
                                      <p:to>
                                        <p:strVal val="visible"/>
                                      </p:to>
                                    </p:set>
                                    <p:animEffect transition="in" filter="dissolve">
                                      <p:cBhvr>
                                        <p:cTn id="21" dur="500"/>
                                        <p:tgtEl>
                                          <p:spTgt spid="2458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24581"/>
                                        </p:tgtEl>
                                        <p:attrNameLst>
                                          <p:attrName>style.visibility</p:attrName>
                                        </p:attrNameLst>
                                      </p:cBhvr>
                                      <p:to>
                                        <p:strVal val="visible"/>
                                      </p:to>
                                    </p:set>
                                    <p:animEffect transition="in" filter="dissolve">
                                      <p:cBhvr>
                                        <p:cTn id="26" dur="500"/>
                                        <p:tgtEl>
                                          <p:spTgt spid="24581"/>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24587"/>
                                        </p:tgtEl>
                                        <p:attrNameLst>
                                          <p:attrName>style.visibility</p:attrName>
                                        </p:attrNameLst>
                                      </p:cBhvr>
                                      <p:to>
                                        <p:strVal val="visible"/>
                                      </p:to>
                                    </p:set>
                                    <p:animEffect transition="in" filter="dissolve">
                                      <p:cBhvr>
                                        <p:cTn id="31" dur="500"/>
                                        <p:tgtEl>
                                          <p:spTgt spid="24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nimBg="1" autoUpdateAnimBg="0"/>
      <p:bldP spid="24579" grpId="0" autoUpdateAnimBg="0"/>
      <p:bldP spid="24580" grpId="0" autoUpdateAnimBg="0"/>
      <p:bldP spid="24581" grpId="0" autoUpdateAnimBg="0"/>
      <p:bldP spid="24582" grpId="0" animBg="1" autoUpdateAnimBg="0"/>
      <p:bldP spid="24587"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263525" y="730250"/>
            <a:ext cx="8701088" cy="493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pPr>
            <a:r>
              <a:rPr lang="en-US" b="1">
                <a:solidFill>
                  <a:srgbClr val="000000"/>
                </a:solidFill>
              </a:rPr>
              <a:t>He (5) _______ on the door but nobody (6)</a:t>
            </a:r>
          </a:p>
          <a:p>
            <a:pPr>
              <a:lnSpc>
                <a:spcPct val="110000"/>
              </a:lnSpc>
            </a:pPr>
            <a:r>
              <a:rPr lang="en-US" b="1">
                <a:solidFill>
                  <a:srgbClr val="000000"/>
                </a:solidFill>
              </a:rPr>
              <a:t> _________. He (7) ______ the house. There </a:t>
            </a:r>
          </a:p>
          <a:p>
            <a:pPr>
              <a:lnSpc>
                <a:spcPct val="110000"/>
              </a:lnSpc>
            </a:pPr>
            <a:r>
              <a:rPr lang="en-US" b="1">
                <a:solidFill>
                  <a:srgbClr val="000000"/>
                </a:solidFill>
              </a:rPr>
              <a:t>(8) _____ a big table, a big chair, a big </a:t>
            </a:r>
          </a:p>
          <a:p>
            <a:pPr>
              <a:lnSpc>
                <a:spcPct val="110000"/>
              </a:lnSpc>
            </a:pPr>
            <a:r>
              <a:rPr lang="en-US" b="1">
                <a:solidFill>
                  <a:srgbClr val="000000"/>
                </a:solidFill>
              </a:rPr>
              <a:t>bowl and a big bear. Then Tom (9) _______ </a:t>
            </a:r>
          </a:p>
          <a:p>
            <a:pPr>
              <a:lnSpc>
                <a:spcPct val="110000"/>
              </a:lnSpc>
            </a:pPr>
            <a:r>
              <a:rPr lang="en-US" b="1">
                <a:solidFill>
                  <a:srgbClr val="000000"/>
                </a:solidFill>
              </a:rPr>
              <a:t>at the bowl of food with big eyes. The bear </a:t>
            </a:r>
          </a:p>
          <a:p>
            <a:pPr>
              <a:lnSpc>
                <a:spcPct val="110000"/>
              </a:lnSpc>
            </a:pPr>
            <a:r>
              <a:rPr lang="en-US" b="1">
                <a:solidFill>
                  <a:srgbClr val="000000"/>
                </a:solidFill>
              </a:rPr>
              <a:t>(10)______ Tom, “Are you hungry? Try some of my food.” Tom tried the food. Then they were good friends.</a:t>
            </a:r>
          </a:p>
        </p:txBody>
      </p:sp>
      <p:sp>
        <p:nvSpPr>
          <p:cNvPr id="25603" name="Text Box 3"/>
          <p:cNvSpPr txBox="1">
            <a:spLocks noChangeArrowheads="1"/>
          </p:cNvSpPr>
          <p:nvPr/>
        </p:nvSpPr>
        <p:spPr bwMode="auto">
          <a:xfrm>
            <a:off x="1584325" y="771525"/>
            <a:ext cx="1835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r>
              <a:rPr lang="en-US" b="1">
                <a:solidFill>
                  <a:srgbClr val="FF0000"/>
                </a:solidFill>
              </a:rPr>
              <a:t>knocked</a:t>
            </a:r>
          </a:p>
        </p:txBody>
      </p:sp>
      <p:sp>
        <p:nvSpPr>
          <p:cNvPr id="25604" name="Text Box 4"/>
          <p:cNvSpPr txBox="1">
            <a:spLocks noChangeArrowheads="1"/>
          </p:cNvSpPr>
          <p:nvPr/>
        </p:nvSpPr>
        <p:spPr bwMode="auto">
          <a:xfrm>
            <a:off x="393700" y="1419225"/>
            <a:ext cx="2038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r>
              <a:rPr lang="en-US" b="1">
                <a:solidFill>
                  <a:srgbClr val="FF0000"/>
                </a:solidFill>
              </a:rPr>
              <a:t>answered</a:t>
            </a:r>
          </a:p>
        </p:txBody>
      </p:sp>
      <p:sp>
        <p:nvSpPr>
          <p:cNvPr id="25605" name="Text Box 5"/>
          <p:cNvSpPr txBox="1">
            <a:spLocks noChangeArrowheads="1"/>
          </p:cNvSpPr>
          <p:nvPr/>
        </p:nvSpPr>
        <p:spPr bwMode="auto">
          <a:xfrm>
            <a:off x="3922713" y="1347788"/>
            <a:ext cx="1657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r>
              <a:rPr lang="en-US" b="1">
                <a:solidFill>
                  <a:srgbClr val="FF0000"/>
                </a:solidFill>
              </a:rPr>
              <a:t>entered</a:t>
            </a:r>
          </a:p>
        </p:txBody>
      </p:sp>
      <p:sp>
        <p:nvSpPr>
          <p:cNvPr id="25606" name="Text Box 6"/>
          <p:cNvSpPr txBox="1">
            <a:spLocks noChangeArrowheads="1"/>
          </p:cNvSpPr>
          <p:nvPr/>
        </p:nvSpPr>
        <p:spPr bwMode="auto">
          <a:xfrm>
            <a:off x="1000125" y="1995488"/>
            <a:ext cx="920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r>
              <a:rPr lang="en-US" b="1">
                <a:solidFill>
                  <a:srgbClr val="FF0000"/>
                </a:solidFill>
              </a:rPr>
              <a:t>was</a:t>
            </a:r>
          </a:p>
        </p:txBody>
      </p:sp>
      <p:sp>
        <p:nvSpPr>
          <p:cNvPr id="25607" name="Text Box 7"/>
          <p:cNvSpPr txBox="1">
            <a:spLocks noChangeArrowheads="1"/>
          </p:cNvSpPr>
          <p:nvPr/>
        </p:nvSpPr>
        <p:spPr bwMode="auto">
          <a:xfrm>
            <a:off x="7235825" y="2571750"/>
            <a:ext cx="1479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r>
              <a:rPr lang="en-US" b="1">
                <a:solidFill>
                  <a:srgbClr val="FF0000"/>
                </a:solidFill>
              </a:rPr>
              <a:t>looked</a:t>
            </a:r>
          </a:p>
        </p:txBody>
      </p:sp>
      <p:sp>
        <p:nvSpPr>
          <p:cNvPr id="25608" name="Text Box 8"/>
          <p:cNvSpPr txBox="1">
            <a:spLocks noChangeArrowheads="1"/>
          </p:cNvSpPr>
          <p:nvPr/>
        </p:nvSpPr>
        <p:spPr bwMode="auto">
          <a:xfrm>
            <a:off x="1182688" y="3795713"/>
            <a:ext cx="1301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r>
              <a:rPr lang="en-US" b="1">
                <a:solidFill>
                  <a:srgbClr val="FF0000"/>
                </a:solidFill>
              </a:rPr>
              <a:t>asked</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blinds(horizontal)">
                                      <p:cBhvr>
                                        <p:cTn id="7" dur="500"/>
                                        <p:tgtEl>
                                          <p:spTgt spid="2560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5604"/>
                                        </p:tgtEl>
                                        <p:attrNameLst>
                                          <p:attrName>style.visibility</p:attrName>
                                        </p:attrNameLst>
                                      </p:cBhvr>
                                      <p:to>
                                        <p:strVal val="visible"/>
                                      </p:to>
                                    </p:set>
                                    <p:animEffect transition="in" filter="blinds(horizontal)">
                                      <p:cBhvr>
                                        <p:cTn id="12" dur="500"/>
                                        <p:tgtEl>
                                          <p:spTgt spid="2560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5605"/>
                                        </p:tgtEl>
                                        <p:attrNameLst>
                                          <p:attrName>style.visibility</p:attrName>
                                        </p:attrNameLst>
                                      </p:cBhvr>
                                      <p:to>
                                        <p:strVal val="visible"/>
                                      </p:to>
                                    </p:set>
                                    <p:animEffect transition="in" filter="blinds(horizontal)">
                                      <p:cBhvr>
                                        <p:cTn id="17" dur="500"/>
                                        <p:tgtEl>
                                          <p:spTgt spid="2560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5606"/>
                                        </p:tgtEl>
                                        <p:attrNameLst>
                                          <p:attrName>style.visibility</p:attrName>
                                        </p:attrNameLst>
                                      </p:cBhvr>
                                      <p:to>
                                        <p:strVal val="visible"/>
                                      </p:to>
                                    </p:set>
                                    <p:animEffect transition="in" filter="blinds(horizontal)">
                                      <p:cBhvr>
                                        <p:cTn id="22" dur="500"/>
                                        <p:tgtEl>
                                          <p:spTgt spid="2560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5607"/>
                                        </p:tgtEl>
                                        <p:attrNameLst>
                                          <p:attrName>style.visibility</p:attrName>
                                        </p:attrNameLst>
                                      </p:cBhvr>
                                      <p:to>
                                        <p:strVal val="visible"/>
                                      </p:to>
                                    </p:set>
                                    <p:animEffect transition="in" filter="blinds(horizontal)">
                                      <p:cBhvr>
                                        <p:cTn id="27" dur="500"/>
                                        <p:tgtEl>
                                          <p:spTgt spid="2560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5608"/>
                                        </p:tgtEl>
                                        <p:attrNameLst>
                                          <p:attrName>style.visibility</p:attrName>
                                        </p:attrNameLst>
                                      </p:cBhvr>
                                      <p:to>
                                        <p:strVal val="visible"/>
                                      </p:to>
                                    </p:set>
                                    <p:animEffect transition="in" filter="blinds(horizontal)">
                                      <p:cBhvr>
                                        <p:cTn id="32" dur="500"/>
                                        <p:tgtEl>
                                          <p:spTgt spid="256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autoUpdateAnimBg="0"/>
      <p:bldP spid="25604" grpId="0" autoUpdateAnimBg="0"/>
      <p:bldP spid="25605" grpId="0" autoUpdateAnimBg="0"/>
      <p:bldP spid="25606" grpId="0" autoUpdateAnimBg="0"/>
      <p:bldP spid="25607" grpId="0" autoUpdateAnimBg="0"/>
      <p:bldP spid="2560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258888" y="1341438"/>
            <a:ext cx="2447925" cy="679450"/>
          </a:xfrm>
          <a:prstGeom prst="rect">
            <a:avLst/>
          </a:prstGeom>
          <a:solidFill>
            <a:srgbClr val="00FFFF"/>
          </a:solidFill>
          <a:ln w="38100" cmpd="dbl">
            <a:solidFill>
              <a:srgbClr val="339966"/>
            </a:solidFill>
            <a:miter lim="800000"/>
          </a:ln>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b="1" dirty="0">
                <a:solidFill>
                  <a:srgbClr val="000000"/>
                </a:solidFill>
              </a:rPr>
              <a:t>Objective:</a:t>
            </a:r>
          </a:p>
        </p:txBody>
      </p:sp>
      <p:sp>
        <p:nvSpPr>
          <p:cNvPr id="7171" name="Text Box 3"/>
          <p:cNvSpPr txBox="1">
            <a:spLocks noChangeArrowheads="1"/>
          </p:cNvSpPr>
          <p:nvPr/>
        </p:nvSpPr>
        <p:spPr bwMode="auto">
          <a:xfrm>
            <a:off x="1835150" y="2328863"/>
            <a:ext cx="6192838" cy="182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lnSpc>
                <a:spcPct val="105000"/>
              </a:lnSpc>
              <a:spcBef>
                <a:spcPct val="30000"/>
              </a:spcBef>
            </a:pPr>
            <a:r>
              <a:rPr lang="en-US" b="1" dirty="0">
                <a:solidFill>
                  <a:srgbClr val="000000"/>
                </a:solidFill>
              </a:rPr>
              <a:t>   To </a:t>
            </a:r>
            <a:r>
              <a:rPr lang="en-US" b="1" dirty="0" err="1">
                <a:solidFill>
                  <a:srgbClr val="000000"/>
                </a:solidFill>
              </a:rPr>
              <a:t>summarise</a:t>
            </a:r>
            <a:r>
              <a:rPr lang="en-US" b="1" dirty="0">
                <a:solidFill>
                  <a:srgbClr val="000000"/>
                </a:solidFill>
              </a:rPr>
              <a:t> and consolidate the use of</a:t>
            </a:r>
            <a:r>
              <a:rPr lang="en-US" b="1" dirty="0"/>
              <a:t> </a:t>
            </a:r>
            <a:r>
              <a:rPr lang="en-US" b="1" dirty="0">
                <a:solidFill>
                  <a:srgbClr val="FF0000"/>
                </a:solidFill>
              </a:rPr>
              <a:t>past simple regular verbs</a:t>
            </a:r>
            <a:endParaRPr lang="en-US" b="1"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diamond(in)">
                                      <p:cBhvr>
                                        <p:cTn id="7" dur="5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468313" y="365125"/>
            <a:ext cx="8424862" cy="6134100"/>
          </a:xfrm>
          <a:prstGeom prst="rect">
            <a:avLst/>
          </a:prstGeom>
          <a:solidFill>
            <a:schemeClr val="bg1">
              <a:alpha val="51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r>
              <a:rPr lang="en-US" b="1" dirty="0">
                <a:solidFill>
                  <a:srgbClr val="6600CC"/>
                </a:solidFill>
                <a:latin typeface="Comic Sans MS" panose="030F0702030302020204" pitchFamily="66" charset="0"/>
              </a:rPr>
              <a:t>Now work in pairs. Ask and answer the questions.  (P 52)</a:t>
            </a:r>
          </a:p>
          <a:p>
            <a:pPr eaLnBrk="1" hangingPunct="1"/>
            <a:r>
              <a:rPr lang="en-US" b="1" dirty="0">
                <a:solidFill>
                  <a:srgbClr val="000000"/>
                </a:solidFill>
              </a:rPr>
              <a:t>1 Did Tom want to go for a walk in the</a:t>
            </a:r>
          </a:p>
          <a:p>
            <a:pPr eaLnBrk="1" hangingPunct="1"/>
            <a:r>
              <a:rPr lang="en-US" b="1" dirty="0">
                <a:solidFill>
                  <a:srgbClr val="000000"/>
                </a:solidFill>
              </a:rPr>
              <a:t>   dark forest?</a:t>
            </a:r>
          </a:p>
          <a:p>
            <a:pPr eaLnBrk="1" hangingPunct="1"/>
            <a:endParaRPr lang="en-US" b="1" dirty="0">
              <a:solidFill>
                <a:srgbClr val="000000"/>
              </a:solidFill>
            </a:endParaRPr>
          </a:p>
          <a:p>
            <a:pPr eaLnBrk="1" hangingPunct="1"/>
            <a:r>
              <a:rPr lang="en-US" b="1" dirty="0">
                <a:solidFill>
                  <a:srgbClr val="000000"/>
                </a:solidFill>
              </a:rPr>
              <a:t>2 Did he pick a lot of blue flowers?</a:t>
            </a:r>
          </a:p>
          <a:p>
            <a:pPr eaLnBrk="1" hangingPunct="1"/>
            <a:endParaRPr lang="en-US" b="1" dirty="0">
              <a:solidFill>
                <a:srgbClr val="000000"/>
              </a:solidFill>
            </a:endParaRPr>
          </a:p>
          <a:p>
            <a:pPr eaLnBrk="1" hangingPunct="1"/>
            <a:r>
              <a:rPr lang="en-US" b="1" dirty="0">
                <a:solidFill>
                  <a:srgbClr val="000000"/>
                </a:solidFill>
              </a:rPr>
              <a:t>3 Did he notice a house?</a:t>
            </a:r>
          </a:p>
          <a:p>
            <a:pPr eaLnBrk="1" hangingPunct="1"/>
            <a:endParaRPr lang="en-US" b="1" dirty="0">
              <a:solidFill>
                <a:srgbClr val="000000"/>
              </a:solidFill>
            </a:endParaRPr>
          </a:p>
          <a:p>
            <a:pPr eaLnBrk="1" hangingPunct="1"/>
            <a:r>
              <a:rPr lang="en-US" b="1" dirty="0">
                <a:solidFill>
                  <a:srgbClr val="000000"/>
                </a:solidFill>
              </a:rPr>
              <a:t>4 Did he knock on the door first?</a:t>
            </a:r>
          </a:p>
          <a:p>
            <a:pPr eaLnBrk="1" hangingPunct="1"/>
            <a:endParaRPr lang="en-US" b="1" dirty="0">
              <a:solidFill>
                <a:srgbClr val="000000"/>
              </a:solidFill>
            </a:endParaRPr>
          </a:p>
        </p:txBody>
      </p:sp>
      <p:sp>
        <p:nvSpPr>
          <p:cNvPr id="26627" name="Text Box 3"/>
          <p:cNvSpPr txBox="1">
            <a:spLocks noChangeArrowheads="1"/>
          </p:cNvSpPr>
          <p:nvPr/>
        </p:nvSpPr>
        <p:spPr bwMode="auto">
          <a:xfrm>
            <a:off x="827088" y="2565400"/>
            <a:ext cx="2343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r>
              <a:rPr lang="en-US" b="1" i="1" dirty="0">
                <a:solidFill>
                  <a:srgbClr val="FF0000"/>
                </a:solidFill>
              </a:rPr>
              <a:t>Yes, he did.</a:t>
            </a:r>
          </a:p>
        </p:txBody>
      </p:sp>
      <p:sp>
        <p:nvSpPr>
          <p:cNvPr id="26628" name="Text Box 4"/>
          <p:cNvSpPr txBox="1">
            <a:spLocks noChangeArrowheads="1"/>
          </p:cNvSpPr>
          <p:nvPr/>
        </p:nvSpPr>
        <p:spPr bwMode="auto">
          <a:xfrm>
            <a:off x="788988" y="3651250"/>
            <a:ext cx="2774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r>
              <a:rPr lang="en-US" b="1" i="1">
                <a:solidFill>
                  <a:srgbClr val="FF0000"/>
                </a:solidFill>
              </a:rPr>
              <a:t>No, he didn’t.</a:t>
            </a:r>
          </a:p>
        </p:txBody>
      </p:sp>
      <p:sp>
        <p:nvSpPr>
          <p:cNvPr id="26629" name="Text Box 5"/>
          <p:cNvSpPr txBox="1">
            <a:spLocks noChangeArrowheads="1"/>
          </p:cNvSpPr>
          <p:nvPr/>
        </p:nvSpPr>
        <p:spPr bwMode="auto">
          <a:xfrm>
            <a:off x="788988" y="4730750"/>
            <a:ext cx="2343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r>
              <a:rPr lang="en-US" b="1" i="1">
                <a:solidFill>
                  <a:srgbClr val="FF0000"/>
                </a:solidFill>
              </a:rPr>
              <a:t>Yes, he did.</a:t>
            </a:r>
          </a:p>
        </p:txBody>
      </p:sp>
      <p:sp>
        <p:nvSpPr>
          <p:cNvPr id="26630" name="Text Box 6"/>
          <p:cNvSpPr txBox="1">
            <a:spLocks noChangeArrowheads="1"/>
          </p:cNvSpPr>
          <p:nvPr/>
        </p:nvSpPr>
        <p:spPr bwMode="auto">
          <a:xfrm>
            <a:off x="788988" y="5883275"/>
            <a:ext cx="2343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r>
              <a:rPr lang="en-US" b="1" i="1">
                <a:solidFill>
                  <a:srgbClr val="FF0000"/>
                </a:solidFill>
              </a:rPr>
              <a:t>Yes, he did.</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Effect transition="in" filter="blinds(horizontal)">
                                      <p:cBhvr>
                                        <p:cTn id="7" dur="500"/>
                                        <p:tgtEl>
                                          <p:spTgt spid="2662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628"/>
                                        </p:tgtEl>
                                        <p:attrNameLst>
                                          <p:attrName>style.visibility</p:attrName>
                                        </p:attrNameLst>
                                      </p:cBhvr>
                                      <p:to>
                                        <p:strVal val="visible"/>
                                      </p:to>
                                    </p:set>
                                    <p:animEffect transition="in" filter="blinds(horizontal)">
                                      <p:cBhvr>
                                        <p:cTn id="12" dur="500"/>
                                        <p:tgtEl>
                                          <p:spTgt spid="2662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6629"/>
                                        </p:tgtEl>
                                        <p:attrNameLst>
                                          <p:attrName>style.visibility</p:attrName>
                                        </p:attrNameLst>
                                      </p:cBhvr>
                                      <p:to>
                                        <p:strVal val="visible"/>
                                      </p:to>
                                    </p:set>
                                    <p:animEffect transition="in" filter="blinds(horizontal)">
                                      <p:cBhvr>
                                        <p:cTn id="17" dur="500"/>
                                        <p:tgtEl>
                                          <p:spTgt spid="2662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6630"/>
                                        </p:tgtEl>
                                        <p:attrNameLst>
                                          <p:attrName>style.visibility</p:attrName>
                                        </p:attrNameLst>
                                      </p:cBhvr>
                                      <p:to>
                                        <p:strVal val="visible"/>
                                      </p:to>
                                    </p:set>
                                    <p:animEffect transition="in" filter="blinds(horizontal)">
                                      <p:cBhvr>
                                        <p:cTn id="22" dur="500"/>
                                        <p:tgtEl>
                                          <p:spTgt spid="26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utoUpdateAnimBg="0"/>
      <p:bldP spid="26628" grpId="0" autoUpdateAnimBg="0"/>
      <p:bldP spid="26629" grpId="0" autoUpdateAnimBg="0"/>
      <p:bldP spid="26630"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WordArt 4"/>
          <p:cNvSpPr>
            <a:spLocks noChangeArrowheads="1" noChangeShapeType="1" noTextEdit="1"/>
          </p:cNvSpPr>
          <p:nvPr/>
        </p:nvSpPr>
        <p:spPr bwMode="auto">
          <a:xfrm>
            <a:off x="680386" y="1147763"/>
            <a:ext cx="3848100" cy="985837"/>
          </a:xfrm>
          <a:prstGeom prst="rect">
            <a:avLst/>
          </a:prstGeom>
        </p:spPr>
        <p:txBody>
          <a:bodyPr wrap="none" fromWordArt="1">
            <a:prstTxWarp prst="textDoubleWave1">
              <a:avLst>
                <a:gd name="adj1" fmla="val 6500"/>
                <a:gd name="adj2" fmla="val 0"/>
              </a:avLst>
            </a:prstTxWarp>
          </a:bodyPr>
          <a:lstStyle/>
          <a:p>
            <a:pPr algn="ctr"/>
            <a:r>
              <a:rPr lang="en-US" altLang="zh-CN" sz="4800" b="1" kern="10" spc="-480" dirty="0">
                <a:ln w="12700" cmpd="sng">
                  <a:solidFill>
                    <a:srgbClr val="000099"/>
                  </a:solidFill>
                  <a:round/>
                </a:ln>
                <a:solidFill>
                  <a:srgbClr val="33CCFF"/>
                </a:solidFill>
                <a:effectLst>
                  <a:outerShdw dist="125724" dir="18900000" algn="ctr" rotWithShape="0">
                    <a:srgbClr val="000099"/>
                  </a:outerShdw>
                </a:effectLst>
                <a:latin typeface="Comic Sans MS" panose="030F0702030302020204"/>
              </a:rPr>
              <a:t>Module task:</a:t>
            </a:r>
            <a:endParaRPr lang="zh-CN" altLang="en-US" sz="4800" b="1" kern="10" spc="-480" dirty="0">
              <a:ln w="12700" cmpd="sng">
                <a:solidFill>
                  <a:srgbClr val="000099"/>
                </a:solidFill>
                <a:round/>
              </a:ln>
              <a:solidFill>
                <a:srgbClr val="33CCFF"/>
              </a:solidFill>
              <a:effectLst>
                <a:outerShdw dist="125724" dir="18900000" algn="ctr" rotWithShape="0">
                  <a:srgbClr val="000099"/>
                </a:outerShdw>
              </a:effectLst>
              <a:latin typeface="Comic Sans MS" panose="030F0702030302020204"/>
            </a:endParaRPr>
          </a:p>
        </p:txBody>
      </p:sp>
      <p:sp>
        <p:nvSpPr>
          <p:cNvPr id="27651" name="Text Box 5"/>
          <p:cNvSpPr txBox="1">
            <a:spLocks noChangeArrowheads="1"/>
          </p:cNvSpPr>
          <p:nvPr/>
        </p:nvSpPr>
        <p:spPr bwMode="auto">
          <a:xfrm>
            <a:off x="1331913" y="2420938"/>
            <a:ext cx="633571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sz="6000" b="1">
                <a:solidFill>
                  <a:srgbClr val="FF6699"/>
                </a:solidFill>
                <a:latin typeface="Comic Sans MS" panose="030F0702030302020204" pitchFamily="66" charset="0"/>
              </a:rPr>
              <a:t>Telling a story</a:t>
            </a:r>
          </a:p>
        </p:txBody>
      </p:sp>
    </p:spTree>
  </p:cSld>
  <p:clrMapOvr>
    <a:masterClrMapping/>
  </p:clrMapOvr>
  <p:transition>
    <p:zoom dir="in"/>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A3"/>
          <p:cNvPicPr>
            <a:picLocks noChangeAspect="1" noChangeArrowheads="1"/>
          </p:cNvPicPr>
          <p:nvPr/>
        </p:nvPicPr>
        <p:blipFill>
          <a:blip r:embed="rId2"/>
          <a:srcRect/>
          <a:stretch>
            <a:fillRect/>
          </a:stretch>
        </p:blipFill>
        <p:spPr bwMode="auto">
          <a:xfrm>
            <a:off x="757238" y="1787525"/>
            <a:ext cx="7775575" cy="4737100"/>
          </a:xfrm>
          <a:prstGeom prst="rect">
            <a:avLst/>
          </a:prstGeom>
          <a:noFill/>
          <a:ln w="28575" cmpd="sng">
            <a:solidFill>
              <a:srgbClr val="CC00CC"/>
            </a:solidFill>
            <a:miter lim="800000"/>
            <a:headEnd/>
            <a:tailEnd/>
          </a:ln>
          <a:extLst>
            <a:ext uri="{909E8E84-426E-40DD-AFC4-6F175D3DCCD1}">
              <a14:hiddenFill xmlns:a14="http://schemas.microsoft.com/office/drawing/2010/main">
                <a:solidFill>
                  <a:srgbClr val="FFFFFF"/>
                </a:solidFill>
              </a14:hiddenFill>
            </a:ext>
          </a:extLst>
        </p:spPr>
      </p:pic>
      <p:sp>
        <p:nvSpPr>
          <p:cNvPr id="28675" name="Text Box 3"/>
          <p:cNvSpPr txBox="1">
            <a:spLocks noChangeArrowheads="1"/>
          </p:cNvSpPr>
          <p:nvPr/>
        </p:nvSpPr>
        <p:spPr bwMode="auto">
          <a:xfrm>
            <a:off x="684213" y="187325"/>
            <a:ext cx="8280400" cy="149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lnSpc>
                <a:spcPct val="85000"/>
              </a:lnSpc>
            </a:pPr>
            <a:r>
              <a:rPr lang="en-US" b="1">
                <a:solidFill>
                  <a:srgbClr val="009900"/>
                </a:solidFill>
                <a:latin typeface="Comic Sans MS" panose="030F0702030302020204" pitchFamily="66" charset="0"/>
              </a:rPr>
              <a:t>Work in pairs. Look at the pictures and make sentences. Use the words given. (P 53)</a:t>
            </a:r>
          </a:p>
        </p:txBody>
      </p:sp>
      <p:grpSp>
        <p:nvGrpSpPr>
          <p:cNvPr id="28676" name="Group 4"/>
          <p:cNvGrpSpPr/>
          <p:nvPr/>
        </p:nvGrpSpPr>
        <p:grpSpPr bwMode="auto">
          <a:xfrm>
            <a:off x="107950" y="115888"/>
            <a:ext cx="631825" cy="781050"/>
            <a:chOff x="0" y="0"/>
            <a:chExt cx="400" cy="496"/>
          </a:xfrm>
        </p:grpSpPr>
        <p:sp>
          <p:nvSpPr>
            <p:cNvPr id="28677" name="PubTriangle"/>
            <p:cNvSpPr>
              <a:spLocks noEditPoints="1" noChangeArrowheads="1"/>
            </p:cNvSpPr>
            <p:nvPr/>
          </p:nvSpPr>
          <p:spPr bwMode="auto">
            <a:xfrm rot="1971224">
              <a:off x="0" y="170"/>
              <a:ext cx="400" cy="326"/>
            </a:xfrm>
            <a:custGeom>
              <a:avLst/>
              <a:gdLst>
                <a:gd name="T0" fmla="*/ 200 w 21600"/>
                <a:gd name="T1" fmla="*/ 0 h 21600"/>
                <a:gd name="T2" fmla="*/ 100 w 21600"/>
                <a:gd name="T3" fmla="*/ 163 h 21600"/>
                <a:gd name="T4" fmla="*/ 0 w 21600"/>
                <a:gd name="T5" fmla="*/ 326 h 21600"/>
                <a:gd name="T6" fmla="*/ 200 w 21600"/>
                <a:gd name="T7" fmla="*/ 244 h 21600"/>
                <a:gd name="T8" fmla="*/ 400 w 21600"/>
                <a:gd name="T9" fmla="*/ 163 h 21600"/>
                <a:gd name="T10" fmla="*/ 300 w 21600"/>
                <a:gd name="T11" fmla="*/ 82 h 21600"/>
                <a:gd name="T12" fmla="*/ 0 60000 65536"/>
                <a:gd name="T13" fmla="*/ 0 60000 65536"/>
                <a:gd name="T14" fmla="*/ 0 60000 65536"/>
                <a:gd name="T15" fmla="*/ 0 60000 65536"/>
                <a:gd name="T16" fmla="*/ 0 60000 65536"/>
                <a:gd name="T17" fmla="*/ 0 60000 65536"/>
                <a:gd name="T18" fmla="*/ 8100 w 21600"/>
                <a:gd name="T19" fmla="*/ 5433 h 21600"/>
                <a:gd name="T20" fmla="*/ 16200 w 21600"/>
                <a:gd name="T21" fmla="*/ 1351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0800" y="0"/>
                  </a:moveTo>
                  <a:lnTo>
                    <a:pt x="0" y="21600"/>
                  </a:lnTo>
                  <a:lnTo>
                    <a:pt x="21600" y="10800"/>
                  </a:lnTo>
                  <a:close/>
                </a:path>
              </a:pathLst>
            </a:custGeom>
            <a:solidFill>
              <a:srgbClr val="DAA100">
                <a:alpha val="64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8678" name="Text Box 6"/>
            <p:cNvSpPr txBox="1">
              <a:spLocks noChangeArrowheads="1"/>
            </p:cNvSpPr>
            <p:nvPr/>
          </p:nvSpPr>
          <p:spPr bwMode="auto">
            <a:xfrm>
              <a:off x="33" y="0"/>
              <a:ext cx="318"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fontAlgn="b" hangingPunct="1">
                <a:spcBef>
                  <a:spcPct val="50000"/>
                </a:spcBef>
              </a:pPr>
              <a:r>
                <a:rPr lang="en-US" b="1">
                  <a:solidFill>
                    <a:srgbClr val="FF0000"/>
                  </a:solidFill>
                  <a:latin typeface="Arial" panose="020B0604020202020204" pitchFamily="34" charset="0"/>
                  <a:ea typeface="华文细黑" panose="02010600040101010101" pitchFamily="2" charset="-122"/>
                </a:rPr>
                <a:t>3</a:t>
              </a:r>
            </a:p>
          </p:txBody>
        </p:sp>
      </p:grpSp>
      <p:sp>
        <p:nvSpPr>
          <p:cNvPr id="28679" name="Text Box 7"/>
          <p:cNvSpPr txBox="1">
            <a:spLocks noChangeArrowheads="1"/>
          </p:cNvSpPr>
          <p:nvPr/>
        </p:nvSpPr>
        <p:spPr bwMode="auto">
          <a:xfrm>
            <a:off x="760413" y="3716338"/>
            <a:ext cx="10747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r>
              <a:rPr lang="en-US" sz="2800" b="1">
                <a:solidFill>
                  <a:srgbClr val="FF0000"/>
                </a:solidFill>
              </a:rPr>
              <a:t>Nüwa</a:t>
            </a:r>
          </a:p>
        </p:txBody>
      </p:sp>
      <p:sp>
        <p:nvSpPr>
          <p:cNvPr id="28680" name="Text Box 8"/>
          <p:cNvSpPr txBox="1">
            <a:spLocks noChangeArrowheads="1"/>
          </p:cNvSpPr>
          <p:nvPr/>
        </p:nvSpPr>
        <p:spPr bwMode="auto">
          <a:xfrm>
            <a:off x="2124075" y="1989138"/>
            <a:ext cx="15652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r>
              <a:rPr lang="en-US" sz="2800" b="1">
                <a:solidFill>
                  <a:srgbClr val="FF0000"/>
                </a:solidFill>
              </a:rPr>
              <a:t>Emperor</a:t>
            </a:r>
          </a:p>
          <a:p>
            <a:pPr eaLnBrk="1" hangingPunct="1"/>
            <a:r>
              <a:rPr lang="en-US" sz="2800" b="1">
                <a:solidFill>
                  <a:srgbClr val="FF0000"/>
                </a:solidFill>
              </a:rPr>
              <a:t> Yan</a:t>
            </a:r>
          </a:p>
        </p:txBody>
      </p:sp>
      <p:sp>
        <p:nvSpPr>
          <p:cNvPr id="28681" name="Text Box 9"/>
          <p:cNvSpPr txBox="1">
            <a:spLocks noChangeArrowheads="1"/>
          </p:cNvSpPr>
          <p:nvPr/>
        </p:nvSpPr>
        <p:spPr bwMode="auto">
          <a:xfrm>
            <a:off x="827088" y="6092825"/>
            <a:ext cx="25955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r>
              <a:rPr lang="en-US" sz="2800" b="1">
                <a:solidFill>
                  <a:srgbClr val="FF0000"/>
                </a:solidFill>
              </a:rPr>
              <a:t>a bird (Jingwei)</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box(in)">
                                      <p:cBhvr>
                                        <p:cTn id="7" dur="500"/>
                                        <p:tgtEl>
                                          <p:spTgt spid="286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755650" y="404813"/>
            <a:ext cx="8208963"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lnSpc>
                <a:spcPct val="105000"/>
              </a:lnSpc>
            </a:pPr>
            <a:r>
              <a:rPr lang="en-US" b="1" dirty="0">
                <a:solidFill>
                  <a:srgbClr val="6600CC"/>
                </a:solidFill>
              </a:rPr>
              <a:t>Put the sentences together to make a story. Remember to use words like </a:t>
            </a:r>
            <a:r>
              <a:rPr lang="en-US" b="1" i="1" dirty="0">
                <a:solidFill>
                  <a:srgbClr val="FF3399"/>
                </a:solidFill>
              </a:rPr>
              <a:t>and</a:t>
            </a:r>
            <a:r>
              <a:rPr lang="en-US" b="1" i="1" dirty="0">
                <a:solidFill>
                  <a:srgbClr val="6600CC"/>
                </a:solidFill>
              </a:rPr>
              <a:t>,</a:t>
            </a:r>
            <a:r>
              <a:rPr lang="en-US" b="1" i="1" dirty="0">
                <a:solidFill>
                  <a:srgbClr val="FF3399"/>
                </a:solidFill>
              </a:rPr>
              <a:t> so</a:t>
            </a:r>
            <a:r>
              <a:rPr lang="en-US" b="1" i="1" dirty="0">
                <a:solidFill>
                  <a:srgbClr val="6600CC"/>
                </a:solidFill>
              </a:rPr>
              <a:t>,</a:t>
            </a:r>
            <a:r>
              <a:rPr lang="en-US" b="1" i="1" dirty="0">
                <a:solidFill>
                  <a:srgbClr val="FF3399"/>
                </a:solidFill>
              </a:rPr>
              <a:t> but</a:t>
            </a:r>
            <a:r>
              <a:rPr lang="en-US" b="1" i="1" dirty="0">
                <a:solidFill>
                  <a:srgbClr val="6600CC"/>
                </a:solidFill>
              </a:rPr>
              <a:t>,</a:t>
            </a:r>
            <a:r>
              <a:rPr lang="en-US" b="1" i="1" dirty="0">
                <a:solidFill>
                  <a:srgbClr val="FF3399"/>
                </a:solidFill>
              </a:rPr>
              <a:t> because</a:t>
            </a:r>
            <a:r>
              <a:rPr lang="en-US" b="1" i="1" dirty="0">
                <a:solidFill>
                  <a:srgbClr val="6600CC"/>
                </a:solidFill>
              </a:rPr>
              <a:t>,</a:t>
            </a:r>
            <a:r>
              <a:rPr lang="en-US" b="1" i="1" dirty="0">
                <a:solidFill>
                  <a:srgbClr val="FF3399"/>
                </a:solidFill>
              </a:rPr>
              <a:t> first</a:t>
            </a:r>
            <a:r>
              <a:rPr lang="en-US" b="1" i="1" dirty="0">
                <a:solidFill>
                  <a:srgbClr val="6600CC"/>
                </a:solidFill>
              </a:rPr>
              <a:t>,</a:t>
            </a:r>
            <a:r>
              <a:rPr lang="en-US" b="1" i="1" dirty="0">
                <a:solidFill>
                  <a:srgbClr val="FF3399"/>
                </a:solidFill>
              </a:rPr>
              <a:t> next</a:t>
            </a:r>
            <a:r>
              <a:rPr lang="en-US" b="1" i="1" dirty="0">
                <a:solidFill>
                  <a:srgbClr val="6600CC"/>
                </a:solidFill>
              </a:rPr>
              <a:t>,</a:t>
            </a:r>
            <a:r>
              <a:rPr lang="en-US" b="1" i="1" dirty="0">
                <a:solidFill>
                  <a:srgbClr val="FF3399"/>
                </a:solidFill>
              </a:rPr>
              <a:t> and then</a:t>
            </a:r>
            <a:r>
              <a:rPr lang="en-US" b="1" dirty="0">
                <a:solidFill>
                  <a:srgbClr val="FF3399"/>
                </a:solidFill>
              </a:rPr>
              <a:t> </a:t>
            </a:r>
            <a:r>
              <a:rPr lang="en-US" b="1" dirty="0">
                <a:solidFill>
                  <a:srgbClr val="6600CC"/>
                </a:solidFill>
              </a:rPr>
              <a:t>and </a:t>
            </a:r>
            <a:r>
              <a:rPr lang="en-US" b="1" i="1" dirty="0">
                <a:solidFill>
                  <a:srgbClr val="FF3399"/>
                </a:solidFill>
              </a:rPr>
              <a:t>finally</a:t>
            </a:r>
            <a:r>
              <a:rPr lang="en-US" b="1" dirty="0">
                <a:solidFill>
                  <a:srgbClr val="6600CC"/>
                </a:solidFill>
              </a:rPr>
              <a:t>.   (P 53)</a:t>
            </a:r>
          </a:p>
        </p:txBody>
      </p:sp>
      <p:sp>
        <p:nvSpPr>
          <p:cNvPr id="29699" name="Text Box 3"/>
          <p:cNvSpPr txBox="1">
            <a:spLocks noChangeArrowheads="1"/>
          </p:cNvSpPr>
          <p:nvPr/>
        </p:nvSpPr>
        <p:spPr bwMode="auto">
          <a:xfrm>
            <a:off x="827088" y="2852738"/>
            <a:ext cx="7777162" cy="2263775"/>
          </a:xfrm>
          <a:prstGeom prst="rect">
            <a:avLst/>
          </a:prstGeom>
          <a:noFill/>
          <a:ln w="28575" cmpd="sng">
            <a:solidFill>
              <a:srgbClr val="FF9900"/>
            </a:solidFill>
            <a:prstDash val="sysDot"/>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lnSpc>
                <a:spcPct val="130000"/>
              </a:lnSpc>
            </a:pPr>
            <a:r>
              <a:rPr lang="en-US" b="1" i="1" dirty="0">
                <a:solidFill>
                  <a:srgbClr val="333399"/>
                </a:solidFill>
              </a:rPr>
              <a:t>Once upon a time, there was a little girl called </a:t>
            </a:r>
            <a:r>
              <a:rPr lang="en-US" b="1" i="1" dirty="0" err="1">
                <a:solidFill>
                  <a:srgbClr val="333399"/>
                </a:solidFill>
              </a:rPr>
              <a:t>Nüwa</a:t>
            </a:r>
            <a:r>
              <a:rPr lang="en-US" b="1" i="1" dirty="0">
                <a:solidFill>
                  <a:srgbClr val="333399"/>
                </a:solidFill>
              </a:rPr>
              <a:t>. Her father was Emperor Yan and he loved…</a:t>
            </a:r>
          </a:p>
        </p:txBody>
      </p:sp>
      <p:grpSp>
        <p:nvGrpSpPr>
          <p:cNvPr id="29700" name="Group 4"/>
          <p:cNvGrpSpPr/>
          <p:nvPr/>
        </p:nvGrpSpPr>
        <p:grpSpPr bwMode="auto">
          <a:xfrm>
            <a:off x="179388" y="344488"/>
            <a:ext cx="631825" cy="781050"/>
            <a:chOff x="0" y="0"/>
            <a:chExt cx="400" cy="496"/>
          </a:xfrm>
        </p:grpSpPr>
        <p:sp>
          <p:nvSpPr>
            <p:cNvPr id="29701" name="PubTriangle"/>
            <p:cNvSpPr>
              <a:spLocks noEditPoints="1" noChangeArrowheads="1"/>
            </p:cNvSpPr>
            <p:nvPr/>
          </p:nvSpPr>
          <p:spPr bwMode="auto">
            <a:xfrm rot="1971224">
              <a:off x="0" y="170"/>
              <a:ext cx="400" cy="326"/>
            </a:xfrm>
            <a:custGeom>
              <a:avLst/>
              <a:gdLst>
                <a:gd name="T0" fmla="*/ 200 w 21600"/>
                <a:gd name="T1" fmla="*/ 0 h 21600"/>
                <a:gd name="T2" fmla="*/ 100 w 21600"/>
                <a:gd name="T3" fmla="*/ 163 h 21600"/>
                <a:gd name="T4" fmla="*/ 0 w 21600"/>
                <a:gd name="T5" fmla="*/ 326 h 21600"/>
                <a:gd name="T6" fmla="*/ 200 w 21600"/>
                <a:gd name="T7" fmla="*/ 244 h 21600"/>
                <a:gd name="T8" fmla="*/ 400 w 21600"/>
                <a:gd name="T9" fmla="*/ 163 h 21600"/>
                <a:gd name="T10" fmla="*/ 300 w 21600"/>
                <a:gd name="T11" fmla="*/ 82 h 21600"/>
                <a:gd name="T12" fmla="*/ 0 60000 65536"/>
                <a:gd name="T13" fmla="*/ 0 60000 65536"/>
                <a:gd name="T14" fmla="*/ 0 60000 65536"/>
                <a:gd name="T15" fmla="*/ 0 60000 65536"/>
                <a:gd name="T16" fmla="*/ 0 60000 65536"/>
                <a:gd name="T17" fmla="*/ 0 60000 65536"/>
                <a:gd name="T18" fmla="*/ 8100 w 21600"/>
                <a:gd name="T19" fmla="*/ 5433 h 21600"/>
                <a:gd name="T20" fmla="*/ 16200 w 21600"/>
                <a:gd name="T21" fmla="*/ 1351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0800" y="0"/>
                  </a:moveTo>
                  <a:lnTo>
                    <a:pt x="0" y="21600"/>
                  </a:lnTo>
                  <a:lnTo>
                    <a:pt x="21600" y="10800"/>
                  </a:lnTo>
                  <a:close/>
                </a:path>
              </a:pathLst>
            </a:custGeom>
            <a:solidFill>
              <a:srgbClr val="DAA100">
                <a:alpha val="64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702" name="Text Box 6"/>
            <p:cNvSpPr txBox="1">
              <a:spLocks noChangeArrowheads="1"/>
            </p:cNvSpPr>
            <p:nvPr/>
          </p:nvSpPr>
          <p:spPr bwMode="auto">
            <a:xfrm>
              <a:off x="33" y="0"/>
              <a:ext cx="318"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fontAlgn="b" hangingPunct="1">
                <a:spcBef>
                  <a:spcPct val="50000"/>
                </a:spcBef>
              </a:pPr>
              <a:r>
                <a:rPr lang="en-US" b="1">
                  <a:solidFill>
                    <a:srgbClr val="FF0000"/>
                  </a:solidFill>
                  <a:latin typeface="Arial" panose="020B0604020202020204" pitchFamily="34" charset="0"/>
                  <a:ea typeface="华文细黑" panose="02010600040101010101" pitchFamily="2" charset="-122"/>
                </a:rPr>
                <a:t>4</a:t>
              </a:r>
            </a:p>
          </p:txBody>
        </p:sp>
      </p:grpSp>
      <p:grpSp>
        <p:nvGrpSpPr>
          <p:cNvPr id="29703" name="Group 11"/>
          <p:cNvGrpSpPr/>
          <p:nvPr/>
        </p:nvGrpSpPr>
        <p:grpSpPr bwMode="auto">
          <a:xfrm>
            <a:off x="179388" y="5240338"/>
            <a:ext cx="631825" cy="781050"/>
            <a:chOff x="0" y="0"/>
            <a:chExt cx="400" cy="496"/>
          </a:xfrm>
        </p:grpSpPr>
        <p:sp>
          <p:nvSpPr>
            <p:cNvPr id="29704" name="PubTriangle"/>
            <p:cNvSpPr>
              <a:spLocks noEditPoints="1" noChangeArrowheads="1"/>
            </p:cNvSpPr>
            <p:nvPr/>
          </p:nvSpPr>
          <p:spPr bwMode="auto">
            <a:xfrm rot="1971224">
              <a:off x="0" y="170"/>
              <a:ext cx="400" cy="326"/>
            </a:xfrm>
            <a:custGeom>
              <a:avLst/>
              <a:gdLst>
                <a:gd name="T0" fmla="*/ 200 w 21600"/>
                <a:gd name="T1" fmla="*/ 0 h 21600"/>
                <a:gd name="T2" fmla="*/ 100 w 21600"/>
                <a:gd name="T3" fmla="*/ 163 h 21600"/>
                <a:gd name="T4" fmla="*/ 0 w 21600"/>
                <a:gd name="T5" fmla="*/ 326 h 21600"/>
                <a:gd name="T6" fmla="*/ 200 w 21600"/>
                <a:gd name="T7" fmla="*/ 244 h 21600"/>
                <a:gd name="T8" fmla="*/ 400 w 21600"/>
                <a:gd name="T9" fmla="*/ 163 h 21600"/>
                <a:gd name="T10" fmla="*/ 300 w 21600"/>
                <a:gd name="T11" fmla="*/ 82 h 21600"/>
                <a:gd name="T12" fmla="*/ 0 60000 65536"/>
                <a:gd name="T13" fmla="*/ 0 60000 65536"/>
                <a:gd name="T14" fmla="*/ 0 60000 65536"/>
                <a:gd name="T15" fmla="*/ 0 60000 65536"/>
                <a:gd name="T16" fmla="*/ 0 60000 65536"/>
                <a:gd name="T17" fmla="*/ 0 60000 65536"/>
                <a:gd name="T18" fmla="*/ 8100 w 21600"/>
                <a:gd name="T19" fmla="*/ 5433 h 21600"/>
                <a:gd name="T20" fmla="*/ 16200 w 21600"/>
                <a:gd name="T21" fmla="*/ 1351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0800" y="0"/>
                  </a:moveTo>
                  <a:lnTo>
                    <a:pt x="0" y="21600"/>
                  </a:lnTo>
                  <a:lnTo>
                    <a:pt x="21600" y="10800"/>
                  </a:lnTo>
                  <a:close/>
                </a:path>
              </a:pathLst>
            </a:custGeom>
            <a:solidFill>
              <a:srgbClr val="DAA100">
                <a:alpha val="64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9705" name="Text Box 13"/>
            <p:cNvSpPr txBox="1">
              <a:spLocks noChangeArrowheads="1"/>
            </p:cNvSpPr>
            <p:nvPr/>
          </p:nvSpPr>
          <p:spPr bwMode="auto">
            <a:xfrm>
              <a:off x="33" y="0"/>
              <a:ext cx="318"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fontAlgn="b" hangingPunct="1">
                <a:spcBef>
                  <a:spcPct val="50000"/>
                </a:spcBef>
              </a:pPr>
              <a:r>
                <a:rPr lang="en-US" b="1">
                  <a:solidFill>
                    <a:srgbClr val="FF0000"/>
                  </a:solidFill>
                  <a:latin typeface="Arial" panose="020B0604020202020204" pitchFamily="34" charset="0"/>
                  <a:ea typeface="华文细黑" panose="02010600040101010101" pitchFamily="2" charset="-122"/>
                </a:rPr>
                <a:t>5</a:t>
              </a:r>
            </a:p>
          </p:txBody>
        </p:sp>
      </p:grpSp>
      <p:sp>
        <p:nvSpPr>
          <p:cNvPr id="29706" name="Text Box 14"/>
          <p:cNvSpPr txBox="1">
            <a:spLocks noChangeArrowheads="1"/>
          </p:cNvSpPr>
          <p:nvPr/>
        </p:nvSpPr>
        <p:spPr bwMode="auto">
          <a:xfrm>
            <a:off x="828675" y="5229225"/>
            <a:ext cx="7272338" cy="1190625"/>
          </a:xfrm>
          <a:prstGeom prst="rect">
            <a:avLst/>
          </a:prstGeom>
          <a:solidFill>
            <a:schemeClr val="bg1">
              <a:alpha val="60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b="1">
                <a:solidFill>
                  <a:srgbClr val="6600CC"/>
                </a:solidFill>
              </a:rPr>
              <a:t>Read your story to another pair and listen to theirs.  (P 53)</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9699"/>
                                        </p:tgtEl>
                                        <p:attrNameLst>
                                          <p:attrName>style.visibility</p:attrName>
                                        </p:attrNameLst>
                                      </p:cBhvr>
                                      <p:to>
                                        <p:strVal val="visible"/>
                                      </p:to>
                                    </p:set>
                                    <p:animEffect transition="in" filter="box(in)">
                                      <p:cBhvr>
                                        <p:cTn id="7" dur="500"/>
                                        <p:tgtEl>
                                          <p:spTgt spid="2969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29703"/>
                                        </p:tgtEl>
                                        <p:attrNameLst>
                                          <p:attrName>style.visibility</p:attrName>
                                        </p:attrNameLst>
                                      </p:cBhvr>
                                      <p:to>
                                        <p:strVal val="visible"/>
                                      </p:to>
                                    </p:set>
                                    <p:animEffect transition="in" filter="slide(fromBottom)">
                                      <p:cBhvr>
                                        <p:cTn id="12" dur="500"/>
                                        <p:tgtEl>
                                          <p:spTgt spid="29703"/>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29706"/>
                                        </p:tgtEl>
                                        <p:attrNameLst>
                                          <p:attrName>style.visibility</p:attrName>
                                        </p:attrNameLst>
                                      </p:cBhvr>
                                      <p:to>
                                        <p:strVal val="visible"/>
                                      </p:to>
                                    </p:set>
                                    <p:animEffect transition="in" filter="slide(fromBottom)">
                                      <p:cBhvr>
                                        <p:cTn id="15" dur="500"/>
                                        <p:tgtEl>
                                          <p:spTgt spid="297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animBg="1" autoUpdateAnimBg="0"/>
      <p:bldP spid="29706"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WordArt 4"/>
          <p:cNvSpPr>
            <a:spLocks noChangeArrowheads="1" noChangeShapeType="1" noTextEdit="1"/>
          </p:cNvSpPr>
          <p:nvPr/>
        </p:nvSpPr>
        <p:spPr bwMode="auto">
          <a:xfrm>
            <a:off x="468313" y="636588"/>
            <a:ext cx="3771900" cy="704850"/>
          </a:xfrm>
          <a:prstGeom prst="rect">
            <a:avLst/>
          </a:prstGeom>
        </p:spPr>
        <p:txBody>
          <a:bodyPr wrap="none" fromWordArt="1">
            <a:prstTxWarp prst="textPlain">
              <a:avLst>
                <a:gd name="adj" fmla="val 50000"/>
              </a:avLst>
            </a:prstTxWarp>
          </a:bodyPr>
          <a:lstStyle/>
          <a:p>
            <a:pPr algn="ctr"/>
            <a:r>
              <a:rPr lang="en-US" altLang="zh-CN" sz="4000" b="1" dirty="0">
                <a:ln w="9525" cmpd="sng">
                  <a:solidFill>
                    <a:srgbClr val="333333"/>
                  </a:solidFill>
                  <a:round/>
                </a:ln>
                <a:solidFill>
                  <a:srgbClr val="FFFF00"/>
                </a:solidFill>
                <a:latin typeface="Comic Sans MS" panose="030F0702030302020204"/>
              </a:rPr>
              <a:t>Possible answer</a:t>
            </a:r>
            <a:endParaRPr lang="zh-CN" altLang="en-US" sz="4000" b="1" dirty="0">
              <a:ln w="9525" cmpd="sng">
                <a:solidFill>
                  <a:srgbClr val="333333"/>
                </a:solidFill>
                <a:round/>
              </a:ln>
              <a:solidFill>
                <a:srgbClr val="FFFF00"/>
              </a:solidFill>
              <a:latin typeface="Comic Sans MS" panose="030F0702030302020204"/>
            </a:endParaRPr>
          </a:p>
        </p:txBody>
      </p:sp>
      <p:sp>
        <p:nvSpPr>
          <p:cNvPr id="30723" name="Text Box 5"/>
          <p:cNvSpPr txBox="1">
            <a:spLocks noChangeArrowheads="1"/>
          </p:cNvSpPr>
          <p:nvPr/>
        </p:nvSpPr>
        <p:spPr bwMode="auto">
          <a:xfrm>
            <a:off x="468312" y="1463675"/>
            <a:ext cx="8136135" cy="4568825"/>
          </a:xfrm>
          <a:prstGeom prst="rect">
            <a:avLst/>
          </a:prstGeom>
          <a:solidFill>
            <a:schemeClr val="bg1">
              <a:alpha val="56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spcBef>
                <a:spcPct val="15000"/>
              </a:spcBef>
            </a:pPr>
            <a:r>
              <a:rPr lang="en-US" b="1" i="1" dirty="0">
                <a:solidFill>
                  <a:srgbClr val="FF0066"/>
                </a:solidFill>
              </a:rPr>
              <a:t>Once upon a time</a:t>
            </a:r>
            <a:r>
              <a:rPr lang="en-US" b="1" i="1" dirty="0">
                <a:solidFill>
                  <a:schemeClr val="tx2"/>
                </a:solidFill>
              </a:rPr>
              <a:t> there was a little girl called </a:t>
            </a:r>
            <a:r>
              <a:rPr lang="en-US" b="1" i="1" dirty="0" err="1"/>
              <a:t>Nüwa</a:t>
            </a:r>
            <a:r>
              <a:rPr lang="en-US" b="1" i="1" dirty="0">
                <a:solidFill>
                  <a:schemeClr val="tx2"/>
                </a:solidFill>
              </a:rPr>
              <a:t>. Her father was </a:t>
            </a:r>
            <a:r>
              <a:rPr lang="en-US" b="1" i="1" dirty="0"/>
              <a:t>Emperor Yan</a:t>
            </a:r>
            <a:r>
              <a:rPr lang="en-US" b="1" i="1" dirty="0">
                <a:solidFill>
                  <a:schemeClr val="tx2"/>
                </a:solidFill>
              </a:rPr>
              <a:t> and he loved his daughter. They lived in a palace. They played in the garden and were very happy. </a:t>
            </a:r>
          </a:p>
          <a:p>
            <a:pPr eaLnBrk="1" hangingPunct="1">
              <a:spcBef>
                <a:spcPct val="15000"/>
              </a:spcBef>
            </a:pPr>
            <a:r>
              <a:rPr lang="en-US" b="1" i="1" dirty="0">
                <a:solidFill>
                  <a:srgbClr val="FF0066"/>
                </a:solidFill>
              </a:rPr>
              <a:t>One day</a:t>
            </a:r>
            <a:r>
              <a:rPr lang="en-US" b="1" i="1" dirty="0">
                <a:solidFill>
                  <a:schemeClr val="tx2"/>
                </a:solidFill>
              </a:rPr>
              <a:t>, </a:t>
            </a:r>
            <a:r>
              <a:rPr lang="en-US" b="1" i="1" dirty="0" err="1">
                <a:solidFill>
                  <a:schemeClr val="tx2"/>
                </a:solidFill>
              </a:rPr>
              <a:t>Nüwa</a:t>
            </a:r>
            <a:r>
              <a:rPr lang="en-US" b="1" i="1" dirty="0">
                <a:solidFill>
                  <a:schemeClr val="tx2"/>
                </a:solidFill>
              </a:rPr>
              <a:t> decided to go to the sea in a boat but the weather was very bad and soon the boat was in pieces.</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barn(inHorizontal)">
                                      <p:cBhvr>
                                        <p:cTn id="7" dur="500"/>
                                        <p:tgtEl>
                                          <p:spTgt spid="30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4"/>
          <p:cNvSpPr txBox="1">
            <a:spLocks noChangeArrowheads="1"/>
          </p:cNvSpPr>
          <p:nvPr/>
        </p:nvSpPr>
        <p:spPr bwMode="auto">
          <a:xfrm>
            <a:off x="468313" y="404813"/>
            <a:ext cx="7632700"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b="1" i="1">
                <a:solidFill>
                  <a:schemeClr val="tx2"/>
                </a:solidFill>
              </a:rPr>
              <a:t>Nüwa jumped into the water. She tried to swim but she died. </a:t>
            </a:r>
            <a:r>
              <a:rPr lang="en-US" b="1" i="1">
                <a:solidFill>
                  <a:srgbClr val="FF0066"/>
                </a:solidFill>
              </a:rPr>
              <a:t>Then</a:t>
            </a:r>
            <a:r>
              <a:rPr lang="en-US" b="1" i="1">
                <a:solidFill>
                  <a:schemeClr val="tx2"/>
                </a:solidFill>
              </a:rPr>
              <a:t> Nüwa changed into a bird called </a:t>
            </a:r>
            <a:r>
              <a:rPr lang="en-US" b="1" i="1"/>
              <a:t>Jingwei </a:t>
            </a:r>
            <a:r>
              <a:rPr lang="en-US" b="1" i="1">
                <a:solidFill>
                  <a:schemeClr val="tx2"/>
                </a:solidFill>
              </a:rPr>
              <a:t>and returned home to her father. The Emperor cried because Nüwa died. But he watched the bird and he was happy again.</a:t>
            </a:r>
            <a:r>
              <a:rPr lang="en-US" b="1" i="1">
                <a:solidFill>
                  <a:srgbClr val="FF0066"/>
                </a:solidFill>
              </a:rPr>
              <a:t> Finally</a:t>
            </a:r>
            <a:r>
              <a:rPr lang="en-US" b="1" i="1">
                <a:solidFill>
                  <a:schemeClr val="tx2"/>
                </a:solidFill>
              </a:rPr>
              <a:t>, the bird decided to return to the sea and tried to fill up the sea with pebbles.</a:t>
            </a:r>
          </a:p>
        </p:txBody>
      </p:sp>
    </p:spTree>
  </p:cSld>
  <p:clrMapOvr>
    <a:masterClrMapping/>
  </p:clrMapOvr>
  <p:transition>
    <p:zoom dir="in"/>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4"/>
          <p:cNvSpPr txBox="1">
            <a:spLocks noChangeArrowheads="1"/>
          </p:cNvSpPr>
          <p:nvPr/>
        </p:nvSpPr>
        <p:spPr bwMode="auto">
          <a:xfrm>
            <a:off x="323849" y="1268760"/>
            <a:ext cx="8712647" cy="3982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spcBef>
                <a:spcPct val="15000"/>
              </a:spcBef>
            </a:pPr>
            <a:r>
              <a:rPr lang="zh-CN" altLang="en-US" sz="3200" b="1" dirty="0">
                <a:solidFill>
                  <a:srgbClr val="FF0066"/>
                </a:solidFill>
              </a:rPr>
              <a:t>一、规则行为动词过去式的变化规律：</a:t>
            </a:r>
          </a:p>
          <a:p>
            <a:pPr eaLnBrk="1" hangingPunct="1">
              <a:spcBef>
                <a:spcPct val="15000"/>
              </a:spcBef>
            </a:pPr>
            <a:r>
              <a:rPr lang="en-US" sz="3200" b="1" dirty="0">
                <a:solidFill>
                  <a:srgbClr val="003300"/>
                </a:solidFill>
              </a:rPr>
              <a:t>1. </a:t>
            </a:r>
            <a:r>
              <a:rPr lang="zh-CN" altLang="en-US" sz="3200" b="1" dirty="0">
                <a:solidFill>
                  <a:srgbClr val="003300"/>
                </a:solidFill>
              </a:rPr>
              <a:t>一般情况下，在动词原形后</a:t>
            </a:r>
            <a:r>
              <a:rPr lang="zh-CN" altLang="en-US" sz="3200" b="1" dirty="0">
                <a:solidFill>
                  <a:srgbClr val="3333FF"/>
                </a:solidFill>
              </a:rPr>
              <a:t>直接加</a:t>
            </a:r>
            <a:r>
              <a:rPr lang="en-US" sz="3200" b="1" dirty="0">
                <a:solidFill>
                  <a:srgbClr val="3333FF"/>
                </a:solidFill>
              </a:rPr>
              <a:t>-</a:t>
            </a:r>
            <a:r>
              <a:rPr lang="en-US" sz="3200" b="1" dirty="0" err="1">
                <a:solidFill>
                  <a:srgbClr val="3333FF"/>
                </a:solidFill>
              </a:rPr>
              <a:t>ed</a:t>
            </a:r>
            <a:r>
              <a:rPr lang="zh-CN" altLang="en-US" sz="3200" b="1" dirty="0">
                <a:solidFill>
                  <a:srgbClr val="003300"/>
                </a:solidFill>
              </a:rPr>
              <a:t>；</a:t>
            </a:r>
          </a:p>
          <a:p>
            <a:pPr eaLnBrk="1" hangingPunct="1">
              <a:spcBef>
                <a:spcPct val="15000"/>
              </a:spcBef>
            </a:pPr>
            <a:r>
              <a:rPr lang="en-US" sz="3200" b="1" dirty="0">
                <a:solidFill>
                  <a:srgbClr val="003300"/>
                </a:solidFill>
              </a:rPr>
              <a:t>2. </a:t>
            </a:r>
            <a:r>
              <a:rPr lang="zh-CN" altLang="en-US" sz="3200" b="1" dirty="0">
                <a:solidFill>
                  <a:srgbClr val="003300"/>
                </a:solidFill>
              </a:rPr>
              <a:t>以</a:t>
            </a:r>
            <a:r>
              <a:rPr lang="zh-CN" altLang="en-US" sz="3200" b="1" dirty="0">
                <a:solidFill>
                  <a:srgbClr val="3333FF"/>
                </a:solidFill>
              </a:rPr>
              <a:t>不发音的字母</a:t>
            </a:r>
            <a:r>
              <a:rPr lang="en-US" sz="3200" b="1" dirty="0">
                <a:solidFill>
                  <a:srgbClr val="3333FF"/>
                </a:solidFill>
              </a:rPr>
              <a:t>-e</a:t>
            </a:r>
            <a:r>
              <a:rPr lang="zh-CN" altLang="en-US" sz="3200" b="1" dirty="0">
                <a:solidFill>
                  <a:srgbClr val="3333FF"/>
                </a:solidFill>
              </a:rPr>
              <a:t>结尾</a:t>
            </a:r>
            <a:r>
              <a:rPr lang="zh-CN" altLang="en-US" sz="3200" b="1" dirty="0">
                <a:solidFill>
                  <a:srgbClr val="003300"/>
                </a:solidFill>
              </a:rPr>
              <a:t>的动词后</a:t>
            </a:r>
            <a:r>
              <a:rPr lang="zh-CN" altLang="en-US" sz="3200" b="1" dirty="0">
                <a:solidFill>
                  <a:srgbClr val="3333FF"/>
                </a:solidFill>
              </a:rPr>
              <a:t>加</a:t>
            </a:r>
            <a:r>
              <a:rPr lang="en-US" sz="3200" b="1" dirty="0">
                <a:solidFill>
                  <a:srgbClr val="3333FF"/>
                </a:solidFill>
              </a:rPr>
              <a:t>-d</a:t>
            </a:r>
            <a:r>
              <a:rPr lang="zh-CN" altLang="en-US" sz="3200" b="1" dirty="0">
                <a:solidFill>
                  <a:srgbClr val="003300"/>
                </a:solidFill>
              </a:rPr>
              <a:t>；</a:t>
            </a:r>
          </a:p>
          <a:p>
            <a:pPr eaLnBrk="1" hangingPunct="1">
              <a:spcBef>
                <a:spcPct val="15000"/>
              </a:spcBef>
            </a:pPr>
            <a:r>
              <a:rPr lang="en-US" sz="3200" b="1" dirty="0">
                <a:solidFill>
                  <a:srgbClr val="003300"/>
                </a:solidFill>
              </a:rPr>
              <a:t>3. </a:t>
            </a:r>
            <a:r>
              <a:rPr lang="zh-CN" altLang="en-US" sz="3200" b="1" dirty="0">
                <a:solidFill>
                  <a:srgbClr val="003300"/>
                </a:solidFill>
              </a:rPr>
              <a:t>以</a:t>
            </a:r>
            <a:r>
              <a:rPr lang="zh-CN" altLang="en-US" sz="3200" b="1" dirty="0">
                <a:solidFill>
                  <a:srgbClr val="3333FF"/>
                </a:solidFill>
              </a:rPr>
              <a:t>辅音字母加</a:t>
            </a:r>
            <a:r>
              <a:rPr lang="en-US" sz="3200" b="1" dirty="0">
                <a:solidFill>
                  <a:srgbClr val="3333FF"/>
                </a:solidFill>
              </a:rPr>
              <a:t>-y</a:t>
            </a:r>
            <a:r>
              <a:rPr lang="zh-CN" altLang="en-US" sz="3200" b="1" dirty="0">
                <a:solidFill>
                  <a:srgbClr val="3333FF"/>
                </a:solidFill>
              </a:rPr>
              <a:t>结尾</a:t>
            </a:r>
            <a:r>
              <a:rPr lang="zh-CN" altLang="en-US" sz="3200" b="1" dirty="0">
                <a:solidFill>
                  <a:srgbClr val="003300"/>
                </a:solidFill>
              </a:rPr>
              <a:t>的动词，变</a:t>
            </a:r>
            <a:r>
              <a:rPr lang="en-US" sz="3200" b="1" dirty="0">
                <a:solidFill>
                  <a:srgbClr val="3333FF"/>
                </a:solidFill>
              </a:rPr>
              <a:t>y</a:t>
            </a:r>
            <a:r>
              <a:rPr lang="zh-CN" altLang="en-US" sz="3200" b="1" dirty="0">
                <a:solidFill>
                  <a:srgbClr val="3333FF"/>
                </a:solidFill>
              </a:rPr>
              <a:t>为</a:t>
            </a:r>
            <a:r>
              <a:rPr lang="en-US" sz="3200" b="1" dirty="0" err="1">
                <a:solidFill>
                  <a:srgbClr val="3333FF"/>
                </a:solidFill>
              </a:rPr>
              <a:t>i</a:t>
            </a:r>
            <a:r>
              <a:rPr lang="zh-CN" altLang="en-US" sz="3200" b="1" dirty="0" smtClean="0">
                <a:solidFill>
                  <a:srgbClr val="3333FF"/>
                </a:solidFill>
              </a:rPr>
              <a:t>，再</a:t>
            </a:r>
            <a:r>
              <a:rPr lang="zh-CN" altLang="en-US" sz="3200" b="1" dirty="0">
                <a:solidFill>
                  <a:srgbClr val="3333FF"/>
                </a:solidFill>
              </a:rPr>
              <a:t>加</a:t>
            </a:r>
            <a:r>
              <a:rPr lang="en-US" sz="3200" b="1" dirty="0">
                <a:solidFill>
                  <a:srgbClr val="3333FF"/>
                </a:solidFill>
              </a:rPr>
              <a:t>-</a:t>
            </a:r>
            <a:r>
              <a:rPr lang="en-US" sz="3200" b="1" dirty="0" err="1">
                <a:solidFill>
                  <a:srgbClr val="3333FF"/>
                </a:solidFill>
              </a:rPr>
              <a:t>ed</a:t>
            </a:r>
            <a:r>
              <a:rPr lang="en-US" sz="3200" b="1" dirty="0">
                <a:solidFill>
                  <a:srgbClr val="003300"/>
                </a:solidFill>
              </a:rPr>
              <a:t>;</a:t>
            </a:r>
            <a:endParaRPr lang="zh-CN" altLang="en-US" sz="3200" b="1" dirty="0">
              <a:solidFill>
                <a:srgbClr val="003300"/>
              </a:solidFill>
            </a:endParaRPr>
          </a:p>
          <a:p>
            <a:pPr eaLnBrk="1" hangingPunct="1">
              <a:spcBef>
                <a:spcPct val="15000"/>
              </a:spcBef>
            </a:pPr>
            <a:r>
              <a:rPr lang="en-US" sz="3200" b="1" dirty="0">
                <a:solidFill>
                  <a:srgbClr val="003300"/>
                </a:solidFill>
              </a:rPr>
              <a:t>4. </a:t>
            </a:r>
            <a:r>
              <a:rPr lang="zh-CN" altLang="en-US" sz="3200" b="1" dirty="0">
                <a:solidFill>
                  <a:srgbClr val="003300"/>
                </a:solidFill>
              </a:rPr>
              <a:t>以</a:t>
            </a:r>
            <a:r>
              <a:rPr lang="zh-CN" altLang="en-US" sz="3200" b="1" dirty="0">
                <a:solidFill>
                  <a:srgbClr val="3333FF"/>
                </a:solidFill>
              </a:rPr>
              <a:t>一个辅音字母结尾的重读闭音节</a:t>
            </a:r>
            <a:r>
              <a:rPr lang="zh-CN" altLang="en-US" sz="3200" b="1" dirty="0" smtClean="0">
                <a:solidFill>
                  <a:srgbClr val="003300"/>
                </a:solidFill>
              </a:rPr>
              <a:t>动词</a:t>
            </a:r>
            <a:r>
              <a:rPr lang="zh-CN" altLang="en-US" sz="3200" b="1" dirty="0">
                <a:solidFill>
                  <a:srgbClr val="003300"/>
                </a:solidFill>
              </a:rPr>
              <a:t>，先</a:t>
            </a:r>
            <a:r>
              <a:rPr lang="zh-CN" altLang="en-US" sz="3200" b="1" dirty="0">
                <a:solidFill>
                  <a:srgbClr val="3333FF"/>
                </a:solidFill>
              </a:rPr>
              <a:t>双写该辅音字母，再加</a:t>
            </a:r>
            <a:r>
              <a:rPr lang="en-US" sz="3200" b="1" dirty="0">
                <a:solidFill>
                  <a:srgbClr val="3333FF"/>
                </a:solidFill>
              </a:rPr>
              <a:t>-</a:t>
            </a:r>
            <a:r>
              <a:rPr lang="en-US" sz="3200" b="1" dirty="0" err="1">
                <a:solidFill>
                  <a:srgbClr val="3333FF"/>
                </a:solidFill>
              </a:rPr>
              <a:t>ed</a:t>
            </a:r>
            <a:r>
              <a:rPr lang="zh-CN" altLang="en-US" sz="3200" b="1" dirty="0">
                <a:solidFill>
                  <a:srgbClr val="003300"/>
                </a:solidFill>
              </a:rPr>
              <a:t>。</a:t>
            </a:r>
          </a:p>
        </p:txBody>
      </p:sp>
      <p:sp>
        <p:nvSpPr>
          <p:cNvPr id="32771" name="WordArt 5"/>
          <p:cNvSpPr>
            <a:spLocks noChangeArrowheads="1" noChangeShapeType="1" noTextEdit="1"/>
          </p:cNvSpPr>
          <p:nvPr/>
        </p:nvSpPr>
        <p:spPr bwMode="auto">
          <a:xfrm>
            <a:off x="2843213" y="427038"/>
            <a:ext cx="2808907" cy="985837"/>
          </a:xfrm>
          <a:prstGeom prst="rect">
            <a:avLst/>
          </a:prstGeom>
        </p:spPr>
        <p:txBody>
          <a:bodyPr wrap="none" fromWordArt="1">
            <a:prstTxWarp prst="textCanUp">
              <a:avLst>
                <a:gd name="adj" fmla="val 85713"/>
              </a:avLst>
            </a:prstTxWarp>
          </a:bodyPr>
          <a:lstStyle/>
          <a:p>
            <a:pPr algn="ctr"/>
            <a:r>
              <a:rPr lang="en-US" altLang="zh-CN" sz="4800" b="1" kern="10" spc="-480" dirty="0">
                <a:ln w="12700" cmpd="sng">
                  <a:solidFill>
                    <a:srgbClr val="000099"/>
                  </a:solidFill>
                  <a:round/>
                </a:ln>
                <a:solidFill>
                  <a:srgbClr val="33CCFF"/>
                </a:solidFill>
                <a:effectLst>
                  <a:outerShdw dist="125724" dir="18900000" algn="ctr" rotWithShape="0">
                    <a:srgbClr val="000099"/>
                  </a:outerShdw>
                </a:effectLst>
                <a:latin typeface="Comic Sans MS" panose="030F0702030302020204"/>
              </a:rPr>
              <a:t>Summary</a:t>
            </a:r>
            <a:endParaRPr lang="zh-CN" altLang="en-US" sz="4800" b="1" kern="10" spc="-480" dirty="0">
              <a:ln w="12700" cmpd="sng">
                <a:solidFill>
                  <a:srgbClr val="000099"/>
                </a:solidFill>
                <a:round/>
              </a:ln>
              <a:solidFill>
                <a:srgbClr val="33CCFF"/>
              </a:solidFill>
              <a:effectLst>
                <a:outerShdw dist="125724" dir="18900000" algn="ctr" rotWithShape="0">
                  <a:srgbClr val="000099"/>
                </a:outerShdw>
              </a:effectLst>
              <a:latin typeface="Comic Sans MS" panose="030F0702030302020204"/>
            </a:endParaRPr>
          </a:p>
        </p:txBody>
      </p:sp>
    </p:spTree>
  </p:cSld>
  <p:clrMapOvr>
    <a:masterClrMapping/>
  </p:clrMapOvr>
  <p:transition>
    <p:zoom dir="in"/>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4"/>
          <p:cNvSpPr txBox="1">
            <a:spLocks noChangeArrowheads="1"/>
          </p:cNvSpPr>
          <p:nvPr/>
        </p:nvSpPr>
        <p:spPr bwMode="auto">
          <a:xfrm>
            <a:off x="395288" y="692150"/>
            <a:ext cx="8424862"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r>
              <a:rPr lang="zh-CN" altLang="en-US" b="1" dirty="0">
                <a:solidFill>
                  <a:srgbClr val="FF0066"/>
                </a:solidFill>
              </a:rPr>
              <a:t>二、句式变化：</a:t>
            </a:r>
          </a:p>
          <a:p>
            <a:pPr eaLnBrk="1" hangingPunct="1"/>
            <a:r>
              <a:rPr lang="zh-CN" altLang="en-US" b="1" dirty="0">
                <a:solidFill>
                  <a:srgbClr val="3333FF"/>
                </a:solidFill>
              </a:rPr>
              <a:t>肯定句式：</a:t>
            </a:r>
          </a:p>
          <a:p>
            <a:pPr eaLnBrk="1" hangingPunct="1"/>
            <a:r>
              <a:rPr lang="zh-CN" altLang="en-US" b="1" dirty="0">
                <a:solidFill>
                  <a:srgbClr val="003300"/>
                </a:solidFill>
              </a:rPr>
              <a:t>主语</a:t>
            </a:r>
            <a:r>
              <a:rPr lang="en-US" b="1" dirty="0">
                <a:solidFill>
                  <a:srgbClr val="003300"/>
                </a:solidFill>
              </a:rPr>
              <a:t>+</a:t>
            </a:r>
            <a:r>
              <a:rPr lang="zh-CN" altLang="en-US" b="1" dirty="0">
                <a:solidFill>
                  <a:srgbClr val="003300"/>
                </a:solidFill>
              </a:rPr>
              <a:t>行为动词的过去式</a:t>
            </a:r>
            <a:r>
              <a:rPr lang="en-US" b="1" dirty="0">
                <a:solidFill>
                  <a:srgbClr val="003300"/>
                </a:solidFill>
              </a:rPr>
              <a:t>+</a:t>
            </a:r>
            <a:r>
              <a:rPr lang="zh-CN" altLang="en-US" b="1" dirty="0">
                <a:solidFill>
                  <a:srgbClr val="003300"/>
                </a:solidFill>
              </a:rPr>
              <a:t>其他</a:t>
            </a:r>
          </a:p>
          <a:p>
            <a:pPr eaLnBrk="1" hangingPunct="1"/>
            <a:r>
              <a:rPr lang="zh-CN" altLang="en-US" b="1" dirty="0">
                <a:solidFill>
                  <a:srgbClr val="3333FF"/>
                </a:solidFill>
              </a:rPr>
              <a:t>否定句式：</a:t>
            </a:r>
          </a:p>
          <a:p>
            <a:pPr eaLnBrk="1" hangingPunct="1"/>
            <a:r>
              <a:rPr lang="zh-CN" altLang="en-US" b="1" dirty="0">
                <a:solidFill>
                  <a:srgbClr val="003300"/>
                </a:solidFill>
              </a:rPr>
              <a:t>主语</a:t>
            </a:r>
            <a:r>
              <a:rPr lang="en-US" b="1" dirty="0">
                <a:solidFill>
                  <a:srgbClr val="003300"/>
                </a:solidFill>
              </a:rPr>
              <a:t>+did not (didn’t)+</a:t>
            </a:r>
            <a:r>
              <a:rPr lang="zh-CN" altLang="en-US" b="1" dirty="0">
                <a:solidFill>
                  <a:srgbClr val="003300"/>
                </a:solidFill>
              </a:rPr>
              <a:t>动词原形</a:t>
            </a:r>
            <a:r>
              <a:rPr lang="en-US" b="1" dirty="0">
                <a:solidFill>
                  <a:srgbClr val="003300"/>
                </a:solidFill>
              </a:rPr>
              <a:t>+</a:t>
            </a:r>
            <a:r>
              <a:rPr lang="zh-CN" altLang="en-US" b="1" dirty="0">
                <a:solidFill>
                  <a:srgbClr val="003300"/>
                </a:solidFill>
              </a:rPr>
              <a:t>其他</a:t>
            </a:r>
          </a:p>
          <a:p>
            <a:pPr eaLnBrk="1" hangingPunct="1"/>
            <a:r>
              <a:rPr lang="zh-CN" altLang="en-US" b="1" dirty="0">
                <a:solidFill>
                  <a:srgbClr val="3333FF"/>
                </a:solidFill>
              </a:rPr>
              <a:t>一般疑问句式：</a:t>
            </a:r>
          </a:p>
          <a:p>
            <a:pPr eaLnBrk="1" hangingPunct="1"/>
            <a:r>
              <a:rPr lang="en-US" b="1" dirty="0">
                <a:solidFill>
                  <a:srgbClr val="003300"/>
                </a:solidFill>
              </a:rPr>
              <a:t>Did+</a:t>
            </a:r>
            <a:r>
              <a:rPr lang="zh-CN" altLang="en-US" b="1" dirty="0">
                <a:solidFill>
                  <a:srgbClr val="003300"/>
                </a:solidFill>
              </a:rPr>
              <a:t>主语</a:t>
            </a:r>
            <a:r>
              <a:rPr lang="en-US" b="1" dirty="0">
                <a:solidFill>
                  <a:srgbClr val="003300"/>
                </a:solidFill>
              </a:rPr>
              <a:t>+</a:t>
            </a:r>
            <a:r>
              <a:rPr lang="zh-CN" altLang="en-US" b="1" dirty="0">
                <a:solidFill>
                  <a:srgbClr val="003300"/>
                </a:solidFill>
              </a:rPr>
              <a:t>动词原形</a:t>
            </a:r>
            <a:r>
              <a:rPr lang="en-US" b="1" dirty="0">
                <a:solidFill>
                  <a:srgbClr val="003300"/>
                </a:solidFill>
              </a:rPr>
              <a:t>+</a:t>
            </a:r>
            <a:r>
              <a:rPr lang="zh-CN" altLang="en-US" b="1" dirty="0">
                <a:solidFill>
                  <a:srgbClr val="003300"/>
                </a:solidFill>
              </a:rPr>
              <a:t>其他</a:t>
            </a:r>
            <a:r>
              <a:rPr lang="en-US" b="1" dirty="0">
                <a:solidFill>
                  <a:srgbClr val="003300"/>
                </a:solidFill>
              </a:rPr>
              <a:t>? </a:t>
            </a:r>
          </a:p>
          <a:p>
            <a:pPr eaLnBrk="1" hangingPunct="1"/>
            <a:r>
              <a:rPr lang="zh-CN" altLang="en-US" b="1" dirty="0">
                <a:solidFill>
                  <a:srgbClr val="FF6600"/>
                </a:solidFill>
              </a:rPr>
              <a:t>肯定回答：</a:t>
            </a:r>
            <a:r>
              <a:rPr lang="en-US" b="1" dirty="0">
                <a:solidFill>
                  <a:srgbClr val="003300"/>
                </a:solidFill>
              </a:rPr>
              <a:t>Yes, </a:t>
            </a:r>
            <a:r>
              <a:rPr lang="zh-CN" altLang="en-US" b="1" dirty="0">
                <a:solidFill>
                  <a:srgbClr val="003300"/>
                </a:solidFill>
              </a:rPr>
              <a:t>主语</a:t>
            </a:r>
            <a:r>
              <a:rPr lang="en-US" b="1" dirty="0">
                <a:solidFill>
                  <a:srgbClr val="003300"/>
                </a:solidFill>
              </a:rPr>
              <a:t>+did. </a:t>
            </a:r>
          </a:p>
          <a:p>
            <a:pPr eaLnBrk="1" hangingPunct="1"/>
            <a:r>
              <a:rPr lang="zh-CN" altLang="en-US" b="1" dirty="0">
                <a:solidFill>
                  <a:srgbClr val="FF6600"/>
                </a:solidFill>
              </a:rPr>
              <a:t>否定回答：</a:t>
            </a:r>
            <a:r>
              <a:rPr lang="en-US" b="1" dirty="0">
                <a:solidFill>
                  <a:srgbClr val="003300"/>
                </a:solidFill>
              </a:rPr>
              <a:t>No, </a:t>
            </a:r>
            <a:r>
              <a:rPr lang="zh-CN" altLang="en-US" b="1" dirty="0">
                <a:solidFill>
                  <a:srgbClr val="003300"/>
                </a:solidFill>
              </a:rPr>
              <a:t>主语</a:t>
            </a:r>
            <a:r>
              <a:rPr lang="en-US" b="1" dirty="0">
                <a:solidFill>
                  <a:srgbClr val="003300"/>
                </a:solidFill>
              </a:rPr>
              <a:t>+didn’t.</a:t>
            </a:r>
            <a:endParaRPr lang="zh-CN" altLang="en-US" b="1" dirty="0">
              <a:solidFill>
                <a:srgbClr val="003300"/>
              </a:solidFill>
            </a:endParaRPr>
          </a:p>
        </p:txBody>
      </p:sp>
    </p:spTree>
  </p:cSld>
  <p:clrMapOvr>
    <a:masterClrMapping/>
  </p:clrMapOvr>
  <p:transition>
    <p:zoom dir="in"/>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8" name="Group 4"/>
          <p:cNvGrpSpPr/>
          <p:nvPr/>
        </p:nvGrpSpPr>
        <p:grpSpPr bwMode="auto">
          <a:xfrm>
            <a:off x="2627313" y="188913"/>
            <a:ext cx="2671762" cy="1008062"/>
            <a:chOff x="0" y="0"/>
            <a:chExt cx="1683" cy="635"/>
          </a:xfrm>
        </p:grpSpPr>
        <p:sp>
          <p:nvSpPr>
            <p:cNvPr id="34819" name="Oval 5"/>
            <p:cNvSpPr>
              <a:spLocks noChangeArrowheads="1"/>
            </p:cNvSpPr>
            <p:nvPr/>
          </p:nvSpPr>
          <p:spPr bwMode="auto">
            <a:xfrm>
              <a:off x="96" y="0"/>
              <a:ext cx="1542" cy="635"/>
            </a:xfrm>
            <a:prstGeom prst="ellipse">
              <a:avLst/>
            </a:prstGeom>
            <a:solidFill>
              <a:srgbClr val="0099FF">
                <a:alpha val="50999"/>
              </a:srgbClr>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34820" name="Rectangle 6"/>
            <p:cNvSpPr>
              <a:spLocks noChangeArrowheads="1"/>
            </p:cNvSpPr>
            <p:nvPr/>
          </p:nvSpPr>
          <p:spPr bwMode="auto">
            <a:xfrm>
              <a:off x="0" y="1"/>
              <a:ext cx="1683" cy="586"/>
            </a:xfrm>
            <a:prstGeom prst="rect">
              <a:avLst/>
            </a:prstGeom>
            <a:noFill/>
            <a:ln>
              <a:noFill/>
            </a:ln>
            <a:effectLst>
              <a:outerShdw dist="17961" dir="2700000" algn="ctr" rotWithShape="0">
                <a:schemeClr val="bg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5500" b="1" dirty="0">
                  <a:solidFill>
                    <a:srgbClr val="FF0000"/>
                  </a:solidFill>
                </a:rPr>
                <a:t>QUIZ</a:t>
              </a:r>
            </a:p>
          </p:txBody>
        </p:sp>
      </p:grpSp>
      <p:sp>
        <p:nvSpPr>
          <p:cNvPr id="34824" name="Rectangle 14"/>
          <p:cNvSpPr>
            <a:spLocks noChangeArrowheads="1"/>
          </p:cNvSpPr>
          <p:nvPr/>
        </p:nvSpPr>
        <p:spPr bwMode="auto">
          <a:xfrm>
            <a:off x="250825" y="1557338"/>
            <a:ext cx="8642350"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r>
              <a:rPr lang="en-US" b="1" dirty="0">
                <a:solidFill>
                  <a:srgbClr val="000000"/>
                </a:solidFill>
              </a:rPr>
              <a:t>1. I _______ (walk) to school yesterday.</a:t>
            </a:r>
          </a:p>
          <a:p>
            <a:pPr eaLnBrk="0" hangingPunct="0"/>
            <a:r>
              <a:rPr lang="en-US" b="1" dirty="0">
                <a:solidFill>
                  <a:srgbClr val="000000"/>
                </a:solidFill>
              </a:rPr>
              <a:t>2. Lily _______ (enter) the house and saw </a:t>
            </a:r>
          </a:p>
          <a:p>
            <a:pPr eaLnBrk="0" hangingPunct="0"/>
            <a:r>
              <a:rPr lang="en-US" b="1" dirty="0">
                <a:solidFill>
                  <a:srgbClr val="000000"/>
                </a:solidFill>
              </a:rPr>
              <a:t>    four girls. </a:t>
            </a:r>
          </a:p>
          <a:p>
            <a:pPr eaLnBrk="0" hangingPunct="0"/>
            <a:r>
              <a:rPr lang="en-US" b="1" dirty="0">
                <a:solidFill>
                  <a:srgbClr val="000000"/>
                </a:solidFill>
              </a:rPr>
              <a:t>3. I _______ (decide) to see a movie this </a:t>
            </a:r>
          </a:p>
          <a:p>
            <a:pPr eaLnBrk="0" hangingPunct="0"/>
            <a:r>
              <a:rPr lang="en-US" b="1" dirty="0">
                <a:solidFill>
                  <a:srgbClr val="000000"/>
                </a:solidFill>
              </a:rPr>
              <a:t>    Saturday.</a:t>
            </a:r>
          </a:p>
          <a:p>
            <a:pPr eaLnBrk="0" hangingPunct="0"/>
            <a:r>
              <a:rPr lang="en-US" b="1" dirty="0">
                <a:solidFill>
                  <a:srgbClr val="000000"/>
                </a:solidFill>
              </a:rPr>
              <a:t>4. David’s grandfather ____ (die) three </a:t>
            </a:r>
          </a:p>
          <a:p>
            <a:pPr eaLnBrk="0" hangingPunct="0"/>
            <a:r>
              <a:rPr lang="en-US" b="1" dirty="0">
                <a:solidFill>
                  <a:srgbClr val="000000"/>
                </a:solidFill>
              </a:rPr>
              <a:t>    years ago. </a:t>
            </a:r>
          </a:p>
          <a:p>
            <a:pPr eaLnBrk="0" hangingPunct="0"/>
            <a:r>
              <a:rPr lang="en-US" b="1" dirty="0">
                <a:solidFill>
                  <a:srgbClr val="000000"/>
                </a:solidFill>
              </a:rPr>
              <a:t>5. My friend Helen _______ (arrive) in </a:t>
            </a:r>
          </a:p>
          <a:p>
            <a:pPr eaLnBrk="0" hangingPunct="0"/>
            <a:r>
              <a:rPr lang="en-US" b="1" dirty="0">
                <a:solidFill>
                  <a:srgbClr val="000000"/>
                </a:solidFill>
              </a:rPr>
              <a:t>    Beijing last month.</a:t>
            </a:r>
          </a:p>
        </p:txBody>
      </p:sp>
      <p:sp>
        <p:nvSpPr>
          <p:cNvPr id="34825" name="Text Box 15"/>
          <p:cNvSpPr txBox="1">
            <a:spLocks noChangeArrowheads="1"/>
          </p:cNvSpPr>
          <p:nvPr/>
        </p:nvSpPr>
        <p:spPr bwMode="auto">
          <a:xfrm>
            <a:off x="323850" y="987425"/>
            <a:ext cx="399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r>
              <a:rPr lang="en-US" b="1" dirty="0">
                <a:solidFill>
                  <a:srgbClr val="6600CC"/>
                </a:solidFill>
              </a:rPr>
              <a:t>I. Fill in the blanks.</a:t>
            </a:r>
          </a:p>
        </p:txBody>
      </p:sp>
      <p:sp>
        <p:nvSpPr>
          <p:cNvPr id="34826" name="Rectangle 16"/>
          <p:cNvSpPr>
            <a:spLocks noChangeArrowheads="1"/>
          </p:cNvSpPr>
          <p:nvPr/>
        </p:nvSpPr>
        <p:spPr bwMode="auto">
          <a:xfrm>
            <a:off x="1042988" y="1557338"/>
            <a:ext cx="1581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solidFill>
                  <a:srgbClr val="FF3300"/>
                </a:solidFill>
              </a:rPr>
              <a:t>walked</a:t>
            </a:r>
            <a:endParaRPr lang="zh-CN" altLang="en-US" b="1">
              <a:solidFill>
                <a:srgbClr val="FF3300"/>
              </a:solidFill>
            </a:endParaRPr>
          </a:p>
        </p:txBody>
      </p:sp>
      <p:sp>
        <p:nvSpPr>
          <p:cNvPr id="34827" name="Rectangle 17"/>
          <p:cNvSpPr>
            <a:spLocks noChangeArrowheads="1"/>
          </p:cNvSpPr>
          <p:nvPr/>
        </p:nvSpPr>
        <p:spPr bwMode="auto">
          <a:xfrm>
            <a:off x="1619250" y="2066925"/>
            <a:ext cx="1657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solidFill>
                  <a:srgbClr val="FF3300"/>
                </a:solidFill>
              </a:rPr>
              <a:t>entered</a:t>
            </a:r>
            <a:endParaRPr lang="zh-CN" altLang="en-US" b="1">
              <a:solidFill>
                <a:srgbClr val="FF3300"/>
              </a:solidFill>
            </a:endParaRPr>
          </a:p>
        </p:txBody>
      </p:sp>
      <p:sp>
        <p:nvSpPr>
          <p:cNvPr id="34828" name="Rectangle 18"/>
          <p:cNvSpPr>
            <a:spLocks noChangeArrowheads="1"/>
          </p:cNvSpPr>
          <p:nvPr/>
        </p:nvSpPr>
        <p:spPr bwMode="auto">
          <a:xfrm>
            <a:off x="1042988" y="3219450"/>
            <a:ext cx="1682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solidFill>
                  <a:srgbClr val="FF3300"/>
                </a:solidFill>
              </a:rPr>
              <a:t>decided</a:t>
            </a:r>
            <a:endParaRPr lang="zh-CN" altLang="en-US" b="1">
              <a:solidFill>
                <a:srgbClr val="FF3300"/>
              </a:solidFill>
            </a:endParaRPr>
          </a:p>
        </p:txBody>
      </p:sp>
      <p:sp>
        <p:nvSpPr>
          <p:cNvPr id="34829" name="Rectangle 19"/>
          <p:cNvSpPr>
            <a:spLocks noChangeArrowheads="1"/>
          </p:cNvSpPr>
          <p:nvPr/>
        </p:nvSpPr>
        <p:spPr bwMode="auto">
          <a:xfrm>
            <a:off x="4787900" y="4300538"/>
            <a:ext cx="1022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solidFill>
                  <a:srgbClr val="FF3300"/>
                </a:solidFill>
              </a:rPr>
              <a:t>died</a:t>
            </a:r>
            <a:endParaRPr lang="zh-CN" altLang="en-US" b="1">
              <a:solidFill>
                <a:srgbClr val="FF3300"/>
              </a:solidFill>
            </a:endParaRPr>
          </a:p>
        </p:txBody>
      </p:sp>
      <p:sp>
        <p:nvSpPr>
          <p:cNvPr id="34830" name="Rectangle 20"/>
          <p:cNvSpPr>
            <a:spLocks noChangeArrowheads="1"/>
          </p:cNvSpPr>
          <p:nvPr/>
        </p:nvSpPr>
        <p:spPr bwMode="auto">
          <a:xfrm>
            <a:off x="4092575" y="5373688"/>
            <a:ext cx="1631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solidFill>
                  <a:srgbClr val="FF3300"/>
                </a:solidFill>
              </a:rPr>
              <a:t>arrived</a:t>
            </a:r>
            <a:endParaRPr lang="zh-CN" altLang="en-US" b="1">
              <a:solidFill>
                <a:srgbClr val="FF33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4826"/>
                                        </p:tgtEl>
                                        <p:attrNameLst>
                                          <p:attrName>style.visibility</p:attrName>
                                        </p:attrNameLst>
                                      </p:cBhvr>
                                      <p:to>
                                        <p:strVal val="visible"/>
                                      </p:to>
                                    </p:set>
                                    <p:anim calcmode="lin" valueType="num">
                                      <p:cBhvr>
                                        <p:cTn id="7" dur="500" decel="50000" fill="hold">
                                          <p:stCondLst>
                                            <p:cond delay="0"/>
                                          </p:stCondLst>
                                        </p:cTn>
                                        <p:tgtEl>
                                          <p:spTgt spid="3482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482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4826"/>
                                        </p:tgtEl>
                                        <p:attrNameLst>
                                          <p:attrName>ppt_w</p:attrName>
                                        </p:attrNameLst>
                                      </p:cBhvr>
                                      <p:tavLst>
                                        <p:tav tm="0">
                                          <p:val>
                                            <p:strVal val="#ppt_w*.05"/>
                                          </p:val>
                                        </p:tav>
                                        <p:tav tm="100000">
                                          <p:val>
                                            <p:strVal val="#ppt_w"/>
                                          </p:val>
                                        </p:tav>
                                      </p:tavLst>
                                    </p:anim>
                                    <p:anim calcmode="lin" valueType="num">
                                      <p:cBhvr>
                                        <p:cTn id="10" dur="1000" fill="hold"/>
                                        <p:tgtEl>
                                          <p:spTgt spid="3482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482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482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482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4826"/>
                                        </p:tgtEl>
                                      </p:cBhvr>
                                    </p:animEffect>
                                  </p:childTnLst>
                                </p:cTn>
                              </p:par>
                            </p:childTnLst>
                          </p:cTn>
                        </p:par>
                      </p:childTnLst>
                    </p:cTn>
                  </p:par>
                  <p:par>
                    <p:cTn id="15" fill="hold">
                      <p:stCondLst>
                        <p:cond delay="indefinite"/>
                      </p:stCondLst>
                      <p:childTnLst>
                        <p:par>
                          <p:cTn id="16" fill="hold">
                            <p:stCondLst>
                              <p:cond delay="0"/>
                            </p:stCondLst>
                            <p:childTnLst>
                              <p:par>
                                <p:cTn id="17" presetID="54" presetClass="entr" presetSubtype="0" accel="100000" fill="hold" grpId="0" nodeType="clickEffect">
                                  <p:stCondLst>
                                    <p:cond delay="0"/>
                                  </p:stCondLst>
                                  <p:childTnLst>
                                    <p:set>
                                      <p:cBhvr>
                                        <p:cTn id="18" dur="1" fill="hold">
                                          <p:stCondLst>
                                            <p:cond delay="0"/>
                                          </p:stCondLst>
                                        </p:cTn>
                                        <p:tgtEl>
                                          <p:spTgt spid="34827"/>
                                        </p:tgtEl>
                                        <p:attrNameLst>
                                          <p:attrName>style.visibility</p:attrName>
                                        </p:attrNameLst>
                                      </p:cBhvr>
                                      <p:to>
                                        <p:strVal val="visible"/>
                                      </p:to>
                                    </p:set>
                                    <p:anim calcmode="lin" valueType="num">
                                      <p:cBhvr>
                                        <p:cTn id="19" dur="500" fill="hold"/>
                                        <p:tgtEl>
                                          <p:spTgt spid="34827"/>
                                        </p:tgtEl>
                                        <p:attrNameLst>
                                          <p:attrName>ppt_w</p:attrName>
                                        </p:attrNameLst>
                                      </p:cBhvr>
                                      <p:tavLst>
                                        <p:tav tm="0">
                                          <p:val>
                                            <p:strVal val="#ppt_w*0.05"/>
                                          </p:val>
                                        </p:tav>
                                        <p:tav tm="100000">
                                          <p:val>
                                            <p:strVal val="#ppt_w"/>
                                          </p:val>
                                        </p:tav>
                                      </p:tavLst>
                                    </p:anim>
                                    <p:anim calcmode="lin" valueType="num">
                                      <p:cBhvr>
                                        <p:cTn id="20" dur="500" fill="hold"/>
                                        <p:tgtEl>
                                          <p:spTgt spid="34827"/>
                                        </p:tgtEl>
                                        <p:attrNameLst>
                                          <p:attrName>ppt_h</p:attrName>
                                        </p:attrNameLst>
                                      </p:cBhvr>
                                      <p:tavLst>
                                        <p:tav tm="0">
                                          <p:val>
                                            <p:strVal val="#ppt_h"/>
                                          </p:val>
                                        </p:tav>
                                        <p:tav tm="100000">
                                          <p:val>
                                            <p:strVal val="#ppt_h"/>
                                          </p:val>
                                        </p:tav>
                                      </p:tavLst>
                                    </p:anim>
                                    <p:anim calcmode="lin" valueType="num">
                                      <p:cBhvr>
                                        <p:cTn id="21" dur="500" fill="hold"/>
                                        <p:tgtEl>
                                          <p:spTgt spid="34827"/>
                                        </p:tgtEl>
                                        <p:attrNameLst>
                                          <p:attrName>ppt_x</p:attrName>
                                        </p:attrNameLst>
                                      </p:cBhvr>
                                      <p:tavLst>
                                        <p:tav tm="0">
                                          <p:val>
                                            <p:strVal val="#ppt_x-.2"/>
                                          </p:val>
                                        </p:tav>
                                        <p:tav tm="100000">
                                          <p:val>
                                            <p:strVal val="#ppt_x"/>
                                          </p:val>
                                        </p:tav>
                                      </p:tavLst>
                                    </p:anim>
                                    <p:anim calcmode="lin" valueType="num">
                                      <p:cBhvr>
                                        <p:cTn id="22" dur="500" fill="hold"/>
                                        <p:tgtEl>
                                          <p:spTgt spid="34827"/>
                                        </p:tgtEl>
                                        <p:attrNameLst>
                                          <p:attrName>ppt_y</p:attrName>
                                        </p:attrNameLst>
                                      </p:cBhvr>
                                      <p:tavLst>
                                        <p:tav tm="0">
                                          <p:val>
                                            <p:strVal val="#ppt_y"/>
                                          </p:val>
                                        </p:tav>
                                        <p:tav tm="100000">
                                          <p:val>
                                            <p:strVal val="#ppt_y"/>
                                          </p:val>
                                        </p:tav>
                                      </p:tavLst>
                                    </p:anim>
                                    <p:animEffect transition="in" filter="fade">
                                      <p:cBhvr>
                                        <p:cTn id="23" dur="500"/>
                                        <p:tgtEl>
                                          <p:spTgt spid="34827"/>
                                        </p:tgtEl>
                                      </p:cBhvr>
                                    </p:animEffect>
                                  </p:childTnLst>
                                </p:cTn>
                              </p:par>
                            </p:childTnLst>
                          </p:cTn>
                        </p:par>
                      </p:childTnLst>
                    </p:cTn>
                  </p:par>
                  <p:par>
                    <p:cTn id="24" fill="hold">
                      <p:stCondLst>
                        <p:cond delay="indefinite"/>
                      </p:stCondLst>
                      <p:childTnLst>
                        <p:par>
                          <p:cTn id="25" fill="hold">
                            <p:stCondLst>
                              <p:cond delay="0"/>
                            </p:stCondLst>
                            <p:childTnLst>
                              <p:par>
                                <p:cTn id="26" presetID="25" presetClass="entr" presetSubtype="0" fill="hold" nodeType="clickEffect">
                                  <p:stCondLst>
                                    <p:cond delay="0"/>
                                  </p:stCondLst>
                                  <p:childTnLst>
                                    <p:set>
                                      <p:cBhvr>
                                        <p:cTn id="27" dur="1" fill="hold">
                                          <p:stCondLst>
                                            <p:cond delay="0"/>
                                          </p:stCondLst>
                                        </p:cTn>
                                        <p:tgtEl>
                                          <p:spTgt spid="34828">
                                            <p:txEl>
                                              <p:pRg st="0" end="0"/>
                                            </p:txEl>
                                          </p:spTgt>
                                        </p:tgtEl>
                                        <p:attrNameLst>
                                          <p:attrName>style.visibility</p:attrName>
                                        </p:attrNameLst>
                                      </p:cBhvr>
                                      <p:to>
                                        <p:strVal val="visible"/>
                                      </p:to>
                                    </p:set>
                                    <p:anim calcmode="lin" valueType="num">
                                      <p:cBhvr>
                                        <p:cTn id="28" dur="500" decel="50000" fill="hold">
                                          <p:stCondLst>
                                            <p:cond delay="0"/>
                                          </p:stCondLst>
                                        </p:cTn>
                                        <p:tgtEl>
                                          <p:spTgt spid="34828">
                                            <p:txEl>
                                              <p:pRg st="0" end="0"/>
                                            </p:txEl>
                                          </p:spTgt>
                                        </p:tgtEl>
                                        <p:attrNameLst>
                                          <p:attrName>style.rotation</p:attrName>
                                        </p:attrNameLst>
                                      </p:cBhvr>
                                      <p:tavLst>
                                        <p:tav tm="0">
                                          <p:val>
                                            <p:fltVal val="-90"/>
                                          </p:val>
                                        </p:tav>
                                        <p:tav tm="100000">
                                          <p:val>
                                            <p:fltVal val="0"/>
                                          </p:val>
                                        </p:tav>
                                      </p:tavLst>
                                    </p:anim>
                                    <p:anim calcmode="lin" valueType="num">
                                      <p:cBhvr>
                                        <p:cTn id="29" dur="500" decel="50000" fill="hold">
                                          <p:stCondLst>
                                            <p:cond delay="0"/>
                                          </p:stCondLst>
                                        </p:cTn>
                                        <p:tgtEl>
                                          <p:spTgt spid="34828">
                                            <p:txEl>
                                              <p:pRg st="0" end="0"/>
                                            </p:txEl>
                                          </p:spTgt>
                                        </p:tgtEl>
                                        <p:attrNameLst>
                                          <p:attrName>ppt_w</p:attrName>
                                        </p:attrNameLst>
                                      </p:cBhvr>
                                      <p:tavLst>
                                        <p:tav tm="0">
                                          <p:val>
                                            <p:strVal val="#ppt_w"/>
                                          </p:val>
                                        </p:tav>
                                        <p:tav tm="100000">
                                          <p:val>
                                            <p:strVal val="#ppt_w*.05"/>
                                          </p:val>
                                        </p:tav>
                                      </p:tavLst>
                                    </p:anim>
                                    <p:anim calcmode="lin" valueType="num">
                                      <p:cBhvr>
                                        <p:cTn id="30" dur="500" accel="50000" fill="hold">
                                          <p:stCondLst>
                                            <p:cond delay="500"/>
                                          </p:stCondLst>
                                        </p:cTn>
                                        <p:tgtEl>
                                          <p:spTgt spid="34828">
                                            <p:txEl>
                                              <p:pRg st="0" end="0"/>
                                            </p:txEl>
                                          </p:spTgt>
                                        </p:tgtEl>
                                        <p:attrNameLst>
                                          <p:attrName>ppt_w</p:attrName>
                                        </p:attrNameLst>
                                      </p:cBhvr>
                                      <p:tavLst>
                                        <p:tav tm="0">
                                          <p:val>
                                            <p:strVal val="#ppt_w*.05"/>
                                          </p:val>
                                        </p:tav>
                                        <p:tav tm="100000">
                                          <p:val>
                                            <p:strVal val="#ppt_w"/>
                                          </p:val>
                                        </p:tav>
                                      </p:tavLst>
                                    </p:anim>
                                    <p:anim calcmode="lin" valueType="num">
                                      <p:cBhvr>
                                        <p:cTn id="31" dur="1000" fill="hold"/>
                                        <p:tgtEl>
                                          <p:spTgt spid="34828">
                                            <p:txEl>
                                              <p:pRg st="0" end="0"/>
                                            </p:txEl>
                                          </p:spTgt>
                                        </p:tgtEl>
                                        <p:attrNameLst>
                                          <p:attrName>ppt_h</p:attrName>
                                        </p:attrNameLst>
                                      </p:cBhvr>
                                      <p:tavLst>
                                        <p:tav tm="0">
                                          <p:val>
                                            <p:strVal val="#ppt_h"/>
                                          </p:val>
                                        </p:tav>
                                        <p:tav tm="100000">
                                          <p:val>
                                            <p:strVal val="#ppt_h"/>
                                          </p:val>
                                        </p:tav>
                                      </p:tavLst>
                                    </p:anim>
                                    <p:anim calcmode="lin" valueType="num">
                                      <p:cBhvr>
                                        <p:cTn id="32" dur="500" decel="50000" fill="hold">
                                          <p:stCondLst>
                                            <p:cond delay="0"/>
                                          </p:stCondLst>
                                        </p:cTn>
                                        <p:tgtEl>
                                          <p:spTgt spid="34828">
                                            <p:txEl>
                                              <p:pRg st="0" end="0"/>
                                            </p:txEl>
                                          </p:spTgt>
                                        </p:tgtEl>
                                        <p:attrNameLst>
                                          <p:attrName>ppt_x</p:attrName>
                                        </p:attrNameLst>
                                      </p:cBhvr>
                                      <p:tavLst>
                                        <p:tav tm="0">
                                          <p:val>
                                            <p:strVal val="#ppt_x+.4"/>
                                          </p:val>
                                        </p:tav>
                                        <p:tav tm="100000">
                                          <p:val>
                                            <p:strVal val="#ppt_x"/>
                                          </p:val>
                                        </p:tav>
                                      </p:tavLst>
                                    </p:anim>
                                    <p:anim calcmode="lin" valueType="num">
                                      <p:cBhvr>
                                        <p:cTn id="33" dur="500" decel="50000" fill="hold">
                                          <p:stCondLst>
                                            <p:cond delay="0"/>
                                          </p:stCondLst>
                                        </p:cTn>
                                        <p:tgtEl>
                                          <p:spTgt spid="34828">
                                            <p:txEl>
                                              <p:pRg st="0" end="0"/>
                                            </p:txEl>
                                          </p:spTgt>
                                        </p:tgtEl>
                                        <p:attrNameLst>
                                          <p:attrName>ppt_y</p:attrName>
                                        </p:attrNameLst>
                                      </p:cBhvr>
                                      <p:tavLst>
                                        <p:tav tm="0">
                                          <p:val>
                                            <p:strVal val="#ppt_y-.2"/>
                                          </p:val>
                                        </p:tav>
                                        <p:tav tm="100000">
                                          <p:val>
                                            <p:strVal val="#ppt_y+.1"/>
                                          </p:val>
                                        </p:tav>
                                      </p:tavLst>
                                    </p:anim>
                                    <p:anim calcmode="lin" valueType="num">
                                      <p:cBhvr>
                                        <p:cTn id="34" dur="500" accel="50000" fill="hold">
                                          <p:stCondLst>
                                            <p:cond delay="500"/>
                                          </p:stCondLst>
                                        </p:cTn>
                                        <p:tgtEl>
                                          <p:spTgt spid="34828">
                                            <p:txEl>
                                              <p:pRg st="0" end="0"/>
                                            </p:txEl>
                                          </p:spTgt>
                                        </p:tgtEl>
                                        <p:attrNameLst>
                                          <p:attrName>ppt_y</p:attrName>
                                        </p:attrNameLst>
                                      </p:cBhvr>
                                      <p:tavLst>
                                        <p:tav tm="0">
                                          <p:val>
                                            <p:strVal val="#ppt_y+.1"/>
                                          </p:val>
                                        </p:tav>
                                        <p:tav tm="100000">
                                          <p:val>
                                            <p:strVal val="#ppt_y"/>
                                          </p:val>
                                        </p:tav>
                                      </p:tavLst>
                                    </p:anim>
                                    <p:animEffect transition="in" filter="fade">
                                      <p:cBhvr>
                                        <p:cTn id="35" dur="1000" decel="50000">
                                          <p:stCondLst>
                                            <p:cond delay="0"/>
                                          </p:stCondLst>
                                        </p:cTn>
                                        <p:tgtEl>
                                          <p:spTgt spid="34828">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4" presetClass="entr" presetSubtype="0" accel="100000" fill="hold" grpId="0" nodeType="clickEffect">
                                  <p:stCondLst>
                                    <p:cond delay="0"/>
                                  </p:stCondLst>
                                  <p:childTnLst>
                                    <p:set>
                                      <p:cBhvr>
                                        <p:cTn id="39" dur="1" fill="hold">
                                          <p:stCondLst>
                                            <p:cond delay="0"/>
                                          </p:stCondLst>
                                        </p:cTn>
                                        <p:tgtEl>
                                          <p:spTgt spid="34829"/>
                                        </p:tgtEl>
                                        <p:attrNameLst>
                                          <p:attrName>style.visibility</p:attrName>
                                        </p:attrNameLst>
                                      </p:cBhvr>
                                      <p:to>
                                        <p:strVal val="visible"/>
                                      </p:to>
                                    </p:set>
                                    <p:anim calcmode="lin" valueType="num">
                                      <p:cBhvr>
                                        <p:cTn id="40" dur="500" fill="hold"/>
                                        <p:tgtEl>
                                          <p:spTgt spid="34829"/>
                                        </p:tgtEl>
                                        <p:attrNameLst>
                                          <p:attrName>ppt_w</p:attrName>
                                        </p:attrNameLst>
                                      </p:cBhvr>
                                      <p:tavLst>
                                        <p:tav tm="0">
                                          <p:val>
                                            <p:strVal val="#ppt_w*0.05"/>
                                          </p:val>
                                        </p:tav>
                                        <p:tav tm="100000">
                                          <p:val>
                                            <p:strVal val="#ppt_w"/>
                                          </p:val>
                                        </p:tav>
                                      </p:tavLst>
                                    </p:anim>
                                    <p:anim calcmode="lin" valueType="num">
                                      <p:cBhvr>
                                        <p:cTn id="41" dur="500" fill="hold"/>
                                        <p:tgtEl>
                                          <p:spTgt spid="34829"/>
                                        </p:tgtEl>
                                        <p:attrNameLst>
                                          <p:attrName>ppt_h</p:attrName>
                                        </p:attrNameLst>
                                      </p:cBhvr>
                                      <p:tavLst>
                                        <p:tav tm="0">
                                          <p:val>
                                            <p:strVal val="#ppt_h"/>
                                          </p:val>
                                        </p:tav>
                                        <p:tav tm="100000">
                                          <p:val>
                                            <p:strVal val="#ppt_h"/>
                                          </p:val>
                                        </p:tav>
                                      </p:tavLst>
                                    </p:anim>
                                    <p:anim calcmode="lin" valueType="num">
                                      <p:cBhvr>
                                        <p:cTn id="42" dur="500" fill="hold"/>
                                        <p:tgtEl>
                                          <p:spTgt spid="34829"/>
                                        </p:tgtEl>
                                        <p:attrNameLst>
                                          <p:attrName>ppt_x</p:attrName>
                                        </p:attrNameLst>
                                      </p:cBhvr>
                                      <p:tavLst>
                                        <p:tav tm="0">
                                          <p:val>
                                            <p:strVal val="#ppt_x-.2"/>
                                          </p:val>
                                        </p:tav>
                                        <p:tav tm="100000">
                                          <p:val>
                                            <p:strVal val="#ppt_x"/>
                                          </p:val>
                                        </p:tav>
                                      </p:tavLst>
                                    </p:anim>
                                    <p:anim calcmode="lin" valueType="num">
                                      <p:cBhvr>
                                        <p:cTn id="43" dur="500" fill="hold"/>
                                        <p:tgtEl>
                                          <p:spTgt spid="34829"/>
                                        </p:tgtEl>
                                        <p:attrNameLst>
                                          <p:attrName>ppt_y</p:attrName>
                                        </p:attrNameLst>
                                      </p:cBhvr>
                                      <p:tavLst>
                                        <p:tav tm="0">
                                          <p:val>
                                            <p:strVal val="#ppt_y"/>
                                          </p:val>
                                        </p:tav>
                                        <p:tav tm="100000">
                                          <p:val>
                                            <p:strVal val="#ppt_y"/>
                                          </p:val>
                                        </p:tav>
                                      </p:tavLst>
                                    </p:anim>
                                    <p:animEffect transition="in" filter="fade">
                                      <p:cBhvr>
                                        <p:cTn id="44" dur="500"/>
                                        <p:tgtEl>
                                          <p:spTgt spid="34829"/>
                                        </p:tgtEl>
                                      </p:cBhvr>
                                    </p:animEffect>
                                  </p:childTnLst>
                                </p:cTn>
                              </p:par>
                            </p:childTnLst>
                          </p:cTn>
                        </p:par>
                      </p:childTnLst>
                    </p:cTn>
                  </p:par>
                  <p:par>
                    <p:cTn id="45" fill="hold">
                      <p:stCondLst>
                        <p:cond delay="indefinite"/>
                      </p:stCondLst>
                      <p:childTnLst>
                        <p:par>
                          <p:cTn id="46" fill="hold">
                            <p:stCondLst>
                              <p:cond delay="0"/>
                            </p:stCondLst>
                            <p:childTnLst>
                              <p:par>
                                <p:cTn id="47" presetID="54" presetClass="entr" presetSubtype="0" accel="100000" fill="hold" grpId="0" nodeType="clickEffect">
                                  <p:stCondLst>
                                    <p:cond delay="0"/>
                                  </p:stCondLst>
                                  <p:childTnLst>
                                    <p:set>
                                      <p:cBhvr>
                                        <p:cTn id="48" dur="1" fill="hold">
                                          <p:stCondLst>
                                            <p:cond delay="0"/>
                                          </p:stCondLst>
                                        </p:cTn>
                                        <p:tgtEl>
                                          <p:spTgt spid="34830"/>
                                        </p:tgtEl>
                                        <p:attrNameLst>
                                          <p:attrName>style.visibility</p:attrName>
                                        </p:attrNameLst>
                                      </p:cBhvr>
                                      <p:to>
                                        <p:strVal val="visible"/>
                                      </p:to>
                                    </p:set>
                                    <p:anim calcmode="lin" valueType="num">
                                      <p:cBhvr>
                                        <p:cTn id="49" dur="500" fill="hold"/>
                                        <p:tgtEl>
                                          <p:spTgt spid="34830"/>
                                        </p:tgtEl>
                                        <p:attrNameLst>
                                          <p:attrName>ppt_w</p:attrName>
                                        </p:attrNameLst>
                                      </p:cBhvr>
                                      <p:tavLst>
                                        <p:tav tm="0">
                                          <p:val>
                                            <p:strVal val="#ppt_w*0.05"/>
                                          </p:val>
                                        </p:tav>
                                        <p:tav tm="100000">
                                          <p:val>
                                            <p:strVal val="#ppt_w"/>
                                          </p:val>
                                        </p:tav>
                                      </p:tavLst>
                                    </p:anim>
                                    <p:anim calcmode="lin" valueType="num">
                                      <p:cBhvr>
                                        <p:cTn id="50" dur="500" fill="hold"/>
                                        <p:tgtEl>
                                          <p:spTgt spid="34830"/>
                                        </p:tgtEl>
                                        <p:attrNameLst>
                                          <p:attrName>ppt_h</p:attrName>
                                        </p:attrNameLst>
                                      </p:cBhvr>
                                      <p:tavLst>
                                        <p:tav tm="0">
                                          <p:val>
                                            <p:strVal val="#ppt_h"/>
                                          </p:val>
                                        </p:tav>
                                        <p:tav tm="100000">
                                          <p:val>
                                            <p:strVal val="#ppt_h"/>
                                          </p:val>
                                        </p:tav>
                                      </p:tavLst>
                                    </p:anim>
                                    <p:anim calcmode="lin" valueType="num">
                                      <p:cBhvr>
                                        <p:cTn id="51" dur="500" fill="hold"/>
                                        <p:tgtEl>
                                          <p:spTgt spid="34830"/>
                                        </p:tgtEl>
                                        <p:attrNameLst>
                                          <p:attrName>ppt_x</p:attrName>
                                        </p:attrNameLst>
                                      </p:cBhvr>
                                      <p:tavLst>
                                        <p:tav tm="0">
                                          <p:val>
                                            <p:strVal val="#ppt_x-.2"/>
                                          </p:val>
                                        </p:tav>
                                        <p:tav tm="100000">
                                          <p:val>
                                            <p:strVal val="#ppt_x"/>
                                          </p:val>
                                        </p:tav>
                                      </p:tavLst>
                                    </p:anim>
                                    <p:anim calcmode="lin" valueType="num">
                                      <p:cBhvr>
                                        <p:cTn id="52" dur="500" fill="hold"/>
                                        <p:tgtEl>
                                          <p:spTgt spid="34830"/>
                                        </p:tgtEl>
                                        <p:attrNameLst>
                                          <p:attrName>ppt_y</p:attrName>
                                        </p:attrNameLst>
                                      </p:cBhvr>
                                      <p:tavLst>
                                        <p:tav tm="0">
                                          <p:val>
                                            <p:strVal val="#ppt_y"/>
                                          </p:val>
                                        </p:tav>
                                        <p:tav tm="100000">
                                          <p:val>
                                            <p:strVal val="#ppt_y"/>
                                          </p:val>
                                        </p:tav>
                                      </p:tavLst>
                                    </p:anim>
                                    <p:animEffect transition="in" filter="fade">
                                      <p:cBhvr>
                                        <p:cTn id="53" dur="500"/>
                                        <p:tgtEl>
                                          <p:spTgt spid="348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6" grpId="0" autoUpdateAnimBg="0"/>
      <p:bldP spid="34827" grpId="0" autoUpdateAnimBg="0"/>
      <p:bldP spid="34829" grpId="0" autoUpdateAnimBg="0"/>
      <p:bldP spid="34830"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ChangeArrowheads="1"/>
          </p:cNvSpPr>
          <p:nvPr/>
        </p:nvSpPr>
        <p:spPr bwMode="auto">
          <a:xfrm>
            <a:off x="107950" y="830263"/>
            <a:ext cx="8893175" cy="558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eaLnBrk="0" hangingPunct="0">
              <a:buFont typeface="Arial" panose="020B0604020202020204" pitchFamily="34" charset="0"/>
              <a:buAutoNum type="arabicPeriod"/>
            </a:pPr>
            <a:r>
              <a:rPr lang="zh-CN" altLang="en-US" b="1" dirty="0">
                <a:solidFill>
                  <a:srgbClr val="000000"/>
                </a:solidFill>
              </a:rPr>
              <a:t>他指向花园里的花。</a:t>
            </a:r>
            <a:br>
              <a:rPr lang="zh-CN" altLang="en-US" b="1" dirty="0">
                <a:solidFill>
                  <a:srgbClr val="000000"/>
                </a:solidFill>
              </a:rPr>
            </a:br>
            <a:r>
              <a:rPr lang="en-US" b="1" dirty="0">
                <a:solidFill>
                  <a:srgbClr val="000000"/>
                </a:solidFill>
              </a:rPr>
              <a:t>He _______ ___ the flowers in the garden.</a:t>
            </a:r>
          </a:p>
          <a:p>
            <a:pPr marL="342900" indent="-342900" eaLnBrk="0" hangingPunct="0"/>
            <a:r>
              <a:rPr lang="en-US" b="1" dirty="0">
                <a:solidFill>
                  <a:srgbClr val="000000"/>
                </a:solidFill>
              </a:rPr>
              <a:t>2. </a:t>
            </a:r>
            <a:r>
              <a:rPr lang="zh-CN" altLang="en-US" b="1" dirty="0">
                <a:solidFill>
                  <a:srgbClr val="000000"/>
                </a:solidFill>
              </a:rPr>
              <a:t>因为有一条蛇</a:t>
            </a:r>
            <a:r>
              <a:rPr lang="en-US" b="1" dirty="0">
                <a:solidFill>
                  <a:srgbClr val="000000"/>
                </a:solidFill>
              </a:rPr>
              <a:t>, </a:t>
            </a:r>
            <a:r>
              <a:rPr lang="zh-CN" altLang="en-US" b="1" dirty="0">
                <a:solidFill>
                  <a:srgbClr val="000000"/>
                </a:solidFill>
              </a:rPr>
              <a:t>小明从床上跳了起来。</a:t>
            </a:r>
            <a:br>
              <a:rPr lang="zh-CN" altLang="en-US" b="1" dirty="0">
                <a:solidFill>
                  <a:srgbClr val="000000"/>
                </a:solidFill>
              </a:rPr>
            </a:br>
            <a:r>
              <a:rPr lang="zh-CN" altLang="en-US" b="1" dirty="0">
                <a:solidFill>
                  <a:srgbClr val="000000"/>
                </a:solidFill>
              </a:rPr>
              <a:t> </a:t>
            </a:r>
            <a:r>
              <a:rPr lang="en-US" b="1" dirty="0" err="1">
                <a:solidFill>
                  <a:srgbClr val="000000"/>
                </a:solidFill>
              </a:rPr>
              <a:t>Xiaoming</a:t>
            </a:r>
            <a:r>
              <a:rPr lang="en-US" b="1" dirty="0">
                <a:solidFill>
                  <a:srgbClr val="000000"/>
                </a:solidFill>
              </a:rPr>
              <a:t> _______ ____ ___ the bed </a:t>
            </a:r>
          </a:p>
          <a:p>
            <a:pPr marL="342900" indent="-342900" eaLnBrk="0" hangingPunct="0"/>
            <a:r>
              <a:rPr lang="en-US" b="1" dirty="0">
                <a:solidFill>
                  <a:srgbClr val="000000"/>
                </a:solidFill>
              </a:rPr>
              <a:t>   because there was a snake.</a:t>
            </a:r>
          </a:p>
          <a:p>
            <a:pPr marL="342900" indent="-342900"/>
            <a:r>
              <a:rPr lang="en-US" b="1" dirty="0">
                <a:solidFill>
                  <a:srgbClr val="000000"/>
                </a:solidFill>
              </a:rPr>
              <a:t>3. </a:t>
            </a:r>
            <a:r>
              <a:rPr lang="zh-CN" altLang="en-US" b="1" dirty="0">
                <a:solidFill>
                  <a:srgbClr val="000000"/>
                </a:solidFill>
              </a:rPr>
              <a:t>一个学生为我捡起了包。</a:t>
            </a:r>
          </a:p>
          <a:p>
            <a:pPr marL="342900" indent="-342900"/>
            <a:r>
              <a:rPr lang="en-US" b="1" dirty="0">
                <a:solidFill>
                  <a:srgbClr val="000000"/>
                </a:solidFill>
              </a:rPr>
              <a:t>    A student ______ ____ the bag for me.</a:t>
            </a:r>
          </a:p>
          <a:p>
            <a:pPr marL="342900" indent="-342900"/>
            <a:r>
              <a:rPr lang="en-US" b="1" dirty="0">
                <a:solidFill>
                  <a:srgbClr val="000000"/>
                </a:solidFill>
              </a:rPr>
              <a:t>4. </a:t>
            </a:r>
            <a:r>
              <a:rPr lang="zh-CN" altLang="en-US" b="1" dirty="0">
                <a:solidFill>
                  <a:srgbClr val="000000"/>
                </a:solidFill>
              </a:rPr>
              <a:t>我们向周围看了一下</a:t>
            </a:r>
            <a:r>
              <a:rPr lang="en-US" b="1" dirty="0">
                <a:solidFill>
                  <a:srgbClr val="000000"/>
                </a:solidFill>
              </a:rPr>
              <a:t>, </a:t>
            </a:r>
            <a:r>
              <a:rPr lang="zh-CN" altLang="en-US" b="1" dirty="0">
                <a:solidFill>
                  <a:srgbClr val="000000"/>
                </a:solidFill>
              </a:rPr>
              <a:t>但是没有看到任何东西。</a:t>
            </a:r>
            <a:br>
              <a:rPr lang="zh-CN" altLang="en-US" b="1" dirty="0">
                <a:solidFill>
                  <a:srgbClr val="000000"/>
                </a:solidFill>
              </a:rPr>
            </a:br>
            <a:r>
              <a:rPr lang="en-US" b="1" dirty="0">
                <a:solidFill>
                  <a:srgbClr val="000000"/>
                </a:solidFill>
              </a:rPr>
              <a:t>We ______ ______ but didn’t see anything.</a:t>
            </a:r>
          </a:p>
        </p:txBody>
      </p:sp>
      <p:sp>
        <p:nvSpPr>
          <p:cNvPr id="35843" name="Text Box 5"/>
          <p:cNvSpPr txBox="1">
            <a:spLocks noChangeArrowheads="1"/>
          </p:cNvSpPr>
          <p:nvPr/>
        </p:nvSpPr>
        <p:spPr bwMode="auto">
          <a:xfrm>
            <a:off x="107950" y="260350"/>
            <a:ext cx="5429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r>
              <a:rPr lang="en-US" b="1" dirty="0">
                <a:solidFill>
                  <a:srgbClr val="6600CC"/>
                </a:solidFill>
              </a:rPr>
              <a:t>II. Complete the sentences.</a:t>
            </a:r>
          </a:p>
        </p:txBody>
      </p:sp>
      <p:sp>
        <p:nvSpPr>
          <p:cNvPr id="35844" name="Rectangle 6"/>
          <p:cNvSpPr>
            <a:spLocks noChangeArrowheads="1"/>
          </p:cNvSpPr>
          <p:nvPr/>
        </p:nvSpPr>
        <p:spPr bwMode="auto">
          <a:xfrm>
            <a:off x="1255713" y="1335088"/>
            <a:ext cx="2266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solidFill>
                  <a:srgbClr val="FF3300"/>
                </a:solidFill>
              </a:rPr>
              <a:t>pointed  at</a:t>
            </a:r>
            <a:endParaRPr lang="zh-CN" altLang="en-US" b="1">
              <a:solidFill>
                <a:srgbClr val="FF3300"/>
              </a:solidFill>
            </a:endParaRPr>
          </a:p>
        </p:txBody>
      </p:sp>
      <p:sp>
        <p:nvSpPr>
          <p:cNvPr id="35845" name="Rectangle 7"/>
          <p:cNvSpPr>
            <a:spLocks noChangeArrowheads="1"/>
          </p:cNvSpPr>
          <p:nvPr/>
        </p:nvSpPr>
        <p:spPr bwMode="auto">
          <a:xfrm>
            <a:off x="2743200" y="2420938"/>
            <a:ext cx="3270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solidFill>
                  <a:srgbClr val="FF3300"/>
                </a:solidFill>
              </a:rPr>
              <a:t>jumped  out   of</a:t>
            </a:r>
            <a:endParaRPr lang="zh-CN" altLang="en-US" b="1">
              <a:solidFill>
                <a:srgbClr val="FF3300"/>
              </a:solidFill>
            </a:endParaRPr>
          </a:p>
        </p:txBody>
      </p:sp>
      <p:sp>
        <p:nvSpPr>
          <p:cNvPr id="35846" name="Rectangle 8"/>
          <p:cNvSpPr>
            <a:spLocks noChangeArrowheads="1"/>
          </p:cNvSpPr>
          <p:nvPr/>
        </p:nvSpPr>
        <p:spPr bwMode="auto">
          <a:xfrm>
            <a:off x="2674938" y="4070350"/>
            <a:ext cx="2330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solidFill>
                  <a:srgbClr val="FF3300"/>
                </a:solidFill>
              </a:rPr>
              <a:t>picked   up</a:t>
            </a:r>
            <a:endParaRPr lang="zh-CN" altLang="en-US" b="1">
              <a:solidFill>
                <a:srgbClr val="FF3300"/>
              </a:solidFill>
            </a:endParaRPr>
          </a:p>
        </p:txBody>
      </p:sp>
      <p:sp>
        <p:nvSpPr>
          <p:cNvPr id="35847" name="Rectangle 9"/>
          <p:cNvSpPr>
            <a:spLocks noChangeArrowheads="1"/>
          </p:cNvSpPr>
          <p:nvPr/>
        </p:nvSpPr>
        <p:spPr bwMode="auto">
          <a:xfrm>
            <a:off x="1260475" y="5799138"/>
            <a:ext cx="3016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a:solidFill>
                  <a:srgbClr val="FF3300"/>
                </a:solidFill>
              </a:rPr>
              <a:t>looked around</a:t>
            </a:r>
            <a:endParaRPr lang="zh-CN" altLang="en-US" b="1">
              <a:solidFill>
                <a:srgbClr val="FF33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844"/>
                                        </p:tgtEl>
                                        <p:attrNameLst>
                                          <p:attrName>style.visibility</p:attrName>
                                        </p:attrNameLst>
                                      </p:cBhvr>
                                      <p:to>
                                        <p:strVal val="visible"/>
                                      </p:to>
                                    </p:set>
                                    <p:animEffect transition="in" filter="blinds(horizontal)">
                                      <p:cBhvr>
                                        <p:cTn id="7" dur="500"/>
                                        <p:tgtEl>
                                          <p:spTgt spid="3584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5845"/>
                                        </p:tgtEl>
                                        <p:attrNameLst>
                                          <p:attrName>style.visibility</p:attrName>
                                        </p:attrNameLst>
                                      </p:cBhvr>
                                      <p:to>
                                        <p:strVal val="visible"/>
                                      </p:to>
                                    </p:set>
                                    <p:animEffect transition="in" filter="blinds(horizontal)">
                                      <p:cBhvr>
                                        <p:cTn id="12" dur="500"/>
                                        <p:tgtEl>
                                          <p:spTgt spid="3584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5846"/>
                                        </p:tgtEl>
                                        <p:attrNameLst>
                                          <p:attrName>style.visibility</p:attrName>
                                        </p:attrNameLst>
                                      </p:cBhvr>
                                      <p:to>
                                        <p:strVal val="visible"/>
                                      </p:to>
                                    </p:set>
                                    <p:animEffect transition="in" filter="blinds(horizontal)">
                                      <p:cBhvr>
                                        <p:cTn id="17" dur="500"/>
                                        <p:tgtEl>
                                          <p:spTgt spid="3584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5847"/>
                                        </p:tgtEl>
                                        <p:attrNameLst>
                                          <p:attrName>style.visibility</p:attrName>
                                        </p:attrNameLst>
                                      </p:cBhvr>
                                      <p:to>
                                        <p:strVal val="visible"/>
                                      </p:to>
                                    </p:set>
                                    <p:animEffect transition="in" filter="blinds(horizontal)">
                                      <p:cBhvr>
                                        <p:cTn id="22" dur="500"/>
                                        <p:tgtEl>
                                          <p:spTgt spid="358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autoUpdateAnimBg="0"/>
      <p:bldP spid="35845" grpId="0" autoUpdateAnimBg="0"/>
      <p:bldP spid="35846" grpId="0" autoUpdateAnimBg="0"/>
      <p:bldP spid="35847"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2"/>
          <p:cNvSpPr>
            <a:spLocks noChangeArrowheads="1" noChangeShapeType="1" noTextEdit="1"/>
          </p:cNvSpPr>
          <p:nvPr/>
        </p:nvSpPr>
        <p:spPr bwMode="auto">
          <a:xfrm>
            <a:off x="1835696" y="1341438"/>
            <a:ext cx="3887787" cy="1241425"/>
          </a:xfrm>
          <a:prstGeom prst="rect">
            <a:avLst/>
          </a:prstGeom>
        </p:spPr>
        <p:txBody>
          <a:bodyPr wrap="none" fromWordArt="1">
            <a:prstTxWarp prst="textPlain">
              <a:avLst>
                <a:gd name="adj" fmla="val 50000"/>
              </a:avLst>
            </a:prstTxWarp>
          </a:bodyPr>
          <a:lstStyle/>
          <a:p>
            <a:pPr algn="ctr"/>
            <a:r>
              <a:rPr lang="en-US" altLang="zh-CN" sz="5400" b="1" kern="10" dirty="0">
                <a:ln w="12700" cmpd="sng">
                  <a:solidFill>
                    <a:srgbClr val="3333CC"/>
                  </a:solidFill>
                  <a:round/>
                </a:ln>
                <a:solidFill>
                  <a:srgbClr val="B2B2B2">
                    <a:alpha val="50000"/>
                  </a:srgbClr>
                </a:solidFill>
                <a:effectLst>
                  <a:outerShdw dist="45791" dir="2021404" algn="ctr" rotWithShape="0">
                    <a:srgbClr val="9999FF"/>
                  </a:outerShdw>
                </a:effectLst>
                <a:latin typeface="Comic Sans MS" panose="030F0702030302020204"/>
              </a:rPr>
              <a:t>Grammar</a:t>
            </a:r>
            <a:endParaRPr lang="zh-CN" altLang="en-US" sz="5400" b="1" kern="10" dirty="0">
              <a:ln w="12700" cmpd="sng">
                <a:solidFill>
                  <a:srgbClr val="3333CC"/>
                </a:solidFill>
                <a:round/>
              </a:ln>
              <a:solidFill>
                <a:srgbClr val="B2B2B2">
                  <a:alpha val="50000"/>
                </a:srgbClr>
              </a:solidFill>
              <a:effectLst>
                <a:outerShdw dist="45791" dir="2021404" algn="ctr" rotWithShape="0">
                  <a:srgbClr val="9999FF"/>
                </a:outerShdw>
              </a:effectLst>
              <a:latin typeface="Comic Sans MS" panose="030F0702030302020204"/>
            </a:endParaRPr>
          </a:p>
        </p:txBody>
      </p:sp>
      <p:sp>
        <p:nvSpPr>
          <p:cNvPr id="8195" name="Text Box 3"/>
          <p:cNvSpPr txBox="1">
            <a:spLocks noChangeArrowheads="1"/>
          </p:cNvSpPr>
          <p:nvPr/>
        </p:nvSpPr>
        <p:spPr bwMode="auto">
          <a:xfrm>
            <a:off x="1835696" y="2996952"/>
            <a:ext cx="5761037"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zh-CN" altLang="en-US" sz="6600" b="1" dirty="0">
                <a:solidFill>
                  <a:schemeClr val="accent2"/>
                </a:solidFill>
                <a:latin typeface="Comic Sans MS" panose="030F0702030302020204" pitchFamily="66" charset="0"/>
                <a:ea typeface="华文新魏" panose="02010800040101010101" pitchFamily="2" charset="-122"/>
              </a:rPr>
              <a:t>一般过去时</a:t>
            </a:r>
            <a:r>
              <a:rPr lang="en-US" sz="6600" b="1" dirty="0">
                <a:solidFill>
                  <a:schemeClr val="accent2"/>
                </a:solidFill>
                <a:latin typeface="Comic Sans MS" panose="030F0702030302020204" pitchFamily="66" charset="0"/>
                <a:ea typeface="华文新魏" panose="02010800040101010101" pitchFamily="2" charset="-122"/>
              </a:rPr>
              <a:t>(</a:t>
            </a:r>
            <a:r>
              <a:rPr lang="en-US" sz="6000" b="1" dirty="0">
                <a:solidFill>
                  <a:srgbClr val="0033CC"/>
                </a:solidFill>
                <a:latin typeface="Comic Sans MS" panose="030F0702030302020204" pitchFamily="66" charset="0"/>
              </a:rPr>
              <a:t>Ⅱ</a:t>
            </a:r>
            <a:r>
              <a:rPr lang="en-US" sz="6600" b="1" dirty="0">
                <a:solidFill>
                  <a:schemeClr val="accent2"/>
                </a:solidFill>
                <a:latin typeface="Comic Sans MS" panose="030F0702030302020204" pitchFamily="66" charset="0"/>
                <a:ea typeface="华文新魏" panose="02010800040101010101" pitchFamily="2" charset="-122"/>
              </a:rPr>
              <a:t>)</a:t>
            </a:r>
          </a:p>
        </p:txBody>
      </p:sp>
    </p:spTree>
  </p:cSld>
  <p:clrMapOvr>
    <a:masterClrMapping/>
  </p:clrMapOvr>
  <p:transition>
    <p:zoom dir="in"/>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memo"/>
          <p:cNvPicPr>
            <a:picLocks noChangeAspect="1" noChangeArrowheads="1"/>
          </p:cNvPicPr>
          <p:nvPr/>
        </p:nvPicPr>
        <p:blipFill>
          <a:blip r:embed="rId2"/>
          <a:srcRect/>
          <a:stretch>
            <a:fillRect/>
          </a:stretch>
        </p:blipFill>
        <p:spPr bwMode="auto">
          <a:xfrm>
            <a:off x="1042988" y="836613"/>
            <a:ext cx="7127875" cy="502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7" name="Picture 3" descr="图片42"/>
          <p:cNvPicPr>
            <a:picLocks noChangeAspect="1" noChangeArrowheads="1"/>
          </p:cNvPicPr>
          <p:nvPr/>
        </p:nvPicPr>
        <p:blipFill>
          <a:blip r:embed="rId3" cstate="email"/>
          <a:srcRect/>
          <a:stretch>
            <a:fillRect/>
          </a:stretch>
        </p:blipFill>
        <p:spPr bwMode="auto">
          <a:xfrm>
            <a:off x="1995488" y="1252538"/>
            <a:ext cx="10636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8" name="WordArt 4"/>
          <p:cNvSpPr>
            <a:spLocks noChangeArrowheads="1" noChangeShapeType="1"/>
          </p:cNvSpPr>
          <p:nvPr/>
        </p:nvSpPr>
        <p:spPr bwMode="auto">
          <a:xfrm>
            <a:off x="3276600" y="1397000"/>
            <a:ext cx="3657600" cy="790575"/>
          </a:xfrm>
          <a:prstGeom prst="rect">
            <a:avLst/>
          </a:prstGeom>
        </p:spPr>
        <p:txBody>
          <a:bodyPr wrap="none" fromWordArt="1">
            <a:prstTxWarp prst="textPlain">
              <a:avLst>
                <a:gd name="adj" fmla="val 50000"/>
              </a:avLst>
            </a:prstTxWarp>
          </a:bodyPr>
          <a:lstStyle/>
          <a:p>
            <a:pPr algn="ctr"/>
            <a:r>
              <a:rPr lang="en-US" altLang="zh-CN" b="1" kern="10" dirty="0">
                <a:ln w="12700" cmpd="sng">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Arial" panose="020B0604020202020204"/>
                <a:cs typeface="Arial" panose="020B0604020202020204"/>
              </a:rPr>
              <a:t>Homework</a:t>
            </a:r>
            <a:endParaRPr lang="zh-CN" altLang="en-US" b="1" kern="10" dirty="0">
              <a:ln w="12700" cmpd="sng">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atin typeface="Arial" panose="020B0604020202020204"/>
              <a:cs typeface="Arial" panose="020B0604020202020204"/>
            </a:endParaRPr>
          </a:p>
        </p:txBody>
      </p:sp>
      <p:sp>
        <p:nvSpPr>
          <p:cNvPr id="36869" name="Text Box 5"/>
          <p:cNvSpPr txBox="1">
            <a:spLocks noChangeArrowheads="1"/>
          </p:cNvSpPr>
          <p:nvPr/>
        </p:nvSpPr>
        <p:spPr bwMode="auto">
          <a:xfrm>
            <a:off x="1476375" y="2333625"/>
            <a:ext cx="6551613"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r>
              <a:rPr lang="en-GB" altLang="en-US" dirty="0">
                <a:solidFill>
                  <a:srgbClr val="000000"/>
                </a:solidFill>
              </a:rPr>
              <a:t>1. </a:t>
            </a:r>
            <a:r>
              <a:rPr lang="en-GB" altLang="en-US" b="1" dirty="0">
                <a:solidFill>
                  <a:srgbClr val="000000"/>
                </a:solidFill>
              </a:rPr>
              <a:t>Review the grammar we’ve </a:t>
            </a:r>
          </a:p>
          <a:p>
            <a:pPr eaLnBrk="1" hangingPunct="1"/>
            <a:r>
              <a:rPr lang="en-GB" altLang="en-US" b="1" dirty="0">
                <a:solidFill>
                  <a:srgbClr val="000000"/>
                </a:solidFill>
              </a:rPr>
              <a:t>    learned today.</a:t>
            </a:r>
          </a:p>
          <a:p>
            <a:pPr eaLnBrk="1" hangingPunct="1"/>
            <a:r>
              <a:rPr lang="en-GB" altLang="en-US" b="1" dirty="0">
                <a:solidFill>
                  <a:srgbClr val="000000"/>
                </a:solidFill>
              </a:rPr>
              <a:t>2. Finish the exercises in </a:t>
            </a:r>
          </a:p>
          <a:p>
            <a:pPr eaLnBrk="1" hangingPunct="1"/>
            <a:r>
              <a:rPr lang="en-GB" altLang="en-US" b="1" dirty="0">
                <a:solidFill>
                  <a:srgbClr val="000000"/>
                </a:solidFill>
              </a:rPr>
              <a:t>    </a:t>
            </a:r>
            <a:r>
              <a:rPr lang="en-GB" altLang="en-US" b="1" i="1" dirty="0">
                <a:solidFill>
                  <a:srgbClr val="6600CC"/>
                </a:solidFill>
              </a:rPr>
              <a:t>Learning English</a:t>
            </a:r>
            <a:r>
              <a:rPr lang="en-GB" altLang="en-US" b="1" dirty="0">
                <a:solidFill>
                  <a:srgbClr val="000000"/>
                </a:solidFill>
              </a:rPr>
              <a:t>.</a:t>
            </a:r>
          </a:p>
          <a:p>
            <a:pPr eaLnBrk="1" hangingPunct="1"/>
            <a:r>
              <a:rPr lang="en-GB" altLang="en-US" b="1" dirty="0">
                <a:solidFill>
                  <a:srgbClr val="000000"/>
                </a:solidFill>
              </a:rPr>
              <a:t>3. Preview Betty and Tony’s </a:t>
            </a:r>
          </a:p>
          <a:p>
            <a:pPr eaLnBrk="1" hangingPunct="1"/>
            <a:r>
              <a:rPr lang="en-GB" altLang="en-US" b="1" dirty="0">
                <a:solidFill>
                  <a:srgbClr val="000000"/>
                </a:solidFill>
              </a:rPr>
              <a:t>    conversation on page 54</a:t>
            </a:r>
            <a:r>
              <a:rPr lang="en-GB" altLang="en-US" b="1" dirty="0" smtClean="0">
                <a:solidFill>
                  <a:srgbClr val="000000"/>
                </a:solidFill>
              </a:rPr>
              <a:t>. </a:t>
            </a:r>
            <a:endParaRPr lang="en-GB" altLang="en-US" b="1" dirty="0">
              <a:solidFill>
                <a:srgbClr val="000000"/>
              </a:solidFill>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randombar(horizontal)">
                                      <p:cBhvr>
                                        <p:cTn id="7" dur="500"/>
                                        <p:tgtEl>
                                          <p:spTgt spid="3686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36869"/>
                                        </p:tgtEl>
                                        <p:attrNameLst>
                                          <p:attrName>style.visibility</p:attrName>
                                        </p:attrNameLst>
                                      </p:cBhvr>
                                      <p:to>
                                        <p:strVal val="visible"/>
                                      </p:to>
                                    </p:set>
                                    <p:anim calcmode="lin" valueType="num">
                                      <p:cBhvr additive="base">
                                        <p:cTn id="11" dur="500" fill="hold"/>
                                        <p:tgtEl>
                                          <p:spTgt spid="36869"/>
                                        </p:tgtEl>
                                        <p:attrNameLst>
                                          <p:attrName>ppt_x</p:attrName>
                                        </p:attrNameLst>
                                      </p:cBhvr>
                                      <p:tavLst>
                                        <p:tav tm="0">
                                          <p:val>
                                            <p:strVal val="#ppt_x"/>
                                          </p:val>
                                        </p:tav>
                                        <p:tav tm="100000">
                                          <p:val>
                                            <p:strVal val="#ppt_x"/>
                                          </p:val>
                                        </p:tav>
                                      </p:tavLst>
                                    </p:anim>
                                    <p:anim calcmode="lin" valueType="num">
                                      <p:cBhvr additive="base">
                                        <p:cTn id="12" dur="500" fill="hold"/>
                                        <p:tgtEl>
                                          <p:spTgt spid="368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nimBg="1"/>
      <p:bldP spid="36869"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250825" y="1273175"/>
            <a:ext cx="8713788" cy="5035550"/>
          </a:xfrm>
          <a:prstGeom prst="rect">
            <a:avLst/>
          </a:prstGeom>
          <a:solidFill>
            <a:schemeClr val="bg1">
              <a:alpha val="56999"/>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r>
              <a:rPr lang="en-US" b="1" dirty="0">
                <a:solidFill>
                  <a:srgbClr val="000000"/>
                </a:solidFill>
                <a:latin typeface="Arial Narrow" panose="020B0606020202030204" pitchFamily="34" charset="0"/>
              </a:rPr>
              <a:t>1. </a:t>
            </a:r>
            <a:r>
              <a:rPr lang="en-US" b="1" dirty="0">
                <a:latin typeface="Arial Narrow" panose="020B0606020202030204" pitchFamily="34" charset="0"/>
              </a:rPr>
              <a:t>Finally,</a:t>
            </a:r>
            <a:r>
              <a:rPr lang="en-US" b="1" dirty="0">
                <a:solidFill>
                  <a:srgbClr val="FF0000"/>
                </a:solidFill>
                <a:latin typeface="Arial Narrow" panose="020B0606020202030204" pitchFamily="34" charset="0"/>
              </a:rPr>
              <a:t> she</a:t>
            </a:r>
            <a:r>
              <a:rPr lang="en-US" b="1" dirty="0">
                <a:solidFill>
                  <a:srgbClr val="000000"/>
                </a:solidFill>
                <a:latin typeface="Arial Narrow" panose="020B0606020202030204" pitchFamily="34" charset="0"/>
              </a:rPr>
              <a:t> </a:t>
            </a:r>
            <a:r>
              <a:rPr lang="en-US" b="1" dirty="0">
                <a:solidFill>
                  <a:srgbClr val="FF0000"/>
                </a:solidFill>
                <a:latin typeface="Arial Narrow" panose="020B0606020202030204" pitchFamily="34" charset="0"/>
              </a:rPr>
              <a:t>pushed </a:t>
            </a:r>
            <a:r>
              <a:rPr lang="en-US" b="1" dirty="0">
                <a:solidFill>
                  <a:srgbClr val="000000"/>
                </a:solidFill>
                <a:latin typeface="Arial Narrow" panose="020B0606020202030204" pitchFamily="34" charset="0"/>
              </a:rPr>
              <a:t>the door.</a:t>
            </a:r>
          </a:p>
          <a:p>
            <a:pPr eaLnBrk="1" hangingPunct="1"/>
            <a:r>
              <a:rPr lang="en-US" b="1" dirty="0">
                <a:solidFill>
                  <a:srgbClr val="000000"/>
                </a:solidFill>
                <a:latin typeface="Arial Narrow" panose="020B0606020202030204" pitchFamily="34" charset="0"/>
              </a:rPr>
              <a:t>2. </a:t>
            </a:r>
            <a:r>
              <a:rPr lang="en-US" b="1" dirty="0">
                <a:solidFill>
                  <a:srgbClr val="FF0000"/>
                </a:solidFill>
                <a:latin typeface="Arial Narrow" panose="020B0606020202030204" pitchFamily="34" charset="0"/>
              </a:rPr>
              <a:t>She didn’t like</a:t>
            </a:r>
            <a:r>
              <a:rPr lang="en-US" b="1" dirty="0">
                <a:solidFill>
                  <a:srgbClr val="000000"/>
                </a:solidFill>
                <a:latin typeface="Arial Narrow" panose="020B0606020202030204" pitchFamily="34" charset="0"/>
              </a:rPr>
              <a:t> the middle bed or the big bed.</a:t>
            </a:r>
          </a:p>
          <a:p>
            <a:pPr eaLnBrk="1" hangingPunct="1"/>
            <a:r>
              <a:rPr lang="en-US" b="1" dirty="0">
                <a:latin typeface="Arial Narrow" panose="020B0606020202030204" pitchFamily="34" charset="0"/>
              </a:rPr>
              <a:t>3.</a:t>
            </a:r>
            <a:r>
              <a:rPr lang="en-US" b="1" dirty="0">
                <a:solidFill>
                  <a:srgbClr val="FF0000"/>
                </a:solidFill>
                <a:latin typeface="Arial Narrow" panose="020B0606020202030204" pitchFamily="34" charset="0"/>
              </a:rPr>
              <a:t> Did she pick</a:t>
            </a:r>
            <a:r>
              <a:rPr lang="en-US" b="1" dirty="0">
                <a:solidFill>
                  <a:srgbClr val="000000"/>
                </a:solidFill>
                <a:latin typeface="Arial Narrow" panose="020B0606020202030204" pitchFamily="34" charset="0"/>
              </a:rPr>
              <a:t> any flowers in the forest?</a:t>
            </a:r>
          </a:p>
          <a:p>
            <a:pPr eaLnBrk="1" hangingPunct="1"/>
            <a:r>
              <a:rPr lang="en-US" b="1" dirty="0">
                <a:solidFill>
                  <a:srgbClr val="000000"/>
                </a:solidFill>
                <a:latin typeface="Arial Narrow" panose="020B0606020202030204" pitchFamily="34" charset="0"/>
              </a:rPr>
              <a:t>4. </a:t>
            </a:r>
            <a:r>
              <a:rPr lang="en-US" b="1" dirty="0">
                <a:solidFill>
                  <a:srgbClr val="FF0000"/>
                </a:solidFill>
                <a:latin typeface="Arial Narrow" panose="020B0606020202030204" pitchFamily="34" charset="0"/>
              </a:rPr>
              <a:t>Goldilocks lived</a:t>
            </a:r>
            <a:r>
              <a:rPr lang="en-US" b="1" dirty="0">
                <a:solidFill>
                  <a:srgbClr val="000000"/>
                </a:solidFill>
                <a:latin typeface="Arial Narrow" panose="020B0606020202030204" pitchFamily="34" charset="0"/>
              </a:rPr>
              <a:t> in the forest.</a:t>
            </a:r>
            <a:endParaRPr lang="en-US" b="1" dirty="0">
              <a:latin typeface="Arial Narrow" panose="020B0606020202030204" pitchFamily="34" charset="0"/>
            </a:endParaRPr>
          </a:p>
          <a:p>
            <a:pPr eaLnBrk="1" hangingPunct="1"/>
            <a:r>
              <a:rPr lang="en-US" b="1" dirty="0">
                <a:latin typeface="Arial Narrow" panose="020B0606020202030204" pitchFamily="34" charset="0"/>
              </a:rPr>
              <a:t>5. … </a:t>
            </a:r>
            <a:r>
              <a:rPr lang="en-US" b="1" dirty="0">
                <a:solidFill>
                  <a:srgbClr val="FF0000"/>
                </a:solidFill>
                <a:latin typeface="Arial Narrow" panose="020B0606020202030204" pitchFamily="34" charset="0"/>
              </a:rPr>
              <a:t>Goldilocks picked</a:t>
            </a:r>
            <a:r>
              <a:rPr lang="en-US" b="1" dirty="0">
                <a:latin typeface="Arial Narrow" panose="020B0606020202030204" pitchFamily="34" charset="0"/>
              </a:rPr>
              <a:t> some flowers.</a:t>
            </a:r>
          </a:p>
          <a:p>
            <a:pPr eaLnBrk="1" hangingPunct="1"/>
            <a:r>
              <a:rPr lang="en-US" b="1" dirty="0">
                <a:latin typeface="Arial Narrow" panose="020B0606020202030204" pitchFamily="34" charset="0"/>
              </a:rPr>
              <a:t>6. </a:t>
            </a:r>
            <a:r>
              <a:rPr lang="en-US" b="1" dirty="0">
                <a:solidFill>
                  <a:srgbClr val="FF0000"/>
                </a:solidFill>
                <a:latin typeface="Arial Narrow" panose="020B0606020202030204" pitchFamily="34" charset="0"/>
              </a:rPr>
              <a:t>Did she like </a:t>
            </a:r>
            <a:r>
              <a:rPr lang="en-US" b="1" dirty="0">
                <a:latin typeface="Arial Narrow" panose="020B0606020202030204" pitchFamily="34" charset="0"/>
              </a:rPr>
              <a:t>the big bowl?</a:t>
            </a:r>
          </a:p>
          <a:p>
            <a:pPr eaLnBrk="1" hangingPunct="1"/>
            <a:r>
              <a:rPr lang="en-US" b="1" dirty="0">
                <a:latin typeface="Arial Narrow" panose="020B0606020202030204" pitchFamily="34" charset="0"/>
              </a:rPr>
              <a:t>7. </a:t>
            </a:r>
            <a:r>
              <a:rPr lang="en-US" b="1" dirty="0">
                <a:solidFill>
                  <a:srgbClr val="FF0000"/>
                </a:solidFill>
                <a:latin typeface="Arial Narrow" panose="020B0606020202030204" pitchFamily="34" charset="0"/>
              </a:rPr>
              <a:t>She finished</a:t>
            </a:r>
            <a:r>
              <a:rPr lang="en-US" b="1" dirty="0">
                <a:latin typeface="Arial Narrow" panose="020B0606020202030204" pitchFamily="34" charset="0"/>
              </a:rPr>
              <a:t> all the food in it.</a:t>
            </a:r>
          </a:p>
          <a:p>
            <a:pPr eaLnBrk="1" hangingPunct="1"/>
            <a:r>
              <a:rPr lang="en-US" b="1" dirty="0">
                <a:latin typeface="Arial Narrow" panose="020B0606020202030204" pitchFamily="34" charset="0"/>
              </a:rPr>
              <a:t>8. </a:t>
            </a:r>
            <a:r>
              <a:rPr lang="en-US" b="1" dirty="0">
                <a:solidFill>
                  <a:srgbClr val="FF0000"/>
                </a:solidFill>
                <a:latin typeface="Arial Narrow" panose="020B0606020202030204" pitchFamily="34" charset="0"/>
              </a:rPr>
              <a:t>She noticed</a:t>
            </a:r>
            <a:r>
              <a:rPr lang="en-US" b="1" dirty="0">
                <a:latin typeface="Arial Narrow" panose="020B0606020202030204" pitchFamily="34" charset="0"/>
              </a:rPr>
              <a:t> a little house.</a:t>
            </a:r>
          </a:p>
          <a:p>
            <a:pPr eaLnBrk="1" hangingPunct="1"/>
            <a:r>
              <a:rPr lang="en-US" b="1" dirty="0">
                <a:latin typeface="Arial Narrow" panose="020B0606020202030204" pitchFamily="34" charset="0"/>
              </a:rPr>
              <a:t>9. </a:t>
            </a:r>
            <a:r>
              <a:rPr lang="en-US" b="1" dirty="0">
                <a:solidFill>
                  <a:srgbClr val="FF0000"/>
                </a:solidFill>
                <a:latin typeface="Arial Narrow" panose="020B0606020202030204" pitchFamily="34" charset="0"/>
              </a:rPr>
              <a:t>The Three Bears returned</a:t>
            </a:r>
            <a:r>
              <a:rPr lang="en-US" b="1" dirty="0">
                <a:latin typeface="Arial Narrow" panose="020B0606020202030204" pitchFamily="34" charset="0"/>
              </a:rPr>
              <a:t> to their house.</a:t>
            </a:r>
          </a:p>
        </p:txBody>
      </p:sp>
      <p:pic>
        <p:nvPicPr>
          <p:cNvPr id="9219" name="Picture 5" descr="road to grammar"/>
          <p:cNvPicPr>
            <a:picLocks noChangeAspect="1" noChangeArrowheads="1"/>
          </p:cNvPicPr>
          <p:nvPr/>
        </p:nvPicPr>
        <p:blipFill>
          <a:blip r:embed="rId2"/>
          <a:srcRect/>
          <a:stretch>
            <a:fillRect/>
          </a:stretch>
        </p:blipFill>
        <p:spPr bwMode="auto">
          <a:xfrm>
            <a:off x="4859338" y="595313"/>
            <a:ext cx="35290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6" descr="图片1"/>
          <p:cNvPicPr>
            <a:picLocks noChangeAspect="1" noChangeArrowheads="1"/>
          </p:cNvPicPr>
          <p:nvPr/>
        </p:nvPicPr>
        <p:blipFill>
          <a:blip r:embed="rId3" cstate="email"/>
          <a:srcRect/>
          <a:stretch>
            <a:fillRect/>
          </a:stretch>
        </p:blipFill>
        <p:spPr bwMode="auto">
          <a:xfrm>
            <a:off x="533400" y="449263"/>
            <a:ext cx="3513138" cy="76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ox(in)">
                                      <p:cBhvr>
                                        <p:cTn id="7" dur="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179388" y="117475"/>
            <a:ext cx="8893175" cy="6683375"/>
          </a:xfrm>
          <a:prstGeom prst="rect">
            <a:avLst/>
          </a:prstGeom>
          <a:solidFill>
            <a:schemeClr val="bg1">
              <a:alpha val="53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r>
              <a:rPr lang="en-US" b="1"/>
              <a:t>1. Finally, she ______ (push) the door.</a:t>
            </a:r>
          </a:p>
          <a:p>
            <a:pPr eaLnBrk="1" hangingPunct="1"/>
            <a:r>
              <a:rPr lang="en-US" b="1"/>
              <a:t>2. She ______ _____ (not like) the middle </a:t>
            </a:r>
          </a:p>
          <a:p>
            <a:pPr eaLnBrk="1" hangingPunct="1"/>
            <a:r>
              <a:rPr lang="en-US" b="1"/>
              <a:t>    bed or the big bed.</a:t>
            </a:r>
          </a:p>
          <a:p>
            <a:pPr eaLnBrk="1" hangingPunct="1"/>
            <a:r>
              <a:rPr lang="en-US" b="1"/>
              <a:t>3. _____ she _____ (pick) any flowers in </a:t>
            </a:r>
          </a:p>
          <a:p>
            <a:pPr eaLnBrk="1" hangingPunct="1"/>
            <a:r>
              <a:rPr lang="en-US" b="1"/>
              <a:t>    the forest?</a:t>
            </a:r>
          </a:p>
          <a:p>
            <a:pPr eaLnBrk="1" hangingPunct="1"/>
            <a:r>
              <a:rPr lang="en-US" b="1"/>
              <a:t>4. Goldilocks _____ (live) in the forest.</a:t>
            </a:r>
          </a:p>
          <a:p>
            <a:pPr eaLnBrk="1" hangingPunct="1"/>
            <a:r>
              <a:rPr lang="en-US" b="1"/>
              <a:t>5. … Goldilocks ______ (pick) some flowers.</a:t>
            </a:r>
          </a:p>
          <a:p>
            <a:pPr eaLnBrk="1" hangingPunct="1"/>
            <a:r>
              <a:rPr lang="en-US" b="1"/>
              <a:t>6. _____ she _____ (like) the big bowl?</a:t>
            </a:r>
          </a:p>
          <a:p>
            <a:pPr eaLnBrk="1" hangingPunct="1"/>
            <a:r>
              <a:rPr lang="en-US" b="1"/>
              <a:t>7. She _______ (finish) all the food in it.</a:t>
            </a:r>
          </a:p>
          <a:p>
            <a:pPr eaLnBrk="1" hangingPunct="1"/>
            <a:r>
              <a:rPr lang="en-US" b="1"/>
              <a:t>8. She ______ (notice) a little house.</a:t>
            </a:r>
          </a:p>
          <a:p>
            <a:pPr eaLnBrk="1" hangingPunct="1"/>
            <a:r>
              <a:rPr lang="en-US" b="1"/>
              <a:t>9. The Three Bears ________ (return) to </a:t>
            </a:r>
          </a:p>
          <a:p>
            <a:pPr eaLnBrk="1" hangingPunct="1"/>
            <a:r>
              <a:rPr lang="en-US" b="1"/>
              <a:t>    their house.</a:t>
            </a:r>
            <a:endParaRPr lang="zh-CN" altLang="en-US" b="1"/>
          </a:p>
        </p:txBody>
      </p:sp>
      <p:sp>
        <p:nvSpPr>
          <p:cNvPr id="10243" name="Text Box 17"/>
          <p:cNvSpPr txBox="1">
            <a:spLocks noChangeArrowheads="1"/>
          </p:cNvSpPr>
          <p:nvPr/>
        </p:nvSpPr>
        <p:spPr bwMode="auto">
          <a:xfrm>
            <a:off x="4211638" y="5516563"/>
            <a:ext cx="21605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b="1" i="1">
                <a:solidFill>
                  <a:srgbClr val="FF3399"/>
                </a:solidFill>
              </a:rPr>
              <a:t>returned</a:t>
            </a:r>
          </a:p>
        </p:txBody>
      </p:sp>
      <p:sp>
        <p:nvSpPr>
          <p:cNvPr id="10244" name="Text Box 5"/>
          <p:cNvSpPr txBox="1">
            <a:spLocks noChangeArrowheads="1"/>
          </p:cNvSpPr>
          <p:nvPr/>
        </p:nvSpPr>
        <p:spPr bwMode="auto">
          <a:xfrm>
            <a:off x="2987675" y="123825"/>
            <a:ext cx="18002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b="1" i="1">
                <a:solidFill>
                  <a:srgbClr val="FF3399"/>
                </a:solidFill>
              </a:rPr>
              <a:t>pushed</a:t>
            </a:r>
          </a:p>
        </p:txBody>
      </p:sp>
      <p:sp>
        <p:nvSpPr>
          <p:cNvPr id="10245" name="Text Box 6"/>
          <p:cNvSpPr txBox="1">
            <a:spLocks noChangeArrowheads="1"/>
          </p:cNvSpPr>
          <p:nvPr/>
        </p:nvSpPr>
        <p:spPr bwMode="auto">
          <a:xfrm>
            <a:off x="1474788" y="692150"/>
            <a:ext cx="28082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b="1" i="1">
                <a:solidFill>
                  <a:srgbClr val="FF3399"/>
                </a:solidFill>
              </a:rPr>
              <a:t> didn’t   like</a:t>
            </a:r>
          </a:p>
        </p:txBody>
      </p:sp>
      <p:sp>
        <p:nvSpPr>
          <p:cNvPr id="10246" name="Text Box 7"/>
          <p:cNvSpPr txBox="1">
            <a:spLocks noChangeArrowheads="1"/>
          </p:cNvSpPr>
          <p:nvPr/>
        </p:nvSpPr>
        <p:spPr bwMode="auto">
          <a:xfrm>
            <a:off x="827088" y="1700213"/>
            <a:ext cx="3816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b="1" i="1">
                <a:solidFill>
                  <a:srgbClr val="FF3399"/>
                </a:solidFill>
              </a:rPr>
              <a:t>Did            pick</a:t>
            </a:r>
          </a:p>
        </p:txBody>
      </p:sp>
      <p:sp>
        <p:nvSpPr>
          <p:cNvPr id="10247" name="Text Box 8"/>
          <p:cNvSpPr txBox="1">
            <a:spLocks noChangeArrowheads="1"/>
          </p:cNvSpPr>
          <p:nvPr/>
        </p:nvSpPr>
        <p:spPr bwMode="auto">
          <a:xfrm>
            <a:off x="2914650" y="2852738"/>
            <a:ext cx="18002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b="1" i="1">
                <a:solidFill>
                  <a:srgbClr val="FF3399"/>
                </a:solidFill>
              </a:rPr>
              <a:t>lived</a:t>
            </a:r>
          </a:p>
        </p:txBody>
      </p:sp>
      <p:sp>
        <p:nvSpPr>
          <p:cNvPr id="10248" name="Text Box 9"/>
          <p:cNvSpPr txBox="1">
            <a:spLocks noChangeArrowheads="1"/>
          </p:cNvSpPr>
          <p:nvPr/>
        </p:nvSpPr>
        <p:spPr bwMode="auto">
          <a:xfrm>
            <a:off x="3490913" y="3357563"/>
            <a:ext cx="18002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b="1" i="1">
                <a:solidFill>
                  <a:srgbClr val="FF3399"/>
                </a:solidFill>
              </a:rPr>
              <a:t>picked</a:t>
            </a:r>
          </a:p>
        </p:txBody>
      </p:sp>
      <p:sp>
        <p:nvSpPr>
          <p:cNvPr id="10249" name="AutoShape 10"/>
          <p:cNvSpPr>
            <a:spLocks noChangeArrowheads="1"/>
          </p:cNvSpPr>
          <p:nvPr/>
        </p:nvSpPr>
        <p:spPr bwMode="auto">
          <a:xfrm>
            <a:off x="2555875" y="1989138"/>
            <a:ext cx="3024188" cy="2592387"/>
          </a:xfrm>
          <a:prstGeom prst="curvedRightArrow">
            <a:avLst>
              <a:gd name="adj1" fmla="val 33287"/>
              <a:gd name="adj2" fmla="val 48231"/>
              <a:gd name="adj3" fmla="val 38869"/>
            </a:avLst>
          </a:prstGeom>
          <a:gradFill rotWithShape="1">
            <a:gsLst>
              <a:gs pos="0">
                <a:schemeClr val="folHlink"/>
              </a:gs>
              <a:gs pos="100000">
                <a:srgbClr val="FF0066"/>
              </a:gs>
            </a:gsLst>
            <a:lin ang="5400000" scaled="1"/>
          </a:gradFill>
          <a:ln w="9525" cmpd="sng">
            <a:solidFill>
              <a:schemeClr val="tx1"/>
            </a:solidFill>
            <a:miter lim="800000"/>
          </a:ln>
        </p:spPr>
        <p:txBody>
          <a:bodyPr wrap="none" anchor="ctr"/>
          <a:lstStyle/>
          <a:p>
            <a:pPr algn="ctr"/>
            <a:r>
              <a:rPr lang="en-US" sz="6600" b="1">
                <a:solidFill>
                  <a:srgbClr val="0000FF"/>
                </a:solidFill>
              </a:rPr>
              <a:t>go</a:t>
            </a:r>
          </a:p>
        </p:txBody>
      </p:sp>
      <p:grpSp>
        <p:nvGrpSpPr>
          <p:cNvPr id="10250" name="Group 11"/>
          <p:cNvGrpSpPr/>
          <p:nvPr/>
        </p:nvGrpSpPr>
        <p:grpSpPr bwMode="auto">
          <a:xfrm>
            <a:off x="1331913" y="2060575"/>
            <a:ext cx="6121400" cy="2952750"/>
            <a:chOff x="0" y="0"/>
            <a:chExt cx="3856" cy="1860"/>
          </a:xfrm>
        </p:grpSpPr>
        <p:sp>
          <p:nvSpPr>
            <p:cNvPr id="10251" name="AutoShape 12"/>
            <p:cNvSpPr>
              <a:spLocks noChangeArrowheads="1"/>
            </p:cNvSpPr>
            <p:nvPr/>
          </p:nvSpPr>
          <p:spPr bwMode="auto">
            <a:xfrm>
              <a:off x="0" y="0"/>
              <a:ext cx="3856" cy="1860"/>
            </a:xfrm>
            <a:prstGeom prst="cloudCallout">
              <a:avLst>
                <a:gd name="adj1" fmla="val -43958"/>
                <a:gd name="adj2" fmla="val 61181"/>
              </a:avLst>
            </a:prstGeom>
            <a:gradFill rotWithShape="1">
              <a:gsLst>
                <a:gs pos="0">
                  <a:srgbClr val="CCFFFF"/>
                </a:gs>
                <a:gs pos="100000">
                  <a:srgbClr val="FFCCFF"/>
                </a:gs>
              </a:gsLst>
              <a:lin ang="5400000" scaled="1"/>
            </a:gradFill>
            <a:ln w="9525" cmpd="sng">
              <a:solidFill>
                <a:schemeClr val="tx1"/>
              </a:solidFill>
              <a:round/>
            </a:ln>
          </p:spPr>
          <p:txBody>
            <a:bodyPr/>
            <a:lstStyle/>
            <a:p>
              <a:pPr algn="ctr"/>
              <a:endParaRPr lang="zh-CN" altLang="en-US" sz="7200" b="1">
                <a:solidFill>
                  <a:srgbClr val="9900CC"/>
                </a:solidFill>
              </a:endParaRPr>
            </a:p>
            <a:p>
              <a:pPr algn="ctr">
                <a:lnSpc>
                  <a:spcPct val="75000"/>
                </a:lnSpc>
              </a:pPr>
              <a:r>
                <a:rPr lang="zh-CN" altLang="en-US" sz="7200" b="1">
                  <a:solidFill>
                    <a:srgbClr val="9900CC"/>
                  </a:solidFill>
                </a:rPr>
                <a:t> </a:t>
              </a:r>
              <a:r>
                <a:rPr lang="en-US" sz="7200" b="1">
                  <a:solidFill>
                    <a:srgbClr val="9900CC"/>
                  </a:solidFill>
                </a:rPr>
                <a:t>Ready?</a:t>
              </a:r>
            </a:p>
          </p:txBody>
        </p:sp>
        <p:pic>
          <p:nvPicPr>
            <p:cNvPr id="10252" name="Picture 13" descr="Guessing game"/>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1406" y="137"/>
              <a:ext cx="1405" cy="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53" name="Text Box 14"/>
          <p:cNvSpPr txBox="1">
            <a:spLocks noChangeArrowheads="1"/>
          </p:cNvSpPr>
          <p:nvPr/>
        </p:nvSpPr>
        <p:spPr bwMode="auto">
          <a:xfrm>
            <a:off x="684213" y="4005263"/>
            <a:ext cx="3384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b="1" i="1">
                <a:solidFill>
                  <a:srgbClr val="FF3399"/>
                </a:solidFill>
              </a:rPr>
              <a:t>  Did           like</a:t>
            </a:r>
          </a:p>
        </p:txBody>
      </p:sp>
      <p:sp>
        <p:nvSpPr>
          <p:cNvPr id="10254" name="Text Box 15"/>
          <p:cNvSpPr txBox="1">
            <a:spLocks noChangeArrowheads="1"/>
          </p:cNvSpPr>
          <p:nvPr/>
        </p:nvSpPr>
        <p:spPr bwMode="auto">
          <a:xfrm>
            <a:off x="1476375" y="4508500"/>
            <a:ext cx="18002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b="1" i="1">
                <a:solidFill>
                  <a:srgbClr val="FF3399"/>
                </a:solidFill>
              </a:rPr>
              <a:t>finished</a:t>
            </a:r>
          </a:p>
        </p:txBody>
      </p:sp>
      <p:sp>
        <p:nvSpPr>
          <p:cNvPr id="10255" name="Text Box 16"/>
          <p:cNvSpPr txBox="1">
            <a:spLocks noChangeArrowheads="1"/>
          </p:cNvSpPr>
          <p:nvPr/>
        </p:nvSpPr>
        <p:spPr bwMode="auto">
          <a:xfrm>
            <a:off x="1403350" y="5084763"/>
            <a:ext cx="18002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en-US" b="1" i="1">
                <a:solidFill>
                  <a:srgbClr val="FF3399"/>
                </a:solidFill>
              </a:rPr>
              <a:t>noticed</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nodeType="clickEffect">
                                  <p:stCondLst>
                                    <p:cond delay="0"/>
                                  </p:stCondLst>
                                  <p:childTnLst>
                                    <p:animEffect transition="out" filter="dissolve">
                                      <p:cBhvr>
                                        <p:cTn id="6" dur="500"/>
                                        <p:tgtEl>
                                          <p:spTgt spid="10250"/>
                                        </p:tgtEl>
                                      </p:cBhvr>
                                    </p:animEffect>
                                    <p:set>
                                      <p:cBhvr>
                                        <p:cTn id="7" dur="1" fill="hold">
                                          <p:stCondLst>
                                            <p:cond delay="499"/>
                                          </p:stCondLst>
                                        </p:cTn>
                                        <p:tgtEl>
                                          <p:spTgt spid="1025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 presetClass="exit" presetSubtype="6" fill="hold" grpId="0" nodeType="clickEffect">
                                  <p:stCondLst>
                                    <p:cond delay="0"/>
                                  </p:stCondLst>
                                  <p:childTnLst>
                                    <p:anim calcmode="lin" valueType="num">
                                      <p:cBhvr additive="base">
                                        <p:cTn id="11" dur="1000"/>
                                        <p:tgtEl>
                                          <p:spTgt spid="10249"/>
                                        </p:tgtEl>
                                        <p:attrNameLst>
                                          <p:attrName>ppt_x</p:attrName>
                                        </p:attrNameLst>
                                      </p:cBhvr>
                                      <p:tavLst>
                                        <p:tav tm="0">
                                          <p:val>
                                            <p:strVal val="ppt_x"/>
                                          </p:val>
                                        </p:tav>
                                        <p:tav tm="100000">
                                          <p:val>
                                            <p:strVal val="1+ppt_w/2"/>
                                          </p:val>
                                        </p:tav>
                                      </p:tavLst>
                                    </p:anim>
                                    <p:anim calcmode="lin" valueType="num">
                                      <p:cBhvr additive="base">
                                        <p:cTn id="12" dur="1000"/>
                                        <p:tgtEl>
                                          <p:spTgt spid="10249"/>
                                        </p:tgtEl>
                                        <p:attrNameLst>
                                          <p:attrName>ppt_y</p:attrName>
                                        </p:attrNameLst>
                                      </p:cBhvr>
                                      <p:tavLst>
                                        <p:tav tm="0">
                                          <p:val>
                                            <p:strVal val="ppt_y"/>
                                          </p:val>
                                        </p:tav>
                                        <p:tav tm="100000">
                                          <p:val>
                                            <p:strVal val="1+ppt_h/2"/>
                                          </p:val>
                                        </p:tav>
                                      </p:tavLst>
                                    </p:anim>
                                    <p:set>
                                      <p:cBhvr>
                                        <p:cTn id="13" dur="1" fill="hold">
                                          <p:stCondLst>
                                            <p:cond delay="999"/>
                                          </p:stCondLst>
                                        </p:cTn>
                                        <p:tgtEl>
                                          <p:spTgt spid="10249"/>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10244">
                                            <p:txEl>
                                              <p:pRg st="0" end="0"/>
                                            </p:txEl>
                                          </p:spTgt>
                                        </p:tgtEl>
                                        <p:attrNameLst>
                                          <p:attrName>style.visibility</p:attrName>
                                        </p:attrNameLst>
                                      </p:cBhvr>
                                      <p:to>
                                        <p:strVal val="visible"/>
                                      </p:to>
                                    </p:set>
                                    <p:animEffect transition="in" filter="slide(fromBottom)">
                                      <p:cBhvr>
                                        <p:cTn id="18" dur="500"/>
                                        <p:tgtEl>
                                          <p:spTgt spid="1024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nodeType="clickEffect">
                                  <p:stCondLst>
                                    <p:cond delay="0"/>
                                  </p:stCondLst>
                                  <p:childTnLst>
                                    <p:set>
                                      <p:cBhvr>
                                        <p:cTn id="22" dur="1" fill="hold">
                                          <p:stCondLst>
                                            <p:cond delay="0"/>
                                          </p:stCondLst>
                                        </p:cTn>
                                        <p:tgtEl>
                                          <p:spTgt spid="10245">
                                            <p:txEl>
                                              <p:pRg st="0" end="0"/>
                                            </p:txEl>
                                          </p:spTgt>
                                        </p:tgtEl>
                                        <p:attrNameLst>
                                          <p:attrName>style.visibility</p:attrName>
                                        </p:attrNameLst>
                                      </p:cBhvr>
                                      <p:to>
                                        <p:strVal val="visible"/>
                                      </p:to>
                                    </p:set>
                                    <p:animEffect transition="in" filter="slide(fromBottom)">
                                      <p:cBhvr>
                                        <p:cTn id="23" dur="500"/>
                                        <p:tgtEl>
                                          <p:spTgt spid="1024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nodeType="clickEffect">
                                  <p:stCondLst>
                                    <p:cond delay="0"/>
                                  </p:stCondLst>
                                  <p:childTnLst>
                                    <p:set>
                                      <p:cBhvr>
                                        <p:cTn id="27" dur="1" fill="hold">
                                          <p:stCondLst>
                                            <p:cond delay="0"/>
                                          </p:stCondLst>
                                        </p:cTn>
                                        <p:tgtEl>
                                          <p:spTgt spid="10246">
                                            <p:txEl>
                                              <p:pRg st="0" end="0"/>
                                            </p:txEl>
                                          </p:spTgt>
                                        </p:tgtEl>
                                        <p:attrNameLst>
                                          <p:attrName>style.visibility</p:attrName>
                                        </p:attrNameLst>
                                      </p:cBhvr>
                                      <p:to>
                                        <p:strVal val="visible"/>
                                      </p:to>
                                    </p:set>
                                    <p:animEffect transition="in" filter="slide(fromBottom)">
                                      <p:cBhvr>
                                        <p:cTn id="28" dur="500"/>
                                        <p:tgtEl>
                                          <p:spTgt spid="10246">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nodeType="clickEffect">
                                  <p:stCondLst>
                                    <p:cond delay="0"/>
                                  </p:stCondLst>
                                  <p:childTnLst>
                                    <p:set>
                                      <p:cBhvr>
                                        <p:cTn id="32" dur="1" fill="hold">
                                          <p:stCondLst>
                                            <p:cond delay="0"/>
                                          </p:stCondLst>
                                        </p:cTn>
                                        <p:tgtEl>
                                          <p:spTgt spid="10247">
                                            <p:txEl>
                                              <p:pRg st="0" end="0"/>
                                            </p:txEl>
                                          </p:spTgt>
                                        </p:tgtEl>
                                        <p:attrNameLst>
                                          <p:attrName>style.visibility</p:attrName>
                                        </p:attrNameLst>
                                      </p:cBhvr>
                                      <p:to>
                                        <p:strVal val="visible"/>
                                      </p:to>
                                    </p:set>
                                    <p:animEffect transition="in" filter="slide(fromBottom)">
                                      <p:cBhvr>
                                        <p:cTn id="33" dur="500"/>
                                        <p:tgtEl>
                                          <p:spTgt spid="10247">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4" fill="hold" nodeType="clickEffect">
                                  <p:stCondLst>
                                    <p:cond delay="0"/>
                                  </p:stCondLst>
                                  <p:childTnLst>
                                    <p:set>
                                      <p:cBhvr>
                                        <p:cTn id="37" dur="1" fill="hold">
                                          <p:stCondLst>
                                            <p:cond delay="0"/>
                                          </p:stCondLst>
                                        </p:cTn>
                                        <p:tgtEl>
                                          <p:spTgt spid="10248">
                                            <p:txEl>
                                              <p:pRg st="0" end="0"/>
                                            </p:txEl>
                                          </p:spTgt>
                                        </p:tgtEl>
                                        <p:attrNameLst>
                                          <p:attrName>style.visibility</p:attrName>
                                        </p:attrNameLst>
                                      </p:cBhvr>
                                      <p:to>
                                        <p:strVal val="visible"/>
                                      </p:to>
                                    </p:set>
                                    <p:animEffect transition="in" filter="slide(fromBottom)">
                                      <p:cBhvr>
                                        <p:cTn id="38" dur="500"/>
                                        <p:tgtEl>
                                          <p:spTgt spid="10248">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10253">
                                            <p:txEl>
                                              <p:pRg st="0" end="0"/>
                                            </p:txEl>
                                          </p:spTgt>
                                        </p:tgtEl>
                                        <p:attrNameLst>
                                          <p:attrName>style.visibility</p:attrName>
                                        </p:attrNameLst>
                                      </p:cBhvr>
                                      <p:to>
                                        <p:strVal val="visible"/>
                                      </p:to>
                                    </p:set>
                                    <p:animEffect transition="in" filter="slide(fromBottom)">
                                      <p:cBhvr>
                                        <p:cTn id="43" dur="500"/>
                                        <p:tgtEl>
                                          <p:spTgt spid="10253">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4" fill="hold" nodeType="clickEffect">
                                  <p:stCondLst>
                                    <p:cond delay="0"/>
                                  </p:stCondLst>
                                  <p:childTnLst>
                                    <p:set>
                                      <p:cBhvr>
                                        <p:cTn id="47" dur="1" fill="hold">
                                          <p:stCondLst>
                                            <p:cond delay="0"/>
                                          </p:stCondLst>
                                        </p:cTn>
                                        <p:tgtEl>
                                          <p:spTgt spid="10254">
                                            <p:txEl>
                                              <p:pRg st="0" end="0"/>
                                            </p:txEl>
                                          </p:spTgt>
                                        </p:tgtEl>
                                        <p:attrNameLst>
                                          <p:attrName>style.visibility</p:attrName>
                                        </p:attrNameLst>
                                      </p:cBhvr>
                                      <p:to>
                                        <p:strVal val="visible"/>
                                      </p:to>
                                    </p:set>
                                    <p:animEffect transition="in" filter="slide(fromBottom)">
                                      <p:cBhvr>
                                        <p:cTn id="48" dur="500"/>
                                        <p:tgtEl>
                                          <p:spTgt spid="10254">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2" presetClass="entr" presetSubtype="4" fill="hold" nodeType="clickEffect">
                                  <p:stCondLst>
                                    <p:cond delay="0"/>
                                  </p:stCondLst>
                                  <p:childTnLst>
                                    <p:set>
                                      <p:cBhvr>
                                        <p:cTn id="52" dur="1" fill="hold">
                                          <p:stCondLst>
                                            <p:cond delay="0"/>
                                          </p:stCondLst>
                                        </p:cTn>
                                        <p:tgtEl>
                                          <p:spTgt spid="10255">
                                            <p:txEl>
                                              <p:pRg st="0" end="0"/>
                                            </p:txEl>
                                          </p:spTgt>
                                        </p:tgtEl>
                                        <p:attrNameLst>
                                          <p:attrName>style.visibility</p:attrName>
                                        </p:attrNameLst>
                                      </p:cBhvr>
                                      <p:to>
                                        <p:strVal val="visible"/>
                                      </p:to>
                                    </p:set>
                                    <p:animEffect transition="in" filter="slide(fromBottom)">
                                      <p:cBhvr>
                                        <p:cTn id="53" dur="500"/>
                                        <p:tgtEl>
                                          <p:spTgt spid="10255">
                                            <p:txEl>
                                              <p:pRg st="0" end="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2" presetClass="entr" presetSubtype="4" fill="hold" nodeType="clickEffect">
                                  <p:stCondLst>
                                    <p:cond delay="0"/>
                                  </p:stCondLst>
                                  <p:childTnLst>
                                    <p:set>
                                      <p:cBhvr>
                                        <p:cTn id="57" dur="1" fill="hold">
                                          <p:stCondLst>
                                            <p:cond delay="0"/>
                                          </p:stCondLst>
                                        </p:cTn>
                                        <p:tgtEl>
                                          <p:spTgt spid="10243">
                                            <p:txEl>
                                              <p:pRg st="0" end="0"/>
                                            </p:txEl>
                                          </p:spTgt>
                                        </p:tgtEl>
                                        <p:attrNameLst>
                                          <p:attrName>style.visibility</p:attrName>
                                        </p:attrNameLst>
                                      </p:cBhvr>
                                      <p:to>
                                        <p:strVal val="visible"/>
                                      </p:to>
                                    </p:set>
                                    <p:animEffect transition="in" filter="slide(fromBottom)">
                                      <p:cBhvr>
                                        <p:cTn id="58" dur="5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9"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exercise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063630" y="-22887"/>
            <a:ext cx="2232248" cy="2482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5"/>
          <p:cNvSpPr>
            <a:spLocks noChangeArrowheads="1"/>
          </p:cNvSpPr>
          <p:nvPr/>
        </p:nvSpPr>
        <p:spPr bwMode="auto">
          <a:xfrm>
            <a:off x="900113" y="1931514"/>
            <a:ext cx="7848351" cy="190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10000"/>
              </a:lnSpc>
            </a:pPr>
            <a:r>
              <a:rPr lang="en-US" b="1" dirty="0"/>
              <a:t>Tom is listening to a story about animals now. </a:t>
            </a:r>
          </a:p>
          <a:p>
            <a:pPr>
              <a:lnSpc>
                <a:spcPct val="110000"/>
              </a:lnSpc>
            </a:pPr>
            <a:r>
              <a:rPr lang="en-US" b="1" dirty="0"/>
              <a:t>(</a:t>
            </a:r>
            <a:r>
              <a:rPr lang="zh-CN" altLang="en-US" b="1" dirty="0"/>
              <a:t>用</a:t>
            </a:r>
            <a:r>
              <a:rPr lang="en-US" b="1" dirty="0"/>
              <a:t>last night</a:t>
            </a:r>
            <a:r>
              <a:rPr lang="zh-CN" altLang="en-US" b="1" dirty="0"/>
              <a:t>代替</a:t>
            </a:r>
            <a:r>
              <a:rPr lang="en-US" b="1" dirty="0"/>
              <a:t>now</a:t>
            </a:r>
            <a:r>
              <a:rPr lang="zh-CN" altLang="en-US" b="1" dirty="0"/>
              <a:t>改写句子</a:t>
            </a:r>
            <a:r>
              <a:rPr lang="en-US" b="1" dirty="0"/>
              <a:t>)</a:t>
            </a:r>
            <a:endParaRPr lang="zh-CN" altLang="en-US" b="1" dirty="0"/>
          </a:p>
        </p:txBody>
      </p:sp>
      <p:sp>
        <p:nvSpPr>
          <p:cNvPr id="11268" name="Rectangle 6"/>
          <p:cNvSpPr>
            <a:spLocks noChangeArrowheads="1"/>
          </p:cNvSpPr>
          <p:nvPr/>
        </p:nvSpPr>
        <p:spPr bwMode="auto">
          <a:xfrm>
            <a:off x="1214035" y="3825841"/>
            <a:ext cx="7696200"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5000"/>
              </a:lnSpc>
            </a:pPr>
            <a:r>
              <a:rPr lang="en-US" b="1" i="1" dirty="0">
                <a:solidFill>
                  <a:srgbClr val="0000CC"/>
                </a:solidFill>
              </a:rPr>
              <a:t>    Tom listened to a story about animals last night.</a:t>
            </a:r>
            <a:endParaRPr lang="zh-CN" altLang="en-US" b="1" i="1" dirty="0">
              <a:solidFill>
                <a:srgbClr val="0000CC"/>
              </a:solidFill>
            </a:endParaRPr>
          </a:p>
        </p:txBody>
      </p:sp>
      <p:sp>
        <p:nvSpPr>
          <p:cNvPr id="11269" name="AutoShape 7"/>
          <p:cNvSpPr>
            <a:spLocks noChangeArrowheads="1"/>
          </p:cNvSpPr>
          <p:nvPr/>
        </p:nvSpPr>
        <p:spPr bwMode="auto">
          <a:xfrm>
            <a:off x="900113" y="3970641"/>
            <a:ext cx="719137" cy="431800"/>
          </a:xfrm>
          <a:prstGeom prst="rightArrow">
            <a:avLst>
              <a:gd name="adj1" fmla="val 50000"/>
              <a:gd name="adj2" fmla="val 41636"/>
            </a:avLst>
          </a:prstGeom>
          <a:solidFill>
            <a:schemeClr val="accent1"/>
          </a:solidFill>
          <a:ln w="9525" cmpd="sng">
            <a:solidFill>
              <a:schemeClr val="tx1"/>
            </a:solidFill>
            <a:miter lim="800000"/>
          </a:ln>
        </p:spPr>
        <p:txBody>
          <a:bodyPr wrap="none" anchor="ctr"/>
          <a:lstStyle/>
          <a:p>
            <a:endParaRPr lang="zh-CN" altLang="en-US"/>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269"/>
                                        </p:tgtEl>
                                        <p:attrNameLst>
                                          <p:attrName>style.visibility</p:attrName>
                                        </p:attrNameLst>
                                      </p:cBhvr>
                                      <p:to>
                                        <p:strVal val="visible"/>
                                      </p:to>
                                    </p:set>
                                    <p:animEffect transition="in" filter="box(in)">
                                      <p:cBhvr>
                                        <p:cTn id="7" dur="500"/>
                                        <p:tgtEl>
                                          <p:spTgt spid="11269"/>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1268"/>
                                        </p:tgtEl>
                                        <p:attrNameLst>
                                          <p:attrName>style.visibility</p:attrName>
                                        </p:attrNameLst>
                                      </p:cBhvr>
                                      <p:to>
                                        <p:strVal val="visible"/>
                                      </p:to>
                                    </p:set>
                                    <p:animEffect transition="in" filter="box(in)">
                                      <p:cBhvr>
                                        <p:cTn id="10" dur="5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utoUpdateAnimBg="0"/>
      <p:bldP spid="11269"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971550" y="549275"/>
            <a:ext cx="7343775" cy="437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lnSpc>
                <a:spcPct val="130000"/>
              </a:lnSpc>
            </a:pPr>
            <a:r>
              <a:rPr lang="zh-CN" altLang="en-US" b="1" dirty="0"/>
              <a:t>以上我们已经通过归纳总结和练习对本课的语法内容有了一定的了解，下面就让我们根据</a:t>
            </a:r>
          </a:p>
          <a:p>
            <a:pPr eaLnBrk="1" hangingPunct="1">
              <a:lnSpc>
                <a:spcPct val="130000"/>
              </a:lnSpc>
            </a:pPr>
            <a:r>
              <a:rPr lang="zh-CN" altLang="en-US" b="1" dirty="0"/>
              <a:t>之前练习的考察情</a:t>
            </a:r>
          </a:p>
          <a:p>
            <a:pPr eaLnBrk="1" hangingPunct="1">
              <a:lnSpc>
                <a:spcPct val="130000"/>
              </a:lnSpc>
            </a:pPr>
            <a:r>
              <a:rPr lang="zh-CN" altLang="en-US" b="1" dirty="0"/>
              <a:t>况进一步选择讲解</a:t>
            </a:r>
          </a:p>
          <a:p>
            <a:pPr eaLnBrk="1" hangingPunct="1">
              <a:lnSpc>
                <a:spcPct val="130000"/>
              </a:lnSpc>
            </a:pPr>
            <a:r>
              <a:rPr lang="zh-CN" altLang="en-US" b="1" dirty="0"/>
              <a:t>该语法项的重难点。</a:t>
            </a:r>
          </a:p>
        </p:txBody>
      </p:sp>
    </p:spTree>
  </p:cSld>
  <p:clrMapOvr>
    <a:masterClrMapping/>
  </p:clrMapOvr>
  <p:transition>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7"/>
          <p:cNvSpPr>
            <a:spLocks noChangeArrowheads="1"/>
          </p:cNvSpPr>
          <p:nvPr/>
        </p:nvSpPr>
        <p:spPr bwMode="auto">
          <a:xfrm>
            <a:off x="1330325" y="836613"/>
            <a:ext cx="7058025" cy="3240087"/>
          </a:xfrm>
          <a:prstGeom prst="cloudCallout">
            <a:avLst>
              <a:gd name="adj1" fmla="val -23481"/>
              <a:gd name="adj2" fmla="val 66167"/>
            </a:avLst>
          </a:prstGeom>
          <a:solidFill>
            <a:srgbClr val="FF99CC"/>
          </a:solidFill>
          <a:ln w="9525" cmpd="sng">
            <a:solidFill>
              <a:schemeClr val="bg1"/>
            </a:solidFill>
            <a:round/>
          </a:ln>
        </p:spPr>
        <p:txBody>
          <a:bodyPr/>
          <a:lstStyle/>
          <a:p>
            <a:pPr algn="ctr"/>
            <a:endParaRPr lang="zh-CN" altLang="en-US" b="1"/>
          </a:p>
        </p:txBody>
      </p:sp>
      <p:sp>
        <p:nvSpPr>
          <p:cNvPr id="14339" name="Text Box 4"/>
          <p:cNvSpPr txBox="1">
            <a:spLocks noChangeArrowheads="1"/>
          </p:cNvSpPr>
          <p:nvPr/>
        </p:nvSpPr>
        <p:spPr bwMode="auto">
          <a:xfrm>
            <a:off x="2051050" y="1355725"/>
            <a:ext cx="6048375"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Times New Roman" panose="02020603050405020304" pitchFamily="18" charset="0"/>
                <a:ea typeface="宋体" panose="02010600030101010101" pitchFamily="2" charset="-122"/>
              </a:defRPr>
            </a:lvl1pPr>
            <a:lvl2pPr marL="742950" indent="-285750" eaLnBrk="0" hangingPunct="0">
              <a:defRPr sz="3600">
                <a:solidFill>
                  <a:schemeClr val="tx1"/>
                </a:solidFill>
                <a:latin typeface="Times New Roman" panose="02020603050405020304" pitchFamily="18" charset="0"/>
                <a:ea typeface="宋体" panose="02010600030101010101" pitchFamily="2" charset="-122"/>
              </a:defRPr>
            </a:lvl2pPr>
            <a:lvl3pPr marL="1143000" indent="-228600" eaLnBrk="0" hangingPunct="0">
              <a:defRPr sz="3600">
                <a:solidFill>
                  <a:schemeClr val="tx1"/>
                </a:solidFill>
                <a:latin typeface="Times New Roman" panose="02020603050405020304" pitchFamily="18" charset="0"/>
                <a:ea typeface="宋体" panose="02010600030101010101" pitchFamily="2" charset="-122"/>
              </a:defRPr>
            </a:lvl3pPr>
            <a:lvl4pPr marL="1600200" indent="-228600" eaLnBrk="0" hangingPunct="0">
              <a:defRPr sz="3600">
                <a:solidFill>
                  <a:schemeClr val="tx1"/>
                </a:solidFill>
                <a:latin typeface="Times New Roman" panose="02020603050405020304" pitchFamily="18" charset="0"/>
                <a:ea typeface="宋体" panose="02010600030101010101" pitchFamily="2" charset="-122"/>
              </a:defRPr>
            </a:lvl4pPr>
            <a:lvl5pPr marL="2057400" indent="-228600" eaLnBrk="0" hangingPunct="0">
              <a:defRPr sz="36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36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pPr>
            <a:r>
              <a:rPr lang="zh-CN" altLang="en-US" b="1"/>
              <a:t>当我们谈论过去的动作或状态时，常常使用一般过去时，句中的谓语动词要用</a:t>
            </a:r>
            <a:r>
              <a:rPr lang="zh-CN" altLang="en-US" b="1">
                <a:solidFill>
                  <a:srgbClr val="3333CC"/>
                </a:solidFill>
              </a:rPr>
              <a:t>动词的过去式</a:t>
            </a:r>
            <a:r>
              <a:rPr lang="zh-CN" altLang="en-US" b="1"/>
              <a:t>。</a:t>
            </a:r>
            <a:endParaRPr lang="en-US" b="1" i="1">
              <a:solidFill>
                <a:srgbClr val="663300"/>
              </a:solidFill>
            </a:endParaRPr>
          </a:p>
        </p:txBody>
      </p:sp>
      <p:pic>
        <p:nvPicPr>
          <p:cNvPr id="14340" name="Picture 8" descr="201750-120GGH50289"/>
          <p:cNvPicPr>
            <a:picLocks noChangeAspect="1" noChangeArrowheads="1"/>
          </p:cNvPicPr>
          <p:nvPr/>
        </p:nvPicPr>
        <p:blipFill>
          <a:blip r:embed="rId2" cstate="email"/>
          <a:srcRect/>
          <a:stretch>
            <a:fillRect/>
          </a:stretch>
        </p:blipFill>
        <p:spPr bwMode="auto">
          <a:xfrm>
            <a:off x="1403350" y="4733925"/>
            <a:ext cx="1657350" cy="207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slide(fromBottom)">
                                      <p:cBhvr>
                                        <p:cTn id="7" dur="500"/>
                                        <p:tgtEl>
                                          <p:spTgt spid="14339">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4338"/>
                                        </p:tgtEl>
                                        <p:attrNameLst>
                                          <p:attrName>style.visibility</p:attrName>
                                        </p:attrNameLst>
                                      </p:cBhvr>
                                      <p:to>
                                        <p:strVal val="visible"/>
                                      </p:to>
                                    </p:set>
                                    <p:animEffect transition="in" filter="box(in)">
                                      <p:cBhvr>
                                        <p:cTn id="10" dur="5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nimBg="1" autoUpdateAnimBg="0"/>
      <p:bldP spid="1433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Group 2"/>
          <p:cNvGraphicFramePr>
            <a:graphicFrameLocks noGrp="1"/>
          </p:cNvGraphicFramePr>
          <p:nvPr/>
        </p:nvGraphicFramePr>
        <p:xfrm>
          <a:off x="250825" y="1168400"/>
          <a:ext cx="8424863" cy="5284790"/>
        </p:xfrm>
        <a:graphic>
          <a:graphicData uri="http://schemas.openxmlformats.org/drawingml/2006/table">
            <a:tbl>
              <a:tblPr/>
              <a:tblGrid>
                <a:gridCol w="4826000">
                  <a:extLst>
                    <a:ext uri="{9D8B030D-6E8A-4147-A177-3AD203B41FA5}">
                      <a16:colId xmlns:a16="http://schemas.microsoft.com/office/drawing/2014/main" val="20000"/>
                    </a:ext>
                  </a:extLst>
                </a:gridCol>
                <a:gridCol w="1582738">
                  <a:extLst>
                    <a:ext uri="{9D8B030D-6E8A-4147-A177-3AD203B41FA5}">
                      <a16:colId xmlns:a16="http://schemas.microsoft.com/office/drawing/2014/main" val="20001"/>
                    </a:ext>
                  </a:extLst>
                </a:gridCol>
                <a:gridCol w="2016125">
                  <a:extLst>
                    <a:ext uri="{9D8B030D-6E8A-4147-A177-3AD203B41FA5}">
                      <a16:colId xmlns:a16="http://schemas.microsoft.com/office/drawing/2014/main" val="20002"/>
                    </a:ext>
                  </a:extLst>
                </a:gridCol>
              </a:tblGrid>
              <a:tr h="71913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sz="3200" b="1" i="0" u="none" strike="noStrike" cap="none" normalizeH="0" baseline="0" dirty="0" smtClean="0">
                          <a:ln>
                            <a:noFill/>
                          </a:ln>
                          <a:solidFill>
                            <a:srgbClr val="6600CC"/>
                          </a:solidFill>
                          <a:effectLst/>
                          <a:latin typeface="Comic Sans MS" panose="030F0702030302020204" pitchFamily="66" charset="0"/>
                          <a:ea typeface="楷体_GB2312" pitchFamily="49" charset="-122"/>
                        </a:rPr>
                        <a:t>变化规则</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sz="3200" b="1" i="0" u="none" strike="noStrike" cap="none" normalizeH="0" baseline="0" dirty="0" smtClean="0">
                          <a:ln>
                            <a:noFill/>
                          </a:ln>
                          <a:solidFill>
                            <a:srgbClr val="6600CC"/>
                          </a:solidFill>
                          <a:effectLst/>
                          <a:latin typeface="Comic Sans MS" panose="030F0702030302020204" pitchFamily="66" charset="0"/>
                          <a:ea typeface="楷体_GB2312" pitchFamily="49" charset="-122"/>
                        </a:rPr>
                        <a:t>原形</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sz="3200" b="1" i="0" u="none" strike="noStrike" cap="none" normalizeH="0" baseline="0" smtClean="0">
                          <a:ln>
                            <a:noFill/>
                          </a:ln>
                          <a:solidFill>
                            <a:srgbClr val="6600CC"/>
                          </a:solidFill>
                          <a:effectLst/>
                          <a:latin typeface="Comic Sans MS" panose="030F0702030302020204" pitchFamily="66" charset="0"/>
                          <a:ea typeface="楷体_GB2312" pitchFamily="49" charset="-122"/>
                        </a:rPr>
                        <a:t>过去式</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extLst>
                  <a:ext uri="{0D108BD9-81ED-4DB2-BD59-A6C34878D82A}">
                    <a16:rowId xmlns:a16="http://schemas.microsoft.com/office/drawing/2014/main" val="10000"/>
                  </a:ext>
                </a:extLst>
              </a:tr>
              <a:tr h="103028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800" b="1" i="0" u="none" strike="noStrike" cap="none" normalizeH="0" baseline="0" dirty="0" smtClean="0">
                          <a:ln>
                            <a:noFill/>
                          </a:ln>
                          <a:solidFill>
                            <a:srgbClr val="3333FF"/>
                          </a:solidFill>
                          <a:effectLst/>
                          <a:latin typeface="Comic Sans MS" panose="030F0702030302020204" pitchFamily="66" charset="0"/>
                          <a:ea typeface="宋体" panose="02010600030101010101" pitchFamily="2" charset="-122"/>
                        </a:rPr>
                        <a:t>一般动词</a:t>
                      </a:r>
                      <a:r>
                        <a:rPr kumimoji="0" lang="zh-CN" altLang="en-US" sz="2800" b="1" i="0" u="none" strike="noStrike" cap="none" normalizeH="0" baseline="0" dirty="0" smtClean="0">
                          <a:ln>
                            <a:noFill/>
                          </a:ln>
                          <a:solidFill>
                            <a:schemeClr val="tx1"/>
                          </a:solidFill>
                          <a:effectLst/>
                          <a:latin typeface="Comic Sans MS" panose="030F0702030302020204" pitchFamily="66" charset="0"/>
                          <a:ea typeface="宋体" panose="02010600030101010101" pitchFamily="2" charset="-122"/>
                        </a:rPr>
                        <a:t>结尾</a:t>
                      </a:r>
                      <a:r>
                        <a:rPr kumimoji="0" lang="zh-CN" altLang="en-US" sz="2800" b="1" i="0" u="none" strike="noStrike" cap="none" normalizeH="0" baseline="0" dirty="0" smtClean="0">
                          <a:ln>
                            <a:noFill/>
                          </a:ln>
                          <a:solidFill>
                            <a:srgbClr val="3333FF"/>
                          </a:solidFill>
                          <a:effectLst/>
                          <a:latin typeface="Comic Sans MS" panose="030F0702030302020204" pitchFamily="66" charset="0"/>
                          <a:ea typeface="宋体" panose="02010600030101010101" pitchFamily="2" charset="-122"/>
                        </a:rPr>
                        <a:t>加</a:t>
                      </a:r>
                      <a:r>
                        <a:rPr kumimoji="0" lang="en-US" sz="2800" b="1" i="0" u="none" strike="noStrike" cap="none" normalizeH="0" baseline="0" dirty="0" smtClean="0">
                          <a:ln>
                            <a:noFill/>
                          </a:ln>
                          <a:solidFill>
                            <a:srgbClr val="3333FF"/>
                          </a:solidFill>
                          <a:effectLst/>
                          <a:latin typeface="Comic Sans MS" panose="030F0702030302020204" pitchFamily="66" charset="0"/>
                          <a:ea typeface="宋体" panose="02010600030101010101" pitchFamily="2" charset="-122"/>
                        </a:rPr>
                        <a:t>-</a:t>
                      </a:r>
                      <a:r>
                        <a:rPr kumimoji="0" lang="en-US" sz="2800" b="1" i="0" u="none" strike="noStrike" cap="none" normalizeH="0" baseline="0" dirty="0" err="1" smtClean="0">
                          <a:ln>
                            <a:noFill/>
                          </a:ln>
                          <a:solidFill>
                            <a:srgbClr val="3333FF"/>
                          </a:solidFill>
                          <a:effectLst/>
                          <a:latin typeface="Comic Sans MS" panose="030F0702030302020204" pitchFamily="66" charset="0"/>
                          <a:ea typeface="宋体" panose="02010600030101010101" pitchFamily="2" charset="-122"/>
                        </a:rPr>
                        <a:t>ed</a:t>
                      </a:r>
                      <a:endParaRPr kumimoji="0" lang="en-US" sz="2800" b="1" i="0" u="none" strike="noStrike" cap="none" normalizeH="0" baseline="0" dirty="0" smtClean="0">
                        <a:ln>
                          <a:noFill/>
                        </a:ln>
                        <a:solidFill>
                          <a:srgbClr val="3333FF"/>
                        </a:solidFill>
                        <a:effectLst/>
                        <a:latin typeface="Comic Sans MS" panose="030F0702030302020204" pitchFamily="66"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2800" b="1" i="0" u="none" strike="noStrike" cap="none" normalizeH="0" baseline="0" dirty="0" smtClean="0">
                          <a:ln>
                            <a:noFill/>
                          </a:ln>
                          <a:solidFill>
                            <a:schemeClr val="tx1"/>
                          </a:solidFill>
                          <a:effectLst/>
                          <a:latin typeface="Comic Sans MS" panose="030F0702030302020204" pitchFamily="66" charset="0"/>
                          <a:ea typeface="宋体" panose="02010600030101010101" pitchFamily="2" charset="-122"/>
                        </a:rPr>
                        <a:t>walk</a:t>
                      </a:r>
                    </a:p>
                    <a:p>
                      <a:pPr marL="0" marR="0" lvl="0" indent="0" algn="ctr" defTabSz="914400" rtl="0" eaLnBrk="1" fontAlgn="base" latinLnBrk="0" hangingPunct="1">
                        <a:lnSpc>
                          <a:spcPct val="100000"/>
                        </a:lnSpc>
                        <a:spcBef>
                          <a:spcPct val="20000"/>
                        </a:spcBef>
                        <a:spcAft>
                          <a:spcPct val="0"/>
                        </a:spcAft>
                        <a:buClrTx/>
                        <a:buSzTx/>
                        <a:buFontTx/>
                        <a:buNone/>
                      </a:pPr>
                      <a:r>
                        <a:rPr kumimoji="0" lang="en-US" sz="2800" b="1" i="0" u="none" strike="noStrike" cap="none" normalizeH="0" baseline="0" dirty="0" smtClean="0">
                          <a:ln>
                            <a:noFill/>
                          </a:ln>
                          <a:solidFill>
                            <a:schemeClr val="tx1"/>
                          </a:solidFill>
                          <a:effectLst/>
                          <a:latin typeface="Comic Sans MS" panose="030F0702030302020204" pitchFamily="66" charset="0"/>
                          <a:ea typeface="宋体" panose="02010600030101010101" pitchFamily="2" charset="-122"/>
                        </a:rPr>
                        <a:t>listen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2800" b="1"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rPr>
                        <a:t>walk</a:t>
                      </a:r>
                      <a:r>
                        <a:rPr kumimoji="0" lang="en-US" sz="2800" b="1" i="0" u="none" strike="noStrike" cap="none" normalizeH="0" baseline="0" smtClean="0">
                          <a:ln>
                            <a:noFill/>
                          </a:ln>
                          <a:solidFill>
                            <a:srgbClr val="FF3399"/>
                          </a:solidFill>
                          <a:effectLst/>
                          <a:latin typeface="Comic Sans MS" panose="030F0702030302020204" pitchFamily="66" charset="0"/>
                          <a:ea typeface="宋体" panose="02010600030101010101" pitchFamily="2" charset="-122"/>
                        </a:rPr>
                        <a:t>ed</a:t>
                      </a:r>
                      <a:r>
                        <a:rPr kumimoji="0" lang="en-US" sz="2800" b="1"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rPr>
                        <a:t> listen</a:t>
                      </a:r>
                      <a:r>
                        <a:rPr kumimoji="0" lang="en-US" sz="2800" b="1" i="0" u="none" strike="noStrike" cap="none" normalizeH="0" baseline="0" smtClean="0">
                          <a:ln>
                            <a:noFill/>
                          </a:ln>
                          <a:solidFill>
                            <a:srgbClr val="FF3399"/>
                          </a:solidFill>
                          <a:effectLst/>
                          <a:latin typeface="Comic Sans MS" panose="030F0702030302020204" pitchFamily="66" charset="0"/>
                          <a:ea typeface="宋体" panose="02010600030101010101" pitchFamily="2" charset="-122"/>
                        </a:rPr>
                        <a:t>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3028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800" b="1" i="0" u="none" strike="noStrike" cap="none" normalizeH="0" baseline="0" dirty="0" smtClean="0">
                          <a:ln>
                            <a:noFill/>
                          </a:ln>
                          <a:solidFill>
                            <a:schemeClr val="tx1"/>
                          </a:solidFill>
                          <a:effectLst/>
                          <a:latin typeface="Comic Sans MS" panose="030F0702030302020204" pitchFamily="66" charset="0"/>
                          <a:ea typeface="宋体" panose="02010600030101010101" pitchFamily="2" charset="-122"/>
                        </a:rPr>
                        <a:t>以“</a:t>
                      </a:r>
                      <a:r>
                        <a:rPr kumimoji="0" lang="zh-CN" altLang="en-US" sz="2800" b="1" i="0" u="none" strike="noStrike" cap="none" normalizeH="0" baseline="0" dirty="0" smtClean="0">
                          <a:ln>
                            <a:noFill/>
                          </a:ln>
                          <a:solidFill>
                            <a:srgbClr val="3333FF"/>
                          </a:solidFill>
                          <a:effectLst/>
                          <a:latin typeface="Comic Sans MS" panose="030F0702030302020204" pitchFamily="66" charset="0"/>
                          <a:ea typeface="宋体" panose="02010600030101010101" pitchFamily="2" charset="-122"/>
                        </a:rPr>
                        <a:t>不发音的字母</a:t>
                      </a:r>
                      <a:r>
                        <a:rPr kumimoji="0" lang="en-US" sz="2800" b="1" i="0" u="none" strike="noStrike" cap="none" normalizeH="0" baseline="0" dirty="0" smtClean="0">
                          <a:ln>
                            <a:noFill/>
                          </a:ln>
                          <a:solidFill>
                            <a:srgbClr val="3333FF"/>
                          </a:solidFill>
                          <a:effectLst/>
                          <a:latin typeface="Comic Sans MS" panose="030F0702030302020204" pitchFamily="66" charset="0"/>
                          <a:ea typeface="宋体" panose="02010600030101010101" pitchFamily="2" charset="-122"/>
                        </a:rPr>
                        <a:t>e</a:t>
                      </a:r>
                      <a:r>
                        <a:rPr kumimoji="0" lang="zh-CN" altLang="en-US" sz="2800" b="1" i="0" u="none" strike="noStrike" cap="none" normalizeH="0" baseline="0" dirty="0" smtClean="0">
                          <a:ln>
                            <a:noFill/>
                          </a:ln>
                          <a:solidFill>
                            <a:srgbClr val="3333FF"/>
                          </a:solidFill>
                          <a:effectLst/>
                          <a:latin typeface="Comic Sans MS" panose="030F0702030302020204" pitchFamily="66" charset="0"/>
                          <a:ea typeface="宋体" panose="02010600030101010101" pitchFamily="2" charset="-122"/>
                        </a:rPr>
                        <a:t>结尾</a:t>
                      </a:r>
                      <a:r>
                        <a:rPr kumimoji="0" lang="zh-CN" altLang="en-US" sz="2800" b="1" i="0" u="none" strike="noStrike" cap="none" normalizeH="0" baseline="0" dirty="0" smtClean="0">
                          <a:ln>
                            <a:noFill/>
                          </a:ln>
                          <a:solidFill>
                            <a:schemeClr val="tx1"/>
                          </a:solidFill>
                          <a:effectLst/>
                          <a:latin typeface="Comic Sans MS" panose="030F0702030302020204" pitchFamily="66" charset="0"/>
                          <a:ea typeface="宋体" panose="02010600030101010101" pitchFamily="2" charset="-122"/>
                        </a:rPr>
                        <a:t>”的动词后</a:t>
                      </a:r>
                      <a:r>
                        <a:rPr kumimoji="0" lang="zh-CN" altLang="en-US" sz="2800" b="1" i="0" u="none" strike="noStrike" cap="none" normalizeH="0" baseline="0" dirty="0" smtClean="0">
                          <a:ln>
                            <a:noFill/>
                          </a:ln>
                          <a:solidFill>
                            <a:srgbClr val="3333FF"/>
                          </a:solidFill>
                          <a:effectLst/>
                          <a:latin typeface="Comic Sans MS" panose="030F0702030302020204" pitchFamily="66" charset="0"/>
                          <a:ea typeface="宋体" panose="02010600030101010101" pitchFamily="2" charset="-122"/>
                        </a:rPr>
                        <a:t>加</a:t>
                      </a:r>
                      <a:r>
                        <a:rPr kumimoji="0" lang="en-US" sz="2800" b="1" i="0" u="none" strike="noStrike" cap="none" normalizeH="0" baseline="0" dirty="0" smtClean="0">
                          <a:ln>
                            <a:noFill/>
                          </a:ln>
                          <a:solidFill>
                            <a:srgbClr val="3333FF"/>
                          </a:solidFill>
                          <a:effectLst/>
                          <a:latin typeface="Comic Sans MS" panose="030F0702030302020204" pitchFamily="66" charset="0"/>
                          <a:ea typeface="宋体" panose="02010600030101010101" pitchFamily="2" charset="-122"/>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2800" b="1"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rPr>
                        <a:t>liv</a:t>
                      </a:r>
                      <a:r>
                        <a:rPr kumimoji="0" lang="en-US" sz="2800" b="1" i="0" u="none" strike="noStrike" cap="none" normalizeH="0" baseline="0" smtClean="0">
                          <a:ln>
                            <a:noFill/>
                          </a:ln>
                          <a:solidFill>
                            <a:srgbClr val="FF3399"/>
                          </a:solidFill>
                          <a:effectLst/>
                          <a:latin typeface="Comic Sans MS" panose="030F0702030302020204" pitchFamily="66" charset="0"/>
                          <a:ea typeface="宋体" panose="02010600030101010101" pitchFamily="2" charset="-122"/>
                        </a:rPr>
                        <a:t>e</a:t>
                      </a:r>
                    </a:p>
                    <a:p>
                      <a:pPr marL="0" marR="0" lvl="0" indent="0" algn="ctr" defTabSz="914400" rtl="0" eaLnBrk="1" fontAlgn="base" latinLnBrk="0" hangingPunct="1">
                        <a:lnSpc>
                          <a:spcPct val="100000"/>
                        </a:lnSpc>
                        <a:spcBef>
                          <a:spcPct val="20000"/>
                        </a:spcBef>
                        <a:spcAft>
                          <a:spcPct val="0"/>
                        </a:spcAft>
                        <a:buClrTx/>
                        <a:buSzTx/>
                        <a:buFontTx/>
                        <a:buNone/>
                      </a:pPr>
                      <a:r>
                        <a:rPr kumimoji="0" lang="en-US" sz="2800" b="1"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rPr>
                        <a:t>notic</a:t>
                      </a:r>
                      <a:r>
                        <a:rPr kumimoji="0" lang="en-US" sz="2800" b="1" i="0" u="none" strike="noStrike" cap="none" normalizeH="0" baseline="0" smtClean="0">
                          <a:ln>
                            <a:noFill/>
                          </a:ln>
                          <a:solidFill>
                            <a:srgbClr val="FF3399"/>
                          </a:solidFill>
                          <a:effectLst/>
                          <a:latin typeface="Comic Sans MS" panose="030F0702030302020204" pitchFamily="66" charset="0"/>
                          <a:ea typeface="宋体" panose="02010600030101010101" pitchFamily="2" charset="-122"/>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2800" b="1"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rPr>
                        <a:t>live</a:t>
                      </a:r>
                      <a:r>
                        <a:rPr kumimoji="0" lang="en-US" sz="2800" b="1" i="0" u="none" strike="noStrike" cap="none" normalizeH="0" baseline="0" smtClean="0">
                          <a:ln>
                            <a:noFill/>
                          </a:ln>
                          <a:solidFill>
                            <a:srgbClr val="FF3399"/>
                          </a:solidFill>
                          <a:effectLst/>
                          <a:latin typeface="Comic Sans MS" panose="030F0702030302020204" pitchFamily="66" charset="0"/>
                          <a:ea typeface="宋体" panose="02010600030101010101" pitchFamily="2" charset="-122"/>
                        </a:rPr>
                        <a:t>d</a:t>
                      </a:r>
                      <a:r>
                        <a:rPr kumimoji="0" lang="en-US" sz="2800" b="1"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rPr>
                        <a:t> notice</a:t>
                      </a:r>
                      <a:r>
                        <a:rPr kumimoji="0" lang="en-US" sz="2800" b="1" i="0" u="none" strike="noStrike" cap="none" normalizeH="0" baseline="0" smtClean="0">
                          <a:ln>
                            <a:noFill/>
                          </a:ln>
                          <a:solidFill>
                            <a:srgbClr val="FF3399"/>
                          </a:solidFill>
                          <a:effectLst/>
                          <a:latin typeface="Comic Sans MS" panose="030F0702030302020204" pitchFamily="66" charset="0"/>
                          <a:ea typeface="宋体" panose="02010600030101010101" pitchFamily="2" charset="-122"/>
                        </a:rPr>
                        <a:t>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3028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800" b="1"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rPr>
                        <a:t>以“</a:t>
                      </a:r>
                      <a:r>
                        <a:rPr kumimoji="0" lang="zh-CN" altLang="en-US" sz="2800" b="1" i="0" u="none" strike="noStrike" cap="none" normalizeH="0" baseline="0" smtClean="0">
                          <a:ln>
                            <a:noFill/>
                          </a:ln>
                          <a:solidFill>
                            <a:srgbClr val="3333FF"/>
                          </a:solidFill>
                          <a:effectLst/>
                          <a:latin typeface="Comic Sans MS" panose="030F0702030302020204" pitchFamily="66" charset="0"/>
                          <a:ea typeface="宋体" panose="02010600030101010101" pitchFamily="2" charset="-122"/>
                        </a:rPr>
                        <a:t>辅音字母</a:t>
                      </a:r>
                      <a:r>
                        <a:rPr kumimoji="0" lang="en-US" sz="2800" b="1" i="0" u="none" strike="noStrike" cap="none" normalizeH="0" baseline="0" smtClean="0">
                          <a:ln>
                            <a:noFill/>
                          </a:ln>
                          <a:solidFill>
                            <a:srgbClr val="3333FF"/>
                          </a:solidFill>
                          <a:effectLst/>
                          <a:latin typeface="Comic Sans MS" panose="030F0702030302020204" pitchFamily="66" charset="0"/>
                          <a:ea typeface="宋体" panose="02010600030101010101" pitchFamily="2" charset="-122"/>
                        </a:rPr>
                        <a:t>+y</a:t>
                      </a:r>
                      <a:r>
                        <a:rPr kumimoji="0" lang="zh-CN" altLang="en-US" sz="2800" b="1" i="0" u="none" strike="noStrike" cap="none" normalizeH="0" baseline="0" smtClean="0">
                          <a:ln>
                            <a:noFill/>
                          </a:ln>
                          <a:solidFill>
                            <a:srgbClr val="3333FF"/>
                          </a:solidFill>
                          <a:effectLst/>
                          <a:latin typeface="Comic Sans MS" panose="030F0702030302020204" pitchFamily="66" charset="0"/>
                          <a:ea typeface="宋体" panose="02010600030101010101" pitchFamily="2" charset="-122"/>
                        </a:rPr>
                        <a:t>结尾</a:t>
                      </a:r>
                      <a:r>
                        <a:rPr kumimoji="0" lang="zh-CN" altLang="en-US" sz="2800" b="1"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rPr>
                        <a:t>”的动词，</a:t>
                      </a:r>
                      <a:r>
                        <a:rPr kumimoji="0" lang="en-US" sz="2800" b="1" i="0" u="none" strike="noStrike" cap="none" normalizeH="0" baseline="0" smtClean="0">
                          <a:ln>
                            <a:noFill/>
                          </a:ln>
                          <a:solidFill>
                            <a:srgbClr val="3333FF"/>
                          </a:solidFill>
                          <a:effectLst/>
                          <a:latin typeface="Comic Sans MS" panose="030F0702030302020204" pitchFamily="66" charset="0"/>
                          <a:ea typeface="宋体" panose="02010600030101010101" pitchFamily="2" charset="-122"/>
                        </a:rPr>
                        <a:t>y</a:t>
                      </a:r>
                      <a:r>
                        <a:rPr kumimoji="0" lang="zh-CN" altLang="en-US" sz="2800" b="1" i="0" u="none" strike="noStrike" cap="none" normalizeH="0" baseline="0" smtClean="0">
                          <a:ln>
                            <a:noFill/>
                          </a:ln>
                          <a:solidFill>
                            <a:srgbClr val="3333FF"/>
                          </a:solidFill>
                          <a:effectLst/>
                          <a:latin typeface="Comic Sans MS" panose="030F0702030302020204" pitchFamily="66" charset="0"/>
                          <a:ea typeface="宋体" panose="02010600030101010101" pitchFamily="2" charset="-122"/>
                        </a:rPr>
                        <a:t>变成</a:t>
                      </a:r>
                      <a:r>
                        <a:rPr kumimoji="0" lang="en-US" sz="2800" b="1" i="0" u="none" strike="noStrike" cap="none" normalizeH="0" baseline="0" smtClean="0">
                          <a:ln>
                            <a:noFill/>
                          </a:ln>
                          <a:solidFill>
                            <a:srgbClr val="3333FF"/>
                          </a:solidFill>
                          <a:effectLst/>
                          <a:latin typeface="Comic Sans MS" panose="030F0702030302020204" pitchFamily="66" charset="0"/>
                          <a:ea typeface="宋体" panose="02010600030101010101" pitchFamily="2" charset="-122"/>
                        </a:rPr>
                        <a:t>i</a:t>
                      </a:r>
                      <a:r>
                        <a:rPr kumimoji="0" lang="zh-CN" altLang="en-US" sz="2800" b="1" i="0" u="none" strike="noStrike" cap="none" normalizeH="0" baseline="0" smtClean="0">
                          <a:ln>
                            <a:noFill/>
                          </a:ln>
                          <a:solidFill>
                            <a:srgbClr val="3333FF"/>
                          </a:solidFill>
                          <a:effectLst/>
                          <a:latin typeface="Comic Sans MS" panose="030F0702030302020204" pitchFamily="66" charset="0"/>
                          <a:ea typeface="宋体" panose="02010600030101010101" pitchFamily="2" charset="-122"/>
                        </a:rPr>
                        <a:t>，再加</a:t>
                      </a:r>
                      <a:r>
                        <a:rPr kumimoji="0" lang="en-US" sz="2800" b="1" i="0" u="none" strike="noStrike" cap="none" normalizeH="0" baseline="0" smtClean="0">
                          <a:ln>
                            <a:noFill/>
                          </a:ln>
                          <a:solidFill>
                            <a:srgbClr val="3333FF"/>
                          </a:solidFill>
                          <a:effectLst/>
                          <a:latin typeface="Comic Sans MS" panose="030F0702030302020204" pitchFamily="66" charset="0"/>
                          <a:ea typeface="宋体" panose="02010600030101010101" pitchFamily="2" charset="-122"/>
                        </a:rPr>
                        <a:t>-ed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2800" b="1"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rPr>
                        <a:t>hur</a:t>
                      </a:r>
                      <a:r>
                        <a:rPr kumimoji="0" lang="en-US" sz="2800" b="1" i="0" u="none" strike="noStrike" cap="none" normalizeH="0" baseline="0" smtClean="0">
                          <a:ln>
                            <a:noFill/>
                          </a:ln>
                          <a:solidFill>
                            <a:srgbClr val="FF3399"/>
                          </a:solidFill>
                          <a:effectLst/>
                          <a:latin typeface="Comic Sans MS" panose="030F0702030302020204" pitchFamily="66" charset="0"/>
                          <a:ea typeface="宋体" panose="02010600030101010101" pitchFamily="2" charset="-122"/>
                        </a:rPr>
                        <a:t>ry</a:t>
                      </a:r>
                      <a:r>
                        <a:rPr kumimoji="0" lang="en-US" sz="2800" b="1"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rPr>
                        <a:t> </a:t>
                      </a:r>
                    </a:p>
                    <a:p>
                      <a:pPr marL="0" marR="0" lvl="0" indent="0" algn="ctr" defTabSz="914400" rtl="0" eaLnBrk="1" fontAlgn="base" latinLnBrk="0" hangingPunct="1">
                        <a:lnSpc>
                          <a:spcPct val="100000"/>
                        </a:lnSpc>
                        <a:spcBef>
                          <a:spcPct val="20000"/>
                        </a:spcBef>
                        <a:spcAft>
                          <a:spcPct val="0"/>
                        </a:spcAft>
                        <a:buClrTx/>
                        <a:buSzTx/>
                        <a:buFontTx/>
                        <a:buNone/>
                      </a:pPr>
                      <a:r>
                        <a:rPr kumimoji="0" lang="en-US" sz="2800" b="1"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rPr>
                        <a:t>mar</a:t>
                      </a:r>
                      <a:r>
                        <a:rPr kumimoji="0" lang="en-US" sz="2800" b="1" i="0" u="none" strike="noStrike" cap="none" normalizeH="0" baseline="0" smtClean="0">
                          <a:ln>
                            <a:noFill/>
                          </a:ln>
                          <a:solidFill>
                            <a:srgbClr val="FF3399"/>
                          </a:solidFill>
                          <a:effectLst/>
                          <a:latin typeface="Comic Sans MS" panose="030F0702030302020204" pitchFamily="66" charset="0"/>
                          <a:ea typeface="宋体" panose="02010600030101010101" pitchFamily="2" charset="-122"/>
                        </a:rPr>
                        <a: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2800" b="1"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rPr>
                        <a:t>hurr</a:t>
                      </a:r>
                      <a:r>
                        <a:rPr kumimoji="0" lang="en-US" sz="2800" b="1" i="0" u="none" strike="noStrike" cap="none" normalizeH="0" baseline="0" smtClean="0">
                          <a:ln>
                            <a:noFill/>
                          </a:ln>
                          <a:solidFill>
                            <a:srgbClr val="FF3399"/>
                          </a:solidFill>
                          <a:effectLst/>
                          <a:latin typeface="Comic Sans MS" panose="030F0702030302020204" pitchFamily="66" charset="0"/>
                          <a:ea typeface="宋体" panose="02010600030101010101" pitchFamily="2" charset="-122"/>
                        </a:rPr>
                        <a:t>ied</a:t>
                      </a:r>
                      <a:r>
                        <a:rPr kumimoji="0" lang="en-US" sz="2800" b="1"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rPr>
                        <a:t>  marr</a:t>
                      </a:r>
                      <a:r>
                        <a:rPr kumimoji="0" lang="en-US" sz="2800" b="1" i="0" u="none" strike="noStrike" cap="none" normalizeH="0" baseline="0" smtClean="0">
                          <a:ln>
                            <a:noFill/>
                          </a:ln>
                          <a:solidFill>
                            <a:srgbClr val="FF3399"/>
                          </a:solidFill>
                          <a:effectLst/>
                          <a:latin typeface="Comic Sans MS" panose="030F0702030302020204" pitchFamily="66" charset="0"/>
                          <a:ea typeface="宋体" panose="02010600030101010101" pitchFamily="2" charset="-122"/>
                        </a:rPr>
                        <a:t>ied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47478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800" b="1"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rPr>
                        <a:t>以“</a:t>
                      </a:r>
                      <a:r>
                        <a:rPr kumimoji="0" lang="zh-CN" altLang="en-US" sz="2800" b="1" i="0" u="none" strike="noStrike" cap="none" normalizeH="0" baseline="0" smtClean="0">
                          <a:ln>
                            <a:noFill/>
                          </a:ln>
                          <a:solidFill>
                            <a:srgbClr val="3333FF"/>
                          </a:solidFill>
                          <a:effectLst/>
                          <a:latin typeface="Comic Sans MS" panose="030F0702030302020204" pitchFamily="66" charset="0"/>
                          <a:ea typeface="宋体" panose="02010600030101010101" pitchFamily="2" charset="-122"/>
                        </a:rPr>
                        <a:t>元音字母</a:t>
                      </a:r>
                      <a:r>
                        <a:rPr kumimoji="0" lang="en-US" sz="2800" b="1" i="0" u="none" strike="noStrike" cap="none" normalizeH="0" baseline="0" smtClean="0">
                          <a:ln>
                            <a:noFill/>
                          </a:ln>
                          <a:solidFill>
                            <a:srgbClr val="3333FF"/>
                          </a:solidFill>
                          <a:effectLst/>
                          <a:latin typeface="Comic Sans MS" panose="030F0702030302020204" pitchFamily="66" charset="0"/>
                          <a:ea typeface="宋体" panose="02010600030101010101" pitchFamily="2" charset="-122"/>
                        </a:rPr>
                        <a:t>+</a:t>
                      </a:r>
                      <a:r>
                        <a:rPr kumimoji="0" lang="zh-CN" altLang="en-US" sz="2800" b="1" i="0" u="none" strike="noStrike" cap="none" normalizeH="0" baseline="0" smtClean="0">
                          <a:ln>
                            <a:noFill/>
                          </a:ln>
                          <a:solidFill>
                            <a:srgbClr val="3333FF"/>
                          </a:solidFill>
                          <a:effectLst/>
                          <a:latin typeface="Comic Sans MS" panose="030F0702030302020204" pitchFamily="66" charset="0"/>
                          <a:ea typeface="宋体" panose="02010600030101010101" pitchFamily="2" charset="-122"/>
                        </a:rPr>
                        <a:t>一个辅音字母结尾</a:t>
                      </a:r>
                      <a:r>
                        <a:rPr kumimoji="0" lang="zh-CN" altLang="en-US" sz="2800" b="1"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rPr>
                        <a:t>”的重读闭音节动词，先</a:t>
                      </a:r>
                      <a:r>
                        <a:rPr kumimoji="0" lang="zh-CN" altLang="en-US" sz="2800" b="1" i="0" u="none" strike="noStrike" cap="none" normalizeH="0" baseline="0" smtClean="0">
                          <a:ln>
                            <a:noFill/>
                          </a:ln>
                          <a:solidFill>
                            <a:srgbClr val="3333FF"/>
                          </a:solidFill>
                          <a:effectLst/>
                          <a:latin typeface="Comic Sans MS" panose="030F0702030302020204" pitchFamily="66" charset="0"/>
                          <a:ea typeface="宋体" panose="02010600030101010101" pitchFamily="2" charset="-122"/>
                        </a:rPr>
                        <a:t>双写辅音字母，再加</a:t>
                      </a:r>
                      <a:r>
                        <a:rPr kumimoji="0" lang="en-US" sz="2800" b="1" i="0" u="none" strike="noStrike" cap="none" normalizeH="0" baseline="0" smtClean="0">
                          <a:ln>
                            <a:noFill/>
                          </a:ln>
                          <a:solidFill>
                            <a:srgbClr val="3333FF"/>
                          </a:solidFill>
                          <a:effectLst/>
                          <a:latin typeface="Comic Sans MS" panose="030F0702030302020204" pitchFamily="66" charset="0"/>
                          <a:ea typeface="宋体" panose="02010600030101010101" pitchFamily="2" charset="-122"/>
                        </a:rPr>
                        <a:t>-ed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2800" b="1"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rPr>
                        <a:t>st</a:t>
                      </a:r>
                      <a:r>
                        <a:rPr kumimoji="0" lang="en-US" sz="2800" b="1" i="0" u="none" strike="noStrike" cap="none" normalizeH="0" baseline="0" smtClean="0">
                          <a:ln>
                            <a:noFill/>
                          </a:ln>
                          <a:solidFill>
                            <a:srgbClr val="FF3399"/>
                          </a:solidFill>
                          <a:effectLst/>
                          <a:latin typeface="Comic Sans MS" panose="030F0702030302020204" pitchFamily="66" charset="0"/>
                          <a:ea typeface="宋体" panose="02010600030101010101" pitchFamily="2" charset="-122"/>
                        </a:rPr>
                        <a:t>op</a:t>
                      </a:r>
                    </a:p>
                    <a:p>
                      <a:pPr marL="0" marR="0" lvl="0" indent="0" algn="ctr" defTabSz="914400" rtl="0" eaLnBrk="1" fontAlgn="base" latinLnBrk="0" hangingPunct="1">
                        <a:lnSpc>
                          <a:spcPct val="100000"/>
                        </a:lnSpc>
                        <a:spcBef>
                          <a:spcPct val="20000"/>
                        </a:spcBef>
                        <a:spcAft>
                          <a:spcPct val="0"/>
                        </a:spcAft>
                        <a:buClrTx/>
                        <a:buSzTx/>
                        <a:buFontTx/>
                        <a:buNone/>
                      </a:pPr>
                      <a:r>
                        <a:rPr kumimoji="0" lang="en-US" sz="2800" b="1" i="0" u="none" strike="noStrike" cap="none" normalizeH="0" baseline="0" smtClean="0">
                          <a:ln>
                            <a:noFill/>
                          </a:ln>
                          <a:solidFill>
                            <a:schemeClr val="tx1"/>
                          </a:solidFill>
                          <a:effectLst/>
                          <a:latin typeface="Comic Sans MS" panose="030F0702030302020204" pitchFamily="66" charset="0"/>
                          <a:ea typeface="宋体" panose="02010600030101010101" pitchFamily="2" charset="-122"/>
                        </a:rPr>
                        <a:t>st</a:t>
                      </a:r>
                      <a:r>
                        <a:rPr kumimoji="0" lang="en-US" sz="2800" b="1" i="0" u="none" strike="noStrike" cap="none" normalizeH="0" baseline="0" smtClean="0">
                          <a:ln>
                            <a:noFill/>
                          </a:ln>
                          <a:solidFill>
                            <a:srgbClr val="FF3399"/>
                          </a:solidFill>
                          <a:effectLst/>
                          <a:latin typeface="Comic Sans MS" panose="030F0702030302020204" pitchFamily="66" charset="0"/>
                          <a:ea typeface="宋体" panose="02010600030101010101" pitchFamily="2" charset="-122"/>
                        </a:rPr>
                        <a:t>ep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sz="2800" b="1" i="0" u="none" strike="noStrike" cap="none" normalizeH="0" baseline="0" dirty="0" smtClean="0">
                          <a:ln>
                            <a:noFill/>
                          </a:ln>
                          <a:solidFill>
                            <a:schemeClr val="tx1"/>
                          </a:solidFill>
                          <a:effectLst/>
                          <a:latin typeface="Comic Sans MS" panose="030F0702030302020204" pitchFamily="66" charset="0"/>
                          <a:ea typeface="宋体" panose="02010600030101010101" pitchFamily="2" charset="-122"/>
                        </a:rPr>
                        <a:t>sto</a:t>
                      </a:r>
                      <a:r>
                        <a:rPr kumimoji="0" lang="en-US" sz="2800" b="1" i="0" u="none" strike="noStrike" cap="none" normalizeH="0" baseline="0" dirty="0" smtClean="0">
                          <a:ln>
                            <a:noFill/>
                          </a:ln>
                          <a:solidFill>
                            <a:srgbClr val="FF3399"/>
                          </a:solidFill>
                          <a:effectLst/>
                          <a:latin typeface="Comic Sans MS" panose="030F0702030302020204" pitchFamily="66" charset="0"/>
                          <a:ea typeface="宋体" panose="02010600030101010101" pitchFamily="2" charset="-122"/>
                        </a:rPr>
                        <a:t>pped</a:t>
                      </a:r>
                      <a:r>
                        <a:rPr kumimoji="0" lang="en-US" sz="2800" b="1" i="0" u="none" strike="noStrike" cap="none" normalizeH="0" baseline="0" dirty="0" smtClean="0">
                          <a:ln>
                            <a:noFill/>
                          </a:ln>
                          <a:solidFill>
                            <a:schemeClr val="tx1"/>
                          </a:solidFill>
                          <a:effectLst/>
                          <a:latin typeface="Comic Sans MS" panose="030F0702030302020204" pitchFamily="66" charset="0"/>
                          <a:ea typeface="宋体" panose="02010600030101010101" pitchFamily="2" charset="-122"/>
                        </a:rPr>
                        <a:t> ste</a:t>
                      </a:r>
                      <a:r>
                        <a:rPr kumimoji="0" lang="en-US" sz="2800" b="1" i="0" u="none" strike="noStrike" cap="none" normalizeH="0" baseline="0" dirty="0" smtClean="0">
                          <a:ln>
                            <a:noFill/>
                          </a:ln>
                          <a:solidFill>
                            <a:srgbClr val="FF3399"/>
                          </a:solidFill>
                          <a:effectLst/>
                          <a:latin typeface="Comic Sans MS" panose="030F0702030302020204" pitchFamily="66" charset="0"/>
                          <a:ea typeface="宋体" panose="02010600030101010101" pitchFamily="2" charset="-122"/>
                        </a:rPr>
                        <a:t>pped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5388" name="Rectangle 63"/>
          <p:cNvSpPr>
            <a:spLocks noChangeArrowheads="1"/>
          </p:cNvSpPr>
          <p:nvPr/>
        </p:nvSpPr>
        <p:spPr bwMode="auto">
          <a:xfrm>
            <a:off x="468313" y="404813"/>
            <a:ext cx="79835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dirty="0"/>
              <a:t>一、行为动词过去式的构成规则如下：</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wedge">
                                      <p:cBhvr>
                                        <p:cTn id="7" dur="10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WW.2PPT.COM&#10;">
  <a:themeElements>
    <a:clrScheme name="Презентация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Презентация7">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ru-RU"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ru-RU"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Презентация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Презентация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Презентация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Презентация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Презентация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Презентация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Презентация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Презентация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Презентация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Презентация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Презентация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Презентация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模板网-WWW.1PPT.COM  ">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淡雅米老鼠模板">
      <a:majorFont>
        <a:latin typeface="Calibri"/>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ru-RU"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ru-RU"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主题7</Template>
  <TotalTime>0</TotalTime>
  <Words>1846</Words>
  <Application>Microsoft Office PowerPoint</Application>
  <PresentationFormat>全屏显示(4:3)</PresentationFormat>
  <Paragraphs>275</Paragraphs>
  <Slides>30</Slides>
  <Notes>2</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30</vt:i4>
      </vt:variant>
    </vt:vector>
  </HeadingPairs>
  <TitlesOfParts>
    <vt:vector size="42" baseType="lpstr">
      <vt:lpstr>华文细黑</vt:lpstr>
      <vt:lpstr>华文新魏</vt:lpstr>
      <vt:lpstr>楷体_GB2312</vt:lpstr>
      <vt:lpstr>宋体</vt:lpstr>
      <vt:lpstr>微软雅黑</vt:lpstr>
      <vt:lpstr>Arial</vt:lpstr>
      <vt:lpstr>Arial Narrow</vt:lpstr>
      <vt:lpstr>Calibri</vt:lpstr>
      <vt:lpstr>Comic Sans MS</vt:lpstr>
      <vt:lpstr>Times New Roman</vt:lpstr>
      <vt:lpstr>WWW.2PPT.COM
</vt:lpstr>
      <vt:lpstr>第一PPT模板网-WWW.1PPT.COM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2006-01-10T00:57:00Z</dcterms:created>
  <dcterms:modified xsi:type="dcterms:W3CDTF">2023-01-16T22:35:33Z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17F9636822814C57B9F282E6628F23CC</vt:lpwstr>
  </property>
  <property fmtid="{A09F084E-AD41-489F-8076-AA5BE3082BCA}" pid="100">
    <vt:ui4>5</vt:ui4>
  </property>
  <property fmtid="{64440492-4C8B-11D1-8B70-080036B11A03}" pid="11">
    <vt:lpwstr>www.2ppt.com-爱PPT提供资源下载</vt:lpwstr>
  </property>
</Properties>
</file>