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99" r:id="rId3"/>
    <p:sldId id="259" r:id="rId4"/>
    <p:sldId id="258" r:id="rId5"/>
    <p:sldId id="296" r:id="rId6"/>
    <p:sldId id="297" r:id="rId7"/>
    <p:sldId id="316" r:id="rId8"/>
    <p:sldId id="289" r:id="rId9"/>
    <p:sldId id="298" r:id="rId10"/>
    <p:sldId id="285" r:id="rId11"/>
    <p:sldId id="317" r:id="rId12"/>
    <p:sldId id="264" r:id="rId13"/>
    <p:sldId id="303" r:id="rId14"/>
    <p:sldId id="318" r:id="rId15"/>
    <p:sldId id="291" r:id="rId16"/>
    <p:sldId id="295" r:id="rId17"/>
    <p:sldId id="31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9D0"/>
    <a:srgbClr val="D16061"/>
    <a:srgbClr val="FFD100"/>
    <a:srgbClr val="F5BB1A"/>
    <a:srgbClr val="28B8D2"/>
    <a:srgbClr val="CE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114" d="100"/>
          <a:sy n="114" d="100"/>
        </p:scale>
        <p:origin x="474" y="108"/>
      </p:cViewPr>
      <p:guideLst>
        <p:guide orient="horz" pos="220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70E94F7-8F76-45AD-BADF-8168E6E45DA4}" type="doc">
      <dgm:prSet loTypeId="urn:microsoft.com/office/officeart/2009/layout/CircleArrowProcess#2" loCatId="cycle" qsTypeId="urn:microsoft.com/office/officeart/2005/8/quickstyle/simple1#2" qsCatId="simple" csTypeId="urn:microsoft.com/office/officeart/2005/8/colors/accent1_2#2" csCatId="accent1" phldr="1"/>
      <dgm:spPr/>
      <dgm:t>
        <a:bodyPr/>
        <a:lstStyle/>
        <a:p>
          <a:endParaRPr lang="zh-CN" altLang="en-US"/>
        </a:p>
      </dgm:t>
    </dgm:pt>
    <dgm:pt modelId="{6023D91B-3405-4F87-A1BA-4C7BC9F92001}">
      <dgm:prSet phldrT="[文本]" phldr="0" custT="1"/>
      <dgm:spPr/>
      <dgm:t>
        <a:bodyPr vert="horz" wrap="square"/>
        <a:lstStyle/>
        <a:p>
          <a:pPr>
            <a:lnSpc>
              <a:spcPct val="100000"/>
            </a:lnSpc>
            <a:spcBef>
              <a:spcPct val="0"/>
            </a:spcBef>
            <a:spcAft>
              <a:spcPct val="35000"/>
            </a:spcAft>
          </a:pPr>
          <a:r>
            <a:rPr lang="en-US" altLang="zh-CN"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gm:t>
    </dgm:pt>
    <dgm:pt modelId="{BB54C2C4-60D6-4532-A584-F73038A57F52}" type="parTrans" cxnId="{695CFFD0-513F-409C-BB1D-5E0F6D4196AC}">
      <dgm:prSet/>
      <dgm:spPr/>
      <dgm:t>
        <a:bodyPr/>
        <a:lstStyle/>
        <a:p>
          <a:endParaRPr lang="zh-CN" altLang="en-US" sz="2000"/>
        </a:p>
      </dgm:t>
    </dgm:pt>
    <dgm:pt modelId="{A5727343-79DD-4F1E-9474-3F8A92A820C1}" type="sibTrans" cxnId="{695CFFD0-513F-409C-BB1D-5E0F6D4196AC}">
      <dgm:prSet/>
      <dgm:spPr/>
      <dgm:t>
        <a:bodyPr/>
        <a:lstStyle/>
        <a:p>
          <a:endParaRPr lang="zh-CN" altLang="en-US" sz="2000"/>
        </a:p>
      </dgm:t>
    </dgm:pt>
    <dgm:pt modelId="{DFBF3E8B-FE55-4872-8E55-D1A022369590}">
      <dgm:prSet phldrT="[文本]" phldr="0" custT="1"/>
      <dgm:spPr/>
      <dgm:t>
        <a:bodyPr vert="horz" wrap="square"/>
        <a:lstStyle/>
        <a:p>
          <a:pPr>
            <a:lnSpc>
              <a:spcPct val="100000"/>
            </a:lnSpc>
            <a:spcBef>
              <a:spcPct val="0"/>
            </a:spcBef>
            <a:spcAft>
              <a:spcPct val="35000"/>
            </a:spcAft>
          </a:pPr>
          <a:r>
            <a:rPr lang="en-US" altLang="zh-CN"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gm:t>
    </dgm:pt>
    <dgm:pt modelId="{7BB86645-ACDC-4933-A483-795CB8BBB108}" type="parTrans" cxnId="{F41846DE-0498-491B-A3CC-28620584EDBB}">
      <dgm:prSet/>
      <dgm:spPr/>
      <dgm:t>
        <a:bodyPr/>
        <a:lstStyle/>
        <a:p>
          <a:endParaRPr lang="zh-CN" altLang="en-US" sz="2000"/>
        </a:p>
      </dgm:t>
    </dgm:pt>
    <dgm:pt modelId="{76046399-3482-4F8D-A1D9-F474E847A2FB}" type="sibTrans" cxnId="{F41846DE-0498-491B-A3CC-28620584EDBB}">
      <dgm:prSet/>
      <dgm:spPr/>
      <dgm:t>
        <a:bodyPr/>
        <a:lstStyle/>
        <a:p>
          <a:endParaRPr lang="zh-CN" altLang="en-US" sz="2000"/>
        </a:p>
      </dgm:t>
    </dgm:pt>
    <dgm:pt modelId="{8070460F-CD86-4A47-9664-D5543F11B491}">
      <dgm:prSet phldrT="[文本]" phldr="0" custT="1"/>
      <dgm:spPr/>
      <dgm:t>
        <a:bodyPr vert="horz" wrap="square"/>
        <a:lstStyle/>
        <a:p>
          <a:pPr>
            <a:lnSpc>
              <a:spcPct val="100000"/>
            </a:lnSpc>
            <a:spcBef>
              <a:spcPct val="0"/>
            </a:spcBef>
            <a:spcAft>
              <a:spcPct val="35000"/>
            </a:spcAft>
          </a:pPr>
          <a:r>
            <a:rPr lang="en-US" altLang="zh-CN"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gm:t>
    </dgm:pt>
    <dgm:pt modelId="{732221BC-97B9-4A50-A4DC-7180158C3005}" type="parTrans" cxnId="{E0298BAE-2015-40B2-B5B2-24F788834877}">
      <dgm:prSet/>
      <dgm:spPr/>
      <dgm:t>
        <a:bodyPr/>
        <a:lstStyle/>
        <a:p>
          <a:endParaRPr lang="zh-CN" altLang="en-US" sz="2000"/>
        </a:p>
      </dgm:t>
    </dgm:pt>
    <dgm:pt modelId="{E9EB2BCB-F47D-432C-A5E3-60A62174D047}" type="sibTrans" cxnId="{E0298BAE-2015-40B2-B5B2-24F788834877}">
      <dgm:prSet/>
      <dgm:spPr/>
      <dgm:t>
        <a:bodyPr/>
        <a:lstStyle/>
        <a:p>
          <a:endParaRPr lang="zh-CN" altLang="en-US" sz="2000"/>
        </a:p>
      </dgm:t>
    </dgm:pt>
    <dgm:pt modelId="{89609AB6-0A51-4918-983D-5B8999D24664}" type="pres">
      <dgm:prSet presAssocID="{470E94F7-8F76-45AD-BADF-8168E6E45DA4}" presName="Name0" presStyleCnt="0">
        <dgm:presLayoutVars>
          <dgm:chMax val="7"/>
          <dgm:chPref val="7"/>
          <dgm:dir/>
          <dgm:animLvl val="lvl"/>
        </dgm:presLayoutVars>
      </dgm:prSet>
      <dgm:spPr/>
      <dgm:t>
        <a:bodyPr/>
        <a:lstStyle/>
        <a:p>
          <a:endParaRPr lang="zh-CN" altLang="en-US"/>
        </a:p>
      </dgm:t>
    </dgm:pt>
    <dgm:pt modelId="{21E1DC4A-E902-401F-8ED2-4D57A8C538B9}" type="pres">
      <dgm:prSet presAssocID="{6023D91B-3405-4F87-A1BA-4C7BC9F92001}" presName="Accent1" presStyleCnt="0"/>
      <dgm:spPr/>
    </dgm:pt>
    <dgm:pt modelId="{B211517F-F7F0-4A7A-B6CF-5ABCA59AC9F8}" type="pres">
      <dgm:prSet presAssocID="{6023D91B-3405-4F87-A1BA-4C7BC9F92001}" presName="Accent" presStyleLbl="node1" presStyleIdx="0" presStyleCnt="3"/>
      <dgm:spPr>
        <a:solidFill>
          <a:srgbClr val="FFD100"/>
        </a:solidFill>
        <a:ln>
          <a:noFill/>
        </a:ln>
      </dgm:spPr>
    </dgm:pt>
    <dgm:pt modelId="{C9789C5E-E474-45BD-A638-F8E3329BC87E}" type="pres">
      <dgm:prSet presAssocID="{6023D91B-3405-4F87-A1BA-4C7BC9F92001}" presName="Parent1" presStyleLbl="revTx" presStyleIdx="0" presStyleCnt="3">
        <dgm:presLayoutVars>
          <dgm:chMax val="1"/>
          <dgm:chPref val="1"/>
          <dgm:bulletEnabled val="1"/>
        </dgm:presLayoutVars>
      </dgm:prSet>
      <dgm:spPr/>
      <dgm:t>
        <a:bodyPr/>
        <a:lstStyle/>
        <a:p>
          <a:endParaRPr lang="zh-CN" altLang="en-US"/>
        </a:p>
      </dgm:t>
    </dgm:pt>
    <dgm:pt modelId="{CE5AF907-7E30-45ED-AC60-B4F5B2C745F4}" type="pres">
      <dgm:prSet presAssocID="{DFBF3E8B-FE55-4872-8E55-D1A022369590}" presName="Accent2" presStyleCnt="0"/>
      <dgm:spPr/>
    </dgm:pt>
    <dgm:pt modelId="{81CC1E92-A646-4FD3-9EA3-BD22D130182F}" type="pres">
      <dgm:prSet presAssocID="{DFBF3E8B-FE55-4872-8E55-D1A022369590}" presName="Accent" presStyleLbl="node1" presStyleIdx="1" presStyleCnt="3"/>
      <dgm:spPr>
        <a:solidFill>
          <a:schemeClr val="tx1">
            <a:lumMod val="95000"/>
            <a:lumOff val="5000"/>
            <a:alpha val="55000"/>
          </a:schemeClr>
        </a:solidFill>
        <a:ln>
          <a:solidFill>
            <a:schemeClr val="lt1">
              <a:hueOff val="0"/>
              <a:satOff val="0"/>
              <a:lumOff val="0"/>
            </a:schemeClr>
          </a:solidFill>
        </a:ln>
      </dgm:spPr>
    </dgm:pt>
    <dgm:pt modelId="{B5558B2F-3323-4D3B-88E6-849B9009CDDB}" type="pres">
      <dgm:prSet presAssocID="{DFBF3E8B-FE55-4872-8E55-D1A022369590}" presName="Parent2" presStyleLbl="revTx" presStyleIdx="1" presStyleCnt="3">
        <dgm:presLayoutVars>
          <dgm:chMax val="1"/>
          <dgm:chPref val="1"/>
          <dgm:bulletEnabled val="1"/>
        </dgm:presLayoutVars>
      </dgm:prSet>
      <dgm:spPr/>
      <dgm:t>
        <a:bodyPr/>
        <a:lstStyle/>
        <a:p>
          <a:endParaRPr lang="zh-CN" altLang="en-US"/>
        </a:p>
      </dgm:t>
    </dgm:pt>
    <dgm:pt modelId="{4FC1F439-80E6-4723-8C01-0E3115303B6B}" type="pres">
      <dgm:prSet presAssocID="{8070460F-CD86-4A47-9664-D5543F11B491}" presName="Accent3" presStyleCnt="0"/>
      <dgm:spPr/>
    </dgm:pt>
    <dgm:pt modelId="{26B2FC09-E8FE-4F60-A886-8159F9EDF77E}" type="pres">
      <dgm:prSet presAssocID="{8070460F-CD86-4A47-9664-D5543F11B491}" presName="Accent" presStyleLbl="node1" presStyleIdx="2" presStyleCnt="3"/>
      <dgm:spPr>
        <a:solidFill>
          <a:srgbClr val="FFD100"/>
        </a:solidFill>
        <a:ln>
          <a:noFill/>
        </a:ln>
      </dgm:spPr>
    </dgm:pt>
    <dgm:pt modelId="{6A6B83AD-40B3-4C05-82F5-CF10DF2005A8}" type="pres">
      <dgm:prSet presAssocID="{8070460F-CD86-4A47-9664-D5543F11B491}" presName="Parent3" presStyleLbl="revTx" presStyleIdx="2" presStyleCnt="3">
        <dgm:presLayoutVars>
          <dgm:chMax val="1"/>
          <dgm:chPref val="1"/>
          <dgm:bulletEnabled val="1"/>
        </dgm:presLayoutVars>
      </dgm:prSet>
      <dgm:spPr/>
      <dgm:t>
        <a:bodyPr/>
        <a:lstStyle/>
        <a:p>
          <a:endParaRPr lang="zh-CN" altLang="en-US"/>
        </a:p>
      </dgm:t>
    </dgm:pt>
  </dgm:ptLst>
  <dgm:cxnLst>
    <dgm:cxn modelId="{DB9B7E27-E99D-4292-A01A-A1732E96E253}" type="presOf" srcId="{DFBF3E8B-FE55-4872-8E55-D1A022369590}" destId="{B5558B2F-3323-4D3B-88E6-849B9009CDDB}" srcOrd="0" destOrd="0" presId="urn:microsoft.com/office/officeart/2009/layout/CircleArrowProcess#2"/>
    <dgm:cxn modelId="{DCFB8813-4020-4E4C-8E09-CDBE6D032E10}" type="presOf" srcId="{8070460F-CD86-4A47-9664-D5543F11B491}" destId="{6A6B83AD-40B3-4C05-82F5-CF10DF2005A8}" srcOrd="0" destOrd="0" presId="urn:microsoft.com/office/officeart/2009/layout/CircleArrowProcess#2"/>
    <dgm:cxn modelId="{D8771BA0-948F-4701-925A-1DA1B254C84D}" type="presOf" srcId="{6023D91B-3405-4F87-A1BA-4C7BC9F92001}" destId="{C9789C5E-E474-45BD-A638-F8E3329BC87E}" srcOrd="0" destOrd="0" presId="urn:microsoft.com/office/officeart/2009/layout/CircleArrowProcess#2"/>
    <dgm:cxn modelId="{F41846DE-0498-491B-A3CC-28620584EDBB}" srcId="{470E94F7-8F76-45AD-BADF-8168E6E45DA4}" destId="{DFBF3E8B-FE55-4872-8E55-D1A022369590}" srcOrd="1" destOrd="0" parTransId="{7BB86645-ACDC-4933-A483-795CB8BBB108}" sibTransId="{76046399-3482-4F8D-A1D9-F474E847A2FB}"/>
    <dgm:cxn modelId="{E3B51C52-98AE-498B-B5B4-4BB7A14ACD9C}" type="presOf" srcId="{470E94F7-8F76-45AD-BADF-8168E6E45DA4}" destId="{89609AB6-0A51-4918-983D-5B8999D24664}" srcOrd="0" destOrd="0" presId="urn:microsoft.com/office/officeart/2009/layout/CircleArrowProcess#2"/>
    <dgm:cxn modelId="{E0298BAE-2015-40B2-B5B2-24F788834877}" srcId="{470E94F7-8F76-45AD-BADF-8168E6E45DA4}" destId="{8070460F-CD86-4A47-9664-D5543F11B491}" srcOrd="2" destOrd="0" parTransId="{732221BC-97B9-4A50-A4DC-7180158C3005}" sibTransId="{E9EB2BCB-F47D-432C-A5E3-60A62174D047}"/>
    <dgm:cxn modelId="{695CFFD0-513F-409C-BB1D-5E0F6D4196AC}" srcId="{470E94F7-8F76-45AD-BADF-8168E6E45DA4}" destId="{6023D91B-3405-4F87-A1BA-4C7BC9F92001}" srcOrd="0" destOrd="0" parTransId="{BB54C2C4-60D6-4532-A584-F73038A57F52}" sibTransId="{A5727343-79DD-4F1E-9474-3F8A92A820C1}"/>
    <dgm:cxn modelId="{A84D28BF-C9AF-451C-ACF3-C7FBD6508F4D}" type="presParOf" srcId="{89609AB6-0A51-4918-983D-5B8999D24664}" destId="{21E1DC4A-E902-401F-8ED2-4D57A8C538B9}" srcOrd="0" destOrd="0" presId="urn:microsoft.com/office/officeart/2009/layout/CircleArrowProcess#2"/>
    <dgm:cxn modelId="{AD86BDF6-BBF0-4ED2-88C4-E3798546F9C6}" type="presParOf" srcId="{21E1DC4A-E902-401F-8ED2-4D57A8C538B9}" destId="{B211517F-F7F0-4A7A-B6CF-5ABCA59AC9F8}" srcOrd="0" destOrd="0" presId="urn:microsoft.com/office/officeart/2009/layout/CircleArrowProcess#2"/>
    <dgm:cxn modelId="{86AD296B-B1A6-4EC5-99ED-91DE1D3D7A26}" type="presParOf" srcId="{89609AB6-0A51-4918-983D-5B8999D24664}" destId="{C9789C5E-E474-45BD-A638-F8E3329BC87E}" srcOrd="1" destOrd="0" presId="urn:microsoft.com/office/officeart/2009/layout/CircleArrowProcess#2"/>
    <dgm:cxn modelId="{E5FDE685-2679-4F57-8970-C7C3A86E0138}" type="presParOf" srcId="{89609AB6-0A51-4918-983D-5B8999D24664}" destId="{CE5AF907-7E30-45ED-AC60-B4F5B2C745F4}" srcOrd="2" destOrd="0" presId="urn:microsoft.com/office/officeart/2009/layout/CircleArrowProcess#2"/>
    <dgm:cxn modelId="{5EA862E3-6DEB-42EF-950E-2FA021C5F0FD}" type="presParOf" srcId="{CE5AF907-7E30-45ED-AC60-B4F5B2C745F4}" destId="{81CC1E92-A646-4FD3-9EA3-BD22D130182F}" srcOrd="0" destOrd="0" presId="urn:microsoft.com/office/officeart/2009/layout/CircleArrowProcess#2"/>
    <dgm:cxn modelId="{40DCDABE-B3B5-43F7-B9E0-A6C0219B32D2}" type="presParOf" srcId="{89609AB6-0A51-4918-983D-5B8999D24664}" destId="{B5558B2F-3323-4D3B-88E6-849B9009CDDB}" srcOrd="3" destOrd="0" presId="urn:microsoft.com/office/officeart/2009/layout/CircleArrowProcess#2"/>
    <dgm:cxn modelId="{1DE0932F-B1B3-48DB-9E29-1E314AD4389C}" type="presParOf" srcId="{89609AB6-0A51-4918-983D-5B8999D24664}" destId="{4FC1F439-80E6-4723-8C01-0E3115303B6B}" srcOrd="4" destOrd="0" presId="urn:microsoft.com/office/officeart/2009/layout/CircleArrowProcess#2"/>
    <dgm:cxn modelId="{D519A8C4-1B48-4F56-AD28-C4C86FEBF9AA}" type="presParOf" srcId="{4FC1F439-80E6-4723-8C01-0E3115303B6B}" destId="{26B2FC09-E8FE-4F60-A886-8159F9EDF77E}" srcOrd="0" destOrd="0" presId="urn:microsoft.com/office/officeart/2009/layout/CircleArrowProcess#2"/>
    <dgm:cxn modelId="{DF667D5A-F836-49F3-8F42-71C6635B3806}" type="presParOf" srcId="{89609AB6-0A51-4918-983D-5B8999D24664}" destId="{6A6B83AD-40B3-4C05-82F5-CF10DF2005A8}" srcOrd="5" destOrd="0" presId="urn:microsoft.com/office/officeart/2009/layout/CircleArrow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517F-F7F0-4A7A-B6CF-5ABCA59AC9F8}">
      <dsp:nvSpPr>
        <dsp:cNvPr id="0" name=""/>
        <dsp:cNvSpPr/>
      </dsp:nvSpPr>
      <dsp:spPr>
        <a:xfrm>
          <a:off x="2588536" y="0"/>
          <a:ext cx="2162399" cy="2162728"/>
        </a:xfrm>
        <a:prstGeom prst="circularArrow">
          <a:avLst>
            <a:gd name="adj1" fmla="val 10980"/>
            <a:gd name="adj2" fmla="val 1142322"/>
            <a:gd name="adj3" fmla="val 4500000"/>
            <a:gd name="adj4" fmla="val 10800000"/>
            <a:gd name="adj5" fmla="val 12500"/>
          </a:avLst>
        </a:prstGeom>
        <a:solidFill>
          <a:srgbClr val="FFD1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789C5E-E474-45BD-A638-F8E3329BC87E}">
      <dsp:nvSpPr>
        <dsp:cNvPr id="0" name=""/>
        <dsp:cNvSpPr/>
      </dsp:nvSpPr>
      <dsp:spPr>
        <a:xfrm>
          <a:off x="3066497" y="780810"/>
          <a:ext cx="1201603" cy="60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zh-CN" sz="2000" b="1" kern="1200" dirty="0">
              <a:solidFill>
                <a:srgbClr val="2A2A2A"/>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sp:txBody>
      <dsp:txXfrm>
        <a:off x="3066497" y="780810"/>
        <a:ext cx="1201603" cy="600658"/>
      </dsp:txXfrm>
    </dsp:sp>
    <dsp:sp modelId="{81CC1E92-A646-4FD3-9EA3-BD22D130182F}">
      <dsp:nvSpPr>
        <dsp:cNvPr id="0" name=""/>
        <dsp:cNvSpPr/>
      </dsp:nvSpPr>
      <dsp:spPr>
        <a:xfrm>
          <a:off x="1987937" y="1242648"/>
          <a:ext cx="2162399" cy="2162728"/>
        </a:xfrm>
        <a:prstGeom prst="leftCircularArrow">
          <a:avLst>
            <a:gd name="adj1" fmla="val 10980"/>
            <a:gd name="adj2" fmla="val 1142322"/>
            <a:gd name="adj3" fmla="val 6300000"/>
            <a:gd name="adj4" fmla="val 18900000"/>
            <a:gd name="adj5" fmla="val 12500"/>
          </a:avLst>
        </a:prstGeom>
        <a:solidFill>
          <a:schemeClr val="tx1">
            <a:lumMod val="95000"/>
            <a:lumOff val="5000"/>
            <a:alpha val="55000"/>
          </a:scheme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58B2F-3323-4D3B-88E6-849B9009CDDB}">
      <dsp:nvSpPr>
        <dsp:cNvPr id="0" name=""/>
        <dsp:cNvSpPr/>
      </dsp:nvSpPr>
      <dsp:spPr>
        <a:xfrm>
          <a:off x="2468335" y="2030647"/>
          <a:ext cx="1201603" cy="60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zh-CN" sz="2000" b="1" kern="1200" dirty="0">
              <a:solidFill>
                <a:srgbClr val="2A2A2A"/>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sp:txBody>
      <dsp:txXfrm>
        <a:off x="2468335" y="2030647"/>
        <a:ext cx="1201603" cy="600658"/>
      </dsp:txXfrm>
    </dsp:sp>
    <dsp:sp modelId="{26B2FC09-E8FE-4F60-A886-8159F9EDF77E}">
      <dsp:nvSpPr>
        <dsp:cNvPr id="0" name=""/>
        <dsp:cNvSpPr/>
      </dsp:nvSpPr>
      <dsp:spPr>
        <a:xfrm>
          <a:off x="2742442" y="2634000"/>
          <a:ext cx="1857836" cy="1858581"/>
        </a:xfrm>
        <a:prstGeom prst="blockArc">
          <a:avLst>
            <a:gd name="adj1" fmla="val 13500000"/>
            <a:gd name="adj2" fmla="val 10800000"/>
            <a:gd name="adj3" fmla="val 12740"/>
          </a:avLst>
        </a:prstGeom>
        <a:solidFill>
          <a:srgbClr val="FFD1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B83AD-40B3-4C05-82F5-CF10DF2005A8}">
      <dsp:nvSpPr>
        <dsp:cNvPr id="0" name=""/>
        <dsp:cNvSpPr/>
      </dsp:nvSpPr>
      <dsp:spPr>
        <a:xfrm>
          <a:off x="3069340" y="3282280"/>
          <a:ext cx="1201603" cy="60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zh-CN" sz="2000" b="1" kern="1200" dirty="0">
              <a:solidFill>
                <a:srgbClr val="2A2A2A"/>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sp:txBody>
      <dsp:txXfrm>
        <a:off x="3069340" y="3282280"/>
        <a:ext cx="1201603" cy="60065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2">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39359B15-EE70-443C-8C52-A154520CCE02}"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542563E4-6648-4854-9DE7-09726C666F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84"/>
          <p:cNvSpPr txBox="1"/>
          <p:nvPr/>
        </p:nvSpPr>
        <p:spPr>
          <a:xfrm>
            <a:off x="1733974" y="2181649"/>
            <a:ext cx="8724053" cy="962660"/>
          </a:xfrm>
          <a:prstGeom prst="rect">
            <a:avLst/>
          </a:prstGeom>
          <a:noFill/>
        </p:spPr>
        <p:txBody>
          <a:bodyPr wrap="square" lIns="0" tIns="0" rIns="0" bIns="0" rtlCol="0">
            <a:spAutoFit/>
          </a:bodyPr>
          <a:lstStyle/>
          <a:p>
            <a:pPr algn="ctr"/>
            <a:r>
              <a:rPr lang="zh-CN" altLang="en-US"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夏日清新系列</a:t>
            </a:r>
            <a:r>
              <a:rPr lang="en-US" altLang="zh-CN"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PPT</a:t>
            </a:r>
            <a:r>
              <a:rPr lang="zh-CN" altLang="en-US"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模板</a:t>
            </a:r>
          </a:p>
        </p:txBody>
      </p:sp>
      <p:sp>
        <p:nvSpPr>
          <p:cNvPr id="4" name="TextBox 84"/>
          <p:cNvSpPr txBox="1"/>
          <p:nvPr/>
        </p:nvSpPr>
        <p:spPr>
          <a:xfrm>
            <a:off x="3385785" y="3239966"/>
            <a:ext cx="5420430" cy="350520"/>
          </a:xfrm>
          <a:prstGeom prst="rect">
            <a:avLst/>
          </a:prstGeom>
          <a:noFill/>
        </p:spPr>
        <p:txBody>
          <a:bodyPr wrap="square" lIns="0" tIns="0" rIns="0" bIns="0" rtlCol="0">
            <a:spAutoFit/>
          </a:bodyPr>
          <a:lstStyle/>
          <a:p>
            <a:pPr algn="ctr"/>
            <a:r>
              <a:rPr lang="en-US" altLang="zh-CN" sz="2275">
                <a:solidFill>
                  <a:schemeClr val="bg1"/>
                </a:solidFill>
                <a:latin typeface="思源黑体 CN Light" panose="020B0300000000000000" charset="-122"/>
                <a:ea typeface="思源黑体 CN Light" panose="020B0300000000000000" charset="-122"/>
              </a:rPr>
              <a:t>NEW EMPLOYEE ORIENTATION PPT</a:t>
            </a:r>
            <a:endParaRPr lang="en-US" altLang="zh-CN" sz="2275" dirty="0">
              <a:solidFill>
                <a:schemeClr val="bg1"/>
              </a:solidFill>
              <a:latin typeface="思源黑体 CN Light" panose="020B0300000000000000" charset="-122"/>
              <a:ea typeface="思源黑体 CN Light" panose="020B0300000000000000" charset="-122"/>
            </a:endParaRPr>
          </a:p>
        </p:txBody>
      </p:sp>
      <p:sp>
        <p:nvSpPr>
          <p:cNvPr id="5" name="TextBox 84"/>
          <p:cNvSpPr txBox="1"/>
          <p:nvPr/>
        </p:nvSpPr>
        <p:spPr>
          <a:xfrm>
            <a:off x="2600960" y="4126204"/>
            <a:ext cx="6990080" cy="349904"/>
          </a:xfrm>
          <a:prstGeom prst="rect">
            <a:avLst/>
          </a:prstGeom>
          <a:noFill/>
        </p:spPr>
        <p:txBody>
          <a:bodyPr wrap="square" lIns="0" tIns="0" rIns="0" bIns="0" rtlCol="0">
            <a:spAutoFit/>
          </a:bodyPr>
          <a:lstStyle/>
          <a:p>
            <a:pPr algn="ctr"/>
            <a:r>
              <a:rPr lang="en-US" altLang="zh-CN" sz="760">
                <a:solidFill>
                  <a:schemeClr val="bg1"/>
                </a:solidFill>
                <a:latin typeface="思源黑体 CN Light" panose="020B0300000000000000" charset="-122"/>
                <a:ea typeface="思源黑体 CN Light" panose="020B0300000000000000"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760"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
        <p:nvSpPr>
          <p:cNvPr id="6" name="TextBox 84"/>
          <p:cNvSpPr txBox="1"/>
          <p:nvPr/>
        </p:nvSpPr>
        <p:spPr>
          <a:xfrm>
            <a:off x="2835948" y="3787854"/>
            <a:ext cx="6520105" cy="292100"/>
          </a:xfrm>
          <a:prstGeom prst="rect">
            <a:avLst/>
          </a:prstGeom>
          <a:noFill/>
        </p:spPr>
        <p:txBody>
          <a:bodyPr wrap="square" lIns="0" tIns="0" rIns="0" bIns="0" rtlCol="0">
            <a:spAutoFit/>
          </a:bodyPr>
          <a:lstStyle/>
          <a:p>
            <a:pPr algn="ctr"/>
            <a:r>
              <a:rPr lang="zh-CN" altLang="en-US" sz="1895" smtClean="0">
                <a:solidFill>
                  <a:schemeClr val="bg1"/>
                </a:solidFill>
                <a:latin typeface="思源黑体 Bold" panose="020B0800000000000000" charset="-122"/>
                <a:ea typeface="思源黑体 Bold" panose="020B0800000000000000" charset="-122"/>
                <a:cs typeface="思源黑体 Bold" panose="020B0800000000000000" charset="-122"/>
              </a:rPr>
              <a:t>汇报：</a:t>
            </a:r>
            <a:r>
              <a:rPr lang="en-US" altLang="zh-CN" sz="1895" smtClean="0">
                <a:solidFill>
                  <a:schemeClr val="bg1"/>
                </a:solidFill>
                <a:latin typeface="思源黑体 Bold" panose="020B0800000000000000" charset="-122"/>
                <a:ea typeface="思源黑体 Bold" panose="020B0800000000000000" charset="-122"/>
                <a:cs typeface="思源黑体 Bold" panose="020B0800000000000000" charset="-122"/>
              </a:rPr>
              <a:t>PPT818  </a:t>
            </a:r>
            <a:r>
              <a:rPr lang="zh-CN" altLang="en-US" sz="1895" smtClean="0">
                <a:solidFill>
                  <a:schemeClr val="bg1"/>
                </a:solidFill>
                <a:latin typeface="思源黑体 Bold" panose="020B0800000000000000" charset="-122"/>
                <a:ea typeface="思源黑体 Bold" panose="020B0800000000000000" charset="-122"/>
                <a:cs typeface="思源黑体 Bold" panose="020B0800000000000000" charset="-122"/>
              </a:rPr>
              <a:t>部门：销售部 </a:t>
            </a:r>
            <a:endParaRPr lang="zh-CN" altLang="en-US" sz="1895"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p:tgtEl>
                                          <p:spTgt spid="3"/>
                                        </p:tgtEl>
                                        <p:attrNameLst>
                                          <p:attrName>ppt_y</p:attrName>
                                        </p:attrNameLst>
                                      </p:cBhvr>
                                      <p:tavLst>
                                        <p:tav tm="0">
                                          <p:val>
                                            <p:strVal val="#ppt_y+#ppt_h*1.125000"/>
                                          </p:val>
                                        </p:tav>
                                        <p:tav tm="100000">
                                          <p:val>
                                            <p:strVal val="#ppt_y"/>
                                          </p:val>
                                        </p:tav>
                                      </p:tavLst>
                                    </p:anim>
                                    <p:animEffect transition="in" filter="wipe(up)">
                                      <p:cBhvr>
                                        <p:cTn id="8" dur="750"/>
                                        <p:tgtEl>
                                          <p:spTgt spid="3"/>
                                        </p:tgtEl>
                                      </p:cBhvr>
                                    </p:animEffect>
                                  </p:childTnLst>
                                </p:cTn>
                              </p:par>
                            </p:childTnLst>
                          </p:cTn>
                        </p:par>
                        <p:par>
                          <p:cTn id="9" fill="hold">
                            <p:stCondLst>
                              <p:cond delay="1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p:tgtEl>
                                          <p:spTgt spid="4"/>
                                        </p:tgtEl>
                                        <p:attrNameLst>
                                          <p:attrName>ppt_y</p:attrName>
                                        </p:attrNameLst>
                                      </p:cBhvr>
                                      <p:tavLst>
                                        <p:tav tm="0">
                                          <p:val>
                                            <p:strVal val="#ppt_y+#ppt_h*1.125000"/>
                                          </p:val>
                                        </p:tav>
                                        <p:tav tm="100000">
                                          <p:val>
                                            <p:strVal val="#ppt_y"/>
                                          </p:val>
                                        </p:tav>
                                      </p:tavLst>
                                    </p:anim>
                                    <p:animEffect transition="in" filter="wipe(up)">
                                      <p:cBhvr>
                                        <p:cTn id="13" dur="750"/>
                                        <p:tgtEl>
                                          <p:spTgt spid="4"/>
                                        </p:tgtEl>
                                      </p:cBhvr>
                                    </p:animEffect>
                                  </p:childTnLst>
                                </p:cTn>
                              </p:par>
                            </p:childTnLst>
                          </p:cTn>
                        </p:par>
                        <p:par>
                          <p:cTn id="14" fill="hold">
                            <p:stCondLst>
                              <p:cond delay="405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graphicFrame>
        <p:nvGraphicFramePr>
          <p:cNvPr id="5" name="图示 2"/>
          <p:cNvGraphicFramePr/>
          <p:nvPr/>
        </p:nvGraphicFramePr>
        <p:xfrm>
          <a:off x="-720922" y="1340711"/>
          <a:ext cx="6738874" cy="449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3"/>
          <p:cNvGrpSpPr/>
          <p:nvPr/>
        </p:nvGrpSpPr>
        <p:grpSpPr>
          <a:xfrm>
            <a:off x="4586103" y="1584975"/>
            <a:ext cx="6569927" cy="4359343"/>
            <a:chOff x="4586103" y="1584975"/>
            <a:chExt cx="6569927" cy="4359343"/>
          </a:xfrm>
        </p:grpSpPr>
        <p:cxnSp>
          <p:nvCxnSpPr>
            <p:cNvPr id="10" name="直接连接符 84"/>
            <p:cNvCxnSpPr/>
            <p:nvPr/>
          </p:nvCxnSpPr>
          <p:spPr>
            <a:xfrm flipH="1">
              <a:off x="4786422" y="2934318"/>
              <a:ext cx="6369608" cy="1"/>
            </a:xfrm>
            <a:prstGeom prst="line">
              <a:avLst/>
            </a:prstGeom>
            <a:ln w="25400">
              <a:solidFill>
                <a:schemeClr val="tx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 name="直接连接符 85"/>
            <p:cNvCxnSpPr/>
            <p:nvPr/>
          </p:nvCxnSpPr>
          <p:spPr>
            <a:xfrm flipH="1">
              <a:off x="4786422" y="4281026"/>
              <a:ext cx="6369608" cy="1"/>
            </a:xfrm>
            <a:prstGeom prst="line">
              <a:avLst/>
            </a:prstGeom>
            <a:ln w="25400">
              <a:solidFill>
                <a:schemeClr val="tx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87"/>
            <p:cNvCxnSpPr/>
            <p:nvPr/>
          </p:nvCxnSpPr>
          <p:spPr>
            <a:xfrm flipH="1" flipV="1">
              <a:off x="4586103" y="1584975"/>
              <a:ext cx="1" cy="4359343"/>
            </a:xfrm>
            <a:prstGeom prst="line">
              <a:avLst/>
            </a:prstGeom>
            <a:ln w="254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046055" y="1584975"/>
              <a:ext cx="1595282" cy="933447"/>
            </a:xfrm>
            <a:prstGeom prst="rect">
              <a:avLst/>
            </a:prstGeom>
            <a:noFill/>
          </p:spPr>
          <p:txBody>
            <a:bodyPr wrap="none" lIns="91427" tIns="45713" rIns="91427" bIns="45713" rtlCol="0">
              <a:spAutoFit/>
            </a:bodyPr>
            <a:lstStyle/>
            <a:p>
              <a:pPr defTabSz="914400"/>
              <a:r>
                <a:rPr lang="en-US" altLang="zh-CN" sz="54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46%</a:t>
              </a:r>
            </a:p>
          </p:txBody>
        </p:sp>
        <p:sp>
          <p:nvSpPr>
            <p:cNvPr id="14" name="矩形 13"/>
            <p:cNvSpPr/>
            <p:nvPr/>
          </p:nvSpPr>
          <p:spPr>
            <a:xfrm>
              <a:off x="6471258" y="1730213"/>
              <a:ext cx="4452992" cy="793088"/>
            </a:xfrm>
            <a:prstGeom prst="rect">
              <a:avLst/>
            </a:prstGeom>
          </p:spPr>
          <p:txBody>
            <a:bodyPr wrap="square" lIns="91427" tIns="45713" rIns="91427" bIns="45713">
              <a:spAutoFit/>
            </a:bodyPr>
            <a:lstStyle/>
            <a:p>
              <a:pPr lvl="0">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标题数字等都可以通过点击和重新输入进行更改，顶部“开始”面板中可以对字体、字号、颜色、行距等进行修改。建议正文字号</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倍行距。</a:t>
              </a:r>
            </a:p>
          </p:txBody>
        </p:sp>
        <p:sp>
          <p:nvSpPr>
            <p:cNvPr id="7" name="文本框 6"/>
            <p:cNvSpPr txBox="1"/>
            <p:nvPr/>
          </p:nvSpPr>
          <p:spPr>
            <a:xfrm>
              <a:off x="5046055" y="3033591"/>
              <a:ext cx="1595282" cy="933447"/>
            </a:xfrm>
            <a:prstGeom prst="rect">
              <a:avLst/>
            </a:prstGeom>
            <a:noFill/>
          </p:spPr>
          <p:txBody>
            <a:bodyPr wrap="none" lIns="91427" tIns="45713" rIns="91427" bIns="45713" rtlCol="0">
              <a:spAutoFit/>
            </a:bodyPr>
            <a:lstStyle/>
            <a:p>
              <a:pPr defTabSz="914400"/>
              <a:r>
                <a:rPr lang="en-US" altLang="zh-CN" sz="54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56%</a:t>
              </a:r>
            </a:p>
          </p:txBody>
        </p:sp>
        <p:sp>
          <p:nvSpPr>
            <p:cNvPr id="15" name="矩形 14"/>
            <p:cNvSpPr/>
            <p:nvPr/>
          </p:nvSpPr>
          <p:spPr>
            <a:xfrm>
              <a:off x="6471258" y="3168213"/>
              <a:ext cx="4452992" cy="793088"/>
            </a:xfrm>
            <a:prstGeom prst="rect">
              <a:avLst/>
            </a:prstGeom>
          </p:spPr>
          <p:txBody>
            <a:bodyPr wrap="square" lIns="91427" tIns="45713" rIns="91427" bIns="45713">
              <a:spAutoFit/>
            </a:bodyPr>
            <a:lstStyle/>
            <a:p>
              <a:pPr defTabSz="914400">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标题数字等都可以通过点击和重新输入进行更改，顶部“开始”面板中可以对字体、字号、颜色、行距等进行修改。建议正文字号</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倍行距。</a:t>
              </a:r>
            </a:p>
          </p:txBody>
        </p:sp>
        <p:sp>
          <p:nvSpPr>
            <p:cNvPr id="8" name="文本框 7"/>
            <p:cNvSpPr txBox="1"/>
            <p:nvPr/>
          </p:nvSpPr>
          <p:spPr>
            <a:xfrm>
              <a:off x="5046055" y="4248005"/>
              <a:ext cx="1595282" cy="933447"/>
            </a:xfrm>
            <a:prstGeom prst="rect">
              <a:avLst/>
            </a:prstGeom>
            <a:noFill/>
          </p:spPr>
          <p:txBody>
            <a:bodyPr wrap="none" lIns="91427" tIns="45713" rIns="91427" bIns="45713" rtlCol="0">
              <a:spAutoFit/>
            </a:bodyPr>
            <a:lstStyle/>
            <a:p>
              <a:pPr defTabSz="914400"/>
              <a:r>
                <a:rPr lang="en-US" altLang="zh-CN" sz="54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66%</a:t>
              </a:r>
            </a:p>
          </p:txBody>
        </p:sp>
        <p:sp>
          <p:nvSpPr>
            <p:cNvPr id="16" name="矩形 15"/>
            <p:cNvSpPr/>
            <p:nvPr/>
          </p:nvSpPr>
          <p:spPr>
            <a:xfrm>
              <a:off x="6471258" y="4360443"/>
              <a:ext cx="4452992" cy="793088"/>
            </a:xfrm>
            <a:prstGeom prst="rect">
              <a:avLst/>
            </a:prstGeom>
          </p:spPr>
          <p:txBody>
            <a:bodyPr wrap="square" lIns="91427" tIns="45713" rIns="91427" bIns="45713">
              <a:spAutoFit/>
            </a:bodyPr>
            <a:lstStyle/>
            <a:p>
              <a:pPr lvl="0">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标题数字等都可以通过点击和重新输入进行更改，顶部“开始”面板中可以对字体、字号、颜色、行距等进行修改。建议正文字号</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倍行距。</a:t>
              </a:r>
            </a:p>
          </p:txBody>
        </p:sp>
      </p:grpSp>
      <p:sp>
        <p:nvSpPr>
          <p:cNvPr id="27" name="文本框 26"/>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03</a:t>
              </a:r>
              <a:endParaRPr lang="zh-CN" altLang="en-US" sz="3735" dirty="0">
                <a:solidFill>
                  <a:srgbClr val="FFFFFF"/>
                </a:solidFill>
                <a:latin typeface="宋体" panose="02010600030101010101" pitchFamily="2" charset="-122"/>
                <a:ea typeface="宋体" panose="02010600030101010101" pitchFamily="2" charset="-122"/>
              </a:endParaRP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4" name="îş1íḋe"/>
          <p:cNvSpPr/>
          <p:nvPr/>
        </p:nvSpPr>
        <p:spPr bwMode="auto">
          <a:xfrm>
            <a:off x="669925"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sp>
        <p:nvSpPr>
          <p:cNvPr id="5" name="ï$ḷíḋé"/>
          <p:cNvSpPr/>
          <p:nvPr/>
        </p:nvSpPr>
        <p:spPr bwMode="auto">
          <a:xfrm>
            <a:off x="3452549"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sp>
        <p:nvSpPr>
          <p:cNvPr id="6" name="íṧľïḍê"/>
          <p:cNvSpPr/>
          <p:nvPr/>
        </p:nvSpPr>
        <p:spPr bwMode="auto">
          <a:xfrm>
            <a:off x="6235173"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sp>
        <p:nvSpPr>
          <p:cNvPr id="7" name="iṧḷidè"/>
          <p:cNvSpPr/>
          <p:nvPr/>
        </p:nvSpPr>
        <p:spPr bwMode="auto">
          <a:xfrm>
            <a:off x="9017796"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grpSp>
        <p:nvGrpSpPr>
          <p:cNvPr id="35" name="组合 34"/>
          <p:cNvGrpSpPr/>
          <p:nvPr/>
        </p:nvGrpSpPr>
        <p:grpSpPr>
          <a:xfrm>
            <a:off x="722850" y="2257000"/>
            <a:ext cx="2395254" cy="2306015"/>
            <a:chOff x="722850" y="2257000"/>
            <a:chExt cx="2395254" cy="2306015"/>
          </a:xfrm>
        </p:grpSpPr>
        <p:grpSp>
          <p:nvGrpSpPr>
            <p:cNvPr id="27" name="ïṩḻîḓê"/>
            <p:cNvGrpSpPr/>
            <p:nvPr/>
          </p:nvGrpSpPr>
          <p:grpSpPr>
            <a:xfrm>
              <a:off x="1586811" y="2257000"/>
              <a:ext cx="667332" cy="667330"/>
              <a:chOff x="1753961" y="2890922"/>
              <a:chExt cx="667332" cy="667330"/>
            </a:xfrm>
          </p:grpSpPr>
          <p:sp>
            <p:nvSpPr>
              <p:cNvPr id="30" name="işľiḑé"/>
              <p:cNvSpPr/>
              <p:nvPr/>
            </p:nvSpPr>
            <p:spPr>
              <a:xfrm>
                <a:off x="1753961" y="2890922"/>
                <a:ext cx="667332" cy="667330"/>
              </a:xfrm>
              <a:prstGeom prst="ellipse">
                <a:avLst/>
              </a:prstGeom>
              <a:solidFill>
                <a:srgbClr val="FFD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31" name="îś1idê"/>
              <p:cNvSpPr/>
              <p:nvPr/>
            </p:nvSpPr>
            <p:spPr bwMode="auto">
              <a:xfrm>
                <a:off x="1931546" y="3064741"/>
                <a:ext cx="312163" cy="31969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dirty="0">
                  <a:latin typeface="宋体" panose="02010600030101010101" pitchFamily="2" charset="-122"/>
                  <a:ea typeface="宋体" panose="02010600030101010101" pitchFamily="2" charset="-122"/>
                </a:endParaRPr>
              </a:p>
            </p:txBody>
          </p:sp>
        </p:grpSp>
        <p:sp>
          <p:nvSpPr>
            <p:cNvPr id="28" name="iṩlïďè"/>
            <p:cNvSpPr txBox="1"/>
            <p:nvPr/>
          </p:nvSpPr>
          <p:spPr>
            <a:xfrm>
              <a:off x="722850" y="3079744"/>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29" name="iš1iḑè"/>
            <p:cNvSpPr txBox="1"/>
            <p:nvPr/>
          </p:nvSpPr>
          <p:spPr>
            <a:xfrm>
              <a:off x="722850" y="3606801"/>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p:txBody>
        </p:sp>
      </p:grpSp>
      <p:grpSp>
        <p:nvGrpSpPr>
          <p:cNvPr id="51" name="组合 50"/>
          <p:cNvGrpSpPr/>
          <p:nvPr/>
        </p:nvGrpSpPr>
        <p:grpSpPr>
          <a:xfrm>
            <a:off x="3505474" y="2257000"/>
            <a:ext cx="2395254" cy="2306015"/>
            <a:chOff x="3505474" y="2257000"/>
            <a:chExt cx="2395254" cy="2306015"/>
          </a:xfrm>
        </p:grpSpPr>
        <p:grpSp>
          <p:nvGrpSpPr>
            <p:cNvPr id="9" name="ï$ľiḋe"/>
            <p:cNvGrpSpPr/>
            <p:nvPr/>
          </p:nvGrpSpPr>
          <p:grpSpPr>
            <a:xfrm>
              <a:off x="3505474" y="2257000"/>
              <a:ext cx="2395254" cy="2306015"/>
              <a:chOff x="722850" y="2329993"/>
              <a:chExt cx="2395254" cy="2306015"/>
            </a:xfrm>
          </p:grpSpPr>
          <p:sp>
            <p:nvSpPr>
              <p:cNvPr id="25" name="ïSľíḋè"/>
              <p:cNvSpPr/>
              <p:nvPr/>
            </p:nvSpPr>
            <p:spPr>
              <a:xfrm>
                <a:off x="1586811" y="2329993"/>
                <a:ext cx="667332" cy="667330"/>
              </a:xfrm>
              <a:prstGeom prst="ellipse">
                <a:avLst/>
              </a:prstGeom>
              <a:solidFill>
                <a:srgbClr val="CE4C4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23" name="ïšļiḑê"/>
              <p:cNvSpPr txBox="1"/>
              <p:nvPr/>
            </p:nvSpPr>
            <p:spPr>
              <a:xfrm>
                <a:off x="722850" y="3152737"/>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24" name="îśḷîḓê"/>
              <p:cNvSpPr txBox="1"/>
              <p:nvPr/>
            </p:nvSpPr>
            <p:spPr>
              <a:xfrm>
                <a:off x="722850" y="3679794"/>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p:txBody>
          </p:sp>
        </p:grpSp>
        <p:sp>
          <p:nvSpPr>
            <p:cNvPr id="46" name="protection-shield-with-a-check-mark_315"/>
            <p:cNvSpPr>
              <a:spLocks noChangeAspect="1"/>
            </p:cNvSpPr>
            <p:nvPr/>
          </p:nvSpPr>
          <p:spPr bwMode="auto">
            <a:xfrm>
              <a:off x="4557015" y="2376377"/>
              <a:ext cx="319785" cy="431343"/>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a:noFill/>
            </a:ln>
          </p:spPr>
          <p:txBody>
            <a:bodyPr/>
            <a:lstStyle/>
            <a:p>
              <a:endParaRPr lang="zh-CN" altLang="en-US" dirty="0">
                <a:latin typeface="宋体" panose="02010600030101010101" pitchFamily="2" charset="-122"/>
                <a:ea typeface="宋体" panose="02010600030101010101" pitchFamily="2" charset="-122"/>
              </a:endParaRPr>
            </a:p>
          </p:txBody>
        </p:sp>
      </p:grpSp>
      <p:grpSp>
        <p:nvGrpSpPr>
          <p:cNvPr id="53" name="组合 52"/>
          <p:cNvGrpSpPr/>
          <p:nvPr/>
        </p:nvGrpSpPr>
        <p:grpSpPr>
          <a:xfrm>
            <a:off x="6288098" y="2257000"/>
            <a:ext cx="2395254" cy="2306015"/>
            <a:chOff x="6288098" y="2257000"/>
            <a:chExt cx="2395254" cy="2306015"/>
          </a:xfrm>
        </p:grpSpPr>
        <p:grpSp>
          <p:nvGrpSpPr>
            <p:cNvPr id="52" name="组合 51"/>
            <p:cNvGrpSpPr/>
            <p:nvPr/>
          </p:nvGrpSpPr>
          <p:grpSpPr>
            <a:xfrm>
              <a:off x="6288098" y="2257000"/>
              <a:ext cx="2395254" cy="2306015"/>
              <a:chOff x="6288098" y="2257000"/>
              <a:chExt cx="2395254" cy="2306015"/>
            </a:xfrm>
          </p:grpSpPr>
          <p:sp>
            <p:nvSpPr>
              <p:cNvPr id="20" name="ísḻíďe"/>
              <p:cNvSpPr/>
              <p:nvPr/>
            </p:nvSpPr>
            <p:spPr>
              <a:xfrm>
                <a:off x="7152059" y="2257000"/>
                <a:ext cx="667332" cy="667330"/>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18" name="íṩḻîdé"/>
              <p:cNvSpPr txBox="1"/>
              <p:nvPr/>
            </p:nvSpPr>
            <p:spPr>
              <a:xfrm>
                <a:off x="6288098" y="3079744"/>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19" name="ïṩ1iḋe"/>
              <p:cNvSpPr txBox="1"/>
              <p:nvPr/>
            </p:nvSpPr>
            <p:spPr>
              <a:xfrm>
                <a:off x="6288098" y="3606801"/>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a:p>
                <a:pPr algn="ctr">
                  <a:lnSpc>
                    <a:spcPct val="120000"/>
                  </a:lnSpc>
                </a:pPr>
                <a:endParaRPr lang="en-US" altLang="zh-CN" sz="1100" dirty="0">
                  <a:latin typeface="宋体" panose="02010600030101010101" pitchFamily="2" charset="-122"/>
                  <a:ea typeface="宋体" panose="02010600030101010101" pitchFamily="2" charset="-122"/>
                </a:endParaRPr>
              </a:p>
            </p:txBody>
          </p:sp>
        </p:grpSp>
        <p:sp>
          <p:nvSpPr>
            <p:cNvPr id="49" name="link-interface-symbol-rotated-to-right_44493"/>
            <p:cNvSpPr>
              <a:spLocks noChangeAspect="1"/>
            </p:cNvSpPr>
            <p:nvPr/>
          </p:nvSpPr>
          <p:spPr bwMode="auto">
            <a:xfrm>
              <a:off x="7315158" y="2414954"/>
              <a:ext cx="345959" cy="345242"/>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solidFill>
            <a:ln>
              <a:noFill/>
            </a:ln>
          </p:spPr>
          <p:txBody>
            <a:bodyPr/>
            <a:lstStyle/>
            <a:p>
              <a:endParaRPr lang="zh-CN" altLang="en-US"/>
            </a:p>
          </p:txBody>
        </p:sp>
      </p:grpSp>
      <p:grpSp>
        <p:nvGrpSpPr>
          <p:cNvPr id="54" name="组合 53"/>
          <p:cNvGrpSpPr/>
          <p:nvPr/>
        </p:nvGrpSpPr>
        <p:grpSpPr>
          <a:xfrm>
            <a:off x="9070722" y="2257000"/>
            <a:ext cx="2395254" cy="2306015"/>
            <a:chOff x="9070722" y="2257000"/>
            <a:chExt cx="2395254" cy="2306015"/>
          </a:xfrm>
        </p:grpSpPr>
        <p:sp>
          <p:nvSpPr>
            <p:cNvPr id="15" name="îsliḑè"/>
            <p:cNvSpPr/>
            <p:nvPr/>
          </p:nvSpPr>
          <p:spPr>
            <a:xfrm>
              <a:off x="9934683" y="2257000"/>
              <a:ext cx="667332" cy="667330"/>
            </a:xfrm>
            <a:prstGeom prst="ellipse">
              <a:avLst/>
            </a:prstGeom>
            <a:solidFill>
              <a:srgbClr val="CE4C4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13" name="îṥľïḋè"/>
            <p:cNvSpPr txBox="1"/>
            <p:nvPr/>
          </p:nvSpPr>
          <p:spPr>
            <a:xfrm>
              <a:off x="9070722" y="3079744"/>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14" name="ïṧļïḓe"/>
            <p:cNvSpPr txBox="1"/>
            <p:nvPr/>
          </p:nvSpPr>
          <p:spPr>
            <a:xfrm>
              <a:off x="9070722" y="3606801"/>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p:txBody>
        </p:sp>
        <p:sp>
          <p:nvSpPr>
            <p:cNvPr id="50" name="settings_13584"/>
            <p:cNvSpPr>
              <a:spLocks noChangeAspect="1"/>
            </p:cNvSpPr>
            <p:nvPr/>
          </p:nvSpPr>
          <p:spPr bwMode="auto">
            <a:xfrm>
              <a:off x="10086173" y="2391508"/>
              <a:ext cx="378235" cy="416212"/>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solidFill>
            <a:ln>
              <a:noFill/>
            </a:ln>
          </p:spPr>
          <p:txBody>
            <a:bodyPr/>
            <a:lstStyle/>
            <a:p>
              <a:endParaRPr lang="zh-CN" altLang="en-US"/>
            </a:p>
          </p:txBody>
        </p:sp>
      </p:grpSp>
      <p:sp>
        <p:nvSpPr>
          <p:cNvPr id="47" name="文本框 46"/>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ppt_w</p:attrName>
                                        </p:attrNameLst>
                                      </p:cBhvr>
                                      <p:tavLst>
                                        <p:tav tm="0" fmla="#ppt_w*sin(2.5*pi*$)">
                                          <p:val>
                                            <p:fltVal val="0"/>
                                          </p:val>
                                        </p:tav>
                                        <p:tav tm="100000">
                                          <p:val>
                                            <p:fltVal val="1"/>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ppt_w</p:attrName>
                                        </p:attrNameLst>
                                      </p:cBhvr>
                                      <p:tavLst>
                                        <p:tav tm="0" fmla="#ppt_w*sin(2.5*pi*$)">
                                          <p:val>
                                            <p:fltVal val="0"/>
                                          </p:val>
                                        </p:tav>
                                        <p:tav tm="100000">
                                          <p:val>
                                            <p:fltVal val="1"/>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ppt_w</p:attrName>
                                        </p:attrNameLst>
                                      </p:cBhvr>
                                      <p:tavLst>
                                        <p:tav tm="0" fmla="#ppt_w*sin(2.5*pi*$)">
                                          <p:val>
                                            <p:fltVal val="0"/>
                                          </p:val>
                                        </p:tav>
                                        <p:tav tm="100000">
                                          <p:val>
                                            <p:fltVal val="1"/>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ppt_w</p:attrName>
                                        </p:attrNameLst>
                                      </p:cBhvr>
                                      <p:tavLst>
                                        <p:tav tm="0" fmla="#ppt_w*sin(2.5*pi*$)">
                                          <p:val>
                                            <p:fltVal val="0"/>
                                          </p:val>
                                        </p:tav>
                                        <p:tav tm="100000">
                                          <p:val>
                                            <p:fltVal val="1"/>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childTnLst>
                                </p:cTn>
                              </p:par>
                              <p:par>
                                <p:cTn id="30" presetID="3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1000" fill="hold"/>
                                        <p:tgtEl>
                                          <p:spTgt spid="35"/>
                                        </p:tgtEl>
                                        <p:attrNameLst>
                                          <p:attrName>ppt_w</p:attrName>
                                        </p:attrNameLst>
                                      </p:cBhvr>
                                      <p:tavLst>
                                        <p:tav tm="0">
                                          <p:val>
                                            <p:fltVal val="0"/>
                                          </p:val>
                                        </p:tav>
                                        <p:tav tm="100000">
                                          <p:val>
                                            <p:strVal val="#ppt_w"/>
                                          </p:val>
                                        </p:tav>
                                      </p:tavLst>
                                    </p:anim>
                                    <p:anim calcmode="lin" valueType="num">
                                      <p:cBhvr>
                                        <p:cTn id="33" dur="1000" fill="hold"/>
                                        <p:tgtEl>
                                          <p:spTgt spid="35"/>
                                        </p:tgtEl>
                                        <p:attrNameLst>
                                          <p:attrName>ppt_h</p:attrName>
                                        </p:attrNameLst>
                                      </p:cBhvr>
                                      <p:tavLst>
                                        <p:tav tm="0">
                                          <p:val>
                                            <p:fltVal val="0"/>
                                          </p:val>
                                        </p:tav>
                                        <p:tav tm="100000">
                                          <p:val>
                                            <p:strVal val="#ppt_h"/>
                                          </p:val>
                                        </p:tav>
                                      </p:tavLst>
                                    </p:anim>
                                    <p:anim calcmode="lin" valueType="num">
                                      <p:cBhvr>
                                        <p:cTn id="34" dur="1000" fill="hold"/>
                                        <p:tgtEl>
                                          <p:spTgt spid="35"/>
                                        </p:tgtEl>
                                        <p:attrNameLst>
                                          <p:attrName>style.rotation</p:attrName>
                                        </p:attrNameLst>
                                      </p:cBhvr>
                                      <p:tavLst>
                                        <p:tav tm="0">
                                          <p:val>
                                            <p:fltVal val="90"/>
                                          </p:val>
                                        </p:tav>
                                        <p:tav tm="100000">
                                          <p:val>
                                            <p:fltVal val="0"/>
                                          </p:val>
                                        </p:tav>
                                      </p:tavLst>
                                    </p:anim>
                                    <p:animEffect transition="in" filter="fade">
                                      <p:cBhvr>
                                        <p:cTn id="35" dur="1000"/>
                                        <p:tgtEl>
                                          <p:spTgt spid="35"/>
                                        </p:tgtEl>
                                      </p:cBhvr>
                                    </p:animEffect>
                                  </p:childTnLst>
                                </p:cTn>
                              </p:par>
                              <p:par>
                                <p:cTn id="36" presetID="3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fltVal val="0"/>
                                          </p:val>
                                        </p:tav>
                                        <p:tav tm="100000">
                                          <p:val>
                                            <p:strVal val="#ppt_w"/>
                                          </p:val>
                                        </p:tav>
                                      </p:tavLst>
                                    </p:anim>
                                    <p:anim calcmode="lin" valueType="num">
                                      <p:cBhvr>
                                        <p:cTn id="39" dur="1000" fill="hold"/>
                                        <p:tgtEl>
                                          <p:spTgt spid="51"/>
                                        </p:tgtEl>
                                        <p:attrNameLst>
                                          <p:attrName>ppt_h</p:attrName>
                                        </p:attrNameLst>
                                      </p:cBhvr>
                                      <p:tavLst>
                                        <p:tav tm="0">
                                          <p:val>
                                            <p:fltVal val="0"/>
                                          </p:val>
                                        </p:tav>
                                        <p:tav tm="100000">
                                          <p:val>
                                            <p:strVal val="#ppt_h"/>
                                          </p:val>
                                        </p:tav>
                                      </p:tavLst>
                                    </p:anim>
                                    <p:anim calcmode="lin" valueType="num">
                                      <p:cBhvr>
                                        <p:cTn id="40" dur="1000" fill="hold"/>
                                        <p:tgtEl>
                                          <p:spTgt spid="51"/>
                                        </p:tgtEl>
                                        <p:attrNameLst>
                                          <p:attrName>style.rotation</p:attrName>
                                        </p:attrNameLst>
                                      </p:cBhvr>
                                      <p:tavLst>
                                        <p:tav tm="0">
                                          <p:val>
                                            <p:fltVal val="90"/>
                                          </p:val>
                                        </p:tav>
                                        <p:tav tm="100000">
                                          <p:val>
                                            <p:fltVal val="0"/>
                                          </p:val>
                                        </p:tav>
                                      </p:tavLst>
                                    </p:anim>
                                    <p:animEffect transition="in" filter="fade">
                                      <p:cBhvr>
                                        <p:cTn id="41" dur="1000"/>
                                        <p:tgtEl>
                                          <p:spTgt spid="51"/>
                                        </p:tgtEl>
                                      </p:cBhvr>
                                    </p:animEffect>
                                  </p:childTnLst>
                                </p:cTn>
                              </p:par>
                              <p:par>
                                <p:cTn id="42" presetID="3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1000" fill="hold"/>
                                        <p:tgtEl>
                                          <p:spTgt spid="53"/>
                                        </p:tgtEl>
                                        <p:attrNameLst>
                                          <p:attrName>ppt_w</p:attrName>
                                        </p:attrNameLst>
                                      </p:cBhvr>
                                      <p:tavLst>
                                        <p:tav tm="0">
                                          <p:val>
                                            <p:fltVal val="0"/>
                                          </p:val>
                                        </p:tav>
                                        <p:tav tm="100000">
                                          <p:val>
                                            <p:strVal val="#ppt_w"/>
                                          </p:val>
                                        </p:tav>
                                      </p:tavLst>
                                    </p:anim>
                                    <p:anim calcmode="lin" valueType="num">
                                      <p:cBhvr>
                                        <p:cTn id="45" dur="1000" fill="hold"/>
                                        <p:tgtEl>
                                          <p:spTgt spid="53"/>
                                        </p:tgtEl>
                                        <p:attrNameLst>
                                          <p:attrName>ppt_h</p:attrName>
                                        </p:attrNameLst>
                                      </p:cBhvr>
                                      <p:tavLst>
                                        <p:tav tm="0">
                                          <p:val>
                                            <p:fltVal val="0"/>
                                          </p:val>
                                        </p:tav>
                                        <p:tav tm="100000">
                                          <p:val>
                                            <p:strVal val="#ppt_h"/>
                                          </p:val>
                                        </p:tav>
                                      </p:tavLst>
                                    </p:anim>
                                    <p:anim calcmode="lin" valueType="num">
                                      <p:cBhvr>
                                        <p:cTn id="46" dur="1000" fill="hold"/>
                                        <p:tgtEl>
                                          <p:spTgt spid="53"/>
                                        </p:tgtEl>
                                        <p:attrNameLst>
                                          <p:attrName>style.rotation</p:attrName>
                                        </p:attrNameLst>
                                      </p:cBhvr>
                                      <p:tavLst>
                                        <p:tav tm="0">
                                          <p:val>
                                            <p:fltVal val="90"/>
                                          </p:val>
                                        </p:tav>
                                        <p:tav tm="100000">
                                          <p:val>
                                            <p:fltVal val="0"/>
                                          </p:val>
                                        </p:tav>
                                      </p:tavLst>
                                    </p:anim>
                                    <p:animEffect transition="in" filter="fade">
                                      <p:cBhvr>
                                        <p:cTn id="47" dur="1000"/>
                                        <p:tgtEl>
                                          <p:spTgt spid="53"/>
                                        </p:tgtEl>
                                      </p:cBhvr>
                                    </p:animEffect>
                                  </p:childTnLst>
                                </p:cTn>
                              </p:par>
                              <p:par>
                                <p:cTn id="48" presetID="3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1000" fill="hold"/>
                                        <p:tgtEl>
                                          <p:spTgt spid="54"/>
                                        </p:tgtEl>
                                        <p:attrNameLst>
                                          <p:attrName>ppt_w</p:attrName>
                                        </p:attrNameLst>
                                      </p:cBhvr>
                                      <p:tavLst>
                                        <p:tav tm="0">
                                          <p:val>
                                            <p:fltVal val="0"/>
                                          </p:val>
                                        </p:tav>
                                        <p:tav tm="100000">
                                          <p:val>
                                            <p:strVal val="#ppt_w"/>
                                          </p:val>
                                        </p:tav>
                                      </p:tavLst>
                                    </p:anim>
                                    <p:anim calcmode="lin" valueType="num">
                                      <p:cBhvr>
                                        <p:cTn id="51" dur="1000" fill="hold"/>
                                        <p:tgtEl>
                                          <p:spTgt spid="54"/>
                                        </p:tgtEl>
                                        <p:attrNameLst>
                                          <p:attrName>ppt_h</p:attrName>
                                        </p:attrNameLst>
                                      </p:cBhvr>
                                      <p:tavLst>
                                        <p:tav tm="0">
                                          <p:val>
                                            <p:fltVal val="0"/>
                                          </p:val>
                                        </p:tav>
                                        <p:tav tm="100000">
                                          <p:val>
                                            <p:strVal val="#ppt_h"/>
                                          </p:val>
                                        </p:tav>
                                      </p:tavLst>
                                    </p:anim>
                                    <p:anim calcmode="lin" valueType="num">
                                      <p:cBhvr>
                                        <p:cTn id="52" dur="1000" fill="hold"/>
                                        <p:tgtEl>
                                          <p:spTgt spid="54"/>
                                        </p:tgtEl>
                                        <p:attrNameLst>
                                          <p:attrName>style.rotation</p:attrName>
                                        </p:attrNameLst>
                                      </p:cBhvr>
                                      <p:tavLst>
                                        <p:tav tm="0">
                                          <p:val>
                                            <p:fltVal val="90"/>
                                          </p:val>
                                        </p:tav>
                                        <p:tav tm="100000">
                                          <p:val>
                                            <p:fltVal val="0"/>
                                          </p:val>
                                        </p:tav>
                                      </p:tavLst>
                                    </p:anim>
                                    <p:animEffect transition="in" filter="fade">
                                      <p:cBhvr>
                                        <p:cTn id="5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33" name="空心弧 32"/>
          <p:cNvSpPr/>
          <p:nvPr/>
        </p:nvSpPr>
        <p:spPr>
          <a:xfrm rot="16200000" flipV="1">
            <a:off x="1079590"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34" name="空心弧 33"/>
          <p:cNvSpPr/>
          <p:nvPr/>
        </p:nvSpPr>
        <p:spPr>
          <a:xfrm rot="16200000" flipV="1">
            <a:off x="1079590" y="1715363"/>
            <a:ext cx="2116209" cy="2116209"/>
          </a:xfrm>
          <a:prstGeom prst="blockArc">
            <a:avLst>
              <a:gd name="adj1" fmla="val 1785573"/>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36" name="文本框 35"/>
          <p:cNvSpPr txBox="1"/>
          <p:nvPr/>
        </p:nvSpPr>
        <p:spPr>
          <a:xfrm>
            <a:off x="1538032" y="2291439"/>
            <a:ext cx="1244925"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87</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37" name="文本框 36"/>
          <p:cNvSpPr txBox="1"/>
          <p:nvPr/>
        </p:nvSpPr>
        <p:spPr>
          <a:xfrm>
            <a:off x="1079586" y="4018121"/>
            <a:ext cx="2116212"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38" name="空心弧 37"/>
          <p:cNvSpPr/>
          <p:nvPr/>
        </p:nvSpPr>
        <p:spPr>
          <a:xfrm rot="16200000" flipV="1">
            <a:off x="3718462"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39" name="空心弧 38"/>
          <p:cNvSpPr/>
          <p:nvPr/>
        </p:nvSpPr>
        <p:spPr>
          <a:xfrm rot="16200000" flipV="1">
            <a:off x="3715353" y="1715363"/>
            <a:ext cx="2116209" cy="2116209"/>
          </a:xfrm>
          <a:prstGeom prst="blockArc">
            <a:avLst>
              <a:gd name="adj1" fmla="val 1535086"/>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40" name="文本框 39"/>
          <p:cNvSpPr txBox="1"/>
          <p:nvPr/>
        </p:nvSpPr>
        <p:spPr>
          <a:xfrm>
            <a:off x="4176904" y="2291439"/>
            <a:ext cx="1289618"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90</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41" name="文本框 40"/>
          <p:cNvSpPr txBox="1"/>
          <p:nvPr/>
        </p:nvSpPr>
        <p:spPr>
          <a:xfrm>
            <a:off x="3721569" y="4018121"/>
            <a:ext cx="2109994"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42" name="空心弧 41"/>
          <p:cNvSpPr/>
          <p:nvPr/>
        </p:nvSpPr>
        <p:spPr>
          <a:xfrm rot="16200000" flipV="1">
            <a:off x="6357335"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48" name="空心弧 47"/>
          <p:cNvSpPr/>
          <p:nvPr/>
        </p:nvSpPr>
        <p:spPr>
          <a:xfrm rot="16200000" flipV="1">
            <a:off x="6357335" y="1715363"/>
            <a:ext cx="2116209" cy="2116209"/>
          </a:xfrm>
          <a:prstGeom prst="blockArc">
            <a:avLst>
              <a:gd name="adj1" fmla="val 5385050"/>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55" name="文本框 54"/>
          <p:cNvSpPr txBox="1"/>
          <p:nvPr/>
        </p:nvSpPr>
        <p:spPr>
          <a:xfrm>
            <a:off x="6815777" y="2291439"/>
            <a:ext cx="1234919"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75</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56" name="文本框 55"/>
          <p:cNvSpPr txBox="1"/>
          <p:nvPr/>
        </p:nvSpPr>
        <p:spPr>
          <a:xfrm>
            <a:off x="6360441" y="4018121"/>
            <a:ext cx="2109994"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57" name="空心弧 56"/>
          <p:cNvSpPr/>
          <p:nvPr/>
        </p:nvSpPr>
        <p:spPr>
          <a:xfrm rot="16200000" flipV="1">
            <a:off x="8996207"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58" name="空心弧 57"/>
          <p:cNvSpPr/>
          <p:nvPr/>
        </p:nvSpPr>
        <p:spPr>
          <a:xfrm rot="16200000" flipV="1">
            <a:off x="8996207" y="1715363"/>
            <a:ext cx="2116209" cy="2116209"/>
          </a:xfrm>
          <a:prstGeom prst="blockArc">
            <a:avLst>
              <a:gd name="adj1" fmla="val 234846"/>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59" name="文本框 58"/>
          <p:cNvSpPr txBox="1"/>
          <p:nvPr/>
        </p:nvSpPr>
        <p:spPr>
          <a:xfrm>
            <a:off x="9454648" y="2291439"/>
            <a:ext cx="1210039"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99</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60" name="文本框 59"/>
          <p:cNvSpPr txBox="1"/>
          <p:nvPr/>
        </p:nvSpPr>
        <p:spPr>
          <a:xfrm>
            <a:off x="8999313" y="4018121"/>
            <a:ext cx="2109994"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61" name="文本框 60"/>
          <p:cNvSpPr txBox="1"/>
          <p:nvPr/>
        </p:nvSpPr>
        <p:spPr>
          <a:xfrm>
            <a:off x="1079586" y="4412670"/>
            <a:ext cx="2116212" cy="1063907"/>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62" name="文本框 61"/>
          <p:cNvSpPr txBox="1"/>
          <p:nvPr/>
        </p:nvSpPr>
        <p:spPr>
          <a:xfrm>
            <a:off x="3715350" y="4412670"/>
            <a:ext cx="2116212" cy="1063586"/>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Medium" panose="020B0600000000000000" pitchFamily="34" charset="-122"/>
                <a:ea typeface="思源黑体 CN Medium" panose="020B0600000000000000" pitchFamily="34" charset="-122"/>
              </a:rPr>
              <a:t>顶部“开始”面板中可以对字体、字号、颜色、行距等进行修改。建议正文</a:t>
            </a:r>
            <a:r>
              <a:rPr lang="en-US" altLang="zh-CN" sz="1200" dirty="0">
                <a:solidFill>
                  <a:schemeClr val="bg1"/>
                </a:solidFill>
                <a:latin typeface="思源黑体 CN Medium" panose="020B0600000000000000" pitchFamily="34" charset="-122"/>
                <a:ea typeface="思源黑体 CN Medium" panose="020B0600000000000000" pitchFamily="34" charset="-122"/>
              </a:rPr>
              <a:t>10</a:t>
            </a:r>
            <a:r>
              <a:rPr lang="zh-CN" altLang="en-US" sz="1200" dirty="0">
                <a:solidFill>
                  <a:schemeClr val="bg1"/>
                </a:solidFill>
                <a:latin typeface="思源黑体 CN Medium" panose="020B0600000000000000" pitchFamily="34" charset="-122"/>
                <a:ea typeface="思源黑体 CN Medium" panose="020B0600000000000000" pitchFamily="34" charset="-122"/>
              </a:rPr>
              <a:t>号字，</a:t>
            </a:r>
            <a:r>
              <a:rPr lang="en-US" altLang="zh-CN" sz="1200" dirty="0">
                <a:solidFill>
                  <a:schemeClr val="bg1"/>
                </a:solidFill>
                <a:latin typeface="思源黑体 CN Medium" panose="020B0600000000000000" pitchFamily="34" charset="-122"/>
                <a:ea typeface="思源黑体 CN Medium" panose="020B0600000000000000" pitchFamily="34" charset="-122"/>
              </a:rPr>
              <a:t>1.3</a:t>
            </a:r>
            <a:r>
              <a:rPr lang="zh-CN" altLang="en-US" sz="1200" dirty="0">
                <a:solidFill>
                  <a:schemeClr val="bg1"/>
                </a:solidFill>
                <a:latin typeface="思源黑体 CN Medium" panose="020B0600000000000000" pitchFamily="34" charset="-122"/>
                <a:ea typeface="思源黑体 CN Medium" panose="020B0600000000000000" pitchFamily="34" charset="-122"/>
              </a:rPr>
              <a:t>倍字间距。</a:t>
            </a:r>
          </a:p>
        </p:txBody>
      </p:sp>
      <p:sp>
        <p:nvSpPr>
          <p:cNvPr id="63" name="文本框 62"/>
          <p:cNvSpPr txBox="1"/>
          <p:nvPr/>
        </p:nvSpPr>
        <p:spPr>
          <a:xfrm>
            <a:off x="6357331" y="4412670"/>
            <a:ext cx="2116212" cy="1063907"/>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64" name="文本框 63"/>
          <p:cNvSpPr txBox="1"/>
          <p:nvPr/>
        </p:nvSpPr>
        <p:spPr>
          <a:xfrm>
            <a:off x="9001422" y="4412670"/>
            <a:ext cx="2116212" cy="1063907"/>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65" name="文本框 64"/>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9" grpId="0" bldLvl="0" animBg="1"/>
      <p:bldP spid="48" grpId="0" bldLvl="0" animBg="1"/>
      <p:bldP spid="58" grpId="0" bldLvl="0"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a:t>
              </a:r>
              <a:r>
                <a:rPr lang="en-US" sz="3735" dirty="0">
                  <a:solidFill>
                    <a:srgbClr val="FFFFFF"/>
                  </a:solidFill>
                  <a:latin typeface="宋体" panose="02010600030101010101" pitchFamily="2" charset="-122"/>
                  <a:ea typeface="宋体" panose="02010600030101010101" pitchFamily="2" charset="-122"/>
                </a:rPr>
                <a:t>4</a:t>
              </a: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16" name="îṧļídè"/>
          <p:cNvSpPr/>
          <p:nvPr/>
        </p:nvSpPr>
        <p:spPr>
          <a:xfrm rot="5400000">
            <a:off x="4437079"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17" name="iS1îḑè"/>
          <p:cNvSpPr/>
          <p:nvPr/>
        </p:nvSpPr>
        <p:spPr>
          <a:xfrm rot="5400000">
            <a:off x="5315746" y="4051165"/>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18" name="îSľídê"/>
          <p:cNvSpPr/>
          <p:nvPr/>
        </p:nvSpPr>
        <p:spPr>
          <a:xfrm rot="5400000">
            <a:off x="6194415"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19" name="ïṣlîďê"/>
          <p:cNvSpPr/>
          <p:nvPr/>
        </p:nvSpPr>
        <p:spPr>
          <a:xfrm rot="5400000">
            <a:off x="7073084" y="1049343"/>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20" name="í$ḻídé"/>
          <p:cNvSpPr/>
          <p:nvPr/>
        </p:nvSpPr>
        <p:spPr>
          <a:xfrm rot="5400000">
            <a:off x="7951752"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21" name="işḷîḓe"/>
          <p:cNvSpPr/>
          <p:nvPr/>
        </p:nvSpPr>
        <p:spPr>
          <a:xfrm rot="5400000">
            <a:off x="8830421" y="4051165"/>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22" name="ïṣḻídé"/>
          <p:cNvSpPr/>
          <p:nvPr/>
        </p:nvSpPr>
        <p:spPr>
          <a:xfrm rot="5400000">
            <a:off x="9709090"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grpSp>
        <p:nvGrpSpPr>
          <p:cNvPr id="28" name="组合 27"/>
          <p:cNvGrpSpPr/>
          <p:nvPr/>
        </p:nvGrpSpPr>
        <p:grpSpPr>
          <a:xfrm>
            <a:off x="673100" y="1289858"/>
            <a:ext cx="3335683" cy="4720829"/>
            <a:chOff x="673100" y="1289858"/>
            <a:chExt cx="3335683" cy="4720829"/>
          </a:xfrm>
        </p:grpSpPr>
        <p:grpSp>
          <p:nvGrpSpPr>
            <p:cNvPr id="5" name="íṧ1idé"/>
            <p:cNvGrpSpPr/>
            <p:nvPr/>
          </p:nvGrpSpPr>
          <p:grpSpPr>
            <a:xfrm>
              <a:off x="673100" y="1289858"/>
              <a:ext cx="3335683" cy="1207106"/>
              <a:chOff x="1140852" y="1742589"/>
              <a:chExt cx="3029672" cy="1207106"/>
            </a:xfrm>
          </p:grpSpPr>
          <p:sp>
            <p:nvSpPr>
              <p:cNvPr id="14" name="ïṡļiḋè"/>
              <p:cNvSpPr/>
              <p:nvPr/>
            </p:nvSpPr>
            <p:spPr bwMode="auto">
              <a:xfrm>
                <a:off x="1140852" y="2184394"/>
                <a:ext cx="3029672"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点击此处添加文本信息</a:t>
                </a:r>
              </a:p>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solidFill>
                    <a:schemeClr val="bg1"/>
                  </a:solidFill>
                  <a:latin typeface="宋体" panose="02010600030101010101" pitchFamily="2" charset="-122"/>
                  <a:ea typeface="宋体" panose="02010600030101010101" pitchFamily="2" charset="-122"/>
                </a:endParaRPr>
              </a:p>
              <a:p>
                <a:pPr>
                  <a:lnSpc>
                    <a:spcPct val="120000"/>
                  </a:lnSpc>
                </a:pPr>
                <a:endParaRPr lang="en-US" altLang="zh-CN" sz="1200" dirty="0">
                  <a:solidFill>
                    <a:schemeClr val="bg1"/>
                  </a:solidFill>
                  <a:latin typeface="宋体" panose="02010600030101010101" pitchFamily="2" charset="-122"/>
                  <a:ea typeface="宋体" panose="02010600030101010101" pitchFamily="2" charset="-122"/>
                </a:endParaRPr>
              </a:p>
            </p:txBody>
          </p:sp>
          <p:sp>
            <p:nvSpPr>
              <p:cNvPr id="15" name="iṡlíďé"/>
              <p:cNvSpPr txBox="1"/>
              <p:nvPr/>
            </p:nvSpPr>
            <p:spPr bwMode="auto">
              <a:xfrm>
                <a:off x="1140852" y="1742589"/>
                <a:ext cx="302967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grpSp>
          <p:nvGrpSpPr>
            <p:cNvPr id="6" name="iSļidè"/>
            <p:cNvGrpSpPr/>
            <p:nvPr/>
          </p:nvGrpSpPr>
          <p:grpSpPr>
            <a:xfrm>
              <a:off x="673100" y="3046719"/>
              <a:ext cx="3335683" cy="1207106"/>
              <a:chOff x="1140852" y="1742589"/>
              <a:chExt cx="3029672" cy="1207106"/>
            </a:xfrm>
          </p:grpSpPr>
          <p:sp>
            <p:nvSpPr>
              <p:cNvPr id="12" name="îsḻîdê"/>
              <p:cNvSpPr/>
              <p:nvPr/>
            </p:nvSpPr>
            <p:spPr bwMode="auto">
              <a:xfrm>
                <a:off x="1140852" y="2184394"/>
                <a:ext cx="3029672"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点击此处添加文本信息</a:t>
                </a:r>
              </a:p>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p:txBody>
          </p:sp>
          <p:sp>
            <p:nvSpPr>
              <p:cNvPr id="13" name="íṣḻíḍé"/>
              <p:cNvSpPr txBox="1"/>
              <p:nvPr/>
            </p:nvSpPr>
            <p:spPr bwMode="auto">
              <a:xfrm>
                <a:off x="1140852" y="1742589"/>
                <a:ext cx="302967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grpSp>
          <p:nvGrpSpPr>
            <p:cNvPr id="7" name="îṡḻïḑè"/>
            <p:cNvGrpSpPr/>
            <p:nvPr/>
          </p:nvGrpSpPr>
          <p:grpSpPr>
            <a:xfrm>
              <a:off x="673100" y="4803581"/>
              <a:ext cx="3335683" cy="1207106"/>
              <a:chOff x="1140852" y="1742589"/>
              <a:chExt cx="3029672" cy="1207106"/>
            </a:xfrm>
          </p:grpSpPr>
          <p:sp>
            <p:nvSpPr>
              <p:cNvPr id="10" name="îšlíḑè"/>
              <p:cNvSpPr/>
              <p:nvPr/>
            </p:nvSpPr>
            <p:spPr bwMode="auto">
              <a:xfrm>
                <a:off x="1140852" y="2184394"/>
                <a:ext cx="3029672"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点击此处添加文本信息</a:t>
                </a:r>
              </a:p>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solidFill>
                    <a:schemeClr val="bg1"/>
                  </a:solidFill>
                  <a:latin typeface="宋体" panose="02010600030101010101" pitchFamily="2" charset="-122"/>
                  <a:ea typeface="宋体" panose="02010600030101010101" pitchFamily="2" charset="-122"/>
                </a:endParaRPr>
              </a:p>
              <a:p>
                <a:pPr>
                  <a:lnSpc>
                    <a:spcPct val="120000"/>
                  </a:lnSpc>
                </a:pPr>
                <a:endParaRPr lang="en-US" altLang="zh-CN" sz="1200" dirty="0">
                  <a:solidFill>
                    <a:schemeClr val="bg1"/>
                  </a:solidFill>
                  <a:latin typeface="宋体" panose="02010600030101010101" pitchFamily="2" charset="-122"/>
                  <a:ea typeface="宋体" panose="02010600030101010101" pitchFamily="2" charset="-122"/>
                </a:endParaRPr>
              </a:p>
            </p:txBody>
          </p:sp>
          <p:sp>
            <p:nvSpPr>
              <p:cNvPr id="11" name="iṩļîḓé"/>
              <p:cNvSpPr txBox="1"/>
              <p:nvPr/>
            </p:nvSpPr>
            <p:spPr bwMode="auto">
              <a:xfrm>
                <a:off x="1140852" y="1742589"/>
                <a:ext cx="302967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cxnSp>
          <p:nvCxnSpPr>
            <p:cNvPr id="8" name="直接连接符 7"/>
            <p:cNvCxnSpPr/>
            <p:nvPr/>
          </p:nvCxnSpPr>
          <p:spPr>
            <a:xfrm>
              <a:off x="673100" y="2478767"/>
              <a:ext cx="333568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73100" y="4235629"/>
              <a:ext cx="333568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300" fill="hold"/>
                                        <p:tgtEl>
                                          <p:spTgt spid="16"/>
                                        </p:tgtEl>
                                        <p:attrNameLst>
                                          <p:attrName>ppt_w</p:attrName>
                                        </p:attrNameLst>
                                      </p:cBhvr>
                                      <p:tavLst>
                                        <p:tav tm="0">
                                          <p:val>
                                            <p:fltVal val="0"/>
                                          </p:val>
                                        </p:tav>
                                        <p:tav tm="100000">
                                          <p:val>
                                            <p:strVal val="#ppt_w"/>
                                          </p:val>
                                        </p:tav>
                                      </p:tavLst>
                                    </p:anim>
                                    <p:anim calcmode="lin" valueType="num">
                                      <p:cBhvr>
                                        <p:cTn id="14" dur="300" fill="hold"/>
                                        <p:tgtEl>
                                          <p:spTgt spid="16"/>
                                        </p:tgtEl>
                                        <p:attrNameLst>
                                          <p:attrName>ppt_h</p:attrName>
                                        </p:attrNameLst>
                                      </p:cBhvr>
                                      <p:tavLst>
                                        <p:tav tm="0">
                                          <p:val>
                                            <p:fltVal val="0"/>
                                          </p:val>
                                        </p:tav>
                                        <p:tav tm="100000">
                                          <p:val>
                                            <p:strVal val="#ppt_h"/>
                                          </p:val>
                                        </p:tav>
                                      </p:tavLst>
                                    </p:anim>
                                    <p:anim calcmode="lin" valueType="num">
                                      <p:cBhvr>
                                        <p:cTn id="15" dur="300" fill="hold"/>
                                        <p:tgtEl>
                                          <p:spTgt spid="16"/>
                                        </p:tgtEl>
                                        <p:attrNameLst>
                                          <p:attrName>style.rotation</p:attrName>
                                        </p:attrNameLst>
                                      </p:cBhvr>
                                      <p:tavLst>
                                        <p:tav tm="0">
                                          <p:val>
                                            <p:fltVal val="90"/>
                                          </p:val>
                                        </p:tav>
                                        <p:tav tm="100000">
                                          <p:val>
                                            <p:fltVal val="0"/>
                                          </p:val>
                                        </p:tav>
                                      </p:tavLst>
                                    </p:anim>
                                    <p:animEffect transition="in" filter="fade">
                                      <p:cBhvr>
                                        <p:cTn id="16" dur="300"/>
                                        <p:tgtEl>
                                          <p:spTgt spid="16"/>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300" fill="hold"/>
                                        <p:tgtEl>
                                          <p:spTgt spid="17"/>
                                        </p:tgtEl>
                                        <p:attrNameLst>
                                          <p:attrName>ppt_w</p:attrName>
                                        </p:attrNameLst>
                                      </p:cBhvr>
                                      <p:tavLst>
                                        <p:tav tm="0">
                                          <p:val>
                                            <p:fltVal val="0"/>
                                          </p:val>
                                        </p:tav>
                                        <p:tav tm="100000">
                                          <p:val>
                                            <p:strVal val="#ppt_w"/>
                                          </p:val>
                                        </p:tav>
                                      </p:tavLst>
                                    </p:anim>
                                    <p:anim calcmode="lin" valueType="num">
                                      <p:cBhvr>
                                        <p:cTn id="21" dur="300" fill="hold"/>
                                        <p:tgtEl>
                                          <p:spTgt spid="17"/>
                                        </p:tgtEl>
                                        <p:attrNameLst>
                                          <p:attrName>ppt_h</p:attrName>
                                        </p:attrNameLst>
                                      </p:cBhvr>
                                      <p:tavLst>
                                        <p:tav tm="0">
                                          <p:val>
                                            <p:fltVal val="0"/>
                                          </p:val>
                                        </p:tav>
                                        <p:tav tm="100000">
                                          <p:val>
                                            <p:strVal val="#ppt_h"/>
                                          </p:val>
                                        </p:tav>
                                      </p:tavLst>
                                    </p:anim>
                                    <p:anim calcmode="lin" valueType="num">
                                      <p:cBhvr>
                                        <p:cTn id="22" dur="300" fill="hold"/>
                                        <p:tgtEl>
                                          <p:spTgt spid="17"/>
                                        </p:tgtEl>
                                        <p:attrNameLst>
                                          <p:attrName>style.rotation</p:attrName>
                                        </p:attrNameLst>
                                      </p:cBhvr>
                                      <p:tavLst>
                                        <p:tav tm="0">
                                          <p:val>
                                            <p:fltVal val="90"/>
                                          </p:val>
                                        </p:tav>
                                        <p:tav tm="100000">
                                          <p:val>
                                            <p:fltVal val="0"/>
                                          </p:val>
                                        </p:tav>
                                      </p:tavLst>
                                    </p:anim>
                                    <p:animEffect transition="in" filter="fade">
                                      <p:cBhvr>
                                        <p:cTn id="23" dur="300"/>
                                        <p:tgtEl>
                                          <p:spTgt spid="17"/>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300" fill="hold"/>
                                        <p:tgtEl>
                                          <p:spTgt spid="18"/>
                                        </p:tgtEl>
                                        <p:attrNameLst>
                                          <p:attrName>ppt_w</p:attrName>
                                        </p:attrNameLst>
                                      </p:cBhvr>
                                      <p:tavLst>
                                        <p:tav tm="0">
                                          <p:val>
                                            <p:fltVal val="0"/>
                                          </p:val>
                                        </p:tav>
                                        <p:tav tm="100000">
                                          <p:val>
                                            <p:strVal val="#ppt_w"/>
                                          </p:val>
                                        </p:tav>
                                      </p:tavLst>
                                    </p:anim>
                                    <p:anim calcmode="lin" valueType="num">
                                      <p:cBhvr>
                                        <p:cTn id="28" dur="300" fill="hold"/>
                                        <p:tgtEl>
                                          <p:spTgt spid="18"/>
                                        </p:tgtEl>
                                        <p:attrNameLst>
                                          <p:attrName>ppt_h</p:attrName>
                                        </p:attrNameLst>
                                      </p:cBhvr>
                                      <p:tavLst>
                                        <p:tav tm="0">
                                          <p:val>
                                            <p:fltVal val="0"/>
                                          </p:val>
                                        </p:tav>
                                        <p:tav tm="100000">
                                          <p:val>
                                            <p:strVal val="#ppt_h"/>
                                          </p:val>
                                        </p:tav>
                                      </p:tavLst>
                                    </p:anim>
                                    <p:anim calcmode="lin" valueType="num">
                                      <p:cBhvr>
                                        <p:cTn id="29" dur="300" fill="hold"/>
                                        <p:tgtEl>
                                          <p:spTgt spid="18"/>
                                        </p:tgtEl>
                                        <p:attrNameLst>
                                          <p:attrName>style.rotation</p:attrName>
                                        </p:attrNameLst>
                                      </p:cBhvr>
                                      <p:tavLst>
                                        <p:tav tm="0">
                                          <p:val>
                                            <p:fltVal val="90"/>
                                          </p:val>
                                        </p:tav>
                                        <p:tav tm="100000">
                                          <p:val>
                                            <p:fltVal val="0"/>
                                          </p:val>
                                        </p:tav>
                                      </p:tavLst>
                                    </p:anim>
                                    <p:animEffect transition="in" filter="fade">
                                      <p:cBhvr>
                                        <p:cTn id="30" dur="300"/>
                                        <p:tgtEl>
                                          <p:spTgt spid="18"/>
                                        </p:tgtEl>
                                      </p:cBhvr>
                                    </p:animEffect>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300" fill="hold"/>
                                        <p:tgtEl>
                                          <p:spTgt spid="19"/>
                                        </p:tgtEl>
                                        <p:attrNameLst>
                                          <p:attrName>ppt_w</p:attrName>
                                        </p:attrNameLst>
                                      </p:cBhvr>
                                      <p:tavLst>
                                        <p:tav tm="0">
                                          <p:val>
                                            <p:fltVal val="0"/>
                                          </p:val>
                                        </p:tav>
                                        <p:tav tm="100000">
                                          <p:val>
                                            <p:strVal val="#ppt_w"/>
                                          </p:val>
                                        </p:tav>
                                      </p:tavLst>
                                    </p:anim>
                                    <p:anim calcmode="lin" valueType="num">
                                      <p:cBhvr>
                                        <p:cTn id="35" dur="300" fill="hold"/>
                                        <p:tgtEl>
                                          <p:spTgt spid="19"/>
                                        </p:tgtEl>
                                        <p:attrNameLst>
                                          <p:attrName>ppt_h</p:attrName>
                                        </p:attrNameLst>
                                      </p:cBhvr>
                                      <p:tavLst>
                                        <p:tav tm="0">
                                          <p:val>
                                            <p:fltVal val="0"/>
                                          </p:val>
                                        </p:tav>
                                        <p:tav tm="100000">
                                          <p:val>
                                            <p:strVal val="#ppt_h"/>
                                          </p:val>
                                        </p:tav>
                                      </p:tavLst>
                                    </p:anim>
                                    <p:anim calcmode="lin" valueType="num">
                                      <p:cBhvr>
                                        <p:cTn id="36" dur="300" fill="hold"/>
                                        <p:tgtEl>
                                          <p:spTgt spid="19"/>
                                        </p:tgtEl>
                                        <p:attrNameLst>
                                          <p:attrName>style.rotation</p:attrName>
                                        </p:attrNameLst>
                                      </p:cBhvr>
                                      <p:tavLst>
                                        <p:tav tm="0">
                                          <p:val>
                                            <p:fltVal val="90"/>
                                          </p:val>
                                        </p:tav>
                                        <p:tav tm="100000">
                                          <p:val>
                                            <p:fltVal val="0"/>
                                          </p:val>
                                        </p:tav>
                                      </p:tavLst>
                                    </p:anim>
                                    <p:animEffect transition="in" filter="fade">
                                      <p:cBhvr>
                                        <p:cTn id="37" dur="300"/>
                                        <p:tgtEl>
                                          <p:spTgt spid="19"/>
                                        </p:tgtEl>
                                      </p:cBhvr>
                                    </p:animEffect>
                                  </p:childTnLst>
                                </p:cTn>
                              </p:par>
                            </p:childTnLst>
                          </p:cTn>
                        </p:par>
                        <p:par>
                          <p:cTn id="38" fill="hold">
                            <p:stCondLst>
                              <p:cond delay="2500"/>
                            </p:stCondLst>
                            <p:childTnLst>
                              <p:par>
                                <p:cTn id="39" presetID="31"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300" fill="hold"/>
                                        <p:tgtEl>
                                          <p:spTgt spid="20"/>
                                        </p:tgtEl>
                                        <p:attrNameLst>
                                          <p:attrName>ppt_w</p:attrName>
                                        </p:attrNameLst>
                                      </p:cBhvr>
                                      <p:tavLst>
                                        <p:tav tm="0">
                                          <p:val>
                                            <p:fltVal val="0"/>
                                          </p:val>
                                        </p:tav>
                                        <p:tav tm="100000">
                                          <p:val>
                                            <p:strVal val="#ppt_w"/>
                                          </p:val>
                                        </p:tav>
                                      </p:tavLst>
                                    </p:anim>
                                    <p:anim calcmode="lin" valueType="num">
                                      <p:cBhvr>
                                        <p:cTn id="42" dur="300" fill="hold"/>
                                        <p:tgtEl>
                                          <p:spTgt spid="20"/>
                                        </p:tgtEl>
                                        <p:attrNameLst>
                                          <p:attrName>ppt_h</p:attrName>
                                        </p:attrNameLst>
                                      </p:cBhvr>
                                      <p:tavLst>
                                        <p:tav tm="0">
                                          <p:val>
                                            <p:fltVal val="0"/>
                                          </p:val>
                                        </p:tav>
                                        <p:tav tm="100000">
                                          <p:val>
                                            <p:strVal val="#ppt_h"/>
                                          </p:val>
                                        </p:tav>
                                      </p:tavLst>
                                    </p:anim>
                                    <p:anim calcmode="lin" valueType="num">
                                      <p:cBhvr>
                                        <p:cTn id="43" dur="300" fill="hold"/>
                                        <p:tgtEl>
                                          <p:spTgt spid="20"/>
                                        </p:tgtEl>
                                        <p:attrNameLst>
                                          <p:attrName>style.rotation</p:attrName>
                                        </p:attrNameLst>
                                      </p:cBhvr>
                                      <p:tavLst>
                                        <p:tav tm="0">
                                          <p:val>
                                            <p:fltVal val="90"/>
                                          </p:val>
                                        </p:tav>
                                        <p:tav tm="100000">
                                          <p:val>
                                            <p:fltVal val="0"/>
                                          </p:val>
                                        </p:tav>
                                      </p:tavLst>
                                    </p:anim>
                                    <p:animEffect transition="in" filter="fade">
                                      <p:cBhvr>
                                        <p:cTn id="44" dur="300"/>
                                        <p:tgtEl>
                                          <p:spTgt spid="20"/>
                                        </p:tgtEl>
                                      </p:cBhvr>
                                    </p:animEffect>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300" fill="hold"/>
                                        <p:tgtEl>
                                          <p:spTgt spid="21"/>
                                        </p:tgtEl>
                                        <p:attrNameLst>
                                          <p:attrName>ppt_w</p:attrName>
                                        </p:attrNameLst>
                                      </p:cBhvr>
                                      <p:tavLst>
                                        <p:tav tm="0">
                                          <p:val>
                                            <p:fltVal val="0"/>
                                          </p:val>
                                        </p:tav>
                                        <p:tav tm="100000">
                                          <p:val>
                                            <p:strVal val="#ppt_w"/>
                                          </p:val>
                                        </p:tav>
                                      </p:tavLst>
                                    </p:anim>
                                    <p:anim calcmode="lin" valueType="num">
                                      <p:cBhvr>
                                        <p:cTn id="49" dur="300" fill="hold"/>
                                        <p:tgtEl>
                                          <p:spTgt spid="21"/>
                                        </p:tgtEl>
                                        <p:attrNameLst>
                                          <p:attrName>ppt_h</p:attrName>
                                        </p:attrNameLst>
                                      </p:cBhvr>
                                      <p:tavLst>
                                        <p:tav tm="0">
                                          <p:val>
                                            <p:fltVal val="0"/>
                                          </p:val>
                                        </p:tav>
                                        <p:tav tm="100000">
                                          <p:val>
                                            <p:strVal val="#ppt_h"/>
                                          </p:val>
                                        </p:tav>
                                      </p:tavLst>
                                    </p:anim>
                                    <p:anim calcmode="lin" valueType="num">
                                      <p:cBhvr>
                                        <p:cTn id="50" dur="300" fill="hold"/>
                                        <p:tgtEl>
                                          <p:spTgt spid="21"/>
                                        </p:tgtEl>
                                        <p:attrNameLst>
                                          <p:attrName>style.rotation</p:attrName>
                                        </p:attrNameLst>
                                      </p:cBhvr>
                                      <p:tavLst>
                                        <p:tav tm="0">
                                          <p:val>
                                            <p:fltVal val="90"/>
                                          </p:val>
                                        </p:tav>
                                        <p:tav tm="100000">
                                          <p:val>
                                            <p:fltVal val="0"/>
                                          </p:val>
                                        </p:tav>
                                      </p:tavLst>
                                    </p:anim>
                                    <p:animEffect transition="in" filter="fade">
                                      <p:cBhvr>
                                        <p:cTn id="51" dur="300"/>
                                        <p:tgtEl>
                                          <p:spTgt spid="21"/>
                                        </p:tgtEl>
                                      </p:cBhvr>
                                    </p:animEffect>
                                  </p:childTnLst>
                                </p:cTn>
                              </p:par>
                            </p:childTnLst>
                          </p:cTn>
                        </p:par>
                        <p:par>
                          <p:cTn id="52" fill="hold">
                            <p:stCondLst>
                              <p:cond delay="3500"/>
                            </p:stCondLst>
                            <p:childTnLst>
                              <p:par>
                                <p:cTn id="53" presetID="31"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300" fill="hold"/>
                                        <p:tgtEl>
                                          <p:spTgt spid="22"/>
                                        </p:tgtEl>
                                        <p:attrNameLst>
                                          <p:attrName>ppt_w</p:attrName>
                                        </p:attrNameLst>
                                      </p:cBhvr>
                                      <p:tavLst>
                                        <p:tav tm="0">
                                          <p:val>
                                            <p:fltVal val="0"/>
                                          </p:val>
                                        </p:tav>
                                        <p:tav tm="100000">
                                          <p:val>
                                            <p:strVal val="#ppt_w"/>
                                          </p:val>
                                        </p:tav>
                                      </p:tavLst>
                                    </p:anim>
                                    <p:anim calcmode="lin" valueType="num">
                                      <p:cBhvr>
                                        <p:cTn id="56" dur="300" fill="hold"/>
                                        <p:tgtEl>
                                          <p:spTgt spid="22"/>
                                        </p:tgtEl>
                                        <p:attrNameLst>
                                          <p:attrName>ppt_h</p:attrName>
                                        </p:attrNameLst>
                                      </p:cBhvr>
                                      <p:tavLst>
                                        <p:tav tm="0">
                                          <p:val>
                                            <p:fltVal val="0"/>
                                          </p:val>
                                        </p:tav>
                                        <p:tav tm="100000">
                                          <p:val>
                                            <p:strVal val="#ppt_h"/>
                                          </p:val>
                                        </p:tav>
                                      </p:tavLst>
                                    </p:anim>
                                    <p:anim calcmode="lin" valueType="num">
                                      <p:cBhvr>
                                        <p:cTn id="57" dur="300" fill="hold"/>
                                        <p:tgtEl>
                                          <p:spTgt spid="22"/>
                                        </p:tgtEl>
                                        <p:attrNameLst>
                                          <p:attrName>style.rotation</p:attrName>
                                        </p:attrNameLst>
                                      </p:cBhvr>
                                      <p:tavLst>
                                        <p:tav tm="0">
                                          <p:val>
                                            <p:fltVal val="90"/>
                                          </p:val>
                                        </p:tav>
                                        <p:tav tm="100000">
                                          <p:val>
                                            <p:fltVal val="0"/>
                                          </p:val>
                                        </p:tav>
                                      </p:tavLst>
                                    </p:anim>
                                    <p:animEffect transition="in" filter="fade">
                                      <p:cBhvr>
                                        <p:cTn id="58" dur="300"/>
                                        <p:tgtEl>
                                          <p:spTgt spid="22"/>
                                        </p:tgtEl>
                                      </p:cBhvr>
                                    </p:animEffect>
                                  </p:childTnLst>
                                </p:cTn>
                              </p:par>
                            </p:childTnLst>
                          </p:cTn>
                        </p:par>
                        <p:par>
                          <p:cTn id="59" fill="hold">
                            <p:stCondLst>
                              <p:cond delay="4000"/>
                            </p:stCondLst>
                            <p:childTnLst>
                              <p:par>
                                <p:cTn id="60" presetID="2" presetClass="entr" presetSubtype="8"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300" fill="hold"/>
                                        <p:tgtEl>
                                          <p:spTgt spid="28"/>
                                        </p:tgtEl>
                                        <p:attrNameLst>
                                          <p:attrName>ppt_x</p:attrName>
                                        </p:attrNameLst>
                                      </p:cBhvr>
                                      <p:tavLst>
                                        <p:tav tm="0">
                                          <p:val>
                                            <p:strVal val="0-#ppt_w/2"/>
                                          </p:val>
                                        </p:tav>
                                        <p:tav tm="100000">
                                          <p:val>
                                            <p:strVal val="#ppt_x"/>
                                          </p:val>
                                        </p:tav>
                                      </p:tavLst>
                                    </p:anim>
                                    <p:anim calcmode="lin" valueType="num">
                                      <p:cBhvr additive="base">
                                        <p:cTn id="63"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4" name="îśḷïḑè"/>
          <p:cNvSpPr/>
          <p:nvPr/>
        </p:nvSpPr>
        <p:spPr bwMode="auto">
          <a:xfrm>
            <a:off x="660401" y="2575858"/>
            <a:ext cx="10858499" cy="2112682"/>
          </a:xfrm>
          <a:custGeom>
            <a:avLst/>
            <a:gdLst>
              <a:gd name="connsiteX0" fmla="*/ 1046871 w 10858499"/>
              <a:gd name="connsiteY0" fmla="*/ 0 h 2112682"/>
              <a:gd name="connsiteX1" fmla="*/ 2085811 w 10858499"/>
              <a:gd name="connsiteY1" fmla="*/ 1056341 h 2112682"/>
              <a:gd name="connsiteX2" fmla="*/ 2079702 w 10858499"/>
              <a:gd name="connsiteY2" fmla="*/ 1056341 h 2112682"/>
              <a:gd name="connsiteX3" fmla="*/ 2793477 w 10858499"/>
              <a:gd name="connsiteY3" fmla="*/ 1784576 h 2112682"/>
              <a:gd name="connsiteX4" fmla="*/ 3515184 w 10858499"/>
              <a:gd name="connsiteY4" fmla="*/ 1056341 h 2112682"/>
              <a:gd name="connsiteX5" fmla="*/ 3514157 w 10858499"/>
              <a:gd name="connsiteY5" fmla="*/ 1056341 h 2112682"/>
              <a:gd name="connsiteX6" fmla="*/ 3509076 w 10858499"/>
              <a:gd name="connsiteY6" fmla="*/ 1056341 h 2112682"/>
              <a:gd name="connsiteX7" fmla="*/ 4555946 w 10858499"/>
              <a:gd name="connsiteY7" fmla="*/ 0 h 2112682"/>
              <a:gd name="connsiteX8" fmla="*/ 5594886 w 10858499"/>
              <a:gd name="connsiteY8" fmla="*/ 1056341 h 2112682"/>
              <a:gd name="connsiteX9" fmla="*/ 5588778 w 10858499"/>
              <a:gd name="connsiteY9" fmla="*/ 1056341 h 2112682"/>
              <a:gd name="connsiteX10" fmla="*/ 6302553 w 10858499"/>
              <a:gd name="connsiteY10" fmla="*/ 1784576 h 2112682"/>
              <a:gd name="connsiteX11" fmla="*/ 7024260 w 10858499"/>
              <a:gd name="connsiteY11" fmla="*/ 1056341 h 2112682"/>
              <a:gd name="connsiteX12" fmla="*/ 7023232 w 10858499"/>
              <a:gd name="connsiteY12" fmla="*/ 1056341 h 2112682"/>
              <a:gd name="connsiteX13" fmla="*/ 7018151 w 10858499"/>
              <a:gd name="connsiteY13" fmla="*/ 1056341 h 2112682"/>
              <a:gd name="connsiteX14" fmla="*/ 8065022 w 10858499"/>
              <a:gd name="connsiteY14" fmla="*/ 0 h 2112682"/>
              <a:gd name="connsiteX15" fmla="*/ 9103962 w 10858499"/>
              <a:gd name="connsiteY15" fmla="*/ 1056341 h 2112682"/>
              <a:gd name="connsiteX16" fmla="*/ 9097852 w 10858499"/>
              <a:gd name="connsiteY16" fmla="*/ 1056341 h 2112682"/>
              <a:gd name="connsiteX17" fmla="*/ 9811628 w 10858499"/>
              <a:gd name="connsiteY17" fmla="*/ 1784576 h 2112682"/>
              <a:gd name="connsiteX18" fmla="*/ 10533335 w 10858499"/>
              <a:gd name="connsiteY18" fmla="*/ 1056341 h 2112682"/>
              <a:gd name="connsiteX19" fmla="*/ 10858499 w 10858499"/>
              <a:gd name="connsiteY19" fmla="*/ 1056341 h 2112682"/>
              <a:gd name="connsiteX20" fmla="*/ 9811628 w 10858499"/>
              <a:gd name="connsiteY20" fmla="*/ 2112682 h 2112682"/>
              <a:gd name="connsiteX21" fmla="*/ 8772688 w 10858499"/>
              <a:gd name="connsiteY21" fmla="*/ 1056341 h 2112682"/>
              <a:gd name="connsiteX22" fmla="*/ 8777769 w 10858499"/>
              <a:gd name="connsiteY22" fmla="*/ 1056341 h 2112682"/>
              <a:gd name="connsiteX23" fmla="*/ 8778797 w 10858499"/>
              <a:gd name="connsiteY23" fmla="*/ 1056341 h 2112682"/>
              <a:gd name="connsiteX24" fmla="*/ 8065022 w 10858499"/>
              <a:gd name="connsiteY24" fmla="*/ 330611 h 2112682"/>
              <a:gd name="connsiteX25" fmla="*/ 7343316 w 10858499"/>
              <a:gd name="connsiteY25" fmla="*/ 1056341 h 2112682"/>
              <a:gd name="connsiteX26" fmla="*/ 7349424 w 10858499"/>
              <a:gd name="connsiteY26" fmla="*/ 1056341 h 2112682"/>
              <a:gd name="connsiteX27" fmla="*/ 6302553 w 10858499"/>
              <a:gd name="connsiteY27" fmla="*/ 2112682 h 2112682"/>
              <a:gd name="connsiteX28" fmla="*/ 5263613 w 10858499"/>
              <a:gd name="connsiteY28" fmla="*/ 1056341 h 2112682"/>
              <a:gd name="connsiteX29" fmla="*/ 5268694 w 10858499"/>
              <a:gd name="connsiteY29" fmla="*/ 1056341 h 2112682"/>
              <a:gd name="connsiteX30" fmla="*/ 5269722 w 10858499"/>
              <a:gd name="connsiteY30" fmla="*/ 1056341 h 2112682"/>
              <a:gd name="connsiteX31" fmla="*/ 4555946 w 10858499"/>
              <a:gd name="connsiteY31" fmla="*/ 330611 h 2112682"/>
              <a:gd name="connsiteX32" fmla="*/ 3834240 w 10858499"/>
              <a:gd name="connsiteY32" fmla="*/ 1056341 h 2112682"/>
              <a:gd name="connsiteX33" fmla="*/ 3840348 w 10858499"/>
              <a:gd name="connsiteY33" fmla="*/ 1056341 h 2112682"/>
              <a:gd name="connsiteX34" fmla="*/ 2793477 w 10858499"/>
              <a:gd name="connsiteY34" fmla="*/ 2112682 h 2112682"/>
              <a:gd name="connsiteX35" fmla="*/ 1754538 w 10858499"/>
              <a:gd name="connsiteY35" fmla="*/ 1056341 h 2112682"/>
              <a:gd name="connsiteX36" fmla="*/ 1759618 w 10858499"/>
              <a:gd name="connsiteY36" fmla="*/ 1056341 h 2112682"/>
              <a:gd name="connsiteX37" fmla="*/ 1760646 w 10858499"/>
              <a:gd name="connsiteY37" fmla="*/ 1056341 h 2112682"/>
              <a:gd name="connsiteX38" fmla="*/ 1046871 w 10858499"/>
              <a:gd name="connsiteY38" fmla="*/ 330611 h 2112682"/>
              <a:gd name="connsiteX39" fmla="*/ 325164 w 10858499"/>
              <a:gd name="connsiteY39" fmla="*/ 1056341 h 2112682"/>
              <a:gd name="connsiteX40" fmla="*/ 0 w 10858499"/>
              <a:gd name="connsiteY40" fmla="*/ 1056341 h 2112682"/>
              <a:gd name="connsiteX41" fmla="*/ 1046871 w 10858499"/>
              <a:gd name="connsiteY41" fmla="*/ 0 h 211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58499" h="2112682">
                <a:moveTo>
                  <a:pt x="1046871" y="0"/>
                </a:moveTo>
                <a:cubicBezTo>
                  <a:pt x="1617891" y="0"/>
                  <a:pt x="2085811" y="475757"/>
                  <a:pt x="2085811" y="1056341"/>
                </a:cubicBezTo>
                <a:lnTo>
                  <a:pt x="2079702" y="1056341"/>
                </a:lnTo>
                <a:cubicBezTo>
                  <a:pt x="2079702" y="1456470"/>
                  <a:pt x="2396936" y="1784576"/>
                  <a:pt x="2793477" y="1784576"/>
                </a:cubicBezTo>
                <a:cubicBezTo>
                  <a:pt x="3190019" y="1784576"/>
                  <a:pt x="3515184" y="1456470"/>
                  <a:pt x="3515184" y="1056341"/>
                </a:cubicBezTo>
                <a:lnTo>
                  <a:pt x="3514157" y="1056341"/>
                </a:lnTo>
                <a:cubicBezTo>
                  <a:pt x="3509076" y="1056341"/>
                  <a:pt x="3509076" y="1056341"/>
                  <a:pt x="3509076" y="1056341"/>
                </a:cubicBezTo>
                <a:cubicBezTo>
                  <a:pt x="3509076" y="475757"/>
                  <a:pt x="3976995" y="0"/>
                  <a:pt x="4555946" y="0"/>
                </a:cubicBezTo>
                <a:cubicBezTo>
                  <a:pt x="5126967" y="0"/>
                  <a:pt x="5594886" y="475757"/>
                  <a:pt x="5594886" y="1056341"/>
                </a:cubicBezTo>
                <a:lnTo>
                  <a:pt x="5588778" y="1056341"/>
                </a:lnTo>
                <a:cubicBezTo>
                  <a:pt x="5588778" y="1456470"/>
                  <a:pt x="5906011" y="1784576"/>
                  <a:pt x="6302553" y="1784576"/>
                </a:cubicBezTo>
                <a:cubicBezTo>
                  <a:pt x="6699095" y="1784576"/>
                  <a:pt x="7024260" y="1456470"/>
                  <a:pt x="7024260" y="1056341"/>
                </a:cubicBezTo>
                <a:lnTo>
                  <a:pt x="7023232" y="1056341"/>
                </a:lnTo>
                <a:cubicBezTo>
                  <a:pt x="7018151" y="1056341"/>
                  <a:pt x="7018151" y="1056341"/>
                  <a:pt x="7018151" y="1056341"/>
                </a:cubicBezTo>
                <a:cubicBezTo>
                  <a:pt x="7018151" y="475757"/>
                  <a:pt x="7486071" y="0"/>
                  <a:pt x="8065022" y="0"/>
                </a:cubicBezTo>
                <a:cubicBezTo>
                  <a:pt x="8636042" y="0"/>
                  <a:pt x="9103962" y="475757"/>
                  <a:pt x="9103962" y="1056341"/>
                </a:cubicBezTo>
                <a:lnTo>
                  <a:pt x="9097852" y="1056341"/>
                </a:lnTo>
                <a:cubicBezTo>
                  <a:pt x="9097852" y="1456470"/>
                  <a:pt x="9415086" y="1784576"/>
                  <a:pt x="9811628" y="1784576"/>
                </a:cubicBezTo>
                <a:cubicBezTo>
                  <a:pt x="10208170" y="1784576"/>
                  <a:pt x="10533335" y="1456470"/>
                  <a:pt x="10533335" y="1056341"/>
                </a:cubicBezTo>
                <a:cubicBezTo>
                  <a:pt x="10533335" y="1056341"/>
                  <a:pt x="10533335" y="1056341"/>
                  <a:pt x="10858499" y="1056341"/>
                </a:cubicBezTo>
                <a:cubicBezTo>
                  <a:pt x="10858499" y="1640530"/>
                  <a:pt x="10390579" y="2112682"/>
                  <a:pt x="9811628" y="2112682"/>
                </a:cubicBezTo>
                <a:cubicBezTo>
                  <a:pt x="9240608" y="2112682"/>
                  <a:pt x="8772688" y="1640530"/>
                  <a:pt x="8772688" y="1056341"/>
                </a:cubicBezTo>
                <a:cubicBezTo>
                  <a:pt x="8772688" y="1056341"/>
                  <a:pt x="8772688" y="1056341"/>
                  <a:pt x="8777769" y="1056341"/>
                </a:cubicBezTo>
                <a:lnTo>
                  <a:pt x="8778797" y="1056341"/>
                </a:lnTo>
                <a:cubicBezTo>
                  <a:pt x="8778797" y="653158"/>
                  <a:pt x="8461564" y="330611"/>
                  <a:pt x="8065022" y="330611"/>
                </a:cubicBezTo>
                <a:cubicBezTo>
                  <a:pt x="7660549" y="330611"/>
                  <a:pt x="7343316" y="653158"/>
                  <a:pt x="7343316" y="1056341"/>
                </a:cubicBezTo>
                <a:lnTo>
                  <a:pt x="7349424" y="1056341"/>
                </a:lnTo>
                <a:cubicBezTo>
                  <a:pt x="7349424" y="1640530"/>
                  <a:pt x="6881505" y="2112682"/>
                  <a:pt x="6302553" y="2112682"/>
                </a:cubicBezTo>
                <a:cubicBezTo>
                  <a:pt x="5731533" y="2112682"/>
                  <a:pt x="5263613" y="1640530"/>
                  <a:pt x="5263613" y="1056341"/>
                </a:cubicBezTo>
                <a:cubicBezTo>
                  <a:pt x="5263613" y="1056341"/>
                  <a:pt x="5263613" y="1056341"/>
                  <a:pt x="5268694" y="1056341"/>
                </a:cubicBezTo>
                <a:lnTo>
                  <a:pt x="5269722" y="1056341"/>
                </a:lnTo>
                <a:cubicBezTo>
                  <a:pt x="5269722" y="653158"/>
                  <a:pt x="4952488" y="330611"/>
                  <a:pt x="4555946" y="330611"/>
                </a:cubicBezTo>
                <a:cubicBezTo>
                  <a:pt x="4151473" y="330611"/>
                  <a:pt x="3834240" y="653158"/>
                  <a:pt x="3834240" y="1056341"/>
                </a:cubicBezTo>
                <a:lnTo>
                  <a:pt x="3840348" y="1056341"/>
                </a:lnTo>
                <a:cubicBezTo>
                  <a:pt x="3840348" y="1640530"/>
                  <a:pt x="3372429" y="2112682"/>
                  <a:pt x="2793477" y="2112682"/>
                </a:cubicBezTo>
                <a:cubicBezTo>
                  <a:pt x="2222457" y="2112682"/>
                  <a:pt x="1754538" y="1640530"/>
                  <a:pt x="1754538" y="1056341"/>
                </a:cubicBezTo>
                <a:cubicBezTo>
                  <a:pt x="1754538" y="1056341"/>
                  <a:pt x="1754538" y="1056341"/>
                  <a:pt x="1759618" y="1056341"/>
                </a:cubicBezTo>
                <a:lnTo>
                  <a:pt x="1760646" y="1056341"/>
                </a:lnTo>
                <a:cubicBezTo>
                  <a:pt x="1760646" y="653158"/>
                  <a:pt x="1443412" y="330611"/>
                  <a:pt x="1046871" y="330611"/>
                </a:cubicBezTo>
                <a:cubicBezTo>
                  <a:pt x="642398" y="330611"/>
                  <a:pt x="325164" y="653158"/>
                  <a:pt x="325164" y="1056341"/>
                </a:cubicBezTo>
                <a:cubicBezTo>
                  <a:pt x="0" y="1056341"/>
                  <a:pt x="0" y="1056341"/>
                  <a:pt x="0" y="1056341"/>
                </a:cubicBezTo>
                <a:cubicBezTo>
                  <a:pt x="0" y="475757"/>
                  <a:pt x="467919" y="0"/>
                  <a:pt x="1046871" y="0"/>
                </a:cubicBezTo>
                <a:close/>
              </a:path>
            </a:pathLst>
          </a:custGeom>
          <a:pattFill prst="pct70">
            <a:fgClr>
              <a:schemeClr val="bg1">
                <a:lumMod val="95000"/>
              </a:schemeClr>
            </a:fgClr>
            <a:bgClr>
              <a:schemeClr val="bg1"/>
            </a:bgClr>
          </a:pattFill>
          <a:ln>
            <a:solidFill>
              <a:schemeClr val="bg1">
                <a:lumMod val="95000"/>
              </a:schemeClr>
            </a:solid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bg1"/>
              </a:solidFill>
              <a:latin typeface="宋体" panose="02010600030101010101" pitchFamily="2" charset="-122"/>
            </a:endParaRPr>
          </a:p>
        </p:txBody>
      </p:sp>
      <p:sp>
        <p:nvSpPr>
          <p:cNvPr id="5" name="íSļiḑè"/>
          <p:cNvSpPr/>
          <p:nvPr/>
        </p:nvSpPr>
        <p:spPr>
          <a:xfrm>
            <a:off x="3135124" y="4205194"/>
            <a:ext cx="645438" cy="645438"/>
          </a:xfrm>
          <a:prstGeom prst="ellipse">
            <a:avLst/>
          </a:prstGeom>
          <a:solidFill>
            <a:srgbClr val="CE4C4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02</a:t>
            </a:r>
          </a:p>
        </p:txBody>
      </p:sp>
      <p:sp>
        <p:nvSpPr>
          <p:cNvPr id="6" name="ísľïḍê"/>
          <p:cNvSpPr/>
          <p:nvPr/>
        </p:nvSpPr>
        <p:spPr>
          <a:xfrm>
            <a:off x="6644200" y="4205194"/>
            <a:ext cx="645438" cy="645438"/>
          </a:xfrm>
          <a:prstGeom prst="ellipse">
            <a:avLst/>
          </a:prstGeom>
          <a:solidFill>
            <a:srgbClr val="CE4C4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04</a:t>
            </a:r>
          </a:p>
        </p:txBody>
      </p:sp>
      <p:sp>
        <p:nvSpPr>
          <p:cNvPr id="7" name="iṡ1íďè"/>
          <p:cNvSpPr/>
          <p:nvPr/>
        </p:nvSpPr>
        <p:spPr>
          <a:xfrm>
            <a:off x="10153275" y="4205194"/>
            <a:ext cx="645438" cy="645438"/>
          </a:xfrm>
          <a:prstGeom prst="ellipse">
            <a:avLst/>
          </a:prstGeom>
          <a:solidFill>
            <a:srgbClr val="CE4C4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06</a:t>
            </a:r>
          </a:p>
        </p:txBody>
      </p:sp>
      <p:sp>
        <p:nvSpPr>
          <p:cNvPr id="8" name="iš1ídè"/>
          <p:cNvSpPr/>
          <p:nvPr/>
        </p:nvSpPr>
        <p:spPr>
          <a:xfrm>
            <a:off x="1380586" y="2413768"/>
            <a:ext cx="645438" cy="645438"/>
          </a:xfrm>
          <a:prstGeom prst="ellipse">
            <a:avLst/>
          </a:prstGeom>
          <a:solidFill>
            <a:srgbClr val="FFD100"/>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01</a:t>
            </a:r>
          </a:p>
        </p:txBody>
      </p:sp>
      <p:sp>
        <p:nvSpPr>
          <p:cNvPr id="9" name="ïSḻîḍê"/>
          <p:cNvSpPr/>
          <p:nvPr/>
        </p:nvSpPr>
        <p:spPr>
          <a:xfrm>
            <a:off x="4889662" y="2413768"/>
            <a:ext cx="645438" cy="645438"/>
          </a:xfrm>
          <a:prstGeom prst="ellipse">
            <a:avLst/>
          </a:prstGeom>
          <a:solidFill>
            <a:srgbClr val="FFD100"/>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03</a:t>
            </a:r>
          </a:p>
        </p:txBody>
      </p:sp>
      <p:sp>
        <p:nvSpPr>
          <p:cNvPr id="10" name="íS1ïdé"/>
          <p:cNvSpPr/>
          <p:nvPr/>
        </p:nvSpPr>
        <p:spPr>
          <a:xfrm>
            <a:off x="8398738" y="2413768"/>
            <a:ext cx="645438" cy="645438"/>
          </a:xfrm>
          <a:prstGeom prst="ellipse">
            <a:avLst/>
          </a:prstGeom>
          <a:solidFill>
            <a:srgbClr val="FFD100"/>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05</a:t>
            </a:r>
          </a:p>
        </p:txBody>
      </p:sp>
      <p:grpSp>
        <p:nvGrpSpPr>
          <p:cNvPr id="11" name="í$ľíḑê"/>
          <p:cNvGrpSpPr/>
          <p:nvPr/>
        </p:nvGrpSpPr>
        <p:grpSpPr>
          <a:xfrm>
            <a:off x="826037" y="3592325"/>
            <a:ext cx="1754537" cy="1717577"/>
            <a:chOff x="660400" y="4027305"/>
            <a:chExt cx="1754537" cy="1717577"/>
          </a:xfrm>
        </p:grpSpPr>
        <p:sp>
          <p:nvSpPr>
            <p:cNvPr id="27" name="îṩḷíḍê"/>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8" name="ïṩḻîḍè"/>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p:txBody>
        </p:sp>
      </p:grpSp>
      <p:grpSp>
        <p:nvGrpSpPr>
          <p:cNvPr id="12" name="išḻíḓê"/>
          <p:cNvGrpSpPr/>
          <p:nvPr/>
        </p:nvGrpSpPr>
        <p:grpSpPr>
          <a:xfrm>
            <a:off x="4335113" y="3592325"/>
            <a:ext cx="1754537" cy="1717577"/>
            <a:chOff x="660400" y="4027305"/>
            <a:chExt cx="1754537" cy="1717577"/>
          </a:xfrm>
        </p:grpSpPr>
        <p:sp>
          <p:nvSpPr>
            <p:cNvPr id="25" name="iSľiḓê"/>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íşḻidé"/>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3" name="iṣḻide"/>
          <p:cNvGrpSpPr/>
          <p:nvPr/>
        </p:nvGrpSpPr>
        <p:grpSpPr>
          <a:xfrm>
            <a:off x="7844189" y="3592325"/>
            <a:ext cx="1754537" cy="1717577"/>
            <a:chOff x="660400" y="4027305"/>
            <a:chExt cx="1754537" cy="1717577"/>
          </a:xfrm>
        </p:grpSpPr>
        <p:sp>
          <p:nvSpPr>
            <p:cNvPr id="23" name="íṣḷíḋè"/>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4" name="ïṡlîḓè"/>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4" name="iṡļîďe"/>
          <p:cNvGrpSpPr/>
          <p:nvPr/>
        </p:nvGrpSpPr>
        <p:grpSpPr>
          <a:xfrm>
            <a:off x="2580575" y="1954498"/>
            <a:ext cx="1754537" cy="1717577"/>
            <a:chOff x="660400" y="4027305"/>
            <a:chExt cx="1754537" cy="1717577"/>
          </a:xfrm>
        </p:grpSpPr>
        <p:sp>
          <p:nvSpPr>
            <p:cNvPr id="21" name="îŝľiḑé"/>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 name="îśļîḓè"/>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5" name="íşļíḑe"/>
          <p:cNvGrpSpPr/>
          <p:nvPr/>
        </p:nvGrpSpPr>
        <p:grpSpPr>
          <a:xfrm>
            <a:off x="6089651" y="1954498"/>
            <a:ext cx="1754537" cy="1717577"/>
            <a:chOff x="660400" y="4027305"/>
            <a:chExt cx="1754537" cy="1717577"/>
          </a:xfrm>
        </p:grpSpPr>
        <p:sp>
          <p:nvSpPr>
            <p:cNvPr id="19" name="îśliḍe"/>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0" name="îṣľídé"/>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6" name="iṥḷiďe"/>
          <p:cNvGrpSpPr/>
          <p:nvPr/>
        </p:nvGrpSpPr>
        <p:grpSpPr>
          <a:xfrm>
            <a:off x="9598726" y="1954498"/>
            <a:ext cx="1754537" cy="1717577"/>
            <a:chOff x="660400" y="4027305"/>
            <a:chExt cx="1754537" cy="1717577"/>
          </a:xfrm>
        </p:grpSpPr>
        <p:sp>
          <p:nvSpPr>
            <p:cNvPr id="17" name="íṥlîḓe"/>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8" name="ïṩliḑe"/>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sp>
        <p:nvSpPr>
          <p:cNvPr id="33" name="文本框 32"/>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2" presetClass="entr" presetSubtype="8"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84"/>
          <p:cNvSpPr txBox="1"/>
          <p:nvPr/>
        </p:nvSpPr>
        <p:spPr>
          <a:xfrm>
            <a:off x="1733974" y="2181649"/>
            <a:ext cx="8724053" cy="962660"/>
          </a:xfrm>
          <a:prstGeom prst="rect">
            <a:avLst/>
          </a:prstGeom>
          <a:noFill/>
        </p:spPr>
        <p:txBody>
          <a:bodyPr wrap="square" lIns="0" tIns="0" rIns="0" bIns="0" rtlCol="0">
            <a:spAutoFit/>
          </a:bodyPr>
          <a:lstStyle/>
          <a:p>
            <a:pPr algn="ctr"/>
            <a:r>
              <a:rPr lang="zh-CN" altLang="en-US"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感谢您的观看</a:t>
            </a:r>
          </a:p>
        </p:txBody>
      </p:sp>
      <p:sp>
        <p:nvSpPr>
          <p:cNvPr id="4" name="TextBox 84"/>
          <p:cNvSpPr txBox="1"/>
          <p:nvPr/>
        </p:nvSpPr>
        <p:spPr>
          <a:xfrm>
            <a:off x="3385785" y="3239966"/>
            <a:ext cx="5420430" cy="350520"/>
          </a:xfrm>
          <a:prstGeom prst="rect">
            <a:avLst/>
          </a:prstGeom>
          <a:noFill/>
        </p:spPr>
        <p:txBody>
          <a:bodyPr wrap="square" lIns="0" tIns="0" rIns="0" bIns="0" rtlCol="0">
            <a:spAutoFit/>
          </a:bodyPr>
          <a:lstStyle/>
          <a:p>
            <a:pPr algn="ctr"/>
            <a:r>
              <a:rPr lang="en-US" altLang="zh-CN" sz="2275">
                <a:solidFill>
                  <a:schemeClr val="bg1"/>
                </a:solidFill>
                <a:latin typeface="思源黑体 CN Light" panose="020B0300000000000000" charset="-122"/>
                <a:ea typeface="思源黑体 CN Light" panose="020B0300000000000000" charset="-122"/>
              </a:rPr>
              <a:t>NEW EMPLOYEE ORIENTATION PPT</a:t>
            </a:r>
            <a:endParaRPr lang="en-US" altLang="zh-CN" sz="2275" dirty="0">
              <a:solidFill>
                <a:schemeClr val="bg1"/>
              </a:solidFill>
              <a:latin typeface="思源黑体 CN Light" panose="020B0300000000000000" charset="-122"/>
              <a:ea typeface="思源黑体 CN Light" panose="020B0300000000000000" charset="-122"/>
            </a:endParaRPr>
          </a:p>
        </p:txBody>
      </p:sp>
      <p:sp>
        <p:nvSpPr>
          <p:cNvPr id="5" name="TextBox 84"/>
          <p:cNvSpPr txBox="1"/>
          <p:nvPr/>
        </p:nvSpPr>
        <p:spPr>
          <a:xfrm>
            <a:off x="2600960" y="4126204"/>
            <a:ext cx="6990080" cy="349904"/>
          </a:xfrm>
          <a:prstGeom prst="rect">
            <a:avLst/>
          </a:prstGeom>
          <a:noFill/>
        </p:spPr>
        <p:txBody>
          <a:bodyPr wrap="square" lIns="0" tIns="0" rIns="0" bIns="0" rtlCol="0">
            <a:spAutoFit/>
          </a:bodyPr>
          <a:lstStyle/>
          <a:p>
            <a:pPr algn="ctr"/>
            <a:r>
              <a:rPr lang="en-US" altLang="zh-CN" sz="760">
                <a:solidFill>
                  <a:schemeClr val="bg1"/>
                </a:solidFill>
                <a:latin typeface="思源黑体 CN Light" panose="020B0300000000000000" charset="-122"/>
                <a:ea typeface="思源黑体 CN Light" panose="020B0300000000000000"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760"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
        <p:nvSpPr>
          <p:cNvPr id="6" name="TextBox 84"/>
          <p:cNvSpPr txBox="1"/>
          <p:nvPr/>
        </p:nvSpPr>
        <p:spPr>
          <a:xfrm>
            <a:off x="2835948" y="3787854"/>
            <a:ext cx="6520105" cy="292100"/>
          </a:xfrm>
          <a:prstGeom prst="rect">
            <a:avLst/>
          </a:prstGeom>
          <a:noFill/>
        </p:spPr>
        <p:txBody>
          <a:bodyPr wrap="square" lIns="0" tIns="0" rIns="0" bIns="0" rtlCol="0">
            <a:spAutoFit/>
          </a:bodyPr>
          <a:lstStyle/>
          <a:p>
            <a:pPr algn="ctr"/>
            <a:r>
              <a:rPr lang="zh-CN" altLang="en-US" sz="1895" smtClean="0">
                <a:solidFill>
                  <a:schemeClr val="bg1"/>
                </a:solidFill>
                <a:latin typeface="思源黑体 Bold" panose="020B0800000000000000" charset="-122"/>
                <a:ea typeface="思源黑体 Bold" panose="020B0800000000000000" charset="-122"/>
                <a:cs typeface="思源黑体 Bold" panose="020B0800000000000000" charset="-122"/>
              </a:rPr>
              <a:t>汇报：</a:t>
            </a:r>
            <a:r>
              <a:rPr lang="en-US" altLang="zh-CN" sz="1895" smtClean="0">
                <a:solidFill>
                  <a:schemeClr val="bg1"/>
                </a:solidFill>
                <a:latin typeface="思源黑体 Bold" panose="020B0800000000000000" charset="-122"/>
                <a:ea typeface="思源黑体 Bold" panose="020B0800000000000000" charset="-122"/>
                <a:cs typeface="思源黑体 Bold" panose="020B0800000000000000" charset="-122"/>
              </a:rPr>
              <a:t>PPT818 </a:t>
            </a:r>
            <a:r>
              <a:rPr lang="zh-CN" altLang="en-US" sz="1895" smtClean="0">
                <a:solidFill>
                  <a:schemeClr val="bg1"/>
                </a:solidFill>
                <a:latin typeface="思源黑体 Bold" panose="020B0800000000000000" charset="-122"/>
                <a:ea typeface="思源黑体 Bold" panose="020B0800000000000000" charset="-122"/>
                <a:cs typeface="思源黑体 Bold" panose="020B0800000000000000" charset="-122"/>
              </a:rPr>
              <a:t>部门：销售部 </a:t>
            </a:r>
            <a:endParaRPr lang="zh-CN" altLang="en-US" sz="1895"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p:tgtEl>
                                          <p:spTgt spid="3"/>
                                        </p:tgtEl>
                                        <p:attrNameLst>
                                          <p:attrName>ppt_y</p:attrName>
                                        </p:attrNameLst>
                                      </p:cBhvr>
                                      <p:tavLst>
                                        <p:tav tm="0">
                                          <p:val>
                                            <p:strVal val="#ppt_y+#ppt_h*1.125000"/>
                                          </p:val>
                                        </p:tav>
                                        <p:tav tm="100000">
                                          <p:val>
                                            <p:strVal val="#ppt_y"/>
                                          </p:val>
                                        </p:tav>
                                      </p:tavLst>
                                    </p:anim>
                                    <p:animEffect transition="in" filter="wipe(up)">
                                      <p:cBhvr>
                                        <p:cTn id="8" dur="750"/>
                                        <p:tgtEl>
                                          <p:spTgt spid="3"/>
                                        </p:tgtEl>
                                      </p:cBhvr>
                                    </p:animEffect>
                                  </p:childTnLst>
                                </p:cTn>
                              </p:par>
                            </p:childTnLst>
                          </p:cTn>
                        </p:par>
                        <p:par>
                          <p:cTn id="9" fill="hold">
                            <p:stCondLst>
                              <p:cond delay="1125"/>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p:tgtEl>
                                          <p:spTgt spid="4"/>
                                        </p:tgtEl>
                                        <p:attrNameLst>
                                          <p:attrName>ppt_y</p:attrName>
                                        </p:attrNameLst>
                                      </p:cBhvr>
                                      <p:tavLst>
                                        <p:tav tm="0">
                                          <p:val>
                                            <p:strVal val="#ppt_y+#ppt_h*1.125000"/>
                                          </p:val>
                                        </p:tav>
                                        <p:tav tm="100000">
                                          <p:val>
                                            <p:strVal val="#ppt_y"/>
                                          </p:val>
                                        </p:tav>
                                      </p:tavLst>
                                    </p:anim>
                                    <p:animEffect transition="in" filter="wipe(up)">
                                      <p:cBhvr>
                                        <p:cTn id="13" dur="750"/>
                                        <p:tgtEl>
                                          <p:spTgt spid="4"/>
                                        </p:tgtEl>
                                      </p:cBhvr>
                                    </p:animEffect>
                                  </p:childTnLst>
                                </p:cTn>
                              </p:par>
                            </p:childTnLst>
                          </p:cTn>
                        </p:par>
                        <p:par>
                          <p:cTn id="14" fill="hold">
                            <p:stCondLst>
                              <p:cond delay="3675"/>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949325" y="2585085"/>
            <a:ext cx="3080385" cy="1568450"/>
          </a:xfrm>
          <a:prstGeom prst="rect">
            <a:avLst/>
          </a:prstGeom>
          <a:noFill/>
        </p:spPr>
        <p:txBody>
          <a:bodyPr wrap="square" rtlCol="0">
            <a:spAutoFit/>
          </a:bodyPr>
          <a:lstStyle/>
          <a:p>
            <a:pPr algn="ctr"/>
            <a:r>
              <a:rPr lang="zh-CN" altLang="en-US" sz="4800" dirty="0">
                <a:solidFill>
                  <a:srgbClr val="FFD100"/>
                </a:solidFill>
                <a:latin typeface="思源黑体 Bold" panose="020B0800000000000000" charset="-122"/>
                <a:ea typeface="思源黑体 Bold" panose="020B0800000000000000" charset="-122"/>
                <a:cs typeface="思源黑体 Bold" panose="020B0800000000000000" charset="-122"/>
              </a:rPr>
              <a:t>目录</a:t>
            </a:r>
            <a:endParaRPr lang="en-US" altLang="zh-CN" sz="4800" dirty="0">
              <a:solidFill>
                <a:schemeClr val="bg1"/>
              </a:solidFill>
              <a:latin typeface="思源黑体 Bold" panose="020B0800000000000000" charset="-122"/>
              <a:ea typeface="思源黑体 Bold" panose="020B0800000000000000" charset="-122"/>
              <a:cs typeface="思源黑体 Bold" panose="020B0800000000000000" charset="-122"/>
            </a:endParaRPr>
          </a:p>
          <a:p>
            <a:pPr algn="ctr"/>
            <a:r>
              <a:rPr lang="en-US" altLang="zh-CN" sz="4800" dirty="0">
                <a:solidFill>
                  <a:schemeClr val="bg1"/>
                </a:solidFill>
                <a:latin typeface="思源黑体 Bold" panose="020B0800000000000000" charset="-122"/>
                <a:ea typeface="思源黑体 Bold" panose="020B0800000000000000" charset="-122"/>
                <a:cs typeface="思源黑体 Bold" panose="020B0800000000000000" charset="-122"/>
              </a:rPr>
              <a:t>content</a:t>
            </a:r>
          </a:p>
        </p:txBody>
      </p:sp>
      <p:grpSp>
        <p:nvGrpSpPr>
          <p:cNvPr id="2" name="组合 1"/>
          <p:cNvGrpSpPr/>
          <p:nvPr/>
        </p:nvGrpSpPr>
        <p:grpSpPr>
          <a:xfrm>
            <a:off x="4885055" y="1607185"/>
            <a:ext cx="5634355" cy="730884"/>
            <a:chOff x="5311334" y="2170367"/>
            <a:chExt cx="3237510" cy="419611"/>
          </a:xfrm>
        </p:grpSpPr>
        <p:sp>
          <p:nvSpPr>
            <p:cNvPr id="40" name="矩形 39"/>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59" name="矩形 58"/>
            <p:cNvSpPr/>
            <p:nvPr/>
          </p:nvSpPr>
          <p:spPr>
            <a:xfrm>
              <a:off x="5311334" y="2214602"/>
              <a:ext cx="463588" cy="335033"/>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01</a:t>
              </a:r>
            </a:p>
          </p:txBody>
        </p:sp>
        <p:sp>
          <p:nvSpPr>
            <p:cNvPr id="63" name="矩形 62"/>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grpSp>
        <p:nvGrpSpPr>
          <p:cNvPr id="6" name="组合 5"/>
          <p:cNvGrpSpPr/>
          <p:nvPr/>
        </p:nvGrpSpPr>
        <p:grpSpPr>
          <a:xfrm>
            <a:off x="4885055" y="2661919"/>
            <a:ext cx="5634355" cy="730250"/>
            <a:chOff x="5311334" y="2170367"/>
            <a:chExt cx="3237510" cy="419611"/>
          </a:xfrm>
        </p:grpSpPr>
        <p:sp>
          <p:nvSpPr>
            <p:cNvPr id="7" name="矩形 6"/>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8" name="矩形 7"/>
            <p:cNvSpPr/>
            <p:nvPr/>
          </p:nvSpPr>
          <p:spPr>
            <a:xfrm>
              <a:off x="5311334" y="2214602"/>
              <a:ext cx="463588" cy="335324"/>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02</a:t>
              </a:r>
            </a:p>
          </p:txBody>
        </p:sp>
        <p:sp>
          <p:nvSpPr>
            <p:cNvPr id="9" name="矩形 8"/>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grpSp>
        <p:nvGrpSpPr>
          <p:cNvPr id="10" name="组合 9"/>
          <p:cNvGrpSpPr/>
          <p:nvPr/>
        </p:nvGrpSpPr>
        <p:grpSpPr>
          <a:xfrm>
            <a:off x="4885055" y="3716019"/>
            <a:ext cx="5634355" cy="730250"/>
            <a:chOff x="5311334" y="2170367"/>
            <a:chExt cx="3237510" cy="419611"/>
          </a:xfrm>
        </p:grpSpPr>
        <p:sp>
          <p:nvSpPr>
            <p:cNvPr id="11" name="矩形 10"/>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12" name="矩形 11"/>
            <p:cNvSpPr/>
            <p:nvPr/>
          </p:nvSpPr>
          <p:spPr>
            <a:xfrm>
              <a:off x="5311334" y="2214602"/>
              <a:ext cx="463588" cy="335324"/>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03</a:t>
              </a:r>
            </a:p>
          </p:txBody>
        </p:sp>
        <p:sp>
          <p:nvSpPr>
            <p:cNvPr id="14" name="矩形 13"/>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grpSp>
        <p:nvGrpSpPr>
          <p:cNvPr id="16" name="组合 15"/>
          <p:cNvGrpSpPr/>
          <p:nvPr/>
        </p:nvGrpSpPr>
        <p:grpSpPr>
          <a:xfrm>
            <a:off x="4885055" y="4770119"/>
            <a:ext cx="5634355" cy="730250"/>
            <a:chOff x="5311334" y="2170367"/>
            <a:chExt cx="3237510" cy="419611"/>
          </a:xfrm>
        </p:grpSpPr>
        <p:sp>
          <p:nvSpPr>
            <p:cNvPr id="21" name="矩形 20"/>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24" name="矩形 23"/>
            <p:cNvSpPr/>
            <p:nvPr/>
          </p:nvSpPr>
          <p:spPr>
            <a:xfrm>
              <a:off x="5311334" y="2214602"/>
              <a:ext cx="463588" cy="335324"/>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04</a:t>
              </a:r>
            </a:p>
          </p:txBody>
        </p:sp>
        <p:sp>
          <p:nvSpPr>
            <p:cNvPr id="25" name="矩形 24"/>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01</a:t>
              </a:r>
              <a:endParaRPr lang="zh-CN" altLang="en-US" sz="3735" dirty="0">
                <a:solidFill>
                  <a:srgbClr val="FFFFFF"/>
                </a:solidFill>
                <a:latin typeface="宋体" panose="02010600030101010101" pitchFamily="2" charset="-122"/>
                <a:ea typeface="宋体" panose="02010600030101010101" pitchFamily="2" charset="-122"/>
              </a:endParaRP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8" name="任意多边形 9"/>
          <p:cNvSpPr/>
          <p:nvPr/>
        </p:nvSpPr>
        <p:spPr>
          <a:xfrm rot="16200000">
            <a:off x="4284684" y="2335929"/>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D1606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01</a:t>
            </a:r>
          </a:p>
        </p:txBody>
      </p:sp>
      <p:sp>
        <p:nvSpPr>
          <p:cNvPr id="9" name="任意多边形 10"/>
          <p:cNvSpPr/>
          <p:nvPr/>
        </p:nvSpPr>
        <p:spPr>
          <a:xfrm rot="16200000">
            <a:off x="6098241" y="2335927"/>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02</a:t>
            </a:r>
          </a:p>
        </p:txBody>
      </p:sp>
      <p:sp>
        <p:nvSpPr>
          <p:cNvPr id="10" name="任意多边形 11"/>
          <p:cNvSpPr/>
          <p:nvPr/>
        </p:nvSpPr>
        <p:spPr>
          <a:xfrm rot="16200000">
            <a:off x="4265633" y="4050428"/>
            <a:ext cx="1409700" cy="1179189"/>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03</a:t>
            </a:r>
          </a:p>
        </p:txBody>
      </p:sp>
      <p:sp>
        <p:nvSpPr>
          <p:cNvPr id="11" name="任意多边形 12"/>
          <p:cNvSpPr/>
          <p:nvPr/>
        </p:nvSpPr>
        <p:spPr>
          <a:xfrm rot="16200000">
            <a:off x="6079190" y="4050427"/>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D1606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04</a:t>
            </a:r>
          </a:p>
        </p:txBody>
      </p:sp>
      <p:sp>
        <p:nvSpPr>
          <p:cNvPr id="12" name="矩形 11"/>
          <p:cNvSpPr/>
          <p:nvPr/>
        </p:nvSpPr>
        <p:spPr>
          <a:xfrm>
            <a:off x="7586887" y="222066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3" name="矩形 12"/>
          <p:cNvSpPr/>
          <p:nvPr/>
        </p:nvSpPr>
        <p:spPr>
          <a:xfrm>
            <a:off x="7586887" y="393164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4" name="矩形 13"/>
          <p:cNvSpPr/>
          <p:nvPr/>
        </p:nvSpPr>
        <p:spPr>
          <a:xfrm>
            <a:off x="895623" y="222066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5" name="矩形 14"/>
          <p:cNvSpPr/>
          <p:nvPr/>
        </p:nvSpPr>
        <p:spPr>
          <a:xfrm>
            <a:off x="895623" y="393164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6" name="文本框 15"/>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7" name="矩形 2"/>
          <p:cNvSpPr/>
          <p:nvPr/>
        </p:nvSpPr>
        <p:spPr>
          <a:xfrm>
            <a:off x="0" y="172936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8" name="矩形 2"/>
          <p:cNvSpPr/>
          <p:nvPr/>
        </p:nvSpPr>
        <p:spPr>
          <a:xfrm>
            <a:off x="0" y="3853133"/>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9" name="矩形 2"/>
          <p:cNvSpPr/>
          <p:nvPr/>
        </p:nvSpPr>
        <p:spPr>
          <a:xfrm flipH="1" flipV="1">
            <a:off x="5314950" y="2791249"/>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宋体" panose="02010600030101010101" pitchFamily="2" charset="-122"/>
              <a:ea typeface="宋体" panose="02010600030101010101" pitchFamily="2" charset="-122"/>
            </a:endParaRPr>
          </a:p>
        </p:txBody>
      </p:sp>
      <p:sp>
        <p:nvSpPr>
          <p:cNvPr id="10" name="矩形 2"/>
          <p:cNvSpPr/>
          <p:nvPr/>
        </p:nvSpPr>
        <p:spPr>
          <a:xfrm flipH="1" flipV="1">
            <a:off x="5314950" y="4915017"/>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宋体" panose="02010600030101010101" pitchFamily="2" charset="-122"/>
              <a:ea typeface="宋体" panose="02010600030101010101" pitchFamily="2" charset="-122"/>
            </a:endParaRPr>
          </a:p>
        </p:txBody>
      </p:sp>
      <p:sp>
        <p:nvSpPr>
          <p:cNvPr id="11" name="矩形 10"/>
          <p:cNvSpPr/>
          <p:nvPr/>
        </p:nvSpPr>
        <p:spPr>
          <a:xfrm>
            <a:off x="1545590" y="1767799"/>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1"/>
                </a:solidFill>
                <a:latin typeface="宋体" panose="02010600030101010101" pitchFamily="2" charset="-122"/>
                <a:ea typeface="宋体" panose="02010600030101010101" pitchFamily="2"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2" name="矩形 11"/>
          <p:cNvSpPr/>
          <p:nvPr/>
        </p:nvSpPr>
        <p:spPr>
          <a:xfrm>
            <a:off x="1545590" y="3878061"/>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1"/>
                </a:solidFill>
                <a:latin typeface="宋体" panose="02010600030101010101" pitchFamily="2" charset="-122"/>
                <a:ea typeface="宋体" panose="02010600030101010101" pitchFamily="2"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3" name="矩形 12"/>
          <p:cNvSpPr/>
          <p:nvPr/>
        </p:nvSpPr>
        <p:spPr>
          <a:xfrm>
            <a:off x="6668325" y="2831745"/>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latin typeface="宋体" panose="02010600030101010101" pitchFamily="2" charset="-122"/>
                <a:ea typeface="宋体" panose="02010600030101010101" pitchFamily="2"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4" name="矩形 13"/>
          <p:cNvSpPr/>
          <p:nvPr/>
        </p:nvSpPr>
        <p:spPr>
          <a:xfrm>
            <a:off x="6668325" y="4953451"/>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latin typeface="宋体" panose="02010600030101010101" pitchFamily="2" charset="-122"/>
                <a:ea typeface="宋体" panose="02010600030101010101" pitchFamily="2"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grpSp>
        <p:nvGrpSpPr>
          <p:cNvPr id="15" name="组合 14"/>
          <p:cNvGrpSpPr/>
          <p:nvPr/>
        </p:nvGrpSpPr>
        <p:grpSpPr>
          <a:xfrm>
            <a:off x="7069263" y="1824099"/>
            <a:ext cx="608013" cy="676275"/>
            <a:chOff x="6735763" y="10544176"/>
            <a:chExt cx="608013" cy="676275"/>
          </a:xfrm>
          <a:solidFill>
            <a:srgbClr val="CE4C4B"/>
          </a:solidFill>
        </p:grpSpPr>
        <p:sp>
          <p:nvSpPr>
            <p:cNvPr id="16" name="Freeform 1008"/>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17"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18"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19"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0" name="Freeform 1013"/>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1" name="Freeform 1014"/>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2" name="Freeform 1015"/>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3" name="Freeform 1016"/>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4" name="Freeform 1017"/>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25" name="组合 24"/>
          <p:cNvGrpSpPr/>
          <p:nvPr/>
        </p:nvGrpSpPr>
        <p:grpSpPr>
          <a:xfrm>
            <a:off x="4638455" y="2958992"/>
            <a:ext cx="646112" cy="449263"/>
            <a:chOff x="7767638" y="10672763"/>
            <a:chExt cx="646112" cy="449263"/>
          </a:xfrm>
          <a:solidFill>
            <a:srgbClr val="FFD100"/>
          </a:solidFill>
        </p:grpSpPr>
        <p:sp>
          <p:nvSpPr>
            <p:cNvPr id="26" name="Freeform 1018"/>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7" name="Freeform 1019"/>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8" name="Freeform 1020"/>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9" name="Freeform 1021"/>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30" name="Freeform 1022"/>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sp>
        <p:nvSpPr>
          <p:cNvPr id="31" name="Freeform 898"/>
          <p:cNvSpPr>
            <a:spLocks noEditPoints="1"/>
          </p:cNvSpPr>
          <p:nvPr/>
        </p:nvSpPr>
        <p:spPr bwMode="auto">
          <a:xfrm>
            <a:off x="6972426" y="4044605"/>
            <a:ext cx="787400" cy="541338"/>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CE4C4B"/>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32" name="Freeform 1512"/>
          <p:cNvSpPr>
            <a:spLocks noEditPoints="1"/>
          </p:cNvSpPr>
          <p:nvPr/>
        </p:nvSpPr>
        <p:spPr bwMode="auto">
          <a:xfrm>
            <a:off x="4555565" y="4979042"/>
            <a:ext cx="674688" cy="720725"/>
          </a:xfrm>
          <a:custGeom>
            <a:avLst/>
            <a:gdLst>
              <a:gd name="T0" fmla="*/ 180 w 180"/>
              <a:gd name="T1" fmla="*/ 67 h 192"/>
              <a:gd name="T2" fmla="*/ 179 w 180"/>
              <a:gd name="T3" fmla="*/ 64 h 192"/>
              <a:gd name="T4" fmla="*/ 178 w 180"/>
              <a:gd name="T5" fmla="*/ 63 h 192"/>
              <a:gd name="T6" fmla="*/ 91 w 180"/>
              <a:gd name="T7" fmla="*/ 1 h 192"/>
              <a:gd name="T8" fmla="*/ 89 w 180"/>
              <a:gd name="T9" fmla="*/ 1 h 192"/>
              <a:gd name="T10" fmla="*/ 40 w 180"/>
              <a:gd name="T11" fmla="*/ 0 h 192"/>
              <a:gd name="T12" fmla="*/ 37 w 180"/>
              <a:gd name="T13" fmla="*/ 2 h 192"/>
              <a:gd name="T14" fmla="*/ 38 w 180"/>
              <a:gd name="T15" fmla="*/ 6 h 192"/>
              <a:gd name="T16" fmla="*/ 60 w 180"/>
              <a:gd name="T17" fmla="*/ 22 h 192"/>
              <a:gd name="T18" fmla="*/ 50 w 180"/>
              <a:gd name="T19" fmla="*/ 30 h 192"/>
              <a:gd name="T20" fmla="*/ 49 w 180"/>
              <a:gd name="T21" fmla="*/ 30 h 192"/>
              <a:gd name="T22" fmla="*/ 1 w 180"/>
              <a:gd name="T23" fmla="*/ 64 h 192"/>
              <a:gd name="T24" fmla="*/ 0 w 180"/>
              <a:gd name="T25" fmla="*/ 67 h 192"/>
              <a:gd name="T26" fmla="*/ 0 w 180"/>
              <a:gd name="T27" fmla="*/ 67 h 192"/>
              <a:gd name="T28" fmla="*/ 0 w 180"/>
              <a:gd name="T29" fmla="*/ 67 h 192"/>
              <a:gd name="T30" fmla="*/ 0 w 180"/>
              <a:gd name="T31" fmla="*/ 127 h 192"/>
              <a:gd name="T32" fmla="*/ 1 w 180"/>
              <a:gd name="T33" fmla="*/ 130 h 192"/>
              <a:gd name="T34" fmla="*/ 88 w 180"/>
              <a:gd name="T35" fmla="*/ 192 h 192"/>
              <a:gd name="T36" fmla="*/ 88 w 180"/>
              <a:gd name="T37" fmla="*/ 192 h 192"/>
              <a:gd name="T38" fmla="*/ 88 w 180"/>
              <a:gd name="T39" fmla="*/ 192 h 192"/>
              <a:gd name="T40" fmla="*/ 90 w 180"/>
              <a:gd name="T41" fmla="*/ 192 h 192"/>
              <a:gd name="T42" fmla="*/ 92 w 180"/>
              <a:gd name="T43" fmla="*/ 192 h 192"/>
              <a:gd name="T44" fmla="*/ 179 w 180"/>
              <a:gd name="T45" fmla="*/ 130 h 192"/>
              <a:gd name="T46" fmla="*/ 180 w 180"/>
              <a:gd name="T47" fmla="*/ 127 h 192"/>
              <a:gd name="T48" fmla="*/ 180 w 180"/>
              <a:gd name="T49" fmla="*/ 67 h 192"/>
              <a:gd name="T50" fmla="*/ 180 w 180"/>
              <a:gd name="T51" fmla="*/ 67 h 192"/>
              <a:gd name="T52" fmla="*/ 51 w 180"/>
              <a:gd name="T53" fmla="*/ 7 h 192"/>
              <a:gd name="T54" fmla="*/ 88 w 180"/>
              <a:gd name="T55" fmla="*/ 8 h 192"/>
              <a:gd name="T56" fmla="*/ 165 w 180"/>
              <a:gd name="T57" fmla="*/ 62 h 192"/>
              <a:gd name="T58" fmla="*/ 128 w 180"/>
              <a:gd name="T59" fmla="*/ 61 h 192"/>
              <a:gd name="T60" fmla="*/ 51 w 180"/>
              <a:gd name="T61" fmla="*/ 7 h 192"/>
              <a:gd name="T62" fmla="*/ 86 w 180"/>
              <a:gd name="T63" fmla="*/ 182 h 192"/>
              <a:gd name="T64" fmla="*/ 7 w 180"/>
              <a:gd name="T65" fmla="*/ 126 h 192"/>
              <a:gd name="T66" fmla="*/ 7 w 180"/>
              <a:gd name="T67" fmla="*/ 74 h 192"/>
              <a:gd name="T68" fmla="*/ 86 w 180"/>
              <a:gd name="T69" fmla="*/ 131 h 192"/>
              <a:gd name="T70" fmla="*/ 86 w 180"/>
              <a:gd name="T71" fmla="*/ 182 h 192"/>
              <a:gd name="T72" fmla="*/ 90 w 180"/>
              <a:gd name="T73" fmla="*/ 124 h 192"/>
              <a:gd name="T74" fmla="*/ 9 w 180"/>
              <a:gd name="T75" fmla="*/ 67 h 192"/>
              <a:gd name="T76" fmla="*/ 48 w 180"/>
              <a:gd name="T77" fmla="*/ 39 h 192"/>
              <a:gd name="T78" fmla="*/ 129 w 180"/>
              <a:gd name="T79" fmla="*/ 96 h 192"/>
              <a:gd name="T80" fmla="*/ 90 w 180"/>
              <a:gd name="T81" fmla="*/ 124 h 192"/>
              <a:gd name="T82" fmla="*/ 173 w 180"/>
              <a:gd name="T83" fmla="*/ 126 h 192"/>
              <a:gd name="T84" fmla="*/ 94 w 180"/>
              <a:gd name="T85" fmla="*/ 182 h 192"/>
              <a:gd name="T86" fmla="*/ 94 w 180"/>
              <a:gd name="T87" fmla="*/ 131 h 192"/>
              <a:gd name="T88" fmla="*/ 173 w 180"/>
              <a:gd name="T89" fmla="*/ 74 h 192"/>
              <a:gd name="T90" fmla="*/ 173 w 180"/>
              <a:gd name="T91" fmla="*/ 126 h 192"/>
              <a:gd name="T92" fmla="*/ 75 w 180"/>
              <a:gd name="T93" fmla="*/ 135 h 192"/>
              <a:gd name="T94" fmla="*/ 14 w 180"/>
              <a:gd name="T95" fmla="*/ 92 h 192"/>
              <a:gd name="T96" fmla="*/ 14 w 180"/>
              <a:gd name="T97" fmla="*/ 119 h 192"/>
              <a:gd name="T98" fmla="*/ 75 w 180"/>
              <a:gd name="T99" fmla="*/ 162 h 192"/>
              <a:gd name="T100" fmla="*/ 75 w 180"/>
              <a:gd name="T101" fmla="*/ 1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92">
                <a:moveTo>
                  <a:pt x="180" y="67"/>
                </a:moveTo>
                <a:cubicBezTo>
                  <a:pt x="180" y="66"/>
                  <a:pt x="180" y="65"/>
                  <a:pt x="179" y="64"/>
                </a:cubicBezTo>
                <a:cubicBezTo>
                  <a:pt x="179" y="64"/>
                  <a:pt x="179" y="63"/>
                  <a:pt x="178" y="63"/>
                </a:cubicBezTo>
                <a:cubicBezTo>
                  <a:pt x="91" y="1"/>
                  <a:pt x="91" y="1"/>
                  <a:pt x="91" y="1"/>
                </a:cubicBezTo>
                <a:cubicBezTo>
                  <a:pt x="91" y="1"/>
                  <a:pt x="90" y="1"/>
                  <a:pt x="89" y="1"/>
                </a:cubicBezTo>
                <a:cubicBezTo>
                  <a:pt x="40" y="0"/>
                  <a:pt x="40" y="0"/>
                  <a:pt x="40" y="0"/>
                </a:cubicBezTo>
                <a:cubicBezTo>
                  <a:pt x="39" y="0"/>
                  <a:pt x="37" y="1"/>
                  <a:pt x="37" y="2"/>
                </a:cubicBezTo>
                <a:cubicBezTo>
                  <a:pt x="36" y="3"/>
                  <a:pt x="37" y="5"/>
                  <a:pt x="38" y="6"/>
                </a:cubicBezTo>
                <a:cubicBezTo>
                  <a:pt x="60" y="22"/>
                  <a:pt x="60" y="22"/>
                  <a:pt x="60" y="22"/>
                </a:cubicBezTo>
                <a:cubicBezTo>
                  <a:pt x="50" y="30"/>
                  <a:pt x="50" y="30"/>
                  <a:pt x="50" y="30"/>
                </a:cubicBezTo>
                <a:cubicBezTo>
                  <a:pt x="49" y="30"/>
                  <a:pt x="49" y="30"/>
                  <a:pt x="49" y="30"/>
                </a:cubicBezTo>
                <a:cubicBezTo>
                  <a:pt x="1" y="64"/>
                  <a:pt x="1" y="64"/>
                  <a:pt x="1" y="64"/>
                </a:cubicBezTo>
                <a:cubicBezTo>
                  <a:pt x="0" y="65"/>
                  <a:pt x="0" y="66"/>
                  <a:pt x="0" y="67"/>
                </a:cubicBezTo>
                <a:cubicBezTo>
                  <a:pt x="0" y="67"/>
                  <a:pt x="0" y="67"/>
                  <a:pt x="0" y="67"/>
                </a:cubicBezTo>
                <a:cubicBezTo>
                  <a:pt x="0" y="67"/>
                  <a:pt x="0" y="67"/>
                  <a:pt x="0" y="67"/>
                </a:cubicBezTo>
                <a:cubicBezTo>
                  <a:pt x="0" y="127"/>
                  <a:pt x="0" y="127"/>
                  <a:pt x="0" y="127"/>
                </a:cubicBezTo>
                <a:cubicBezTo>
                  <a:pt x="1" y="130"/>
                  <a:pt x="1" y="130"/>
                  <a:pt x="1" y="130"/>
                </a:cubicBezTo>
                <a:cubicBezTo>
                  <a:pt x="88" y="192"/>
                  <a:pt x="88" y="192"/>
                  <a:pt x="88" y="192"/>
                </a:cubicBezTo>
                <a:cubicBezTo>
                  <a:pt x="88" y="192"/>
                  <a:pt x="88" y="192"/>
                  <a:pt x="88" y="192"/>
                </a:cubicBezTo>
                <a:cubicBezTo>
                  <a:pt x="88" y="192"/>
                  <a:pt x="88" y="192"/>
                  <a:pt x="88" y="192"/>
                </a:cubicBezTo>
                <a:cubicBezTo>
                  <a:pt x="89" y="192"/>
                  <a:pt x="90" y="192"/>
                  <a:pt x="90" y="192"/>
                </a:cubicBezTo>
                <a:cubicBezTo>
                  <a:pt x="91" y="192"/>
                  <a:pt x="92" y="192"/>
                  <a:pt x="92" y="192"/>
                </a:cubicBezTo>
                <a:cubicBezTo>
                  <a:pt x="179" y="130"/>
                  <a:pt x="179" y="130"/>
                  <a:pt x="179" y="130"/>
                </a:cubicBezTo>
                <a:cubicBezTo>
                  <a:pt x="180" y="130"/>
                  <a:pt x="180" y="129"/>
                  <a:pt x="180" y="127"/>
                </a:cubicBezTo>
                <a:cubicBezTo>
                  <a:pt x="180" y="67"/>
                  <a:pt x="180" y="67"/>
                  <a:pt x="180" y="67"/>
                </a:cubicBezTo>
                <a:cubicBezTo>
                  <a:pt x="180" y="67"/>
                  <a:pt x="180" y="67"/>
                  <a:pt x="180" y="67"/>
                </a:cubicBezTo>
                <a:close/>
                <a:moveTo>
                  <a:pt x="51" y="7"/>
                </a:moveTo>
                <a:cubicBezTo>
                  <a:pt x="88" y="8"/>
                  <a:pt x="88" y="8"/>
                  <a:pt x="88" y="8"/>
                </a:cubicBezTo>
                <a:cubicBezTo>
                  <a:pt x="165" y="62"/>
                  <a:pt x="165" y="62"/>
                  <a:pt x="165" y="62"/>
                </a:cubicBezTo>
                <a:cubicBezTo>
                  <a:pt x="128" y="61"/>
                  <a:pt x="128" y="61"/>
                  <a:pt x="128" y="61"/>
                </a:cubicBezTo>
                <a:lnTo>
                  <a:pt x="51" y="7"/>
                </a:lnTo>
                <a:close/>
                <a:moveTo>
                  <a:pt x="86" y="182"/>
                </a:moveTo>
                <a:cubicBezTo>
                  <a:pt x="7" y="126"/>
                  <a:pt x="7" y="126"/>
                  <a:pt x="7" y="126"/>
                </a:cubicBezTo>
                <a:cubicBezTo>
                  <a:pt x="7" y="74"/>
                  <a:pt x="7" y="74"/>
                  <a:pt x="7" y="74"/>
                </a:cubicBezTo>
                <a:cubicBezTo>
                  <a:pt x="86" y="131"/>
                  <a:pt x="86" y="131"/>
                  <a:pt x="86" y="131"/>
                </a:cubicBezTo>
                <a:lnTo>
                  <a:pt x="86" y="182"/>
                </a:lnTo>
                <a:close/>
                <a:moveTo>
                  <a:pt x="90" y="124"/>
                </a:moveTo>
                <a:cubicBezTo>
                  <a:pt x="9" y="67"/>
                  <a:pt x="9" y="67"/>
                  <a:pt x="9" y="67"/>
                </a:cubicBezTo>
                <a:cubicBezTo>
                  <a:pt x="48" y="39"/>
                  <a:pt x="48" y="39"/>
                  <a:pt x="48" y="39"/>
                </a:cubicBezTo>
                <a:cubicBezTo>
                  <a:pt x="129" y="96"/>
                  <a:pt x="129" y="96"/>
                  <a:pt x="129" y="96"/>
                </a:cubicBezTo>
                <a:lnTo>
                  <a:pt x="90" y="124"/>
                </a:lnTo>
                <a:close/>
                <a:moveTo>
                  <a:pt x="173" y="126"/>
                </a:moveTo>
                <a:cubicBezTo>
                  <a:pt x="94" y="182"/>
                  <a:pt x="94" y="182"/>
                  <a:pt x="94" y="182"/>
                </a:cubicBezTo>
                <a:cubicBezTo>
                  <a:pt x="94" y="131"/>
                  <a:pt x="94" y="131"/>
                  <a:pt x="94" y="131"/>
                </a:cubicBezTo>
                <a:cubicBezTo>
                  <a:pt x="173" y="74"/>
                  <a:pt x="173" y="74"/>
                  <a:pt x="173" y="74"/>
                </a:cubicBezTo>
                <a:lnTo>
                  <a:pt x="173" y="126"/>
                </a:lnTo>
                <a:close/>
                <a:moveTo>
                  <a:pt x="75" y="135"/>
                </a:moveTo>
                <a:cubicBezTo>
                  <a:pt x="14" y="92"/>
                  <a:pt x="14" y="92"/>
                  <a:pt x="14" y="92"/>
                </a:cubicBezTo>
                <a:cubicBezTo>
                  <a:pt x="14" y="119"/>
                  <a:pt x="14" y="119"/>
                  <a:pt x="14" y="119"/>
                </a:cubicBezTo>
                <a:cubicBezTo>
                  <a:pt x="75" y="162"/>
                  <a:pt x="75" y="162"/>
                  <a:pt x="75" y="162"/>
                </a:cubicBezTo>
                <a:lnTo>
                  <a:pt x="75" y="135"/>
                </a:lnTo>
                <a:close/>
              </a:path>
            </a:pathLst>
          </a:custGeom>
          <a:solidFill>
            <a:srgbClr val="FFD100"/>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37" name="文本框 36"/>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2" presetClass="entr" presetSubtype="2"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righ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ldLvl="0" animBg="1"/>
      <p:bldP spid="10" grpId="0" bldLvl="0" animBg="1"/>
      <p:bldP spid="11" grpId="0"/>
      <p:bldP spid="12" grpId="0"/>
      <p:bldP spid="13" grpId="0"/>
      <p:bldP spid="14" grpId="0"/>
      <p:bldP spid="31" grpId="0" bldLvl="0" animBg="1"/>
      <p:bldP spid="32" grpId="0" bldLvl="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19" name="六边形 16"/>
          <p:cNvSpPr/>
          <p:nvPr/>
        </p:nvSpPr>
        <p:spPr>
          <a:xfrm>
            <a:off x="5468057"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zh-CN" altLang="en-US" sz="2500" kern="1200" dirty="0">
              <a:solidFill>
                <a:schemeClr val="bg1"/>
              </a:solidFill>
              <a:latin typeface="宋体" panose="02010600030101010101" pitchFamily="2" charset="-122"/>
              <a:ea typeface="宋体" panose="02010600030101010101" pitchFamily="2" charset="-122"/>
            </a:endParaRPr>
          </a:p>
        </p:txBody>
      </p:sp>
      <p:sp>
        <p:nvSpPr>
          <p:cNvPr id="21" name="六边形 14"/>
          <p:cNvSpPr/>
          <p:nvPr/>
        </p:nvSpPr>
        <p:spPr>
          <a:xfrm>
            <a:off x="5104154" y="4072634"/>
            <a:ext cx="666394" cy="765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solidFill>
                <a:schemeClr val="bg1"/>
              </a:solidFill>
              <a:latin typeface="宋体" panose="02010600030101010101" pitchFamily="2" charset="-122"/>
              <a:ea typeface="宋体" panose="02010600030101010101" pitchFamily="2" charset="-122"/>
            </a:endParaRPr>
          </a:p>
        </p:txBody>
      </p:sp>
      <p:sp>
        <p:nvSpPr>
          <p:cNvPr id="17" name="六边形 18"/>
          <p:cNvSpPr/>
          <p:nvPr/>
        </p:nvSpPr>
        <p:spPr>
          <a:xfrm>
            <a:off x="6901665"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solidFill>
                <a:schemeClr val="bg1"/>
              </a:solidFill>
              <a:latin typeface="宋体" panose="02010600030101010101" pitchFamily="2" charset="-122"/>
              <a:ea typeface="宋体" panose="02010600030101010101" pitchFamily="2" charset="-122"/>
            </a:endParaRPr>
          </a:p>
        </p:txBody>
      </p:sp>
      <p:grpSp>
        <p:nvGrpSpPr>
          <p:cNvPr id="13" name="组合 12"/>
          <p:cNvGrpSpPr/>
          <p:nvPr/>
        </p:nvGrpSpPr>
        <p:grpSpPr>
          <a:xfrm>
            <a:off x="5296432" y="2740564"/>
            <a:ext cx="1327414" cy="1525763"/>
            <a:chOff x="5296432" y="2740564"/>
            <a:chExt cx="1327414" cy="1525763"/>
          </a:xfrm>
        </p:grpSpPr>
        <p:sp>
          <p:nvSpPr>
            <p:cNvPr id="32" name="六边形 31"/>
            <p:cNvSpPr/>
            <p:nvPr/>
          </p:nvSpPr>
          <p:spPr>
            <a:xfrm rot="5400000">
              <a:off x="5197257" y="2839739"/>
              <a:ext cx="1525763" cy="1327414"/>
            </a:xfrm>
            <a:prstGeom prst="hexagon">
              <a:avLst>
                <a:gd name="adj" fmla="val 25000"/>
                <a:gd name="vf" fmla="val 115470"/>
              </a:avLst>
            </a:prstGeom>
            <a:solidFill>
              <a:srgbClr val="FFD1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34" name="Freeform 902"/>
            <p:cNvSpPr>
              <a:spLocks noEditPoints="1"/>
            </p:cNvSpPr>
            <p:nvPr/>
          </p:nvSpPr>
          <p:spPr bwMode="auto">
            <a:xfrm>
              <a:off x="5625969" y="3245062"/>
              <a:ext cx="668338" cy="517525"/>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8" name="组合 7"/>
          <p:cNvGrpSpPr/>
          <p:nvPr/>
        </p:nvGrpSpPr>
        <p:grpSpPr>
          <a:xfrm>
            <a:off x="4174065" y="2949529"/>
            <a:ext cx="968126" cy="1112792"/>
            <a:chOff x="4174065" y="2949529"/>
            <a:chExt cx="968126" cy="1112792"/>
          </a:xfrm>
        </p:grpSpPr>
        <p:sp>
          <p:nvSpPr>
            <p:cNvPr id="16" name="六边形 15"/>
            <p:cNvSpPr/>
            <p:nvPr/>
          </p:nvSpPr>
          <p:spPr>
            <a:xfrm rot="5400000">
              <a:off x="4101732" y="3021862"/>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5" name="Freeform 97"/>
            <p:cNvSpPr>
              <a:spLocks noEditPoints="1"/>
            </p:cNvSpPr>
            <p:nvPr/>
          </p:nvSpPr>
          <p:spPr bwMode="auto">
            <a:xfrm>
              <a:off x="4515259" y="3338346"/>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52 w 88"/>
                <a:gd name="T13" fmla="*/ 52 h 88"/>
                <a:gd name="T14" fmla="*/ 52 w 88"/>
                <a:gd name="T15" fmla="*/ 61 h 88"/>
                <a:gd name="T16" fmla="*/ 44 w 88"/>
                <a:gd name="T17" fmla="*/ 69 h 88"/>
                <a:gd name="T18" fmla="*/ 36 w 88"/>
                <a:gd name="T19" fmla="*/ 61 h 88"/>
                <a:gd name="T20" fmla="*/ 36 w 88"/>
                <a:gd name="T21" fmla="*/ 52 h 88"/>
                <a:gd name="T22" fmla="*/ 28 w 88"/>
                <a:gd name="T23" fmla="*/ 52 h 88"/>
                <a:gd name="T24" fmla="*/ 20 w 88"/>
                <a:gd name="T25" fmla="*/ 44 h 88"/>
                <a:gd name="T26" fmla="*/ 28 w 88"/>
                <a:gd name="T27" fmla="*/ 36 h 88"/>
                <a:gd name="T28" fmla="*/ 36 w 88"/>
                <a:gd name="T29" fmla="*/ 36 h 88"/>
                <a:gd name="T30" fmla="*/ 36 w 88"/>
                <a:gd name="T31" fmla="*/ 28 h 88"/>
                <a:gd name="T32" fmla="*/ 44 w 88"/>
                <a:gd name="T33" fmla="*/ 20 h 88"/>
                <a:gd name="T34" fmla="*/ 52 w 88"/>
                <a:gd name="T35" fmla="*/ 28 h 88"/>
                <a:gd name="T36" fmla="*/ 52 w 88"/>
                <a:gd name="T37" fmla="*/ 36 h 88"/>
                <a:gd name="T38" fmla="*/ 61 w 88"/>
                <a:gd name="T39" fmla="*/ 36 h 88"/>
                <a:gd name="T40" fmla="*/ 69 w 88"/>
                <a:gd name="T41" fmla="*/ 44 h 88"/>
                <a:gd name="T42" fmla="*/ 61 w 88"/>
                <a:gd name="T4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88">
                  <a:moveTo>
                    <a:pt x="44" y="0"/>
                  </a:moveTo>
                  <a:cubicBezTo>
                    <a:pt x="20" y="0"/>
                    <a:pt x="0" y="20"/>
                    <a:pt x="0" y="44"/>
                  </a:cubicBezTo>
                  <a:cubicBezTo>
                    <a:pt x="0" y="69"/>
                    <a:pt x="20" y="88"/>
                    <a:pt x="44" y="88"/>
                  </a:cubicBezTo>
                  <a:cubicBezTo>
                    <a:pt x="69" y="88"/>
                    <a:pt x="88" y="69"/>
                    <a:pt x="88" y="44"/>
                  </a:cubicBezTo>
                  <a:cubicBezTo>
                    <a:pt x="88" y="20"/>
                    <a:pt x="69" y="0"/>
                    <a:pt x="44" y="0"/>
                  </a:cubicBezTo>
                  <a:close/>
                  <a:moveTo>
                    <a:pt x="61" y="52"/>
                  </a:moveTo>
                  <a:cubicBezTo>
                    <a:pt x="52" y="52"/>
                    <a:pt x="52" y="52"/>
                    <a:pt x="52" y="52"/>
                  </a:cubicBezTo>
                  <a:cubicBezTo>
                    <a:pt x="52" y="61"/>
                    <a:pt x="52" y="61"/>
                    <a:pt x="52" y="61"/>
                  </a:cubicBezTo>
                  <a:cubicBezTo>
                    <a:pt x="52" y="65"/>
                    <a:pt x="49" y="69"/>
                    <a:pt x="44" y="69"/>
                  </a:cubicBezTo>
                  <a:cubicBezTo>
                    <a:pt x="40" y="69"/>
                    <a:pt x="36" y="65"/>
                    <a:pt x="36" y="61"/>
                  </a:cubicBezTo>
                  <a:cubicBezTo>
                    <a:pt x="36" y="52"/>
                    <a:pt x="36" y="52"/>
                    <a:pt x="36" y="52"/>
                  </a:cubicBezTo>
                  <a:cubicBezTo>
                    <a:pt x="28" y="52"/>
                    <a:pt x="28" y="52"/>
                    <a:pt x="28" y="52"/>
                  </a:cubicBezTo>
                  <a:cubicBezTo>
                    <a:pt x="23" y="52"/>
                    <a:pt x="20" y="49"/>
                    <a:pt x="20" y="44"/>
                  </a:cubicBezTo>
                  <a:cubicBezTo>
                    <a:pt x="20" y="40"/>
                    <a:pt x="23" y="36"/>
                    <a:pt x="28" y="36"/>
                  </a:cubicBezTo>
                  <a:cubicBezTo>
                    <a:pt x="36" y="36"/>
                    <a:pt x="36" y="36"/>
                    <a:pt x="36" y="36"/>
                  </a:cubicBezTo>
                  <a:cubicBezTo>
                    <a:pt x="36" y="28"/>
                    <a:pt x="36" y="28"/>
                    <a:pt x="36" y="28"/>
                  </a:cubicBezTo>
                  <a:cubicBezTo>
                    <a:pt x="36" y="23"/>
                    <a:pt x="40" y="20"/>
                    <a:pt x="44" y="20"/>
                  </a:cubicBezTo>
                  <a:cubicBezTo>
                    <a:pt x="49" y="20"/>
                    <a:pt x="52" y="23"/>
                    <a:pt x="52" y="28"/>
                  </a:cubicBezTo>
                  <a:cubicBezTo>
                    <a:pt x="52" y="36"/>
                    <a:pt x="52" y="36"/>
                    <a:pt x="52" y="36"/>
                  </a:cubicBezTo>
                  <a:cubicBezTo>
                    <a:pt x="61" y="36"/>
                    <a:pt x="61" y="36"/>
                    <a:pt x="61" y="36"/>
                  </a:cubicBezTo>
                  <a:cubicBezTo>
                    <a:pt x="65" y="36"/>
                    <a:pt x="69" y="40"/>
                    <a:pt x="69" y="44"/>
                  </a:cubicBezTo>
                  <a:cubicBezTo>
                    <a:pt x="69" y="49"/>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0" name="组合 9"/>
          <p:cNvGrpSpPr/>
          <p:nvPr/>
        </p:nvGrpSpPr>
        <p:grpSpPr>
          <a:xfrm>
            <a:off x="6144004" y="4058878"/>
            <a:ext cx="968126" cy="1112792"/>
            <a:chOff x="6144004" y="4058878"/>
            <a:chExt cx="968126" cy="1112792"/>
          </a:xfrm>
        </p:grpSpPr>
        <p:sp>
          <p:nvSpPr>
            <p:cNvPr id="22" name="六边形 21"/>
            <p:cNvSpPr/>
            <p:nvPr/>
          </p:nvSpPr>
          <p:spPr>
            <a:xfrm rot="5400000">
              <a:off x="6071671" y="4131211"/>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6" name="Freeform 98"/>
            <p:cNvSpPr>
              <a:spLocks noEditPoints="1"/>
            </p:cNvSpPr>
            <p:nvPr/>
          </p:nvSpPr>
          <p:spPr bwMode="auto">
            <a:xfrm>
              <a:off x="6441283" y="4454886"/>
              <a:ext cx="365125" cy="363538"/>
            </a:xfrm>
            <a:custGeom>
              <a:avLst/>
              <a:gdLst>
                <a:gd name="T0" fmla="*/ 17 w 97"/>
                <a:gd name="T1" fmla="*/ 17 h 97"/>
                <a:gd name="T2" fmla="*/ 17 w 97"/>
                <a:gd name="T3" fmla="*/ 79 h 97"/>
                <a:gd name="T4" fmla="*/ 80 w 97"/>
                <a:gd name="T5" fmla="*/ 79 h 97"/>
                <a:gd name="T6" fmla="*/ 80 w 97"/>
                <a:gd name="T7" fmla="*/ 17 h 97"/>
                <a:gd name="T8" fmla="*/ 17 w 97"/>
                <a:gd name="T9" fmla="*/ 17 h 97"/>
                <a:gd name="T10" fmla="*/ 66 w 97"/>
                <a:gd name="T11" fmla="*/ 42 h 97"/>
                <a:gd name="T12" fmla="*/ 60 w 97"/>
                <a:gd name="T13" fmla="*/ 48 h 97"/>
                <a:gd name="T14" fmla="*/ 66 w 97"/>
                <a:gd name="T15" fmla="*/ 54 h 97"/>
                <a:gd name="T16" fmla="*/ 66 w 97"/>
                <a:gd name="T17" fmla="*/ 66 h 97"/>
                <a:gd name="T18" fmla="*/ 55 w 97"/>
                <a:gd name="T19" fmla="*/ 66 h 97"/>
                <a:gd name="T20" fmla="*/ 49 w 97"/>
                <a:gd name="T21" fmla="*/ 59 h 97"/>
                <a:gd name="T22" fmla="*/ 42 w 97"/>
                <a:gd name="T23" fmla="*/ 66 h 97"/>
                <a:gd name="T24" fmla="*/ 31 w 97"/>
                <a:gd name="T25" fmla="*/ 66 h 97"/>
                <a:gd name="T26" fmla="*/ 31 w 97"/>
                <a:gd name="T27" fmla="*/ 54 h 97"/>
                <a:gd name="T28" fmla="*/ 37 w 97"/>
                <a:gd name="T29" fmla="*/ 48 h 97"/>
                <a:gd name="T30" fmla="*/ 31 w 97"/>
                <a:gd name="T31" fmla="*/ 42 h 97"/>
                <a:gd name="T32" fmla="*/ 31 w 97"/>
                <a:gd name="T33" fmla="*/ 31 h 97"/>
                <a:gd name="T34" fmla="*/ 42 w 97"/>
                <a:gd name="T35" fmla="*/ 31 h 97"/>
                <a:gd name="T36" fmla="*/ 49 w 97"/>
                <a:gd name="T37" fmla="*/ 37 h 97"/>
                <a:gd name="T38" fmla="*/ 55 w 97"/>
                <a:gd name="T39" fmla="*/ 31 h 97"/>
                <a:gd name="T40" fmla="*/ 66 w 97"/>
                <a:gd name="T41" fmla="*/ 31 h 97"/>
                <a:gd name="T42" fmla="*/ 66 w 97"/>
                <a:gd name="T43"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7">
                  <a:moveTo>
                    <a:pt x="17" y="17"/>
                  </a:moveTo>
                  <a:cubicBezTo>
                    <a:pt x="0" y="34"/>
                    <a:pt x="0" y="62"/>
                    <a:pt x="17" y="79"/>
                  </a:cubicBezTo>
                  <a:cubicBezTo>
                    <a:pt x="35" y="97"/>
                    <a:pt x="62" y="97"/>
                    <a:pt x="80" y="79"/>
                  </a:cubicBezTo>
                  <a:cubicBezTo>
                    <a:pt x="97" y="62"/>
                    <a:pt x="97" y="34"/>
                    <a:pt x="80" y="17"/>
                  </a:cubicBezTo>
                  <a:cubicBezTo>
                    <a:pt x="62" y="0"/>
                    <a:pt x="35" y="0"/>
                    <a:pt x="17" y="17"/>
                  </a:cubicBezTo>
                  <a:close/>
                  <a:moveTo>
                    <a:pt x="66" y="42"/>
                  </a:moveTo>
                  <a:cubicBezTo>
                    <a:pt x="60" y="48"/>
                    <a:pt x="60" y="48"/>
                    <a:pt x="60" y="48"/>
                  </a:cubicBezTo>
                  <a:cubicBezTo>
                    <a:pt x="66" y="54"/>
                    <a:pt x="66" y="54"/>
                    <a:pt x="66" y="54"/>
                  </a:cubicBezTo>
                  <a:cubicBezTo>
                    <a:pt x="69" y="58"/>
                    <a:pt x="69" y="63"/>
                    <a:pt x="66" y="66"/>
                  </a:cubicBezTo>
                  <a:cubicBezTo>
                    <a:pt x="63" y="69"/>
                    <a:pt x="58" y="69"/>
                    <a:pt x="55" y="66"/>
                  </a:cubicBezTo>
                  <a:cubicBezTo>
                    <a:pt x="49" y="59"/>
                    <a:pt x="49" y="59"/>
                    <a:pt x="49" y="59"/>
                  </a:cubicBezTo>
                  <a:cubicBezTo>
                    <a:pt x="42" y="66"/>
                    <a:pt x="42" y="66"/>
                    <a:pt x="42" y="66"/>
                  </a:cubicBezTo>
                  <a:cubicBezTo>
                    <a:pt x="39" y="69"/>
                    <a:pt x="34" y="69"/>
                    <a:pt x="31" y="66"/>
                  </a:cubicBezTo>
                  <a:cubicBezTo>
                    <a:pt x="28" y="63"/>
                    <a:pt x="28" y="58"/>
                    <a:pt x="31" y="54"/>
                  </a:cubicBezTo>
                  <a:cubicBezTo>
                    <a:pt x="37" y="48"/>
                    <a:pt x="37" y="48"/>
                    <a:pt x="37" y="48"/>
                  </a:cubicBezTo>
                  <a:cubicBezTo>
                    <a:pt x="31" y="42"/>
                    <a:pt x="31" y="42"/>
                    <a:pt x="31" y="42"/>
                  </a:cubicBezTo>
                  <a:cubicBezTo>
                    <a:pt x="28" y="39"/>
                    <a:pt x="28" y="34"/>
                    <a:pt x="31" y="31"/>
                  </a:cubicBezTo>
                  <a:cubicBezTo>
                    <a:pt x="34" y="28"/>
                    <a:pt x="39" y="28"/>
                    <a:pt x="42" y="31"/>
                  </a:cubicBezTo>
                  <a:cubicBezTo>
                    <a:pt x="49" y="37"/>
                    <a:pt x="49" y="37"/>
                    <a:pt x="49" y="37"/>
                  </a:cubicBezTo>
                  <a:cubicBezTo>
                    <a:pt x="55" y="31"/>
                    <a:pt x="55" y="31"/>
                    <a:pt x="55" y="31"/>
                  </a:cubicBezTo>
                  <a:cubicBezTo>
                    <a:pt x="58" y="28"/>
                    <a:pt x="63" y="28"/>
                    <a:pt x="66" y="31"/>
                  </a:cubicBezTo>
                  <a:cubicBezTo>
                    <a:pt x="69" y="34"/>
                    <a:pt x="69" y="39"/>
                    <a:pt x="66" y="42"/>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9" name="组合 8"/>
          <p:cNvGrpSpPr/>
          <p:nvPr/>
        </p:nvGrpSpPr>
        <p:grpSpPr>
          <a:xfrm>
            <a:off x="4779120" y="4029850"/>
            <a:ext cx="968126" cy="1112792"/>
            <a:chOff x="4779120" y="4029850"/>
            <a:chExt cx="968126" cy="1112792"/>
          </a:xfrm>
        </p:grpSpPr>
        <p:sp>
          <p:nvSpPr>
            <p:cNvPr id="20" name="六边形 19"/>
            <p:cNvSpPr/>
            <p:nvPr/>
          </p:nvSpPr>
          <p:spPr>
            <a:xfrm rot="5400000">
              <a:off x="4706787" y="4102183"/>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37" name="Freeform 100"/>
            <p:cNvSpPr>
              <a:spLocks noEditPoints="1"/>
            </p:cNvSpPr>
            <p:nvPr/>
          </p:nvSpPr>
          <p:spPr bwMode="auto">
            <a:xfrm>
              <a:off x="5062764" y="4417214"/>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2" name="组合 11"/>
          <p:cNvGrpSpPr/>
          <p:nvPr/>
        </p:nvGrpSpPr>
        <p:grpSpPr>
          <a:xfrm>
            <a:off x="6144004" y="1835979"/>
            <a:ext cx="968126" cy="1112792"/>
            <a:chOff x="6144004" y="1835979"/>
            <a:chExt cx="968126" cy="1112792"/>
          </a:xfrm>
        </p:grpSpPr>
        <p:sp>
          <p:nvSpPr>
            <p:cNvPr id="30" name="六边形 29"/>
            <p:cNvSpPr/>
            <p:nvPr/>
          </p:nvSpPr>
          <p:spPr>
            <a:xfrm rot="5400000">
              <a:off x="6071671" y="1908312"/>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8" name="Freeform 148"/>
            <p:cNvSpPr>
              <a:spLocks noEditPoints="1"/>
            </p:cNvSpPr>
            <p:nvPr/>
          </p:nvSpPr>
          <p:spPr bwMode="auto">
            <a:xfrm>
              <a:off x="6460026" y="2192300"/>
              <a:ext cx="365125" cy="363538"/>
            </a:xfrm>
            <a:custGeom>
              <a:avLst/>
              <a:gdLst>
                <a:gd name="T0" fmla="*/ 79 w 97"/>
                <a:gd name="T1" fmla="*/ 17 h 97"/>
                <a:gd name="T2" fmla="*/ 17 w 97"/>
                <a:gd name="T3" fmla="*/ 17 h 97"/>
                <a:gd name="T4" fmla="*/ 17 w 97"/>
                <a:gd name="T5" fmla="*/ 80 h 97"/>
                <a:gd name="T6" fmla="*/ 79 w 97"/>
                <a:gd name="T7" fmla="*/ 80 h 97"/>
                <a:gd name="T8" fmla="*/ 79 w 97"/>
                <a:gd name="T9" fmla="*/ 17 h 97"/>
                <a:gd name="T10" fmla="*/ 75 w 97"/>
                <a:gd name="T11" fmla="*/ 53 h 97"/>
                <a:gd name="T12" fmla="*/ 59 w 97"/>
                <a:gd name="T13" fmla="*/ 66 h 97"/>
                <a:gd name="T14" fmla="*/ 54 w 97"/>
                <a:gd name="T15" fmla="*/ 63 h 97"/>
                <a:gd name="T16" fmla="*/ 53 w 97"/>
                <a:gd name="T17" fmla="*/ 58 h 97"/>
                <a:gd name="T18" fmla="*/ 48 w 97"/>
                <a:gd name="T19" fmla="*/ 57 h 97"/>
                <a:gd name="T20" fmla="*/ 27 w 97"/>
                <a:gd name="T21" fmla="*/ 57 h 97"/>
                <a:gd name="T22" fmla="*/ 18 w 97"/>
                <a:gd name="T23" fmla="*/ 48 h 97"/>
                <a:gd name="T24" fmla="*/ 27 w 97"/>
                <a:gd name="T25" fmla="*/ 39 h 97"/>
                <a:gd name="T26" fmla="*/ 49 w 97"/>
                <a:gd name="T27" fmla="*/ 39 h 97"/>
                <a:gd name="T28" fmla="*/ 53 w 97"/>
                <a:gd name="T29" fmla="*/ 39 h 97"/>
                <a:gd name="T30" fmla="*/ 54 w 97"/>
                <a:gd name="T31" fmla="*/ 34 h 97"/>
                <a:gd name="T32" fmla="*/ 59 w 97"/>
                <a:gd name="T33" fmla="*/ 31 h 97"/>
                <a:gd name="T34" fmla="*/ 75 w 97"/>
                <a:gd name="T35" fmla="*/ 44 h 97"/>
                <a:gd name="T36" fmla="*/ 75 w 97"/>
                <a:gd name="T37"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7">
                  <a:moveTo>
                    <a:pt x="79" y="17"/>
                  </a:moveTo>
                  <a:cubicBezTo>
                    <a:pt x="62" y="0"/>
                    <a:pt x="34" y="0"/>
                    <a:pt x="17" y="17"/>
                  </a:cubicBezTo>
                  <a:cubicBezTo>
                    <a:pt x="0" y="34"/>
                    <a:pt x="0" y="62"/>
                    <a:pt x="17" y="80"/>
                  </a:cubicBezTo>
                  <a:cubicBezTo>
                    <a:pt x="34" y="97"/>
                    <a:pt x="62" y="97"/>
                    <a:pt x="79" y="80"/>
                  </a:cubicBezTo>
                  <a:cubicBezTo>
                    <a:pt x="97" y="62"/>
                    <a:pt x="97" y="34"/>
                    <a:pt x="79" y="17"/>
                  </a:cubicBezTo>
                  <a:close/>
                  <a:moveTo>
                    <a:pt x="75" y="53"/>
                  </a:moveTo>
                  <a:cubicBezTo>
                    <a:pt x="59" y="66"/>
                    <a:pt x="59" y="66"/>
                    <a:pt x="59" y="66"/>
                  </a:cubicBezTo>
                  <a:cubicBezTo>
                    <a:pt x="56" y="68"/>
                    <a:pt x="54" y="67"/>
                    <a:pt x="54" y="63"/>
                  </a:cubicBezTo>
                  <a:cubicBezTo>
                    <a:pt x="54" y="63"/>
                    <a:pt x="54" y="59"/>
                    <a:pt x="53" y="58"/>
                  </a:cubicBezTo>
                  <a:cubicBezTo>
                    <a:pt x="52" y="57"/>
                    <a:pt x="48" y="57"/>
                    <a:pt x="48" y="57"/>
                  </a:cubicBezTo>
                  <a:cubicBezTo>
                    <a:pt x="27" y="57"/>
                    <a:pt x="27" y="57"/>
                    <a:pt x="27" y="57"/>
                  </a:cubicBezTo>
                  <a:cubicBezTo>
                    <a:pt x="22" y="57"/>
                    <a:pt x="18" y="53"/>
                    <a:pt x="18" y="48"/>
                  </a:cubicBezTo>
                  <a:cubicBezTo>
                    <a:pt x="18" y="43"/>
                    <a:pt x="22" y="39"/>
                    <a:pt x="27" y="39"/>
                  </a:cubicBezTo>
                  <a:cubicBezTo>
                    <a:pt x="49" y="39"/>
                    <a:pt x="49" y="39"/>
                    <a:pt x="49" y="39"/>
                  </a:cubicBezTo>
                  <a:cubicBezTo>
                    <a:pt x="49" y="39"/>
                    <a:pt x="52" y="40"/>
                    <a:pt x="53" y="39"/>
                  </a:cubicBezTo>
                  <a:cubicBezTo>
                    <a:pt x="54" y="38"/>
                    <a:pt x="54" y="34"/>
                    <a:pt x="54" y="34"/>
                  </a:cubicBezTo>
                  <a:cubicBezTo>
                    <a:pt x="54" y="30"/>
                    <a:pt x="56" y="29"/>
                    <a:pt x="59" y="31"/>
                  </a:cubicBezTo>
                  <a:cubicBezTo>
                    <a:pt x="75" y="44"/>
                    <a:pt x="75" y="44"/>
                    <a:pt x="75" y="44"/>
                  </a:cubicBezTo>
                  <a:cubicBezTo>
                    <a:pt x="79" y="46"/>
                    <a:pt x="79" y="50"/>
                    <a:pt x="75" y="53"/>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1" name="组合 10"/>
          <p:cNvGrpSpPr/>
          <p:nvPr/>
        </p:nvGrpSpPr>
        <p:grpSpPr>
          <a:xfrm>
            <a:off x="6722845" y="2954686"/>
            <a:ext cx="968126" cy="1112792"/>
            <a:chOff x="6722845" y="2954686"/>
            <a:chExt cx="968126" cy="1112792"/>
          </a:xfrm>
        </p:grpSpPr>
        <p:sp>
          <p:nvSpPr>
            <p:cNvPr id="24" name="六边形 23"/>
            <p:cNvSpPr/>
            <p:nvPr/>
          </p:nvSpPr>
          <p:spPr>
            <a:xfrm rot="5400000">
              <a:off x="6650512" y="3027019"/>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39" name="Freeform 149"/>
            <p:cNvSpPr>
              <a:spLocks noEditPoints="1"/>
            </p:cNvSpPr>
            <p:nvPr/>
          </p:nvSpPr>
          <p:spPr bwMode="auto">
            <a:xfrm>
              <a:off x="6993978" y="3321677"/>
              <a:ext cx="360363" cy="363538"/>
            </a:xfrm>
            <a:custGeom>
              <a:avLst/>
              <a:gdLst>
                <a:gd name="T0" fmla="*/ 79 w 96"/>
                <a:gd name="T1" fmla="*/ 17 h 97"/>
                <a:gd name="T2" fmla="*/ 17 w 96"/>
                <a:gd name="T3" fmla="*/ 17 h 97"/>
                <a:gd name="T4" fmla="*/ 17 w 96"/>
                <a:gd name="T5" fmla="*/ 80 h 97"/>
                <a:gd name="T6" fmla="*/ 79 w 96"/>
                <a:gd name="T7" fmla="*/ 80 h 97"/>
                <a:gd name="T8" fmla="*/ 79 w 96"/>
                <a:gd name="T9" fmla="*/ 17 h 97"/>
                <a:gd name="T10" fmla="*/ 69 w 96"/>
                <a:gd name="T11" fmla="*/ 57 h 97"/>
                <a:gd name="T12" fmla="*/ 47 w 96"/>
                <a:gd name="T13" fmla="*/ 57 h 97"/>
                <a:gd name="T14" fmla="*/ 43 w 96"/>
                <a:gd name="T15" fmla="*/ 58 h 97"/>
                <a:gd name="T16" fmla="*/ 42 w 96"/>
                <a:gd name="T17" fmla="*/ 63 h 97"/>
                <a:gd name="T18" fmla="*/ 37 w 96"/>
                <a:gd name="T19" fmla="*/ 66 h 97"/>
                <a:gd name="T20" fmla="*/ 21 w 96"/>
                <a:gd name="T21" fmla="*/ 53 h 97"/>
                <a:gd name="T22" fmla="*/ 21 w 96"/>
                <a:gd name="T23" fmla="*/ 44 h 97"/>
                <a:gd name="T24" fmla="*/ 37 w 96"/>
                <a:gd name="T25" fmla="*/ 31 h 97"/>
                <a:gd name="T26" fmla="*/ 42 w 96"/>
                <a:gd name="T27" fmla="*/ 34 h 97"/>
                <a:gd name="T28" fmla="*/ 43 w 96"/>
                <a:gd name="T29" fmla="*/ 39 h 97"/>
                <a:gd name="T30" fmla="*/ 48 w 96"/>
                <a:gd name="T31" fmla="*/ 39 h 97"/>
                <a:gd name="T32" fmla="*/ 69 w 96"/>
                <a:gd name="T33" fmla="*/ 39 h 97"/>
                <a:gd name="T34" fmla="*/ 78 w 96"/>
                <a:gd name="T35" fmla="*/ 48 h 97"/>
                <a:gd name="T36" fmla="*/ 69 w 96"/>
                <a:gd name="T37"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7">
                  <a:moveTo>
                    <a:pt x="79" y="17"/>
                  </a:moveTo>
                  <a:cubicBezTo>
                    <a:pt x="62" y="0"/>
                    <a:pt x="34" y="0"/>
                    <a:pt x="17" y="17"/>
                  </a:cubicBezTo>
                  <a:cubicBezTo>
                    <a:pt x="0" y="34"/>
                    <a:pt x="0" y="62"/>
                    <a:pt x="17" y="80"/>
                  </a:cubicBezTo>
                  <a:cubicBezTo>
                    <a:pt x="34" y="97"/>
                    <a:pt x="62" y="97"/>
                    <a:pt x="79" y="80"/>
                  </a:cubicBezTo>
                  <a:cubicBezTo>
                    <a:pt x="96" y="62"/>
                    <a:pt x="96" y="34"/>
                    <a:pt x="79" y="17"/>
                  </a:cubicBezTo>
                  <a:close/>
                  <a:moveTo>
                    <a:pt x="69" y="57"/>
                  </a:moveTo>
                  <a:cubicBezTo>
                    <a:pt x="47" y="57"/>
                    <a:pt x="47" y="57"/>
                    <a:pt x="47" y="57"/>
                  </a:cubicBezTo>
                  <a:cubicBezTo>
                    <a:pt x="47" y="57"/>
                    <a:pt x="44" y="57"/>
                    <a:pt x="43" y="58"/>
                  </a:cubicBezTo>
                  <a:cubicBezTo>
                    <a:pt x="42" y="59"/>
                    <a:pt x="42" y="63"/>
                    <a:pt x="42" y="63"/>
                  </a:cubicBezTo>
                  <a:cubicBezTo>
                    <a:pt x="42" y="67"/>
                    <a:pt x="40" y="68"/>
                    <a:pt x="37" y="66"/>
                  </a:cubicBezTo>
                  <a:cubicBezTo>
                    <a:pt x="21" y="53"/>
                    <a:pt x="21" y="53"/>
                    <a:pt x="21" y="53"/>
                  </a:cubicBezTo>
                  <a:cubicBezTo>
                    <a:pt x="18" y="50"/>
                    <a:pt x="18" y="46"/>
                    <a:pt x="21" y="44"/>
                  </a:cubicBezTo>
                  <a:cubicBezTo>
                    <a:pt x="37" y="31"/>
                    <a:pt x="37" y="31"/>
                    <a:pt x="37" y="31"/>
                  </a:cubicBezTo>
                  <a:cubicBezTo>
                    <a:pt x="40" y="29"/>
                    <a:pt x="42" y="30"/>
                    <a:pt x="42" y="34"/>
                  </a:cubicBezTo>
                  <a:cubicBezTo>
                    <a:pt x="42" y="34"/>
                    <a:pt x="42" y="37"/>
                    <a:pt x="43" y="39"/>
                  </a:cubicBezTo>
                  <a:cubicBezTo>
                    <a:pt x="44" y="40"/>
                    <a:pt x="48" y="39"/>
                    <a:pt x="48" y="39"/>
                  </a:cubicBezTo>
                  <a:cubicBezTo>
                    <a:pt x="69" y="39"/>
                    <a:pt x="69" y="39"/>
                    <a:pt x="69" y="39"/>
                  </a:cubicBezTo>
                  <a:cubicBezTo>
                    <a:pt x="74" y="39"/>
                    <a:pt x="78" y="43"/>
                    <a:pt x="78" y="48"/>
                  </a:cubicBezTo>
                  <a:cubicBezTo>
                    <a:pt x="78" y="53"/>
                    <a:pt x="74" y="57"/>
                    <a:pt x="69" y="57"/>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7" name="组合 6"/>
          <p:cNvGrpSpPr/>
          <p:nvPr/>
        </p:nvGrpSpPr>
        <p:grpSpPr>
          <a:xfrm>
            <a:off x="4808148" y="1835979"/>
            <a:ext cx="968126" cy="1112792"/>
            <a:chOff x="4808148" y="1835979"/>
            <a:chExt cx="968126" cy="1112792"/>
          </a:xfrm>
        </p:grpSpPr>
        <p:sp>
          <p:nvSpPr>
            <p:cNvPr id="28" name="六边形 27"/>
            <p:cNvSpPr/>
            <p:nvPr/>
          </p:nvSpPr>
          <p:spPr>
            <a:xfrm rot="5400000">
              <a:off x="4735815" y="1908312"/>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40" name="Freeform 99"/>
            <p:cNvSpPr>
              <a:spLocks noEditPoints="1"/>
            </p:cNvSpPr>
            <p:nvPr/>
          </p:nvSpPr>
          <p:spPr bwMode="auto">
            <a:xfrm>
              <a:off x="5125131" y="2186191"/>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27 w 88"/>
                <a:gd name="T13" fmla="*/ 52 h 88"/>
                <a:gd name="T14" fmla="*/ 19 w 88"/>
                <a:gd name="T15" fmla="*/ 44 h 88"/>
                <a:gd name="T16" fmla="*/ 27 w 88"/>
                <a:gd name="T17" fmla="*/ 36 h 88"/>
                <a:gd name="T18" fmla="*/ 61 w 88"/>
                <a:gd name="T19" fmla="*/ 36 h 88"/>
                <a:gd name="T20" fmla="*/ 68 w 88"/>
                <a:gd name="T21" fmla="*/ 44 h 88"/>
                <a:gd name="T22" fmla="*/ 61 w 88"/>
                <a:gd name="T2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61" y="52"/>
                  </a:moveTo>
                  <a:cubicBezTo>
                    <a:pt x="27" y="52"/>
                    <a:pt x="27" y="52"/>
                    <a:pt x="27" y="52"/>
                  </a:cubicBezTo>
                  <a:cubicBezTo>
                    <a:pt x="23" y="52"/>
                    <a:pt x="19" y="48"/>
                    <a:pt x="19" y="44"/>
                  </a:cubicBezTo>
                  <a:cubicBezTo>
                    <a:pt x="19" y="39"/>
                    <a:pt x="23" y="36"/>
                    <a:pt x="27" y="36"/>
                  </a:cubicBezTo>
                  <a:cubicBezTo>
                    <a:pt x="61" y="36"/>
                    <a:pt x="61" y="36"/>
                    <a:pt x="61" y="36"/>
                  </a:cubicBezTo>
                  <a:cubicBezTo>
                    <a:pt x="65" y="36"/>
                    <a:pt x="68" y="39"/>
                    <a:pt x="68" y="44"/>
                  </a:cubicBezTo>
                  <a:cubicBezTo>
                    <a:pt x="68" y="48"/>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sp>
        <p:nvSpPr>
          <p:cNvPr id="41" name="矩形 40"/>
          <p:cNvSpPr/>
          <p:nvPr/>
        </p:nvSpPr>
        <p:spPr>
          <a:xfrm>
            <a:off x="1185658" y="1943418"/>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2" name="矩形 41"/>
          <p:cNvSpPr/>
          <p:nvPr/>
        </p:nvSpPr>
        <p:spPr>
          <a:xfrm>
            <a:off x="445037" y="3149505"/>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3" name="矩形 42"/>
          <p:cNvSpPr/>
          <p:nvPr/>
        </p:nvSpPr>
        <p:spPr>
          <a:xfrm>
            <a:off x="1022408" y="4246204"/>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4" name="矩形 43"/>
          <p:cNvSpPr/>
          <p:nvPr/>
        </p:nvSpPr>
        <p:spPr>
          <a:xfrm>
            <a:off x="7789970" y="3157141"/>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5" name="矩形 44"/>
          <p:cNvSpPr/>
          <p:nvPr/>
        </p:nvSpPr>
        <p:spPr>
          <a:xfrm>
            <a:off x="7206908" y="2038434"/>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6" name="矩形 45"/>
          <p:cNvSpPr/>
          <p:nvPr/>
        </p:nvSpPr>
        <p:spPr>
          <a:xfrm>
            <a:off x="7221496" y="4274912"/>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9" name="文本框 48"/>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ppt_x"/>
                                          </p:val>
                                        </p:tav>
                                        <p:tav tm="100000">
                                          <p:val>
                                            <p:strVal val="#ppt_x"/>
                                          </p:val>
                                        </p:tav>
                                      </p:tavLst>
                                    </p:anim>
                                    <p:anim calcmode="lin" valueType="num">
                                      <p:cBhvr additive="base">
                                        <p:cTn id="19" dur="500" fill="hold"/>
                                        <p:tgtEl>
                                          <p:spTgt spid="4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4500"/>
                            </p:stCondLst>
                            <p:childTnLst>
                              <p:par>
                                <p:cTn id="60" presetID="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ppt_x"/>
                                          </p:val>
                                        </p:tav>
                                        <p:tav tm="100000">
                                          <p:val>
                                            <p:strVal val="#ppt_x"/>
                                          </p:val>
                                        </p:tav>
                                      </p:tavLst>
                                    </p:anim>
                                    <p:anim calcmode="lin" valueType="num">
                                      <p:cBhvr additive="base">
                                        <p:cTn id="63" dur="500" fill="hold"/>
                                        <p:tgtEl>
                                          <p:spTgt spid="44"/>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5500"/>
                            </p:stCondLst>
                            <p:childTnLst>
                              <p:par>
                                <p:cTn id="71" presetID="2" presetClass="entr" presetSubtype="4"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par>
                          <p:cTn id="75" fill="hold">
                            <p:stCondLst>
                              <p:cond delay="6000"/>
                            </p:stCondLst>
                            <p:childTnLst>
                              <p:par>
                                <p:cTn id="76" presetID="45" presetClass="entr" presetSubtype="0"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anim calcmode="lin" valueType="num">
                                      <p:cBhvr>
                                        <p:cTn id="79" dur="500" fill="hold"/>
                                        <p:tgtEl>
                                          <p:spTgt spid="13"/>
                                        </p:tgtEl>
                                        <p:attrNameLst>
                                          <p:attrName>ppt_w</p:attrName>
                                        </p:attrNameLst>
                                      </p:cBhvr>
                                      <p:tavLst>
                                        <p:tav tm="0" fmla="#ppt_w*sin(2.5*pi*$)">
                                          <p:val>
                                            <p:fltVal val="0"/>
                                          </p:val>
                                        </p:tav>
                                        <p:tav tm="100000">
                                          <p:val>
                                            <p:fltVal val="1"/>
                                          </p:val>
                                        </p:tav>
                                      </p:tavLst>
                                    </p:anim>
                                    <p:anim calcmode="lin" valueType="num">
                                      <p:cBhvr>
                                        <p:cTn id="8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02</a:t>
              </a:r>
              <a:endParaRPr lang="zh-CN" altLang="en-US" sz="3735" dirty="0">
                <a:solidFill>
                  <a:srgbClr val="FFFFFF"/>
                </a:solidFill>
                <a:latin typeface="宋体" panose="02010600030101010101" pitchFamily="2" charset="-122"/>
                <a:ea typeface="宋体" panose="02010600030101010101" pitchFamily="2" charset="-122"/>
              </a:endParaRP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29" name="矩形 28"/>
          <p:cNvSpPr/>
          <p:nvPr/>
        </p:nvSpPr>
        <p:spPr>
          <a:xfrm rot="18900000">
            <a:off x="3052287" y="2289251"/>
            <a:ext cx="580453" cy="580453"/>
          </a:xfrm>
          <a:prstGeom prst="rect">
            <a:avLst/>
          </a:prstGeom>
          <a:noFill/>
          <a:ln w="19050">
            <a:solidFill>
              <a:srgbClr val="CE4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30" name="矩形 29"/>
          <p:cNvSpPr/>
          <p:nvPr/>
        </p:nvSpPr>
        <p:spPr>
          <a:xfrm rot="18900000">
            <a:off x="5772236" y="2289251"/>
            <a:ext cx="580453" cy="580453"/>
          </a:xfrm>
          <a:prstGeom prst="rect">
            <a:avLst/>
          </a:prstGeom>
          <a:noFill/>
          <a:ln w="19050">
            <a:solidFill>
              <a:srgbClr val="CE4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31" name="矩形 30"/>
          <p:cNvSpPr/>
          <p:nvPr/>
        </p:nvSpPr>
        <p:spPr>
          <a:xfrm rot="18900000">
            <a:off x="8492185" y="2289251"/>
            <a:ext cx="580453" cy="580453"/>
          </a:xfrm>
          <a:prstGeom prst="rect">
            <a:avLst/>
          </a:prstGeom>
          <a:noFill/>
          <a:ln w="19050">
            <a:solidFill>
              <a:srgbClr val="CE4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grpSp>
        <p:nvGrpSpPr>
          <p:cNvPr id="5" name="组合 4"/>
          <p:cNvGrpSpPr/>
          <p:nvPr/>
        </p:nvGrpSpPr>
        <p:grpSpPr>
          <a:xfrm>
            <a:off x="926558" y="3985909"/>
            <a:ext cx="2111960" cy="1474174"/>
            <a:chOff x="926558" y="3985909"/>
            <a:chExt cx="2111960" cy="1474174"/>
          </a:xfrm>
        </p:grpSpPr>
        <p:sp>
          <p:nvSpPr>
            <p:cNvPr id="32" name="矩形 31"/>
            <p:cNvSpPr/>
            <p:nvPr/>
          </p:nvSpPr>
          <p:spPr>
            <a:xfrm>
              <a:off x="926558"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3" name="TextBox 46"/>
            <p:cNvSpPr txBox="1"/>
            <p:nvPr/>
          </p:nvSpPr>
          <p:spPr>
            <a:xfrm>
              <a:off x="926558"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击此处添加标题</a:t>
              </a:r>
            </a:p>
          </p:txBody>
        </p:sp>
      </p:grpSp>
      <p:grpSp>
        <p:nvGrpSpPr>
          <p:cNvPr id="4" name="组合 3"/>
          <p:cNvGrpSpPr/>
          <p:nvPr/>
        </p:nvGrpSpPr>
        <p:grpSpPr>
          <a:xfrm>
            <a:off x="3646507" y="3985909"/>
            <a:ext cx="2111960" cy="1474174"/>
            <a:chOff x="3646507" y="3985909"/>
            <a:chExt cx="2111960" cy="1474174"/>
          </a:xfrm>
        </p:grpSpPr>
        <p:sp>
          <p:nvSpPr>
            <p:cNvPr id="34" name="矩形 33"/>
            <p:cNvSpPr/>
            <p:nvPr/>
          </p:nvSpPr>
          <p:spPr>
            <a:xfrm>
              <a:off x="3646507"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5" name="TextBox 48"/>
            <p:cNvSpPr txBox="1"/>
            <p:nvPr/>
          </p:nvSpPr>
          <p:spPr>
            <a:xfrm>
              <a:off x="3646507"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grpSp>
      <p:grpSp>
        <p:nvGrpSpPr>
          <p:cNvPr id="3" name="组合 2"/>
          <p:cNvGrpSpPr/>
          <p:nvPr/>
        </p:nvGrpSpPr>
        <p:grpSpPr>
          <a:xfrm>
            <a:off x="6366457" y="3985909"/>
            <a:ext cx="2111960" cy="1474174"/>
            <a:chOff x="6366457" y="3985909"/>
            <a:chExt cx="2111960" cy="1474174"/>
          </a:xfrm>
        </p:grpSpPr>
        <p:sp>
          <p:nvSpPr>
            <p:cNvPr id="36" name="矩形 35"/>
            <p:cNvSpPr/>
            <p:nvPr/>
          </p:nvSpPr>
          <p:spPr>
            <a:xfrm>
              <a:off x="6366457"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7" name="TextBox 51"/>
            <p:cNvSpPr txBox="1"/>
            <p:nvPr/>
          </p:nvSpPr>
          <p:spPr>
            <a:xfrm>
              <a:off x="6366457"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grpSp>
      <p:grpSp>
        <p:nvGrpSpPr>
          <p:cNvPr id="2" name="组合 1"/>
          <p:cNvGrpSpPr/>
          <p:nvPr/>
        </p:nvGrpSpPr>
        <p:grpSpPr>
          <a:xfrm>
            <a:off x="9086407" y="3985909"/>
            <a:ext cx="2111960" cy="1474174"/>
            <a:chOff x="9086407" y="3985909"/>
            <a:chExt cx="2111960" cy="1474174"/>
          </a:xfrm>
        </p:grpSpPr>
        <p:sp>
          <p:nvSpPr>
            <p:cNvPr id="38" name="矩形 37"/>
            <p:cNvSpPr/>
            <p:nvPr/>
          </p:nvSpPr>
          <p:spPr>
            <a:xfrm>
              <a:off x="9086407"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9" name="TextBox 67"/>
            <p:cNvSpPr txBox="1"/>
            <p:nvPr/>
          </p:nvSpPr>
          <p:spPr>
            <a:xfrm>
              <a:off x="9086407"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grpSp>
      <p:sp>
        <p:nvSpPr>
          <p:cNvPr id="40" name="矩形 39"/>
          <p:cNvSpPr/>
          <p:nvPr/>
        </p:nvSpPr>
        <p:spPr>
          <a:xfrm rot="18900000">
            <a:off x="1195523" y="1785402"/>
            <a:ext cx="1566159" cy="1566158"/>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4" name="矩形 43"/>
          <p:cNvSpPr/>
          <p:nvPr/>
        </p:nvSpPr>
        <p:spPr>
          <a:xfrm>
            <a:off x="1402419" y="2247222"/>
            <a:ext cx="1167306"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a:t>
            </a:r>
          </a:p>
        </p:txBody>
      </p:sp>
      <p:sp>
        <p:nvSpPr>
          <p:cNvPr id="41" name="矩形 40"/>
          <p:cNvSpPr/>
          <p:nvPr/>
        </p:nvSpPr>
        <p:spPr>
          <a:xfrm rot="18900000">
            <a:off x="3930406" y="1807394"/>
            <a:ext cx="1566159" cy="1566158"/>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5" name="矩形 44"/>
          <p:cNvSpPr/>
          <p:nvPr/>
        </p:nvSpPr>
        <p:spPr>
          <a:xfrm>
            <a:off x="4209150" y="2253718"/>
            <a:ext cx="1167307"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2</a:t>
            </a:r>
          </a:p>
        </p:txBody>
      </p:sp>
      <p:sp>
        <p:nvSpPr>
          <p:cNvPr id="42" name="矩形 41"/>
          <p:cNvSpPr/>
          <p:nvPr/>
        </p:nvSpPr>
        <p:spPr>
          <a:xfrm rot="18900000">
            <a:off x="6650352" y="1785402"/>
            <a:ext cx="1566159" cy="1566159"/>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6" name="矩形 45"/>
          <p:cNvSpPr/>
          <p:nvPr/>
        </p:nvSpPr>
        <p:spPr>
          <a:xfrm>
            <a:off x="6929348" y="2247222"/>
            <a:ext cx="1167307"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3</a:t>
            </a:r>
          </a:p>
        </p:txBody>
      </p:sp>
      <p:sp>
        <p:nvSpPr>
          <p:cNvPr id="43" name="矩形 42"/>
          <p:cNvSpPr/>
          <p:nvPr/>
        </p:nvSpPr>
        <p:spPr>
          <a:xfrm rot="18900000">
            <a:off x="9369276" y="1785400"/>
            <a:ext cx="1566159" cy="1566158"/>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7" name="矩形 46"/>
          <p:cNvSpPr/>
          <p:nvPr/>
        </p:nvSpPr>
        <p:spPr>
          <a:xfrm>
            <a:off x="9642672" y="2247222"/>
            <a:ext cx="1167307"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4</a:t>
            </a:r>
          </a:p>
        </p:txBody>
      </p:sp>
      <p:sp>
        <p:nvSpPr>
          <p:cNvPr id="28" name="文本框 27"/>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
                                        <p:tgtEl>
                                          <p:spTgt spid="4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
                                        <p:tgtEl>
                                          <p:spTgt spid="47"/>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
                                        <p:tgtEl>
                                          <p:spTgt spid="3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
                                        <p:tgtEl>
                                          <p:spTgt spid="4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
                                        <p:tgtEl>
                                          <p:spTgt spid="46"/>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
                                        <p:tgtEl>
                                          <p:spTgt spid="30"/>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
                                        <p:tgtEl>
                                          <p:spTgt spid="41"/>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
                                        <p:tgtEl>
                                          <p:spTgt spid="45"/>
                                        </p:tgtEl>
                                      </p:cBhvr>
                                    </p:animEffect>
                                  </p:childTnLst>
                                </p:cTn>
                              </p:par>
                            </p:childTnLst>
                          </p:cTn>
                        </p:par>
                        <p:par>
                          <p:cTn id="51" fill="hold">
                            <p:stCondLst>
                              <p:cond delay="5000"/>
                            </p:stCondLst>
                            <p:childTnLst>
                              <p:par>
                                <p:cTn id="52" presetID="2" presetClass="entr" presetSubtype="4"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
                                        <p:tgtEl>
                                          <p:spTgt spid="29"/>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
                                        <p:tgtEl>
                                          <p:spTgt spid="40"/>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childTnLst>
                          </p:cTn>
                        </p:par>
                        <p:par>
                          <p:cTn id="68" fill="hold">
                            <p:stCondLst>
                              <p:cond delay="7000"/>
                            </p:stCondLst>
                            <p:childTnLst>
                              <p:par>
                                <p:cTn id="69" presetID="2" presetClass="entr" presetSubtype="4"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40" grpId="0" bldLvl="0" animBg="1"/>
      <p:bldP spid="44" grpId="0"/>
      <p:bldP spid="41" grpId="0" bldLvl="0" animBg="1"/>
      <p:bldP spid="45" grpId="0"/>
      <p:bldP spid="42" grpId="0" bldLvl="0" animBg="1"/>
      <p:bldP spid="46" grpId="0"/>
      <p:bldP spid="43" grpId="0" bldLvl="0" animBg="1"/>
      <p:bldP spid="4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grpSp>
        <p:nvGrpSpPr>
          <p:cNvPr id="9" name="组合 8"/>
          <p:cNvGrpSpPr>
            <a:grpSpLocks noChangeAspect="1"/>
          </p:cNvGrpSpPr>
          <p:nvPr/>
        </p:nvGrpSpPr>
        <p:grpSpPr>
          <a:xfrm>
            <a:off x="918934" y="2088019"/>
            <a:ext cx="1619999" cy="2160000"/>
            <a:chOff x="5816601" y="-11436350"/>
            <a:chExt cx="404813" cy="539751"/>
          </a:xfrm>
          <a:solidFill>
            <a:schemeClr val="tx1">
              <a:lumMod val="75000"/>
              <a:lumOff val="25000"/>
            </a:schemeClr>
          </a:solidFill>
        </p:grpSpPr>
        <p:sp>
          <p:nvSpPr>
            <p:cNvPr id="7" name="Freeform 178"/>
            <p:cNvSpPr/>
            <p:nvPr/>
          </p:nvSpPr>
          <p:spPr bwMode="auto">
            <a:xfrm>
              <a:off x="5816601" y="-11345862"/>
              <a:ext cx="404813" cy="449263"/>
            </a:xfrm>
            <a:custGeom>
              <a:avLst/>
              <a:gdLst>
                <a:gd name="T0" fmla="*/ 43 w 255"/>
                <a:gd name="T1" fmla="*/ 92 h 283"/>
                <a:gd name="T2" fmla="*/ 99 w 255"/>
                <a:gd name="T3" fmla="*/ 35 h 283"/>
                <a:gd name="T4" fmla="*/ 128 w 255"/>
                <a:gd name="T5" fmla="*/ 35 h 283"/>
                <a:gd name="T6" fmla="*/ 85 w 255"/>
                <a:gd name="T7" fmla="*/ 113 h 283"/>
                <a:gd name="T8" fmla="*/ 85 w 255"/>
                <a:gd name="T9" fmla="*/ 198 h 283"/>
                <a:gd name="T10" fmla="*/ 0 w 255"/>
                <a:gd name="T11" fmla="*/ 198 h 283"/>
                <a:gd name="T12" fmla="*/ 0 w 255"/>
                <a:gd name="T13" fmla="*/ 227 h 283"/>
                <a:gd name="T14" fmla="*/ 113 w 255"/>
                <a:gd name="T15" fmla="*/ 227 h 283"/>
                <a:gd name="T16" fmla="*/ 113 w 255"/>
                <a:gd name="T17" fmla="*/ 141 h 283"/>
                <a:gd name="T18" fmla="*/ 170 w 255"/>
                <a:gd name="T19" fmla="*/ 191 h 283"/>
                <a:gd name="T20" fmla="*/ 170 w 255"/>
                <a:gd name="T21" fmla="*/ 283 h 283"/>
                <a:gd name="T22" fmla="*/ 199 w 255"/>
                <a:gd name="T23" fmla="*/ 283 h 283"/>
                <a:gd name="T24" fmla="*/ 199 w 255"/>
                <a:gd name="T25" fmla="*/ 170 h 283"/>
                <a:gd name="T26" fmla="*/ 142 w 255"/>
                <a:gd name="T27" fmla="*/ 120 h 283"/>
                <a:gd name="T28" fmla="*/ 156 w 255"/>
                <a:gd name="T29" fmla="*/ 85 h 283"/>
                <a:gd name="T30" fmla="*/ 170 w 255"/>
                <a:gd name="T31" fmla="*/ 99 h 283"/>
                <a:gd name="T32" fmla="*/ 255 w 255"/>
                <a:gd name="T33" fmla="*/ 99 h 283"/>
                <a:gd name="T34" fmla="*/ 255 w 255"/>
                <a:gd name="T35" fmla="*/ 71 h 283"/>
                <a:gd name="T36" fmla="*/ 184 w 255"/>
                <a:gd name="T37" fmla="*/ 71 h 283"/>
                <a:gd name="T38" fmla="*/ 184 w 255"/>
                <a:gd name="T39" fmla="*/ 0 h 283"/>
                <a:gd name="T40" fmla="*/ 85 w 255"/>
                <a:gd name="T41" fmla="*/ 0 h 283"/>
                <a:gd name="T42" fmla="*/ 28 w 255"/>
                <a:gd name="T43" fmla="*/ 78 h 283"/>
                <a:gd name="T44" fmla="*/ 43 w 255"/>
                <a:gd name="T45" fmla="*/ 9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283">
                  <a:moveTo>
                    <a:pt x="43" y="92"/>
                  </a:moveTo>
                  <a:lnTo>
                    <a:pt x="99" y="35"/>
                  </a:lnTo>
                  <a:lnTo>
                    <a:pt x="128" y="35"/>
                  </a:lnTo>
                  <a:lnTo>
                    <a:pt x="85" y="113"/>
                  </a:lnTo>
                  <a:lnTo>
                    <a:pt x="85" y="198"/>
                  </a:lnTo>
                  <a:lnTo>
                    <a:pt x="0" y="198"/>
                  </a:lnTo>
                  <a:lnTo>
                    <a:pt x="0" y="227"/>
                  </a:lnTo>
                  <a:lnTo>
                    <a:pt x="113" y="227"/>
                  </a:lnTo>
                  <a:lnTo>
                    <a:pt x="113" y="141"/>
                  </a:lnTo>
                  <a:lnTo>
                    <a:pt x="170" y="191"/>
                  </a:lnTo>
                  <a:lnTo>
                    <a:pt x="170" y="283"/>
                  </a:lnTo>
                  <a:lnTo>
                    <a:pt x="199" y="283"/>
                  </a:lnTo>
                  <a:lnTo>
                    <a:pt x="199" y="170"/>
                  </a:lnTo>
                  <a:lnTo>
                    <a:pt x="142" y="120"/>
                  </a:lnTo>
                  <a:lnTo>
                    <a:pt x="156" y="85"/>
                  </a:lnTo>
                  <a:lnTo>
                    <a:pt x="170" y="99"/>
                  </a:lnTo>
                  <a:lnTo>
                    <a:pt x="255" y="99"/>
                  </a:lnTo>
                  <a:lnTo>
                    <a:pt x="255" y="71"/>
                  </a:lnTo>
                  <a:lnTo>
                    <a:pt x="184" y="71"/>
                  </a:lnTo>
                  <a:lnTo>
                    <a:pt x="184" y="0"/>
                  </a:lnTo>
                  <a:lnTo>
                    <a:pt x="85" y="0"/>
                  </a:lnTo>
                  <a:lnTo>
                    <a:pt x="28" y="78"/>
                  </a:lnTo>
                  <a:lnTo>
                    <a:pt x="43"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8" name="Oval 179"/>
            <p:cNvSpPr>
              <a:spLocks noChangeArrowheads="1"/>
            </p:cNvSpPr>
            <p:nvPr/>
          </p:nvSpPr>
          <p:spPr bwMode="auto">
            <a:xfrm>
              <a:off x="6086475" y="-11436350"/>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9" name="组合 18"/>
          <p:cNvGrpSpPr/>
          <p:nvPr/>
        </p:nvGrpSpPr>
        <p:grpSpPr>
          <a:xfrm>
            <a:off x="608362" y="1879597"/>
            <a:ext cx="11583638" cy="3147385"/>
            <a:chOff x="608362" y="1879597"/>
            <a:chExt cx="11583638" cy="3147385"/>
          </a:xfrm>
        </p:grpSpPr>
        <p:sp>
          <p:nvSpPr>
            <p:cNvPr id="10" name="矩形 9"/>
            <p:cNvSpPr/>
            <p:nvPr/>
          </p:nvSpPr>
          <p:spPr>
            <a:xfrm>
              <a:off x="608362" y="4610138"/>
              <a:ext cx="3143250" cy="416844"/>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01</a:t>
              </a:r>
            </a:p>
          </p:txBody>
        </p:sp>
        <p:sp>
          <p:nvSpPr>
            <p:cNvPr id="11" name="矩形 10"/>
            <p:cNvSpPr/>
            <p:nvPr/>
          </p:nvSpPr>
          <p:spPr>
            <a:xfrm>
              <a:off x="3421825" y="3699957"/>
              <a:ext cx="3143250" cy="416844"/>
            </a:xfrm>
            <a:prstGeom prst="rect">
              <a:avLst/>
            </a:pr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02</a:t>
              </a:r>
            </a:p>
          </p:txBody>
        </p:sp>
        <p:sp>
          <p:nvSpPr>
            <p:cNvPr id="12" name="矩形 11"/>
            <p:cNvSpPr/>
            <p:nvPr/>
          </p:nvSpPr>
          <p:spPr>
            <a:xfrm>
              <a:off x="6235288" y="2789777"/>
              <a:ext cx="3143250" cy="416844"/>
            </a:xfrm>
            <a:prstGeom prst="rect">
              <a:avLst/>
            </a:pr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03</a:t>
              </a:r>
            </a:p>
          </p:txBody>
        </p:sp>
        <p:sp>
          <p:nvSpPr>
            <p:cNvPr id="13" name="矩形 12"/>
            <p:cNvSpPr/>
            <p:nvPr/>
          </p:nvSpPr>
          <p:spPr>
            <a:xfrm>
              <a:off x="9048750" y="1879597"/>
              <a:ext cx="3143250" cy="416844"/>
            </a:xfrm>
            <a:prstGeom prst="rect">
              <a:avLst/>
            </a:pr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04</a:t>
              </a:r>
            </a:p>
          </p:txBody>
        </p:sp>
      </p:grpSp>
      <p:sp>
        <p:nvSpPr>
          <p:cNvPr id="14" name="矩形 13"/>
          <p:cNvSpPr/>
          <p:nvPr/>
        </p:nvSpPr>
        <p:spPr>
          <a:xfrm>
            <a:off x="608361" y="5101134"/>
            <a:ext cx="3187297"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5" name="矩形 14"/>
          <p:cNvSpPr/>
          <p:nvPr/>
        </p:nvSpPr>
        <p:spPr>
          <a:xfrm>
            <a:off x="3962400" y="4116801"/>
            <a:ext cx="2602675"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6" name="矩形 15"/>
          <p:cNvSpPr/>
          <p:nvPr/>
        </p:nvSpPr>
        <p:spPr>
          <a:xfrm>
            <a:off x="6775863" y="3206621"/>
            <a:ext cx="2602675"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7" name="矩形 16"/>
          <p:cNvSpPr/>
          <p:nvPr/>
        </p:nvSpPr>
        <p:spPr>
          <a:xfrm>
            <a:off x="9589326" y="2296441"/>
            <a:ext cx="2391887"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26" name="文本框 25"/>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6"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宽屏</PresentationFormat>
  <Paragraphs>163</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阿里巴巴普惠体 B</vt:lpstr>
      <vt:lpstr>阿里巴巴普惠体 H</vt:lpstr>
      <vt:lpstr>等线</vt:lpstr>
      <vt:lpstr>思源黑体 Bold</vt:lpstr>
      <vt:lpstr>思源黑体 CN Heavy</vt:lpstr>
      <vt:lpstr>思源黑体 CN Light</vt:lpstr>
      <vt:lpstr>思源黑体 CN Medium</vt:lpstr>
      <vt:lpstr>思源黑体 CN Normal</vt:lpstr>
      <vt:lpstr>思源黑体 CN Regular</vt:lpstr>
      <vt:lpstr>宋体</vt:lpstr>
      <vt:lpstr>Arial</vt:lpstr>
      <vt:lpstr>Segoe UI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2021-07-01T01:48:05Z</dcterms:created>
  <dcterms:modified xsi:type="dcterms:W3CDTF">2023-01-10T12:13:07Z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504EEBD6038C4F0497BD1665E2FDED1F</vt:lpwstr>
  </property>
  <property fmtid="{A09F084E-AD41-489F-8076-AA5BE3082BCA}" pid="100">
    <vt:ui4>5</vt:ui4>
  </property>
  <property fmtid="{64440492-4C8B-11D1-8B70-080036B11A03}" pid="11">
    <vt:lpwstr>www.2ppt.com-爱PPT提供资源下载</vt:lpwstr>
  </property>
</Properties>
</file>