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3199" r:id="rId3"/>
    <p:sldId id="3206" r:id="rId4"/>
    <p:sldId id="3207" r:id="rId5"/>
    <p:sldId id="3212" r:id="rId6"/>
    <p:sldId id="3214" r:id="rId7"/>
    <p:sldId id="3213" r:id="rId8"/>
    <p:sldId id="3219" r:id="rId9"/>
    <p:sldId id="3215" r:id="rId10"/>
    <p:sldId id="3208" r:id="rId11"/>
    <p:sldId id="3220" r:id="rId12"/>
    <p:sldId id="3216" r:id="rId13"/>
    <p:sldId id="3217" r:id="rId14"/>
    <p:sldId id="3209" r:id="rId15"/>
    <p:sldId id="3218" r:id="rId16"/>
    <p:sldId id="3221" r:id="rId17"/>
    <p:sldId id="3222" r:id="rId18"/>
    <p:sldId id="3223" r:id="rId19"/>
    <p:sldId id="3210" r:id="rId20"/>
    <p:sldId id="3224" r:id="rId21"/>
    <p:sldId id="3225" r:id="rId22"/>
    <p:sldId id="3226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61F"/>
    <a:srgbClr val="F3F5F4"/>
    <a:srgbClr val="00B369"/>
    <a:srgbClr val="1A8CE1"/>
    <a:srgbClr val="FFFFFF"/>
    <a:srgbClr val="A78357"/>
    <a:srgbClr val="28C7D4"/>
    <a:srgbClr val="F94D4D"/>
    <a:srgbClr val="FEFEFE"/>
    <a:srgbClr val="8F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1" autoAdjust="0"/>
    <p:restoredTop sz="92986" autoAdjust="0"/>
  </p:normalViewPr>
  <p:slideViewPr>
    <p:cSldViewPr>
      <p:cViewPr>
        <p:scale>
          <a:sx n="66" d="100"/>
          <a:sy n="66" d="100"/>
        </p:scale>
        <p:origin x="-2334" y="-1068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lIns="114803" tIns="57401" rIns="114803" bIns="5740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23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23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23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23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948429" y="351666"/>
            <a:ext cx="2961892" cy="60753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86835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10" b="1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211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33945" y="655433"/>
            <a:ext cx="503634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916168" y="655433"/>
            <a:ext cx="503634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8035C5D1-AD16-4B01-871F-DE047A6CFB6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165823" y="338671"/>
            <a:ext cx="8692574" cy="198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54" y="338671"/>
            <a:ext cx="150680" cy="198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180903" y="711422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slow" advTm="0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114808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30" indent="-43053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815" indent="-358775" algn="l" defTabSz="1148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10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14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18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22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26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30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34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4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8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12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16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20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24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28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32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4799" y="1096045"/>
            <a:ext cx="10225136" cy="496855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4839" y="1456085"/>
            <a:ext cx="9505056" cy="424847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28975" y="2052181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岗位竞</a:t>
            </a:r>
            <a:r>
              <a:rPr lang="zh-CN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聘模板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28975" y="3348325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MY RESUME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33431" y="5099747"/>
            <a:ext cx="41044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竞聘人：</a:t>
            </a:r>
            <a:r>
              <a:rPr lang="en-US" altLang="zh-CN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PPT818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54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99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99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74" y="1765713"/>
            <a:ext cx="489542" cy="54665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41676" y="2379572"/>
            <a:ext cx="4064675" cy="3197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08675" y="2379576"/>
            <a:ext cx="3451511" cy="543238"/>
            <a:chOff x="5408675" y="2379576"/>
            <a:chExt cx="3451511" cy="543238"/>
          </a:xfrm>
        </p:grpSpPr>
        <p:sp>
          <p:nvSpPr>
            <p:cNvPr id="4" name="Pentagon 3"/>
            <p:cNvSpPr/>
            <p:nvPr/>
          </p:nvSpPr>
          <p:spPr>
            <a:xfrm>
              <a:off x="5408675" y="2379576"/>
              <a:ext cx="3451511" cy="54323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39" name="Pentagon 3"/>
            <p:cNvSpPr/>
            <p:nvPr/>
          </p:nvSpPr>
          <p:spPr>
            <a:xfrm>
              <a:off x="5493079" y="2435507"/>
              <a:ext cx="3282702" cy="431376"/>
            </a:xfrm>
            <a:prstGeom prst="homePlate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5393445" y="2414097"/>
            <a:ext cx="317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添加添加您的标题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17389" y="304226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Box 39"/>
          <p:cNvSpPr txBox="1"/>
          <p:nvPr/>
        </p:nvSpPr>
        <p:spPr>
          <a:xfrm>
            <a:off x="1617389" y="3544317"/>
            <a:ext cx="344383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9021663" y="2235696"/>
            <a:ext cx="344383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408675" y="3692890"/>
            <a:ext cx="3451511" cy="543238"/>
            <a:chOff x="5408675" y="2379576"/>
            <a:chExt cx="3451511" cy="543238"/>
          </a:xfrm>
        </p:grpSpPr>
        <p:sp>
          <p:nvSpPr>
            <p:cNvPr id="45" name="Pentagon 3"/>
            <p:cNvSpPr/>
            <p:nvPr/>
          </p:nvSpPr>
          <p:spPr>
            <a:xfrm>
              <a:off x="5408675" y="2379576"/>
              <a:ext cx="3451511" cy="54323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46" name="Pentagon 3"/>
            <p:cNvSpPr/>
            <p:nvPr/>
          </p:nvSpPr>
          <p:spPr>
            <a:xfrm>
              <a:off x="5493079" y="2435507"/>
              <a:ext cx="3282702" cy="431376"/>
            </a:xfrm>
            <a:prstGeom prst="homePlate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5393445" y="3727411"/>
            <a:ext cx="317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添加添加您的标题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39"/>
          <p:cNvSpPr txBox="1"/>
          <p:nvPr/>
        </p:nvSpPr>
        <p:spPr>
          <a:xfrm>
            <a:off x="9021663" y="3549010"/>
            <a:ext cx="344383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408675" y="5033579"/>
            <a:ext cx="3451511" cy="543238"/>
            <a:chOff x="5408675" y="2379576"/>
            <a:chExt cx="3451511" cy="543238"/>
          </a:xfrm>
        </p:grpSpPr>
        <p:sp>
          <p:nvSpPr>
            <p:cNvPr id="50" name="Pentagon 3"/>
            <p:cNvSpPr/>
            <p:nvPr/>
          </p:nvSpPr>
          <p:spPr>
            <a:xfrm>
              <a:off x="5408675" y="2379576"/>
              <a:ext cx="3451511" cy="54323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51" name="Pentagon 3"/>
            <p:cNvSpPr/>
            <p:nvPr/>
          </p:nvSpPr>
          <p:spPr>
            <a:xfrm>
              <a:off x="5493079" y="2435507"/>
              <a:ext cx="3282702" cy="431376"/>
            </a:xfrm>
            <a:prstGeom prst="homePlate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5393445" y="5068100"/>
            <a:ext cx="317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添加添加您的标题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TextBox 39"/>
          <p:cNvSpPr txBox="1"/>
          <p:nvPr/>
        </p:nvSpPr>
        <p:spPr>
          <a:xfrm>
            <a:off x="9021663" y="4889699"/>
            <a:ext cx="344383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55" name="矩形 54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岗位性质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nature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  <p:bldP spid="42" grpId="0"/>
      <p:bldP spid="43" grpId="0"/>
      <p:bldP spid="47" grpId="0"/>
      <p:bldP spid="48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6" name="矩形 35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岗位职责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responsibilities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0" y="1286420"/>
            <a:ext cx="6984776" cy="59462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309581" y="1762120"/>
            <a:ext cx="1350390" cy="1044116"/>
            <a:chOff x="3117007" y="3184277"/>
            <a:chExt cx="1350390" cy="1044116"/>
          </a:xfrm>
        </p:grpSpPr>
        <p:sp>
          <p:nvSpPr>
            <p:cNvPr id="60" name="矩形 59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429375" y="1910780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TextBox 7"/>
          <p:cNvSpPr txBox="1"/>
          <p:nvPr/>
        </p:nvSpPr>
        <p:spPr>
          <a:xfrm>
            <a:off x="689374" y="1879912"/>
            <a:ext cx="44438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岗位职责描述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请替换文字内容，点击添加相关标题文字，修改文字内容，也可以直接复制你的内容到此。。</a:t>
            </a: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替换文字内容，点击添加相关标题文字，修改文字内容，也可以直接复制你的内容到此。。</a:t>
            </a: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替换文字内容，点击添加相关标题文字，修改文字内容，也可以直接复制你的内容到此。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替换文字内容，点击添加相关标题文字，修改文字内容，也可以直接复制你的内容到此。。</a:t>
            </a: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请替换文字内容，点击添加相关标题文字，修改文字内容，也可以直接复制你的内容到此。。</a:t>
            </a: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855355" y="1580694"/>
            <a:ext cx="210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64" name="TextBox 39"/>
          <p:cNvSpPr txBox="1"/>
          <p:nvPr/>
        </p:nvSpPr>
        <p:spPr>
          <a:xfrm>
            <a:off x="7855355" y="2018841"/>
            <a:ext cx="500339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6309581" y="3693245"/>
            <a:ext cx="1350390" cy="1044116"/>
            <a:chOff x="3117007" y="3184277"/>
            <a:chExt cx="1350390" cy="1044116"/>
          </a:xfrm>
        </p:grpSpPr>
        <p:sp>
          <p:nvSpPr>
            <p:cNvPr id="66" name="矩形 65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6429375" y="3841905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855355" y="3511819"/>
            <a:ext cx="210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70" name="TextBox 39"/>
          <p:cNvSpPr txBox="1"/>
          <p:nvPr/>
        </p:nvSpPr>
        <p:spPr>
          <a:xfrm>
            <a:off x="7855355" y="3949966"/>
            <a:ext cx="500339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6309581" y="5624370"/>
            <a:ext cx="1350390" cy="1044116"/>
            <a:chOff x="3117007" y="3184277"/>
            <a:chExt cx="1350390" cy="1044116"/>
          </a:xfrm>
        </p:grpSpPr>
        <p:sp>
          <p:nvSpPr>
            <p:cNvPr id="72" name="矩形 71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6429375" y="5773030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855355" y="5442944"/>
            <a:ext cx="210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76" name="TextBox 39"/>
          <p:cNvSpPr txBox="1"/>
          <p:nvPr/>
        </p:nvSpPr>
        <p:spPr>
          <a:xfrm>
            <a:off x="7855355" y="5881091"/>
            <a:ext cx="500339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4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4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99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2" grpId="0"/>
      <p:bldP spid="63" grpId="0"/>
      <p:bldP spid="64" grpId="0"/>
      <p:bldP spid="68" grpId="0"/>
      <p:bldP spid="69" grpId="0"/>
      <p:bldP spid="70" grpId="0"/>
      <p:bldP spid="74" grpId="0"/>
      <p:bldP spid="7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6" name="矩形 35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岗位所需技能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skills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75149" y="1960141"/>
            <a:ext cx="1368152" cy="1368152"/>
            <a:chOff x="1775149" y="1960141"/>
            <a:chExt cx="1368152" cy="1368152"/>
          </a:xfrm>
        </p:grpSpPr>
        <p:sp>
          <p:nvSpPr>
            <p:cNvPr id="2" name="椭圆 1"/>
            <p:cNvSpPr/>
            <p:nvPr/>
          </p:nvSpPr>
          <p:spPr>
            <a:xfrm>
              <a:off x="1775149" y="1960141"/>
              <a:ext cx="1368152" cy="1368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883161" y="2068153"/>
              <a:ext cx="1152128" cy="115212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991173" y="2259497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579621" y="1753221"/>
            <a:ext cx="2129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3333031" y="221563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2756967" y="3328293"/>
            <a:ext cx="1341623" cy="1656184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4007397" y="4534679"/>
            <a:ext cx="1368152" cy="1368152"/>
            <a:chOff x="1775149" y="1960141"/>
            <a:chExt cx="1368152" cy="1368152"/>
          </a:xfrm>
        </p:grpSpPr>
        <p:sp>
          <p:nvSpPr>
            <p:cNvPr id="46" name="椭圆 45"/>
            <p:cNvSpPr/>
            <p:nvPr/>
          </p:nvSpPr>
          <p:spPr>
            <a:xfrm>
              <a:off x="1775149" y="1960141"/>
              <a:ext cx="1368152" cy="1368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883161" y="2068153"/>
              <a:ext cx="1152128" cy="115212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4223421" y="4834035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607143" y="4965313"/>
            <a:ext cx="219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50" name="TextBox 39"/>
          <p:cNvSpPr txBox="1"/>
          <p:nvPr/>
        </p:nvSpPr>
        <p:spPr>
          <a:xfrm>
            <a:off x="161604" y="542772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5313251" y="3670958"/>
            <a:ext cx="3201060" cy="1598088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8486057" y="2857675"/>
            <a:ext cx="1368152" cy="1368152"/>
            <a:chOff x="1775149" y="1960141"/>
            <a:chExt cx="1368152" cy="1368152"/>
          </a:xfrm>
        </p:grpSpPr>
        <p:sp>
          <p:nvSpPr>
            <p:cNvPr id="53" name="椭圆 52"/>
            <p:cNvSpPr/>
            <p:nvPr/>
          </p:nvSpPr>
          <p:spPr>
            <a:xfrm>
              <a:off x="1775149" y="1960141"/>
              <a:ext cx="1368152" cy="1368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883161" y="2068153"/>
              <a:ext cx="1152128" cy="115212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8702081" y="315703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994391" y="4522066"/>
            <a:ext cx="213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57" name="TextBox 39"/>
          <p:cNvSpPr txBox="1"/>
          <p:nvPr/>
        </p:nvSpPr>
        <p:spPr>
          <a:xfrm>
            <a:off x="8747800" y="4984477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9787253" y="3670958"/>
            <a:ext cx="1368152" cy="173276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1130589" y="3612211"/>
            <a:ext cx="661961" cy="661961"/>
            <a:chOff x="1775149" y="1960141"/>
            <a:chExt cx="1368152" cy="1368152"/>
          </a:xfrm>
        </p:grpSpPr>
        <p:sp>
          <p:nvSpPr>
            <p:cNvPr id="30" name="椭圆 29"/>
            <p:cNvSpPr/>
            <p:nvPr/>
          </p:nvSpPr>
          <p:spPr>
            <a:xfrm>
              <a:off x="1775149" y="1960141"/>
              <a:ext cx="1368152" cy="1368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883161" y="2068153"/>
              <a:ext cx="1152128" cy="115212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Freeform 489"/>
          <p:cNvSpPr/>
          <p:nvPr/>
        </p:nvSpPr>
        <p:spPr bwMode="auto">
          <a:xfrm>
            <a:off x="11350857" y="3720626"/>
            <a:ext cx="221424" cy="445131"/>
          </a:xfrm>
          <a:custGeom>
            <a:avLst/>
            <a:gdLst>
              <a:gd name="T0" fmla="*/ 159 w 159"/>
              <a:gd name="T1" fmla="*/ 245 h 320"/>
              <a:gd name="T2" fmla="*/ 80 w 159"/>
              <a:gd name="T3" fmla="*/ 39 h 320"/>
              <a:gd name="T4" fmla="*/ 80 w 159"/>
              <a:gd name="T5" fmla="*/ 151 h 320"/>
              <a:gd name="T6" fmla="*/ 54 w 159"/>
              <a:gd name="T7" fmla="*/ 107 h 320"/>
              <a:gd name="T8" fmla="*/ 0 w 159"/>
              <a:gd name="T9" fmla="*/ 244 h 320"/>
              <a:gd name="T10" fmla="*/ 47 w 159"/>
              <a:gd name="T11" fmla="*/ 320 h 320"/>
              <a:gd name="T12" fmla="*/ 37 w 159"/>
              <a:gd name="T13" fmla="*/ 284 h 320"/>
              <a:gd name="T14" fmla="*/ 62 w 159"/>
              <a:gd name="T15" fmla="*/ 228 h 320"/>
              <a:gd name="T16" fmla="*/ 76 w 159"/>
              <a:gd name="T17" fmla="*/ 288 h 320"/>
              <a:gd name="T18" fmla="*/ 92 w 159"/>
              <a:gd name="T19" fmla="*/ 205 h 320"/>
              <a:gd name="T20" fmla="*/ 121 w 159"/>
              <a:gd name="T21" fmla="*/ 315 h 320"/>
              <a:gd name="T22" fmla="*/ 121 w 159"/>
              <a:gd name="T23" fmla="*/ 315 h 320"/>
              <a:gd name="T24" fmla="*/ 159 w 159"/>
              <a:gd name="T25" fmla="*/ 24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9" h="320">
                <a:moveTo>
                  <a:pt x="159" y="245"/>
                </a:moveTo>
                <a:cubicBezTo>
                  <a:pt x="159" y="163"/>
                  <a:pt x="90" y="81"/>
                  <a:pt x="80" y="39"/>
                </a:cubicBezTo>
                <a:cubicBezTo>
                  <a:pt x="69" y="0"/>
                  <a:pt x="89" y="127"/>
                  <a:pt x="80" y="151"/>
                </a:cubicBezTo>
                <a:cubicBezTo>
                  <a:pt x="67" y="183"/>
                  <a:pt x="58" y="91"/>
                  <a:pt x="54" y="107"/>
                </a:cubicBezTo>
                <a:cubicBezTo>
                  <a:pt x="51" y="119"/>
                  <a:pt x="0" y="179"/>
                  <a:pt x="0" y="244"/>
                </a:cubicBezTo>
                <a:cubicBezTo>
                  <a:pt x="0" y="290"/>
                  <a:pt x="25" y="311"/>
                  <a:pt x="47" y="320"/>
                </a:cubicBezTo>
                <a:cubicBezTo>
                  <a:pt x="42" y="312"/>
                  <a:pt x="37" y="300"/>
                  <a:pt x="37" y="284"/>
                </a:cubicBezTo>
                <a:cubicBezTo>
                  <a:pt x="37" y="269"/>
                  <a:pt x="37" y="252"/>
                  <a:pt x="62" y="228"/>
                </a:cubicBezTo>
                <a:cubicBezTo>
                  <a:pt x="62" y="228"/>
                  <a:pt x="47" y="290"/>
                  <a:pt x="76" y="288"/>
                </a:cubicBezTo>
                <a:cubicBezTo>
                  <a:pt x="105" y="287"/>
                  <a:pt x="82" y="188"/>
                  <a:pt x="92" y="205"/>
                </a:cubicBezTo>
                <a:cubicBezTo>
                  <a:pt x="105" y="227"/>
                  <a:pt x="129" y="280"/>
                  <a:pt x="121" y="315"/>
                </a:cubicBezTo>
                <a:cubicBezTo>
                  <a:pt x="121" y="315"/>
                  <a:pt x="121" y="315"/>
                  <a:pt x="121" y="315"/>
                </a:cubicBezTo>
                <a:cubicBezTo>
                  <a:pt x="140" y="305"/>
                  <a:pt x="159" y="284"/>
                  <a:pt x="159" y="2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99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99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99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99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/>
      <p:bldP spid="48" grpId="0"/>
      <p:bldP spid="49" grpId="0"/>
      <p:bldP spid="50" grpId="0"/>
      <p:bldP spid="55" grpId="0"/>
      <p:bldP spid="56" grpId="0"/>
      <p:bldP spid="57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40943" y="1466426"/>
            <a:ext cx="7992888" cy="3883868"/>
            <a:chOff x="1244799" y="1096045"/>
            <a:chExt cx="10225136" cy="4968552"/>
          </a:xfrm>
        </p:grpSpPr>
        <p:sp>
          <p:nvSpPr>
            <p:cNvPr id="2" name="矩形 1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04839" y="1456085"/>
              <a:ext cx="9505056" cy="42484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828975" y="1888133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28975" y="3184277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胜任能力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85159" y="4171383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Competence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703" y="711422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6" name="矩形 35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专业技能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Professional skills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7163921" y="2104157"/>
            <a:ext cx="1350390" cy="1044116"/>
            <a:chOff x="3117007" y="3184277"/>
            <a:chExt cx="1350390" cy="1044116"/>
          </a:xfrm>
        </p:grpSpPr>
        <p:sp>
          <p:nvSpPr>
            <p:cNvPr id="60" name="矩形 59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283715" y="2252817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709695" y="1922731"/>
            <a:ext cx="20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64" name="TextBox 39"/>
          <p:cNvSpPr txBox="1"/>
          <p:nvPr/>
        </p:nvSpPr>
        <p:spPr>
          <a:xfrm>
            <a:off x="8709696" y="2360878"/>
            <a:ext cx="29665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376272" y="2104157"/>
            <a:ext cx="1350390" cy="1044116"/>
            <a:chOff x="3117007" y="3184277"/>
            <a:chExt cx="1350390" cy="1044116"/>
          </a:xfrm>
        </p:grpSpPr>
        <p:sp>
          <p:nvSpPr>
            <p:cNvPr id="27" name="矩形 26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496066" y="2252817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892871" y="1922731"/>
            <a:ext cx="233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34" name="TextBox 39"/>
          <p:cNvSpPr txBox="1"/>
          <p:nvPr/>
        </p:nvSpPr>
        <p:spPr>
          <a:xfrm>
            <a:off x="1260357" y="2360878"/>
            <a:ext cx="29665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376272" y="4480421"/>
            <a:ext cx="1350390" cy="1044116"/>
            <a:chOff x="3117007" y="3184277"/>
            <a:chExt cx="1350390" cy="1044116"/>
          </a:xfrm>
        </p:grpSpPr>
        <p:sp>
          <p:nvSpPr>
            <p:cNvPr id="40" name="矩形 39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496066" y="4629081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892871" y="4298995"/>
            <a:ext cx="233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44" name="TextBox 39"/>
          <p:cNvSpPr txBox="1"/>
          <p:nvPr/>
        </p:nvSpPr>
        <p:spPr>
          <a:xfrm>
            <a:off x="1260357" y="4737142"/>
            <a:ext cx="29665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163921" y="4480421"/>
            <a:ext cx="1350390" cy="1044116"/>
            <a:chOff x="3117007" y="3184277"/>
            <a:chExt cx="1350390" cy="1044116"/>
          </a:xfrm>
        </p:grpSpPr>
        <p:sp>
          <p:nvSpPr>
            <p:cNvPr id="46" name="矩形 45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7283715" y="4629081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709695" y="4298995"/>
            <a:ext cx="21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50" name="TextBox 39"/>
          <p:cNvSpPr txBox="1"/>
          <p:nvPr/>
        </p:nvSpPr>
        <p:spPr>
          <a:xfrm>
            <a:off x="8709696" y="4737142"/>
            <a:ext cx="29665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99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99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99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99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99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3" grpId="0"/>
      <p:bldP spid="64" grpId="0"/>
      <p:bldP spid="29" grpId="0"/>
      <p:bldP spid="32" grpId="0"/>
      <p:bldP spid="34" grpId="0"/>
      <p:bldP spid="42" grpId="0"/>
      <p:bldP spid="43" grpId="0"/>
      <p:bldP spid="44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6200000">
            <a:off x="756030" y="2448910"/>
            <a:ext cx="4359756" cy="3526234"/>
          </a:xfrm>
          <a:custGeom>
            <a:avLst/>
            <a:gdLst>
              <a:gd name="connsiteX0" fmla="*/ 290314 w 2817606"/>
              <a:gd name="connsiteY0" fmla="*/ 0 h 1741847"/>
              <a:gd name="connsiteX1" fmla="*/ 2527292 w 2817606"/>
              <a:gd name="connsiteY1" fmla="*/ 0 h 1741847"/>
              <a:gd name="connsiteX2" fmla="*/ 2817606 w 2817606"/>
              <a:gd name="connsiteY2" fmla="*/ 290314 h 1741847"/>
              <a:gd name="connsiteX3" fmla="*/ 2817606 w 2817606"/>
              <a:gd name="connsiteY3" fmla="*/ 1741847 h 1741847"/>
              <a:gd name="connsiteX4" fmla="*/ 2817606 w 2817606"/>
              <a:gd name="connsiteY4" fmla="*/ 1741847 h 1741847"/>
              <a:gd name="connsiteX5" fmla="*/ 0 w 2817606"/>
              <a:gd name="connsiteY5" fmla="*/ 1741847 h 1741847"/>
              <a:gd name="connsiteX6" fmla="*/ 0 w 2817606"/>
              <a:gd name="connsiteY6" fmla="*/ 1741847 h 1741847"/>
              <a:gd name="connsiteX7" fmla="*/ 0 w 2817606"/>
              <a:gd name="connsiteY7" fmla="*/ 290314 h 1741847"/>
              <a:gd name="connsiteX8" fmla="*/ 290314 w 2817606"/>
              <a:gd name="connsiteY8" fmla="*/ 0 h 1741847"/>
              <a:gd name="connsiteX0-1" fmla="*/ 290314 w 2817606"/>
              <a:gd name="connsiteY0-2" fmla="*/ 436099 h 2177946"/>
              <a:gd name="connsiteX1-3" fmla="*/ 2344412 w 2817606"/>
              <a:gd name="connsiteY1-4" fmla="*/ 0 h 2177946"/>
              <a:gd name="connsiteX2-5" fmla="*/ 2817606 w 2817606"/>
              <a:gd name="connsiteY2-6" fmla="*/ 726413 h 2177946"/>
              <a:gd name="connsiteX3-7" fmla="*/ 2817606 w 2817606"/>
              <a:gd name="connsiteY3-8" fmla="*/ 2177946 h 2177946"/>
              <a:gd name="connsiteX4-9" fmla="*/ 2817606 w 2817606"/>
              <a:gd name="connsiteY4-10" fmla="*/ 2177946 h 2177946"/>
              <a:gd name="connsiteX5-11" fmla="*/ 0 w 2817606"/>
              <a:gd name="connsiteY5-12" fmla="*/ 2177946 h 2177946"/>
              <a:gd name="connsiteX6-13" fmla="*/ 0 w 2817606"/>
              <a:gd name="connsiteY6-14" fmla="*/ 2177946 h 2177946"/>
              <a:gd name="connsiteX7-15" fmla="*/ 0 w 2817606"/>
              <a:gd name="connsiteY7-16" fmla="*/ 726413 h 2177946"/>
              <a:gd name="connsiteX8-17" fmla="*/ 290314 w 2817606"/>
              <a:gd name="connsiteY8-18" fmla="*/ 436099 h 2177946"/>
              <a:gd name="connsiteX0-19" fmla="*/ 416923 w 2817606"/>
              <a:gd name="connsiteY0-20" fmla="*/ 84407 h 2177946"/>
              <a:gd name="connsiteX1-21" fmla="*/ 2344412 w 2817606"/>
              <a:gd name="connsiteY1-22" fmla="*/ 0 h 2177946"/>
              <a:gd name="connsiteX2-23" fmla="*/ 2817606 w 2817606"/>
              <a:gd name="connsiteY2-24" fmla="*/ 726413 h 2177946"/>
              <a:gd name="connsiteX3-25" fmla="*/ 2817606 w 2817606"/>
              <a:gd name="connsiteY3-26" fmla="*/ 2177946 h 2177946"/>
              <a:gd name="connsiteX4-27" fmla="*/ 2817606 w 2817606"/>
              <a:gd name="connsiteY4-28" fmla="*/ 2177946 h 2177946"/>
              <a:gd name="connsiteX5-29" fmla="*/ 0 w 2817606"/>
              <a:gd name="connsiteY5-30" fmla="*/ 2177946 h 2177946"/>
              <a:gd name="connsiteX6-31" fmla="*/ 0 w 2817606"/>
              <a:gd name="connsiteY6-32" fmla="*/ 2177946 h 2177946"/>
              <a:gd name="connsiteX7-33" fmla="*/ 0 w 2817606"/>
              <a:gd name="connsiteY7-34" fmla="*/ 726413 h 2177946"/>
              <a:gd name="connsiteX8-35" fmla="*/ 416923 w 2817606"/>
              <a:gd name="connsiteY8-36" fmla="*/ 84407 h 2177946"/>
              <a:gd name="connsiteX0-37" fmla="*/ 416923 w 2817606"/>
              <a:gd name="connsiteY0-38" fmla="*/ 84407 h 2177946"/>
              <a:gd name="connsiteX1-39" fmla="*/ 2344412 w 2817606"/>
              <a:gd name="connsiteY1-40" fmla="*/ 0 h 2177946"/>
              <a:gd name="connsiteX2-41" fmla="*/ 2817606 w 2817606"/>
              <a:gd name="connsiteY2-42" fmla="*/ 726413 h 2177946"/>
              <a:gd name="connsiteX3-43" fmla="*/ 2817606 w 2817606"/>
              <a:gd name="connsiteY3-44" fmla="*/ 2177946 h 2177946"/>
              <a:gd name="connsiteX4-45" fmla="*/ 2817606 w 2817606"/>
              <a:gd name="connsiteY4-46" fmla="*/ 2177946 h 2177946"/>
              <a:gd name="connsiteX5-47" fmla="*/ 0 w 2817606"/>
              <a:gd name="connsiteY5-48" fmla="*/ 2177946 h 2177946"/>
              <a:gd name="connsiteX6-49" fmla="*/ 0 w 2817606"/>
              <a:gd name="connsiteY6-50" fmla="*/ 2177946 h 2177946"/>
              <a:gd name="connsiteX7-51" fmla="*/ 0 w 2817606"/>
              <a:gd name="connsiteY7-52" fmla="*/ 726413 h 2177946"/>
              <a:gd name="connsiteX8-53" fmla="*/ 416923 w 2817606"/>
              <a:gd name="connsiteY8-54" fmla="*/ 84407 h 2177946"/>
              <a:gd name="connsiteX0-55" fmla="*/ 416923 w 2817606"/>
              <a:gd name="connsiteY0-56" fmla="*/ 196949 h 2290488"/>
              <a:gd name="connsiteX1-57" fmla="*/ 2147464 w 2817606"/>
              <a:gd name="connsiteY1-58" fmla="*/ 0 h 2290488"/>
              <a:gd name="connsiteX2-59" fmla="*/ 2817606 w 2817606"/>
              <a:gd name="connsiteY2-60" fmla="*/ 838955 h 2290488"/>
              <a:gd name="connsiteX3-61" fmla="*/ 2817606 w 2817606"/>
              <a:gd name="connsiteY3-62" fmla="*/ 2290488 h 2290488"/>
              <a:gd name="connsiteX4-63" fmla="*/ 2817606 w 2817606"/>
              <a:gd name="connsiteY4-64" fmla="*/ 2290488 h 2290488"/>
              <a:gd name="connsiteX5-65" fmla="*/ 0 w 2817606"/>
              <a:gd name="connsiteY5-66" fmla="*/ 2290488 h 2290488"/>
              <a:gd name="connsiteX6-67" fmla="*/ 0 w 2817606"/>
              <a:gd name="connsiteY6-68" fmla="*/ 2290488 h 2290488"/>
              <a:gd name="connsiteX7-69" fmla="*/ 0 w 2817606"/>
              <a:gd name="connsiteY7-70" fmla="*/ 838955 h 2290488"/>
              <a:gd name="connsiteX8-71" fmla="*/ 416923 w 2817606"/>
              <a:gd name="connsiteY8-72" fmla="*/ 196949 h 2290488"/>
              <a:gd name="connsiteX0-73" fmla="*/ 445058 w 2817606"/>
              <a:gd name="connsiteY0-74" fmla="*/ 267287 h 2290488"/>
              <a:gd name="connsiteX1-75" fmla="*/ 2147464 w 2817606"/>
              <a:gd name="connsiteY1-76" fmla="*/ 0 h 2290488"/>
              <a:gd name="connsiteX2-77" fmla="*/ 2817606 w 2817606"/>
              <a:gd name="connsiteY2-78" fmla="*/ 838955 h 2290488"/>
              <a:gd name="connsiteX3-79" fmla="*/ 2817606 w 2817606"/>
              <a:gd name="connsiteY3-80" fmla="*/ 2290488 h 2290488"/>
              <a:gd name="connsiteX4-81" fmla="*/ 2817606 w 2817606"/>
              <a:gd name="connsiteY4-82" fmla="*/ 2290488 h 2290488"/>
              <a:gd name="connsiteX5-83" fmla="*/ 0 w 2817606"/>
              <a:gd name="connsiteY5-84" fmla="*/ 2290488 h 2290488"/>
              <a:gd name="connsiteX6-85" fmla="*/ 0 w 2817606"/>
              <a:gd name="connsiteY6-86" fmla="*/ 2290488 h 2290488"/>
              <a:gd name="connsiteX7-87" fmla="*/ 0 w 2817606"/>
              <a:gd name="connsiteY7-88" fmla="*/ 838955 h 2290488"/>
              <a:gd name="connsiteX8-89" fmla="*/ 445058 w 2817606"/>
              <a:gd name="connsiteY8-90" fmla="*/ 267287 h 2290488"/>
              <a:gd name="connsiteX0-91" fmla="*/ 796750 w 2817606"/>
              <a:gd name="connsiteY0-92" fmla="*/ 337626 h 2290488"/>
              <a:gd name="connsiteX1-93" fmla="*/ 2147464 w 2817606"/>
              <a:gd name="connsiteY1-94" fmla="*/ 0 h 2290488"/>
              <a:gd name="connsiteX2-95" fmla="*/ 2817606 w 2817606"/>
              <a:gd name="connsiteY2-96" fmla="*/ 838955 h 2290488"/>
              <a:gd name="connsiteX3-97" fmla="*/ 2817606 w 2817606"/>
              <a:gd name="connsiteY3-98" fmla="*/ 2290488 h 2290488"/>
              <a:gd name="connsiteX4-99" fmla="*/ 2817606 w 2817606"/>
              <a:gd name="connsiteY4-100" fmla="*/ 2290488 h 2290488"/>
              <a:gd name="connsiteX5-101" fmla="*/ 0 w 2817606"/>
              <a:gd name="connsiteY5-102" fmla="*/ 2290488 h 2290488"/>
              <a:gd name="connsiteX6-103" fmla="*/ 0 w 2817606"/>
              <a:gd name="connsiteY6-104" fmla="*/ 2290488 h 2290488"/>
              <a:gd name="connsiteX7-105" fmla="*/ 0 w 2817606"/>
              <a:gd name="connsiteY7-106" fmla="*/ 838955 h 2290488"/>
              <a:gd name="connsiteX8-107" fmla="*/ 796750 w 2817606"/>
              <a:gd name="connsiteY8-108" fmla="*/ 337626 h 2290488"/>
              <a:gd name="connsiteX0-109" fmla="*/ 796750 w 2817606"/>
              <a:gd name="connsiteY0-110" fmla="*/ 338620 h 2291482"/>
              <a:gd name="connsiteX1-111" fmla="*/ 2147464 w 2817606"/>
              <a:gd name="connsiteY1-112" fmla="*/ 994 h 2291482"/>
              <a:gd name="connsiteX2-113" fmla="*/ 2817606 w 2817606"/>
              <a:gd name="connsiteY2-114" fmla="*/ 839949 h 2291482"/>
              <a:gd name="connsiteX3-115" fmla="*/ 2817606 w 2817606"/>
              <a:gd name="connsiteY3-116" fmla="*/ 2291482 h 2291482"/>
              <a:gd name="connsiteX4-117" fmla="*/ 2817606 w 2817606"/>
              <a:gd name="connsiteY4-118" fmla="*/ 2291482 h 2291482"/>
              <a:gd name="connsiteX5-119" fmla="*/ 0 w 2817606"/>
              <a:gd name="connsiteY5-120" fmla="*/ 2291482 h 2291482"/>
              <a:gd name="connsiteX6-121" fmla="*/ 0 w 2817606"/>
              <a:gd name="connsiteY6-122" fmla="*/ 2291482 h 2291482"/>
              <a:gd name="connsiteX7-123" fmla="*/ 0 w 2817606"/>
              <a:gd name="connsiteY7-124" fmla="*/ 839949 h 2291482"/>
              <a:gd name="connsiteX8-125" fmla="*/ 796750 w 2817606"/>
              <a:gd name="connsiteY8-126" fmla="*/ 338620 h 2291482"/>
              <a:gd name="connsiteX0-127" fmla="*/ 796750 w 2817606"/>
              <a:gd name="connsiteY0-128" fmla="*/ 338620 h 2291482"/>
              <a:gd name="connsiteX1-129" fmla="*/ 2100980 w 2817606"/>
              <a:gd name="connsiteY1-130" fmla="*/ 994 h 2291482"/>
              <a:gd name="connsiteX2-131" fmla="*/ 2817606 w 2817606"/>
              <a:gd name="connsiteY2-132" fmla="*/ 839949 h 2291482"/>
              <a:gd name="connsiteX3-133" fmla="*/ 2817606 w 2817606"/>
              <a:gd name="connsiteY3-134" fmla="*/ 2291482 h 2291482"/>
              <a:gd name="connsiteX4-135" fmla="*/ 2817606 w 2817606"/>
              <a:gd name="connsiteY4-136" fmla="*/ 2291482 h 2291482"/>
              <a:gd name="connsiteX5-137" fmla="*/ 0 w 2817606"/>
              <a:gd name="connsiteY5-138" fmla="*/ 2291482 h 2291482"/>
              <a:gd name="connsiteX6-139" fmla="*/ 0 w 2817606"/>
              <a:gd name="connsiteY6-140" fmla="*/ 2291482 h 2291482"/>
              <a:gd name="connsiteX7-141" fmla="*/ 0 w 2817606"/>
              <a:gd name="connsiteY7-142" fmla="*/ 839949 h 2291482"/>
              <a:gd name="connsiteX8-143" fmla="*/ 796750 w 2817606"/>
              <a:gd name="connsiteY8-144" fmla="*/ 338620 h 2291482"/>
              <a:gd name="connsiteX0-145" fmla="*/ 796750 w 2817606"/>
              <a:gd name="connsiteY0-146" fmla="*/ 339171 h 2292033"/>
              <a:gd name="connsiteX1-147" fmla="*/ 2100980 w 2817606"/>
              <a:gd name="connsiteY1-148" fmla="*/ 1545 h 2292033"/>
              <a:gd name="connsiteX2-149" fmla="*/ 2817606 w 2817606"/>
              <a:gd name="connsiteY2-150" fmla="*/ 840500 h 2292033"/>
              <a:gd name="connsiteX3-151" fmla="*/ 2817606 w 2817606"/>
              <a:gd name="connsiteY3-152" fmla="*/ 2292033 h 2292033"/>
              <a:gd name="connsiteX4-153" fmla="*/ 2817606 w 2817606"/>
              <a:gd name="connsiteY4-154" fmla="*/ 2292033 h 2292033"/>
              <a:gd name="connsiteX5-155" fmla="*/ 0 w 2817606"/>
              <a:gd name="connsiteY5-156" fmla="*/ 2292033 h 2292033"/>
              <a:gd name="connsiteX6-157" fmla="*/ 0 w 2817606"/>
              <a:gd name="connsiteY6-158" fmla="*/ 2292033 h 2292033"/>
              <a:gd name="connsiteX7-159" fmla="*/ 0 w 2817606"/>
              <a:gd name="connsiteY7-160" fmla="*/ 840500 h 2292033"/>
              <a:gd name="connsiteX8-161" fmla="*/ 796750 w 2817606"/>
              <a:gd name="connsiteY8-162" fmla="*/ 339171 h 2292033"/>
              <a:gd name="connsiteX0-163" fmla="*/ 796750 w 2817606"/>
              <a:gd name="connsiteY0-164" fmla="*/ 339171 h 2292033"/>
              <a:gd name="connsiteX1-165" fmla="*/ 2100980 w 2817606"/>
              <a:gd name="connsiteY1-166" fmla="*/ 1545 h 2292033"/>
              <a:gd name="connsiteX2-167" fmla="*/ 2817606 w 2817606"/>
              <a:gd name="connsiteY2-168" fmla="*/ 840500 h 2292033"/>
              <a:gd name="connsiteX3-169" fmla="*/ 2817606 w 2817606"/>
              <a:gd name="connsiteY3-170" fmla="*/ 2292033 h 2292033"/>
              <a:gd name="connsiteX4-171" fmla="*/ 2817606 w 2817606"/>
              <a:gd name="connsiteY4-172" fmla="*/ 2292033 h 2292033"/>
              <a:gd name="connsiteX5-173" fmla="*/ 0 w 2817606"/>
              <a:gd name="connsiteY5-174" fmla="*/ 2292033 h 2292033"/>
              <a:gd name="connsiteX6-175" fmla="*/ 0 w 2817606"/>
              <a:gd name="connsiteY6-176" fmla="*/ 2292033 h 2292033"/>
              <a:gd name="connsiteX7-177" fmla="*/ 0 w 2817606"/>
              <a:gd name="connsiteY7-178" fmla="*/ 840500 h 2292033"/>
              <a:gd name="connsiteX8-179" fmla="*/ 796750 w 2817606"/>
              <a:gd name="connsiteY8-180" fmla="*/ 339171 h 2292033"/>
              <a:gd name="connsiteX0-181" fmla="*/ 796750 w 2817606"/>
              <a:gd name="connsiteY0-182" fmla="*/ 339171 h 2292033"/>
              <a:gd name="connsiteX1-183" fmla="*/ 2100980 w 2817606"/>
              <a:gd name="connsiteY1-184" fmla="*/ 1545 h 2292033"/>
              <a:gd name="connsiteX2-185" fmla="*/ 2817606 w 2817606"/>
              <a:gd name="connsiteY2-186" fmla="*/ 840500 h 2292033"/>
              <a:gd name="connsiteX3-187" fmla="*/ 2817606 w 2817606"/>
              <a:gd name="connsiteY3-188" fmla="*/ 2292033 h 2292033"/>
              <a:gd name="connsiteX4-189" fmla="*/ 2817606 w 2817606"/>
              <a:gd name="connsiteY4-190" fmla="*/ 2292033 h 2292033"/>
              <a:gd name="connsiteX5-191" fmla="*/ 0 w 2817606"/>
              <a:gd name="connsiteY5-192" fmla="*/ 2292033 h 2292033"/>
              <a:gd name="connsiteX6-193" fmla="*/ 0 w 2817606"/>
              <a:gd name="connsiteY6-194" fmla="*/ 2292033 h 2292033"/>
              <a:gd name="connsiteX7-195" fmla="*/ 0 w 2817606"/>
              <a:gd name="connsiteY7-196" fmla="*/ 840500 h 2292033"/>
              <a:gd name="connsiteX8-197" fmla="*/ 796750 w 2817606"/>
              <a:gd name="connsiteY8-198" fmla="*/ 339171 h 2292033"/>
              <a:gd name="connsiteX0-199" fmla="*/ 796750 w 2817606"/>
              <a:gd name="connsiteY0-200" fmla="*/ 339171 h 2292033"/>
              <a:gd name="connsiteX1-201" fmla="*/ 2100980 w 2817606"/>
              <a:gd name="connsiteY1-202" fmla="*/ 1545 h 2292033"/>
              <a:gd name="connsiteX2-203" fmla="*/ 2817606 w 2817606"/>
              <a:gd name="connsiteY2-204" fmla="*/ 840500 h 2292033"/>
              <a:gd name="connsiteX3-205" fmla="*/ 2817606 w 2817606"/>
              <a:gd name="connsiteY3-206" fmla="*/ 2292033 h 2292033"/>
              <a:gd name="connsiteX4-207" fmla="*/ 2817606 w 2817606"/>
              <a:gd name="connsiteY4-208" fmla="*/ 2292033 h 2292033"/>
              <a:gd name="connsiteX5-209" fmla="*/ 0 w 2817606"/>
              <a:gd name="connsiteY5-210" fmla="*/ 2292033 h 2292033"/>
              <a:gd name="connsiteX6-211" fmla="*/ 0 w 2817606"/>
              <a:gd name="connsiteY6-212" fmla="*/ 2292033 h 2292033"/>
              <a:gd name="connsiteX7-213" fmla="*/ 0 w 2817606"/>
              <a:gd name="connsiteY7-214" fmla="*/ 840500 h 2292033"/>
              <a:gd name="connsiteX8-215" fmla="*/ 796750 w 2817606"/>
              <a:gd name="connsiteY8-216" fmla="*/ 339171 h 2292033"/>
              <a:gd name="connsiteX0-217" fmla="*/ 796750 w 2817606"/>
              <a:gd name="connsiteY0-218" fmla="*/ 339171 h 2292033"/>
              <a:gd name="connsiteX1-219" fmla="*/ 2100980 w 2817606"/>
              <a:gd name="connsiteY1-220" fmla="*/ 1545 h 2292033"/>
              <a:gd name="connsiteX2-221" fmla="*/ 2817606 w 2817606"/>
              <a:gd name="connsiteY2-222" fmla="*/ 840500 h 2292033"/>
              <a:gd name="connsiteX3-223" fmla="*/ 2817606 w 2817606"/>
              <a:gd name="connsiteY3-224" fmla="*/ 2292033 h 2292033"/>
              <a:gd name="connsiteX4-225" fmla="*/ 2817606 w 2817606"/>
              <a:gd name="connsiteY4-226" fmla="*/ 2292033 h 2292033"/>
              <a:gd name="connsiteX5-227" fmla="*/ 0 w 2817606"/>
              <a:gd name="connsiteY5-228" fmla="*/ 2292033 h 2292033"/>
              <a:gd name="connsiteX6-229" fmla="*/ 0 w 2817606"/>
              <a:gd name="connsiteY6-230" fmla="*/ 2292033 h 2292033"/>
              <a:gd name="connsiteX7-231" fmla="*/ 15494 w 2817606"/>
              <a:gd name="connsiteY7-232" fmla="*/ 996229 h 2292033"/>
              <a:gd name="connsiteX8-233" fmla="*/ 796750 w 2817606"/>
              <a:gd name="connsiteY8-234" fmla="*/ 339171 h 2292033"/>
              <a:gd name="connsiteX0-235" fmla="*/ 798775 w 2819631"/>
              <a:gd name="connsiteY0-236" fmla="*/ 339171 h 2292033"/>
              <a:gd name="connsiteX1-237" fmla="*/ 2103005 w 2819631"/>
              <a:gd name="connsiteY1-238" fmla="*/ 1545 h 2292033"/>
              <a:gd name="connsiteX2-239" fmla="*/ 2819631 w 2819631"/>
              <a:gd name="connsiteY2-240" fmla="*/ 840500 h 2292033"/>
              <a:gd name="connsiteX3-241" fmla="*/ 2819631 w 2819631"/>
              <a:gd name="connsiteY3-242" fmla="*/ 2292033 h 2292033"/>
              <a:gd name="connsiteX4-243" fmla="*/ 2819631 w 2819631"/>
              <a:gd name="connsiteY4-244" fmla="*/ 2292033 h 2292033"/>
              <a:gd name="connsiteX5-245" fmla="*/ 2025 w 2819631"/>
              <a:gd name="connsiteY5-246" fmla="*/ 2292033 h 2292033"/>
              <a:gd name="connsiteX6-247" fmla="*/ 2025 w 2819631"/>
              <a:gd name="connsiteY6-248" fmla="*/ 2292033 h 2292033"/>
              <a:gd name="connsiteX7-249" fmla="*/ 17519 w 2819631"/>
              <a:gd name="connsiteY7-250" fmla="*/ 996229 h 2292033"/>
              <a:gd name="connsiteX8-251" fmla="*/ 798775 w 2819631"/>
              <a:gd name="connsiteY8-252" fmla="*/ 339171 h 22920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819631" h="2292033">
                <a:moveTo>
                  <a:pt x="798775" y="339171"/>
                </a:moveTo>
                <a:cubicBezTo>
                  <a:pt x="1811720" y="636097"/>
                  <a:pt x="1632775" y="32691"/>
                  <a:pt x="2103005" y="1545"/>
                </a:cubicBezTo>
                <a:cubicBezTo>
                  <a:pt x="2573235" y="-29601"/>
                  <a:pt x="2819631" y="415428"/>
                  <a:pt x="2819631" y="840500"/>
                </a:cubicBezTo>
                <a:lnTo>
                  <a:pt x="2819631" y="2292033"/>
                </a:lnTo>
                <a:lnTo>
                  <a:pt x="2819631" y="2292033"/>
                </a:lnTo>
                <a:lnTo>
                  <a:pt x="2025" y="2292033"/>
                </a:lnTo>
                <a:lnTo>
                  <a:pt x="2025" y="2292033"/>
                </a:lnTo>
                <a:cubicBezTo>
                  <a:pt x="7190" y="1860098"/>
                  <a:pt x="-13470" y="1530308"/>
                  <a:pt x="17519" y="996229"/>
                </a:cubicBezTo>
                <a:cubicBezTo>
                  <a:pt x="48508" y="462150"/>
                  <a:pt x="545470" y="308027"/>
                  <a:pt x="798775" y="3391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 sz="2200"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828259" y="2041291"/>
            <a:ext cx="3545034" cy="985964"/>
          </a:xfrm>
          <a:custGeom>
            <a:avLst/>
            <a:gdLst>
              <a:gd name="connsiteX0" fmla="*/ 0 w 2818627"/>
              <a:gd name="connsiteY0" fmla="*/ 0 h 783932"/>
              <a:gd name="connsiteX1" fmla="*/ 1409314 w 2818627"/>
              <a:gd name="connsiteY1" fmla="*/ 0 h 783932"/>
              <a:gd name="connsiteX2" fmla="*/ 2818628 w 2818627"/>
              <a:gd name="connsiteY2" fmla="*/ 391966 h 783932"/>
              <a:gd name="connsiteX3" fmla="*/ 1409314 w 2818627"/>
              <a:gd name="connsiteY3" fmla="*/ 783932 h 783932"/>
              <a:gd name="connsiteX4" fmla="*/ 0 w 2818627"/>
              <a:gd name="connsiteY4" fmla="*/ 783932 h 783932"/>
              <a:gd name="connsiteX5" fmla="*/ 0 w 2818627"/>
              <a:gd name="connsiteY5" fmla="*/ 0 h 7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27" h="783932">
                <a:moveTo>
                  <a:pt x="0" y="0"/>
                </a:moveTo>
                <a:lnTo>
                  <a:pt x="1409314" y="0"/>
                </a:lnTo>
                <a:cubicBezTo>
                  <a:pt x="2187657" y="0"/>
                  <a:pt x="2818628" y="175489"/>
                  <a:pt x="2818628" y="391966"/>
                </a:cubicBezTo>
                <a:cubicBezTo>
                  <a:pt x="2818628" y="608443"/>
                  <a:pt x="2187657" y="783932"/>
                  <a:pt x="1409314" y="783932"/>
                </a:cubicBezTo>
                <a:lnTo>
                  <a:pt x="0" y="783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1154" rIns="412778" bIns="121154" numCol="1" spcCol="1270" anchor="ctr" anchorCtr="0">
            <a:noAutofit/>
          </a:bodyPr>
          <a:lstStyle/>
          <a:p>
            <a:pPr lvl="0" algn="ctr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ctr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4828256" y="3165290"/>
            <a:ext cx="1968453" cy="985964"/>
          </a:xfrm>
          <a:custGeom>
            <a:avLst/>
            <a:gdLst>
              <a:gd name="connsiteX0" fmla="*/ 0 w 1565100"/>
              <a:gd name="connsiteY0" fmla="*/ 0 h 783932"/>
              <a:gd name="connsiteX1" fmla="*/ 782550 w 1565100"/>
              <a:gd name="connsiteY1" fmla="*/ 0 h 783932"/>
              <a:gd name="connsiteX2" fmla="*/ 1565100 w 1565100"/>
              <a:gd name="connsiteY2" fmla="*/ 391966 h 783932"/>
              <a:gd name="connsiteX3" fmla="*/ 782550 w 1565100"/>
              <a:gd name="connsiteY3" fmla="*/ 783932 h 783932"/>
              <a:gd name="connsiteX4" fmla="*/ 0 w 1565100"/>
              <a:gd name="connsiteY4" fmla="*/ 783932 h 783932"/>
              <a:gd name="connsiteX5" fmla="*/ 0 w 1565100"/>
              <a:gd name="connsiteY5" fmla="*/ 0 h 7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100" h="783932">
                <a:moveTo>
                  <a:pt x="0" y="0"/>
                </a:moveTo>
                <a:lnTo>
                  <a:pt x="782550" y="0"/>
                </a:lnTo>
                <a:cubicBezTo>
                  <a:pt x="1214740" y="0"/>
                  <a:pt x="1565100" y="175489"/>
                  <a:pt x="1565100" y="391966"/>
                </a:cubicBezTo>
                <a:cubicBezTo>
                  <a:pt x="1565100" y="608443"/>
                  <a:pt x="1214740" y="783932"/>
                  <a:pt x="782550" y="783932"/>
                </a:cubicBezTo>
                <a:lnTo>
                  <a:pt x="0" y="783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1154" rIns="229204" bIns="121154" numCol="1" spcCol="1270" anchor="ctr" anchorCtr="0">
            <a:noAutofit/>
          </a:bodyPr>
          <a:lstStyle/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828256" y="4289290"/>
            <a:ext cx="1744861" cy="985964"/>
          </a:xfrm>
          <a:custGeom>
            <a:avLst/>
            <a:gdLst>
              <a:gd name="connsiteX0" fmla="*/ 0 w 1387324"/>
              <a:gd name="connsiteY0" fmla="*/ 0 h 783932"/>
              <a:gd name="connsiteX1" fmla="*/ 693662 w 1387324"/>
              <a:gd name="connsiteY1" fmla="*/ 0 h 783932"/>
              <a:gd name="connsiteX2" fmla="*/ 1387324 w 1387324"/>
              <a:gd name="connsiteY2" fmla="*/ 391966 h 783932"/>
              <a:gd name="connsiteX3" fmla="*/ 693662 w 1387324"/>
              <a:gd name="connsiteY3" fmla="*/ 783932 h 783932"/>
              <a:gd name="connsiteX4" fmla="*/ 0 w 1387324"/>
              <a:gd name="connsiteY4" fmla="*/ 783932 h 783932"/>
              <a:gd name="connsiteX5" fmla="*/ 0 w 1387324"/>
              <a:gd name="connsiteY5" fmla="*/ 0 h 7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324" h="783932">
                <a:moveTo>
                  <a:pt x="0" y="0"/>
                </a:moveTo>
                <a:lnTo>
                  <a:pt x="693662" y="0"/>
                </a:lnTo>
                <a:cubicBezTo>
                  <a:pt x="1076761" y="0"/>
                  <a:pt x="1387324" y="175489"/>
                  <a:pt x="1387324" y="391966"/>
                </a:cubicBezTo>
                <a:cubicBezTo>
                  <a:pt x="1387324" y="608443"/>
                  <a:pt x="1076761" y="783932"/>
                  <a:pt x="693662" y="783932"/>
                </a:cubicBezTo>
                <a:lnTo>
                  <a:pt x="0" y="783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1154" rIns="203169" bIns="121154" numCol="1" spcCol="1270" anchor="ctr" anchorCtr="0">
            <a:noAutofit/>
          </a:bodyPr>
          <a:lstStyle/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828256" y="5413289"/>
            <a:ext cx="1467312" cy="985964"/>
          </a:xfrm>
          <a:custGeom>
            <a:avLst/>
            <a:gdLst>
              <a:gd name="connsiteX0" fmla="*/ 0 w 1166647"/>
              <a:gd name="connsiteY0" fmla="*/ 0 h 783932"/>
              <a:gd name="connsiteX1" fmla="*/ 583324 w 1166647"/>
              <a:gd name="connsiteY1" fmla="*/ 0 h 783932"/>
              <a:gd name="connsiteX2" fmla="*/ 1166648 w 1166647"/>
              <a:gd name="connsiteY2" fmla="*/ 391966 h 783932"/>
              <a:gd name="connsiteX3" fmla="*/ 583324 w 1166647"/>
              <a:gd name="connsiteY3" fmla="*/ 783932 h 783932"/>
              <a:gd name="connsiteX4" fmla="*/ 0 w 1166647"/>
              <a:gd name="connsiteY4" fmla="*/ 783932 h 783932"/>
              <a:gd name="connsiteX5" fmla="*/ 0 w 1166647"/>
              <a:gd name="connsiteY5" fmla="*/ 0 h 7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6647" h="783932">
                <a:moveTo>
                  <a:pt x="0" y="0"/>
                </a:moveTo>
                <a:lnTo>
                  <a:pt x="583324" y="0"/>
                </a:lnTo>
                <a:cubicBezTo>
                  <a:pt x="905485" y="0"/>
                  <a:pt x="1166648" y="175489"/>
                  <a:pt x="1166648" y="391966"/>
                </a:cubicBezTo>
                <a:cubicBezTo>
                  <a:pt x="1166648" y="608443"/>
                  <a:pt x="905485" y="783932"/>
                  <a:pt x="583324" y="783932"/>
                </a:cubicBezTo>
                <a:lnTo>
                  <a:pt x="0" y="783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1154" rIns="170851" bIns="121154" numCol="1" spcCol="1270" anchor="ctr" anchorCtr="0">
            <a:noAutofit/>
          </a:bodyPr>
          <a:lstStyle/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Freeform 26"/>
          <p:cNvSpPr/>
          <p:nvPr/>
        </p:nvSpPr>
        <p:spPr bwMode="auto">
          <a:xfrm>
            <a:off x="4905971" y="5730494"/>
            <a:ext cx="335076" cy="34750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1853" tIns="55927" rIns="111853" bIns="55927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Rectangle 1436"/>
          <p:cNvSpPr>
            <a:spLocks noChangeArrowheads="1"/>
          </p:cNvSpPr>
          <p:nvPr/>
        </p:nvSpPr>
        <p:spPr bwMode="auto">
          <a:xfrm>
            <a:off x="5372663" y="5780986"/>
            <a:ext cx="718145" cy="23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文字内容</a:t>
            </a: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4888140" y="2100042"/>
            <a:ext cx="3273916" cy="868462"/>
          </a:xfrm>
          <a:custGeom>
            <a:avLst/>
            <a:gdLst>
              <a:gd name="connsiteX0" fmla="*/ 0 w 2818627"/>
              <a:gd name="connsiteY0" fmla="*/ 0 h 783932"/>
              <a:gd name="connsiteX1" fmla="*/ 1409314 w 2818627"/>
              <a:gd name="connsiteY1" fmla="*/ 0 h 783932"/>
              <a:gd name="connsiteX2" fmla="*/ 2818628 w 2818627"/>
              <a:gd name="connsiteY2" fmla="*/ 391966 h 783932"/>
              <a:gd name="connsiteX3" fmla="*/ 1409314 w 2818627"/>
              <a:gd name="connsiteY3" fmla="*/ 783932 h 783932"/>
              <a:gd name="connsiteX4" fmla="*/ 0 w 2818627"/>
              <a:gd name="connsiteY4" fmla="*/ 783932 h 783932"/>
              <a:gd name="connsiteX5" fmla="*/ 0 w 2818627"/>
              <a:gd name="connsiteY5" fmla="*/ 0 h 7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27" h="783932">
                <a:moveTo>
                  <a:pt x="0" y="0"/>
                </a:moveTo>
                <a:lnTo>
                  <a:pt x="1409314" y="0"/>
                </a:lnTo>
                <a:cubicBezTo>
                  <a:pt x="2187657" y="0"/>
                  <a:pt x="2818628" y="175489"/>
                  <a:pt x="2818628" y="391966"/>
                </a:cubicBezTo>
                <a:cubicBezTo>
                  <a:pt x="2818628" y="608443"/>
                  <a:pt x="2187657" y="783932"/>
                  <a:pt x="1409314" y="783932"/>
                </a:cubicBezTo>
                <a:lnTo>
                  <a:pt x="0" y="78393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1154" rIns="412778" bIns="121154" numCol="1" spcCol="1270" anchor="ctr" anchorCtr="0">
            <a:noAutofit/>
          </a:bodyPr>
          <a:lstStyle/>
          <a:p>
            <a:pPr lvl="0" algn="ctr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4968783" y="2289321"/>
            <a:ext cx="370738" cy="39492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1853" tIns="55927" rIns="111853" bIns="55927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Rectangle 1436"/>
          <p:cNvSpPr>
            <a:spLocks noChangeArrowheads="1"/>
          </p:cNvSpPr>
          <p:nvPr/>
        </p:nvSpPr>
        <p:spPr bwMode="auto">
          <a:xfrm>
            <a:off x="5454144" y="2248173"/>
            <a:ext cx="1436291" cy="47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文字内容</a:t>
            </a:r>
            <a:endParaRPr 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4905971" y="3228577"/>
            <a:ext cx="1794217" cy="859391"/>
          </a:xfrm>
          <a:custGeom>
            <a:avLst/>
            <a:gdLst>
              <a:gd name="connsiteX0" fmla="*/ 0 w 1565100"/>
              <a:gd name="connsiteY0" fmla="*/ 0 h 783932"/>
              <a:gd name="connsiteX1" fmla="*/ 782550 w 1565100"/>
              <a:gd name="connsiteY1" fmla="*/ 0 h 783932"/>
              <a:gd name="connsiteX2" fmla="*/ 1565100 w 1565100"/>
              <a:gd name="connsiteY2" fmla="*/ 391966 h 783932"/>
              <a:gd name="connsiteX3" fmla="*/ 782550 w 1565100"/>
              <a:gd name="connsiteY3" fmla="*/ 783932 h 783932"/>
              <a:gd name="connsiteX4" fmla="*/ 0 w 1565100"/>
              <a:gd name="connsiteY4" fmla="*/ 783932 h 783932"/>
              <a:gd name="connsiteX5" fmla="*/ 0 w 1565100"/>
              <a:gd name="connsiteY5" fmla="*/ 0 h 7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100" h="783932">
                <a:moveTo>
                  <a:pt x="0" y="0"/>
                </a:moveTo>
                <a:lnTo>
                  <a:pt x="782550" y="0"/>
                </a:lnTo>
                <a:cubicBezTo>
                  <a:pt x="1214740" y="0"/>
                  <a:pt x="1565100" y="175489"/>
                  <a:pt x="1565100" y="391966"/>
                </a:cubicBezTo>
                <a:cubicBezTo>
                  <a:pt x="1565100" y="608443"/>
                  <a:pt x="1214740" y="783932"/>
                  <a:pt x="782550" y="783932"/>
                </a:cubicBezTo>
                <a:lnTo>
                  <a:pt x="0" y="78393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1154" rIns="229204" bIns="121154" numCol="1" spcCol="1270" anchor="ctr" anchorCtr="0">
            <a:noAutofit/>
          </a:bodyPr>
          <a:lstStyle/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4915247" y="3404096"/>
            <a:ext cx="477814" cy="478323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1853" tIns="55927" rIns="111853" bIns="55927" numCol="1" anchor="t" anchorCtr="0" compatLnSpc="1"/>
          <a:lstStyle/>
          <a:p>
            <a:pPr>
              <a:lnSpc>
                <a:spcPct val="120000"/>
              </a:lnSpc>
            </a:pPr>
            <a:endParaRPr 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Rectangle 1436"/>
          <p:cNvSpPr>
            <a:spLocks noChangeArrowheads="1"/>
          </p:cNvSpPr>
          <p:nvPr/>
        </p:nvSpPr>
        <p:spPr bwMode="auto">
          <a:xfrm>
            <a:off x="5454144" y="3527424"/>
            <a:ext cx="923330" cy="30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文字内容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4867259" y="4347232"/>
            <a:ext cx="1666854" cy="870081"/>
          </a:xfrm>
          <a:custGeom>
            <a:avLst/>
            <a:gdLst>
              <a:gd name="connsiteX0" fmla="*/ 0 w 1387324"/>
              <a:gd name="connsiteY0" fmla="*/ 0 h 783932"/>
              <a:gd name="connsiteX1" fmla="*/ 693662 w 1387324"/>
              <a:gd name="connsiteY1" fmla="*/ 0 h 783932"/>
              <a:gd name="connsiteX2" fmla="*/ 1387324 w 1387324"/>
              <a:gd name="connsiteY2" fmla="*/ 391966 h 783932"/>
              <a:gd name="connsiteX3" fmla="*/ 693662 w 1387324"/>
              <a:gd name="connsiteY3" fmla="*/ 783932 h 783932"/>
              <a:gd name="connsiteX4" fmla="*/ 0 w 1387324"/>
              <a:gd name="connsiteY4" fmla="*/ 783932 h 783932"/>
              <a:gd name="connsiteX5" fmla="*/ 0 w 1387324"/>
              <a:gd name="connsiteY5" fmla="*/ 0 h 7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324" h="783932">
                <a:moveTo>
                  <a:pt x="0" y="0"/>
                </a:moveTo>
                <a:lnTo>
                  <a:pt x="693662" y="0"/>
                </a:lnTo>
                <a:cubicBezTo>
                  <a:pt x="1076761" y="0"/>
                  <a:pt x="1387324" y="175489"/>
                  <a:pt x="1387324" y="391966"/>
                </a:cubicBezTo>
                <a:cubicBezTo>
                  <a:pt x="1387324" y="608443"/>
                  <a:pt x="1076761" y="783932"/>
                  <a:pt x="693662" y="783932"/>
                </a:cubicBezTo>
                <a:lnTo>
                  <a:pt x="0" y="78393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1154" rIns="203169" bIns="121154" numCol="1" spcCol="1270" anchor="ctr" anchorCtr="0">
            <a:noAutofit/>
          </a:bodyPr>
          <a:lstStyle/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4917207" y="4602322"/>
            <a:ext cx="407040" cy="408323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1853" tIns="55927" rIns="111853" bIns="55927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Rectangle 1436"/>
          <p:cNvSpPr>
            <a:spLocks noChangeArrowheads="1"/>
          </p:cNvSpPr>
          <p:nvPr/>
        </p:nvSpPr>
        <p:spPr bwMode="auto">
          <a:xfrm>
            <a:off x="5420720" y="4624437"/>
            <a:ext cx="820738" cy="2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文字内容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4867621" y="5452903"/>
            <a:ext cx="1388583" cy="906737"/>
          </a:xfrm>
          <a:custGeom>
            <a:avLst/>
            <a:gdLst>
              <a:gd name="connsiteX0" fmla="*/ 0 w 1166647"/>
              <a:gd name="connsiteY0" fmla="*/ 0 h 783932"/>
              <a:gd name="connsiteX1" fmla="*/ 583324 w 1166647"/>
              <a:gd name="connsiteY1" fmla="*/ 0 h 783932"/>
              <a:gd name="connsiteX2" fmla="*/ 1166648 w 1166647"/>
              <a:gd name="connsiteY2" fmla="*/ 391966 h 783932"/>
              <a:gd name="connsiteX3" fmla="*/ 583324 w 1166647"/>
              <a:gd name="connsiteY3" fmla="*/ 783932 h 783932"/>
              <a:gd name="connsiteX4" fmla="*/ 0 w 1166647"/>
              <a:gd name="connsiteY4" fmla="*/ 783932 h 783932"/>
              <a:gd name="connsiteX5" fmla="*/ 0 w 1166647"/>
              <a:gd name="connsiteY5" fmla="*/ 0 h 7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6647" h="783932">
                <a:moveTo>
                  <a:pt x="0" y="0"/>
                </a:moveTo>
                <a:lnTo>
                  <a:pt x="583324" y="0"/>
                </a:lnTo>
                <a:cubicBezTo>
                  <a:pt x="905485" y="0"/>
                  <a:pt x="1166648" y="175489"/>
                  <a:pt x="1166648" y="391966"/>
                </a:cubicBezTo>
                <a:cubicBezTo>
                  <a:pt x="1166648" y="608443"/>
                  <a:pt x="905485" y="783932"/>
                  <a:pt x="583324" y="783932"/>
                </a:cubicBezTo>
                <a:lnTo>
                  <a:pt x="0" y="78393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1154" rIns="170851" bIns="121154" numCol="1" spcCol="1270" anchor="ctr" anchorCtr="0">
            <a:noAutofit/>
          </a:bodyPr>
          <a:lstStyle/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TextBox 39"/>
          <p:cNvSpPr txBox="1"/>
          <p:nvPr/>
        </p:nvSpPr>
        <p:spPr>
          <a:xfrm>
            <a:off x="9021663" y="2235696"/>
            <a:ext cx="344383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7509495" y="3249559"/>
            <a:ext cx="344383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39"/>
          <p:cNvSpPr txBox="1"/>
          <p:nvPr/>
        </p:nvSpPr>
        <p:spPr>
          <a:xfrm>
            <a:off x="7005439" y="4415572"/>
            <a:ext cx="344383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Box 39"/>
          <p:cNvSpPr txBox="1"/>
          <p:nvPr/>
        </p:nvSpPr>
        <p:spPr>
          <a:xfrm>
            <a:off x="6440139" y="5510550"/>
            <a:ext cx="344383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40" name="矩形 39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其他技能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Other skills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23" grpId="0" animBg="1"/>
      <p:bldP spid="30" grpId="0"/>
      <p:bldP spid="27" grpId="0" animBg="1"/>
      <p:bldP spid="19" grpId="0" animBg="1"/>
      <p:bldP spid="31" grpId="0"/>
      <p:bldP spid="32" grpId="0" animBg="1"/>
      <p:bldP spid="20" grpId="0" animBg="1"/>
      <p:bldP spid="28" grpId="0"/>
      <p:bldP spid="33" grpId="0" animBg="1"/>
      <p:bldP spid="21" grpId="0" animBg="1"/>
      <p:bldP spid="29" grpId="0"/>
      <p:bldP spid="34" grpId="0" animBg="1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/>
          <p:nvPr/>
        </p:nvSpPr>
        <p:spPr bwMode="auto">
          <a:xfrm>
            <a:off x="5573265" y="5117928"/>
            <a:ext cx="1678710" cy="2126755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5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7145166" y="4224894"/>
            <a:ext cx="1888297" cy="1642943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5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6230236" y="2380361"/>
            <a:ext cx="1602131" cy="2872631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5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4686550" y="2527520"/>
            <a:ext cx="1797611" cy="2624678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5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3584204" y="4315607"/>
            <a:ext cx="1993091" cy="1362737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5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32831" y="4399346"/>
            <a:ext cx="2159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22" name="TextBox 39"/>
          <p:cNvSpPr txBox="1"/>
          <p:nvPr/>
        </p:nvSpPr>
        <p:spPr>
          <a:xfrm>
            <a:off x="725512" y="4837493"/>
            <a:ext cx="29665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12951" y="1673874"/>
            <a:ext cx="207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24" name="TextBox 39"/>
          <p:cNvSpPr txBox="1"/>
          <p:nvPr/>
        </p:nvSpPr>
        <p:spPr>
          <a:xfrm>
            <a:off x="1720043" y="2112021"/>
            <a:ext cx="29665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30909" y="1578904"/>
            <a:ext cx="214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26" name="TextBox 39"/>
          <p:cNvSpPr txBox="1"/>
          <p:nvPr/>
        </p:nvSpPr>
        <p:spPr>
          <a:xfrm>
            <a:off x="8030910" y="2017051"/>
            <a:ext cx="29665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87091" y="4289826"/>
            <a:ext cx="1998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28" name="TextBox 39"/>
          <p:cNvSpPr txBox="1"/>
          <p:nvPr/>
        </p:nvSpPr>
        <p:spPr>
          <a:xfrm>
            <a:off x="9687093" y="4727973"/>
            <a:ext cx="29665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0" name="矩形 29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综合能力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Comprehensive ability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5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6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5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6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0" name="矩形 29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rgbClr val="74361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核心竞争力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advantage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164680" y="1617521"/>
            <a:ext cx="5184576" cy="5436357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705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79745" y="1762120"/>
            <a:ext cx="1350390" cy="1044116"/>
            <a:chOff x="3117007" y="3184277"/>
            <a:chExt cx="1350390" cy="1044116"/>
          </a:xfrm>
        </p:grpSpPr>
        <p:sp>
          <p:nvSpPr>
            <p:cNvPr id="33" name="矩形 32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299539" y="1910780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725519" y="158069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文字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39"/>
          <p:cNvSpPr txBox="1"/>
          <p:nvPr/>
        </p:nvSpPr>
        <p:spPr>
          <a:xfrm>
            <a:off x="7725520" y="2018841"/>
            <a:ext cx="446449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179745" y="3693245"/>
            <a:ext cx="1350390" cy="1044116"/>
            <a:chOff x="3117007" y="3184277"/>
            <a:chExt cx="1350390" cy="1044116"/>
          </a:xfrm>
        </p:grpSpPr>
        <p:sp>
          <p:nvSpPr>
            <p:cNvPr id="39" name="矩形 38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6299539" y="3841905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725519" y="3511819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文字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7725520" y="3949966"/>
            <a:ext cx="446449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179745" y="5624370"/>
            <a:ext cx="1350390" cy="1044116"/>
            <a:chOff x="3117007" y="3184277"/>
            <a:chExt cx="1350390" cy="1044116"/>
          </a:xfrm>
        </p:grpSpPr>
        <p:sp>
          <p:nvSpPr>
            <p:cNvPr id="45" name="矩形 44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6299539" y="5773030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725518" y="5442944"/>
            <a:ext cx="2085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49" name="TextBox 39"/>
          <p:cNvSpPr txBox="1"/>
          <p:nvPr/>
        </p:nvSpPr>
        <p:spPr>
          <a:xfrm>
            <a:off x="7725520" y="5881091"/>
            <a:ext cx="446449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2711" y="1649170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我的优势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9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99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/>
      <p:bldP spid="36" grpId="0"/>
      <p:bldP spid="37" grpId="0"/>
      <p:bldP spid="41" grpId="0"/>
      <p:bldP spid="42" grpId="0"/>
      <p:bldP spid="43" grpId="0"/>
      <p:bldP spid="47" grpId="0"/>
      <p:bldP spid="48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40943" y="1466426"/>
            <a:ext cx="7992888" cy="3883868"/>
            <a:chOff x="1244799" y="1096045"/>
            <a:chExt cx="10225136" cy="4968552"/>
          </a:xfrm>
        </p:grpSpPr>
        <p:sp>
          <p:nvSpPr>
            <p:cNvPr id="2" name="矩形 1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04839" y="1456085"/>
              <a:ext cx="9505056" cy="42484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828975" y="1888133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28975" y="3184277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规划展望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85159" y="4171383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Planning prospect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 bwMode="auto">
          <a:xfrm>
            <a:off x="-59563" y="1161298"/>
            <a:ext cx="5429196" cy="6077851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0">
            <a:noFill/>
            <a:prstDash val="solid"/>
            <a:round/>
          </a:ln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                                        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04808" y="1240060"/>
            <a:ext cx="4753590" cy="59990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889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0979" y="3279268"/>
            <a:ext cx="3775749" cy="26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1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11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53111" y="4435731"/>
            <a:ext cx="2803614" cy="2796919"/>
            <a:chOff x="5074644" y="3915436"/>
            <a:chExt cx="2803614" cy="2796919"/>
          </a:xfrm>
        </p:grpSpPr>
        <p:sp>
          <p:nvSpPr>
            <p:cNvPr id="7" name="Freeform 7"/>
            <p:cNvSpPr/>
            <p:nvPr/>
          </p:nvSpPr>
          <p:spPr bwMode="auto">
            <a:xfrm>
              <a:off x="5074644" y="3915436"/>
              <a:ext cx="2803614" cy="2796919"/>
            </a:xfrm>
            <a:custGeom>
              <a:avLst/>
              <a:gdLst>
                <a:gd name="T0" fmla="*/ 627 w 1256"/>
                <a:gd name="T1" fmla="*/ 0 h 1253"/>
                <a:gd name="T2" fmla="*/ 1256 w 1256"/>
                <a:gd name="T3" fmla="*/ 626 h 1253"/>
                <a:gd name="T4" fmla="*/ 627 w 1256"/>
                <a:gd name="T5" fmla="*/ 1253 h 1253"/>
                <a:gd name="T6" fmla="*/ 0 w 1256"/>
                <a:gd name="T7" fmla="*/ 626 h 1253"/>
                <a:gd name="T8" fmla="*/ 627 w 1256"/>
                <a:gd name="T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6" h="1253">
                  <a:moveTo>
                    <a:pt x="627" y="0"/>
                  </a:moveTo>
                  <a:lnTo>
                    <a:pt x="1256" y="626"/>
                  </a:lnTo>
                  <a:lnTo>
                    <a:pt x="627" y="1253"/>
                  </a:lnTo>
                  <a:lnTo>
                    <a:pt x="0" y="62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5177362" y="4017908"/>
              <a:ext cx="2598179" cy="2591974"/>
            </a:xfrm>
            <a:custGeom>
              <a:avLst/>
              <a:gdLst>
                <a:gd name="T0" fmla="*/ 627 w 1256"/>
                <a:gd name="T1" fmla="*/ 0 h 1253"/>
                <a:gd name="T2" fmla="*/ 1256 w 1256"/>
                <a:gd name="T3" fmla="*/ 626 h 1253"/>
                <a:gd name="T4" fmla="*/ 627 w 1256"/>
                <a:gd name="T5" fmla="*/ 1253 h 1253"/>
                <a:gd name="T6" fmla="*/ 0 w 1256"/>
                <a:gd name="T7" fmla="*/ 626 h 1253"/>
                <a:gd name="T8" fmla="*/ 627 w 1256"/>
                <a:gd name="T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6" h="1253">
                  <a:moveTo>
                    <a:pt x="627" y="0"/>
                  </a:moveTo>
                  <a:lnTo>
                    <a:pt x="1256" y="626"/>
                  </a:lnTo>
                  <a:lnTo>
                    <a:pt x="627" y="1253"/>
                  </a:lnTo>
                  <a:lnTo>
                    <a:pt x="0" y="626"/>
                  </a:lnTo>
                  <a:lnTo>
                    <a:pt x="627" y="0"/>
                  </a:lnTo>
                  <a:close/>
                </a:path>
              </a:pathLst>
            </a:custGeom>
            <a:noFill/>
            <a:ln w="0">
              <a:solidFill>
                <a:schemeClr val="accent1"/>
              </a:solidFill>
              <a:prstDash val="solid"/>
              <a:round/>
            </a:ln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59770" y="2700648"/>
            <a:ext cx="1473437" cy="1469918"/>
            <a:chOff x="5074644" y="3915436"/>
            <a:chExt cx="2803614" cy="2796919"/>
          </a:xfrm>
        </p:grpSpPr>
        <p:sp>
          <p:nvSpPr>
            <p:cNvPr id="16" name="Freeform 7"/>
            <p:cNvSpPr/>
            <p:nvPr/>
          </p:nvSpPr>
          <p:spPr bwMode="auto">
            <a:xfrm>
              <a:off x="5074644" y="3915436"/>
              <a:ext cx="2803614" cy="2796919"/>
            </a:xfrm>
            <a:custGeom>
              <a:avLst/>
              <a:gdLst>
                <a:gd name="T0" fmla="*/ 627 w 1256"/>
                <a:gd name="T1" fmla="*/ 0 h 1253"/>
                <a:gd name="T2" fmla="*/ 1256 w 1256"/>
                <a:gd name="T3" fmla="*/ 626 h 1253"/>
                <a:gd name="T4" fmla="*/ 627 w 1256"/>
                <a:gd name="T5" fmla="*/ 1253 h 1253"/>
                <a:gd name="T6" fmla="*/ 0 w 1256"/>
                <a:gd name="T7" fmla="*/ 626 h 1253"/>
                <a:gd name="T8" fmla="*/ 627 w 1256"/>
                <a:gd name="T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6" h="1253">
                  <a:moveTo>
                    <a:pt x="627" y="0"/>
                  </a:moveTo>
                  <a:lnTo>
                    <a:pt x="1256" y="626"/>
                  </a:lnTo>
                  <a:lnTo>
                    <a:pt x="627" y="1253"/>
                  </a:lnTo>
                  <a:lnTo>
                    <a:pt x="0" y="62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5177362" y="4017908"/>
              <a:ext cx="2598179" cy="2591974"/>
            </a:xfrm>
            <a:custGeom>
              <a:avLst/>
              <a:gdLst>
                <a:gd name="T0" fmla="*/ 627 w 1256"/>
                <a:gd name="T1" fmla="*/ 0 h 1253"/>
                <a:gd name="T2" fmla="*/ 1256 w 1256"/>
                <a:gd name="T3" fmla="*/ 626 h 1253"/>
                <a:gd name="T4" fmla="*/ 627 w 1256"/>
                <a:gd name="T5" fmla="*/ 1253 h 1253"/>
                <a:gd name="T6" fmla="*/ 0 w 1256"/>
                <a:gd name="T7" fmla="*/ 626 h 1253"/>
                <a:gd name="T8" fmla="*/ 627 w 1256"/>
                <a:gd name="T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6" h="1253">
                  <a:moveTo>
                    <a:pt x="627" y="0"/>
                  </a:moveTo>
                  <a:lnTo>
                    <a:pt x="1256" y="626"/>
                  </a:lnTo>
                  <a:lnTo>
                    <a:pt x="627" y="1253"/>
                  </a:lnTo>
                  <a:lnTo>
                    <a:pt x="0" y="626"/>
                  </a:lnTo>
                  <a:lnTo>
                    <a:pt x="627" y="0"/>
                  </a:lnTo>
                  <a:close/>
                </a:path>
              </a:pathLst>
            </a:custGeom>
            <a:noFill/>
            <a:ln w="0">
              <a:solidFill>
                <a:schemeClr val="accent1"/>
              </a:solidFill>
              <a:prstDash val="solid"/>
              <a:round/>
            </a:ln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55695" y="3963252"/>
            <a:ext cx="1013731" cy="1011310"/>
            <a:chOff x="5074644" y="3915436"/>
            <a:chExt cx="2803614" cy="2796919"/>
          </a:xfrm>
        </p:grpSpPr>
        <p:sp>
          <p:nvSpPr>
            <p:cNvPr id="19" name="Freeform 7"/>
            <p:cNvSpPr/>
            <p:nvPr/>
          </p:nvSpPr>
          <p:spPr bwMode="auto">
            <a:xfrm>
              <a:off x="5074644" y="3915436"/>
              <a:ext cx="2803614" cy="2796919"/>
            </a:xfrm>
            <a:custGeom>
              <a:avLst/>
              <a:gdLst>
                <a:gd name="T0" fmla="*/ 627 w 1256"/>
                <a:gd name="T1" fmla="*/ 0 h 1253"/>
                <a:gd name="T2" fmla="*/ 1256 w 1256"/>
                <a:gd name="T3" fmla="*/ 626 h 1253"/>
                <a:gd name="T4" fmla="*/ 627 w 1256"/>
                <a:gd name="T5" fmla="*/ 1253 h 1253"/>
                <a:gd name="T6" fmla="*/ 0 w 1256"/>
                <a:gd name="T7" fmla="*/ 626 h 1253"/>
                <a:gd name="T8" fmla="*/ 627 w 1256"/>
                <a:gd name="T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6" h="1253">
                  <a:moveTo>
                    <a:pt x="627" y="0"/>
                  </a:moveTo>
                  <a:lnTo>
                    <a:pt x="1256" y="626"/>
                  </a:lnTo>
                  <a:lnTo>
                    <a:pt x="627" y="1253"/>
                  </a:lnTo>
                  <a:lnTo>
                    <a:pt x="0" y="62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5177362" y="4017908"/>
              <a:ext cx="2598179" cy="2591974"/>
            </a:xfrm>
            <a:custGeom>
              <a:avLst/>
              <a:gdLst>
                <a:gd name="T0" fmla="*/ 627 w 1256"/>
                <a:gd name="T1" fmla="*/ 0 h 1253"/>
                <a:gd name="T2" fmla="*/ 1256 w 1256"/>
                <a:gd name="T3" fmla="*/ 626 h 1253"/>
                <a:gd name="T4" fmla="*/ 627 w 1256"/>
                <a:gd name="T5" fmla="*/ 1253 h 1253"/>
                <a:gd name="T6" fmla="*/ 0 w 1256"/>
                <a:gd name="T7" fmla="*/ 626 h 1253"/>
                <a:gd name="T8" fmla="*/ 627 w 1256"/>
                <a:gd name="T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6" h="1253">
                  <a:moveTo>
                    <a:pt x="627" y="0"/>
                  </a:moveTo>
                  <a:lnTo>
                    <a:pt x="1256" y="626"/>
                  </a:lnTo>
                  <a:lnTo>
                    <a:pt x="627" y="1253"/>
                  </a:lnTo>
                  <a:lnTo>
                    <a:pt x="0" y="626"/>
                  </a:lnTo>
                  <a:lnTo>
                    <a:pt x="627" y="0"/>
                  </a:lnTo>
                  <a:close/>
                </a:path>
              </a:pathLst>
            </a:custGeom>
            <a:noFill/>
            <a:ln w="0">
              <a:solidFill>
                <a:schemeClr val="accent1"/>
              </a:solidFill>
              <a:prstDash val="solid"/>
              <a:round/>
            </a:ln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093671" y="2469815"/>
            <a:ext cx="251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23" name="矩形 22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职业规划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Career planning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4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33974" y="1960141"/>
            <a:ext cx="2232248" cy="4104456"/>
            <a:chOff x="1244799" y="1096045"/>
            <a:chExt cx="10225136" cy="4968552"/>
          </a:xfrm>
        </p:grpSpPr>
        <p:sp>
          <p:nvSpPr>
            <p:cNvPr id="2" name="矩形 1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919583" y="1456085"/>
              <a:ext cx="8875568" cy="42484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73191" y="447973"/>
            <a:ext cx="3240360" cy="720080"/>
            <a:chOff x="1244799" y="1096045"/>
            <a:chExt cx="10225136" cy="4968552"/>
          </a:xfrm>
        </p:grpSpPr>
        <p:sp>
          <p:nvSpPr>
            <p:cNvPr id="12" name="矩形 11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19583" y="1897135"/>
              <a:ext cx="8875568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544124" y="3165268"/>
            <a:ext cx="738664" cy="25828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>
                <a:latin typeface="+mn-lt"/>
                <a:ea typeface="+mn-ea"/>
                <a:cs typeface="+mn-ea"/>
                <a:sym typeface="+mn-lt"/>
              </a:rPr>
              <a:t>基本信息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44124" y="2320181"/>
            <a:ext cx="96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48087" y="3453300"/>
            <a:ext cx="461665" cy="26159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Essential information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338030" y="3151178"/>
            <a:ext cx="11717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024127" y="577181"/>
            <a:ext cx="273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目录</a:t>
            </a: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827233" y="1960141"/>
            <a:ext cx="2232248" cy="4104456"/>
            <a:chOff x="1244799" y="1096045"/>
            <a:chExt cx="10225136" cy="4968552"/>
          </a:xfrm>
        </p:grpSpPr>
        <p:sp>
          <p:nvSpPr>
            <p:cNvPr id="21" name="矩形 20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919583" y="1456085"/>
              <a:ext cx="8875568" cy="42484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545682" y="3165268"/>
            <a:ext cx="738664" cy="25828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>
                <a:latin typeface="+mn-lt"/>
                <a:ea typeface="+mn-ea"/>
                <a:cs typeface="+mn-ea"/>
                <a:sym typeface="+mn-lt"/>
              </a:rPr>
              <a:t>岗位认知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45682" y="2320181"/>
            <a:ext cx="96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49645" y="3746027"/>
            <a:ext cx="461665" cy="26159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Post cognition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339588" y="3151178"/>
            <a:ext cx="11717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6820492" y="1960141"/>
            <a:ext cx="2232248" cy="4104456"/>
            <a:chOff x="1244799" y="1096045"/>
            <a:chExt cx="10225136" cy="4968552"/>
          </a:xfrm>
        </p:grpSpPr>
        <p:sp>
          <p:nvSpPr>
            <p:cNvPr id="30" name="矩形 29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919583" y="1456085"/>
              <a:ext cx="8875568" cy="42484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520788" y="3165268"/>
            <a:ext cx="738664" cy="25828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>
                <a:latin typeface="+mn-lt"/>
                <a:ea typeface="+mn-ea"/>
                <a:cs typeface="+mn-ea"/>
                <a:sym typeface="+mn-lt"/>
              </a:rPr>
              <a:t>胜任能力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520788" y="2320181"/>
            <a:ext cx="96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024751" y="3746027"/>
            <a:ext cx="461665" cy="26159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Competence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314694" y="3151178"/>
            <a:ext cx="11717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9813751" y="1960141"/>
            <a:ext cx="2232248" cy="4104456"/>
            <a:chOff x="1244799" y="1096045"/>
            <a:chExt cx="10225136" cy="4968552"/>
          </a:xfrm>
        </p:grpSpPr>
        <p:sp>
          <p:nvSpPr>
            <p:cNvPr id="37" name="矩形 36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919583" y="1456085"/>
              <a:ext cx="8875568" cy="42484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0523901" y="3165268"/>
            <a:ext cx="738664" cy="25828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>
                <a:latin typeface="+mn-lt"/>
                <a:ea typeface="+mn-ea"/>
                <a:cs typeface="+mn-ea"/>
                <a:sym typeface="+mn-lt"/>
              </a:rPr>
              <a:t>规划展望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523901" y="2320181"/>
            <a:ext cx="96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1027864" y="3453300"/>
            <a:ext cx="461665" cy="26159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Planning prospect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10317807" y="3151178"/>
            <a:ext cx="11717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23" grpId="0"/>
      <p:bldP spid="24" grpId="0"/>
      <p:bldP spid="25" grpId="0"/>
      <p:bldP spid="32" grpId="0"/>
      <p:bldP spid="33" grpId="0"/>
      <p:bldP spid="34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2615242" y="2206748"/>
            <a:ext cx="3184937" cy="1067174"/>
          </a:xfrm>
          <a:prstGeom prst="roundRect">
            <a:avLst>
              <a:gd name="adj" fmla="val 15000"/>
            </a:avLst>
          </a:prstGeom>
          <a:noFill/>
          <a:ln w="12700" cap="flat">
            <a:solidFill>
              <a:schemeClr val="bg1"/>
            </a:solidFill>
            <a:miter lim="400000"/>
          </a:ln>
          <a:effectLst>
            <a:outerShdw blurRad="635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160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803036" y="2206748"/>
            <a:ext cx="1067174" cy="1067174"/>
          </a:xfrm>
          <a:prstGeom prst="roundRect">
            <a:avLst>
              <a:gd name="adj" fmla="val 15000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2124010" y="2469909"/>
            <a:ext cx="480901" cy="5408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215" name="Shape 215"/>
          <p:cNvSpPr/>
          <p:nvPr/>
        </p:nvSpPr>
        <p:spPr>
          <a:xfrm>
            <a:off x="3343038" y="2379647"/>
            <a:ext cx="1485983" cy="270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000">
                <a:solidFill>
                  <a:srgbClr val="4A5E6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3343038" y="2649524"/>
            <a:ext cx="2277350" cy="477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24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5" name="矩形 34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自我总结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Self summary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Shape 197"/>
          <p:cNvSpPr/>
          <p:nvPr/>
        </p:nvSpPr>
        <p:spPr>
          <a:xfrm>
            <a:off x="7725519" y="2206748"/>
            <a:ext cx="3184937" cy="1067174"/>
          </a:xfrm>
          <a:prstGeom prst="roundRect">
            <a:avLst>
              <a:gd name="adj" fmla="val 15000"/>
            </a:avLst>
          </a:prstGeom>
          <a:noFill/>
          <a:ln w="12700" cap="flat">
            <a:solidFill>
              <a:schemeClr val="bg1"/>
            </a:solidFill>
            <a:miter lim="400000"/>
          </a:ln>
          <a:effectLst>
            <a:outerShdw blurRad="635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160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Shape 198"/>
          <p:cNvSpPr/>
          <p:nvPr/>
        </p:nvSpPr>
        <p:spPr>
          <a:xfrm>
            <a:off x="10618785" y="2206748"/>
            <a:ext cx="1067174" cy="1067174"/>
          </a:xfrm>
          <a:prstGeom prst="roundRect">
            <a:avLst>
              <a:gd name="adj" fmla="val 15000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Shape 199"/>
          <p:cNvSpPr/>
          <p:nvPr/>
        </p:nvSpPr>
        <p:spPr>
          <a:xfrm>
            <a:off x="10939759" y="2469909"/>
            <a:ext cx="480901" cy="5408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sz="3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Shape 215"/>
          <p:cNvSpPr/>
          <p:nvPr/>
        </p:nvSpPr>
        <p:spPr>
          <a:xfrm>
            <a:off x="8759816" y="2379647"/>
            <a:ext cx="1485983" cy="270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000">
                <a:solidFill>
                  <a:srgbClr val="4A5E6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 algn="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Shape 216"/>
          <p:cNvSpPr/>
          <p:nvPr/>
        </p:nvSpPr>
        <p:spPr>
          <a:xfrm>
            <a:off x="7968449" y="2649524"/>
            <a:ext cx="2277350" cy="477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24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</a:p>
        </p:txBody>
      </p:sp>
      <p:sp>
        <p:nvSpPr>
          <p:cNvPr id="43" name="Shape 197"/>
          <p:cNvSpPr/>
          <p:nvPr/>
        </p:nvSpPr>
        <p:spPr>
          <a:xfrm>
            <a:off x="2615242" y="3635580"/>
            <a:ext cx="3184937" cy="1067174"/>
          </a:xfrm>
          <a:prstGeom prst="roundRect">
            <a:avLst>
              <a:gd name="adj" fmla="val 15000"/>
            </a:avLst>
          </a:prstGeom>
          <a:noFill/>
          <a:ln w="12700" cap="flat">
            <a:solidFill>
              <a:schemeClr val="bg1"/>
            </a:solidFill>
            <a:miter lim="400000"/>
          </a:ln>
          <a:effectLst>
            <a:outerShdw blurRad="635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160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Shape 198"/>
          <p:cNvSpPr/>
          <p:nvPr/>
        </p:nvSpPr>
        <p:spPr>
          <a:xfrm>
            <a:off x="1803036" y="3635580"/>
            <a:ext cx="1067174" cy="1067174"/>
          </a:xfrm>
          <a:prstGeom prst="roundRect">
            <a:avLst>
              <a:gd name="adj" fmla="val 15000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Shape 199"/>
          <p:cNvSpPr/>
          <p:nvPr/>
        </p:nvSpPr>
        <p:spPr>
          <a:xfrm>
            <a:off x="2124010" y="3873703"/>
            <a:ext cx="480901" cy="590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sz="3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Shape 215"/>
          <p:cNvSpPr/>
          <p:nvPr/>
        </p:nvSpPr>
        <p:spPr>
          <a:xfrm>
            <a:off x="3343038" y="3808479"/>
            <a:ext cx="1485983" cy="270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000">
                <a:solidFill>
                  <a:srgbClr val="4A5E6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Shape 216"/>
          <p:cNvSpPr/>
          <p:nvPr/>
        </p:nvSpPr>
        <p:spPr>
          <a:xfrm>
            <a:off x="3343038" y="4078356"/>
            <a:ext cx="2277350" cy="477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24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</a:p>
        </p:txBody>
      </p:sp>
      <p:sp>
        <p:nvSpPr>
          <p:cNvPr id="48" name="Shape 197"/>
          <p:cNvSpPr/>
          <p:nvPr/>
        </p:nvSpPr>
        <p:spPr>
          <a:xfrm>
            <a:off x="7725519" y="3635580"/>
            <a:ext cx="3184937" cy="1067174"/>
          </a:xfrm>
          <a:prstGeom prst="roundRect">
            <a:avLst>
              <a:gd name="adj" fmla="val 15000"/>
            </a:avLst>
          </a:prstGeom>
          <a:noFill/>
          <a:ln w="12700" cap="flat">
            <a:solidFill>
              <a:schemeClr val="bg1"/>
            </a:solidFill>
            <a:miter lim="400000"/>
          </a:ln>
          <a:effectLst>
            <a:outerShdw blurRad="635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160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Shape 198"/>
          <p:cNvSpPr/>
          <p:nvPr/>
        </p:nvSpPr>
        <p:spPr>
          <a:xfrm>
            <a:off x="10618785" y="3635580"/>
            <a:ext cx="1067174" cy="1067174"/>
          </a:xfrm>
          <a:prstGeom prst="roundRect">
            <a:avLst>
              <a:gd name="adj" fmla="val 15000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Shape 199"/>
          <p:cNvSpPr/>
          <p:nvPr/>
        </p:nvSpPr>
        <p:spPr>
          <a:xfrm>
            <a:off x="10939759" y="3873703"/>
            <a:ext cx="480901" cy="590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sz="3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Shape 215"/>
          <p:cNvSpPr/>
          <p:nvPr/>
        </p:nvSpPr>
        <p:spPr>
          <a:xfrm>
            <a:off x="8759816" y="3795976"/>
            <a:ext cx="1485983" cy="295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000">
                <a:solidFill>
                  <a:srgbClr val="4A5E6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 algn="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Shape 216"/>
          <p:cNvSpPr/>
          <p:nvPr/>
        </p:nvSpPr>
        <p:spPr>
          <a:xfrm>
            <a:off x="7968449" y="4063416"/>
            <a:ext cx="227735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24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</a:p>
        </p:txBody>
      </p:sp>
      <p:sp>
        <p:nvSpPr>
          <p:cNvPr id="53" name="Shape 197"/>
          <p:cNvSpPr/>
          <p:nvPr/>
        </p:nvSpPr>
        <p:spPr>
          <a:xfrm>
            <a:off x="2615242" y="5030066"/>
            <a:ext cx="3184937" cy="1067174"/>
          </a:xfrm>
          <a:prstGeom prst="roundRect">
            <a:avLst>
              <a:gd name="adj" fmla="val 15000"/>
            </a:avLst>
          </a:prstGeom>
          <a:noFill/>
          <a:ln w="12700" cap="flat">
            <a:solidFill>
              <a:schemeClr val="bg1"/>
            </a:solidFill>
            <a:miter lim="400000"/>
          </a:ln>
          <a:effectLst>
            <a:outerShdw blurRad="635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160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Shape 198"/>
          <p:cNvSpPr/>
          <p:nvPr/>
        </p:nvSpPr>
        <p:spPr>
          <a:xfrm>
            <a:off x="1803036" y="5030066"/>
            <a:ext cx="1067174" cy="1067174"/>
          </a:xfrm>
          <a:prstGeom prst="roundRect">
            <a:avLst>
              <a:gd name="adj" fmla="val 15000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Shape 199"/>
          <p:cNvSpPr/>
          <p:nvPr/>
        </p:nvSpPr>
        <p:spPr>
          <a:xfrm>
            <a:off x="2124010" y="5293227"/>
            <a:ext cx="480901" cy="5408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sz="3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Shape 215"/>
          <p:cNvSpPr/>
          <p:nvPr/>
        </p:nvSpPr>
        <p:spPr>
          <a:xfrm>
            <a:off x="3343038" y="5202965"/>
            <a:ext cx="1485983" cy="270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000">
                <a:solidFill>
                  <a:srgbClr val="4A5E6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Shape 216"/>
          <p:cNvSpPr/>
          <p:nvPr/>
        </p:nvSpPr>
        <p:spPr>
          <a:xfrm>
            <a:off x="3343038" y="5472842"/>
            <a:ext cx="2277350" cy="477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24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</a:p>
        </p:txBody>
      </p:sp>
      <p:sp>
        <p:nvSpPr>
          <p:cNvPr id="58" name="Shape 197"/>
          <p:cNvSpPr/>
          <p:nvPr/>
        </p:nvSpPr>
        <p:spPr>
          <a:xfrm>
            <a:off x="7725519" y="5030066"/>
            <a:ext cx="3184937" cy="1067174"/>
          </a:xfrm>
          <a:prstGeom prst="roundRect">
            <a:avLst>
              <a:gd name="adj" fmla="val 15000"/>
            </a:avLst>
          </a:prstGeom>
          <a:noFill/>
          <a:ln w="12700" cap="flat">
            <a:solidFill>
              <a:schemeClr val="bg1"/>
            </a:solidFill>
            <a:miter lim="400000"/>
          </a:ln>
          <a:effectLst>
            <a:outerShdw blurRad="635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160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Shape 198"/>
          <p:cNvSpPr/>
          <p:nvPr/>
        </p:nvSpPr>
        <p:spPr>
          <a:xfrm>
            <a:off x="10618785" y="5030066"/>
            <a:ext cx="1067174" cy="1067174"/>
          </a:xfrm>
          <a:prstGeom prst="roundRect">
            <a:avLst>
              <a:gd name="adj" fmla="val 15000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Shape 199"/>
          <p:cNvSpPr/>
          <p:nvPr/>
        </p:nvSpPr>
        <p:spPr>
          <a:xfrm>
            <a:off x="10939759" y="5293227"/>
            <a:ext cx="480901" cy="5408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sz="3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Shape 215"/>
          <p:cNvSpPr/>
          <p:nvPr/>
        </p:nvSpPr>
        <p:spPr>
          <a:xfrm>
            <a:off x="8759816" y="5202965"/>
            <a:ext cx="1485983" cy="270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000">
                <a:solidFill>
                  <a:srgbClr val="4A5E6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 algn="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Shape 216"/>
          <p:cNvSpPr/>
          <p:nvPr/>
        </p:nvSpPr>
        <p:spPr>
          <a:xfrm>
            <a:off x="7968449" y="5472842"/>
            <a:ext cx="2277350" cy="477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24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/>
      <p:bldP spid="215" grpId="0"/>
      <p:bldP spid="216" grpId="0"/>
      <p:bldP spid="38" grpId="0" animBg="1"/>
      <p:bldP spid="39" grpId="0" animBg="1"/>
      <p:bldP spid="40" grpId="0"/>
      <p:bldP spid="41" grpId="0"/>
      <p:bldP spid="42" grpId="0"/>
      <p:bldP spid="43" grpId="0" animBg="1"/>
      <p:bldP spid="44" grpId="0" animBg="1"/>
      <p:bldP spid="45" grpId="0"/>
      <p:bldP spid="46" grpId="0"/>
      <p:bldP spid="47" grpId="0"/>
      <p:bldP spid="48" grpId="0" animBg="1"/>
      <p:bldP spid="49" grpId="0" animBg="1"/>
      <p:bldP spid="50" grpId="0"/>
      <p:bldP spid="51" grpId="0"/>
      <p:bldP spid="52" grpId="0"/>
      <p:bldP spid="53" grpId="0" animBg="1"/>
      <p:bldP spid="54" grpId="0" animBg="1"/>
      <p:bldP spid="55" grpId="0"/>
      <p:bldP spid="56" grpId="0"/>
      <p:bldP spid="57" grpId="0"/>
      <p:bldP spid="58" grpId="0" animBg="1"/>
      <p:bldP spid="59" grpId="0" animBg="1"/>
      <p:bldP spid="60" grpId="0"/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4799" y="1096045"/>
            <a:ext cx="10225136" cy="49685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4839" y="1456085"/>
            <a:ext cx="9505056" cy="424847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28975" y="2385799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THANKS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69105" y="3832225"/>
            <a:ext cx="4944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竞聘人：</a:t>
            </a:r>
            <a:r>
              <a:rPr lang="en-US" altLang="zh-CN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www.PPT818.com</a:t>
            </a:r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54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99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40943" y="1466426"/>
            <a:ext cx="7992888" cy="3883868"/>
            <a:chOff x="1244799" y="1096045"/>
            <a:chExt cx="10225136" cy="4968552"/>
          </a:xfrm>
        </p:grpSpPr>
        <p:sp>
          <p:nvSpPr>
            <p:cNvPr id="2" name="矩形 1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04839" y="1456085"/>
              <a:ext cx="9505056" cy="42484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828975" y="1888133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28975" y="3184277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基本信息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85159" y="4171383"/>
            <a:ext cx="41044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Essential information</a:t>
            </a:r>
            <a:endParaRPr lang="zh-CN" altLang="en-US" sz="2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6807" y="1420081"/>
            <a:ext cx="2448272" cy="5400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73080" y="1622258"/>
            <a:ext cx="2135727" cy="2534127"/>
          </a:xfrm>
          <a:prstGeom prst="rect">
            <a:avLst/>
          </a:prstGeom>
          <a:blipFill dpi="0" rotWithShape="1">
            <a:blip r:embed="rId4"/>
            <a:srcRect/>
            <a:stretch>
              <a:fillRect t="-3000"/>
            </a:stretch>
          </a:blip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97127" y="1456085"/>
            <a:ext cx="6984776" cy="5400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4917207" y="1854889"/>
            <a:ext cx="4698722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姓名</a:t>
            </a: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dzh0205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性别：女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出生年月日：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1988.01.01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毕业院校：上海美术学院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专业</a:t>
            </a: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：输入文本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电话：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15012345678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QQ</a:t>
            </a: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12345670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现居地址：北京市朝阳区具体的住址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现任职位</a:t>
            </a: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：输入文本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3080" y="4372409"/>
            <a:ext cx="21357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请写一段话简单描述一下自己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写一段话简单描述一下自己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请写一段话简单描述一下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自己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写一段话简单描述一下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自己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11" name="矩形 10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关于我</a:t>
            </a: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about me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2979055" y="2320181"/>
            <a:ext cx="2898082" cy="1800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6935647" y="2320181"/>
            <a:ext cx="2898082" cy="1800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820863" y="1816125"/>
            <a:ext cx="1350390" cy="1044116"/>
            <a:chOff x="3117007" y="3184277"/>
            <a:chExt cx="1350390" cy="1044116"/>
          </a:xfrm>
        </p:grpSpPr>
        <p:sp>
          <p:nvSpPr>
            <p:cNvPr id="9" name="矩形 8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81303" y="1816125"/>
            <a:ext cx="1350390" cy="1044116"/>
            <a:chOff x="3117007" y="3184277"/>
            <a:chExt cx="1350390" cy="1044116"/>
          </a:xfrm>
        </p:grpSpPr>
        <p:sp>
          <p:nvSpPr>
            <p:cNvPr id="12" name="矩形 11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741743" y="1816125"/>
            <a:ext cx="1350390" cy="1044116"/>
            <a:chOff x="3117007" y="3184277"/>
            <a:chExt cx="1350390" cy="1044116"/>
          </a:xfrm>
        </p:grpSpPr>
        <p:sp>
          <p:nvSpPr>
            <p:cNvPr id="15" name="矩形 14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Freeform 323"/>
          <p:cNvSpPr/>
          <p:nvPr/>
        </p:nvSpPr>
        <p:spPr bwMode="auto">
          <a:xfrm>
            <a:off x="2266846" y="2108971"/>
            <a:ext cx="458424" cy="458424"/>
          </a:xfrm>
          <a:custGeom>
            <a:avLst/>
            <a:gdLst>
              <a:gd name="T0" fmla="*/ 250 w 288"/>
              <a:gd name="T1" fmla="*/ 220 h 287"/>
              <a:gd name="T2" fmla="*/ 169 w 288"/>
              <a:gd name="T3" fmla="*/ 191 h 287"/>
              <a:gd name="T4" fmla="*/ 197 w 288"/>
              <a:gd name="T5" fmla="*/ 136 h 287"/>
              <a:gd name="T6" fmla="*/ 197 w 288"/>
              <a:gd name="T7" fmla="*/ 135 h 287"/>
              <a:gd name="T8" fmla="*/ 204 w 288"/>
              <a:gd name="T9" fmla="*/ 134 h 287"/>
              <a:gd name="T10" fmla="*/ 211 w 288"/>
              <a:gd name="T11" fmla="*/ 107 h 287"/>
              <a:gd name="T12" fmla="*/ 206 w 288"/>
              <a:gd name="T13" fmla="*/ 96 h 287"/>
              <a:gd name="T14" fmla="*/ 205 w 288"/>
              <a:gd name="T15" fmla="*/ 96 h 287"/>
              <a:gd name="T16" fmla="*/ 205 w 288"/>
              <a:gd name="T17" fmla="*/ 93 h 287"/>
              <a:gd name="T18" fmla="*/ 205 w 288"/>
              <a:gd name="T19" fmla="*/ 54 h 287"/>
              <a:gd name="T20" fmla="*/ 193 w 288"/>
              <a:gd name="T21" fmla="*/ 25 h 287"/>
              <a:gd name="T22" fmla="*/ 160 w 288"/>
              <a:gd name="T23" fmla="*/ 8 h 287"/>
              <a:gd name="T24" fmla="*/ 120 w 288"/>
              <a:gd name="T25" fmla="*/ 4 h 287"/>
              <a:gd name="T26" fmla="*/ 103 w 288"/>
              <a:gd name="T27" fmla="*/ 22 h 287"/>
              <a:gd name="T28" fmla="*/ 83 w 288"/>
              <a:gd name="T29" fmla="*/ 54 h 287"/>
              <a:gd name="T30" fmla="*/ 82 w 288"/>
              <a:gd name="T31" fmla="*/ 93 h 287"/>
              <a:gd name="T32" fmla="*/ 82 w 288"/>
              <a:gd name="T33" fmla="*/ 96 h 287"/>
              <a:gd name="T34" fmla="*/ 82 w 288"/>
              <a:gd name="T35" fmla="*/ 96 h 287"/>
              <a:gd name="T36" fmla="*/ 76 w 288"/>
              <a:gd name="T37" fmla="*/ 107 h 287"/>
              <a:gd name="T38" fmla="*/ 83 w 288"/>
              <a:gd name="T39" fmla="*/ 134 h 287"/>
              <a:gd name="T40" fmla="*/ 90 w 288"/>
              <a:gd name="T41" fmla="*/ 135 h 287"/>
              <a:gd name="T42" fmla="*/ 90 w 288"/>
              <a:gd name="T43" fmla="*/ 136 h 287"/>
              <a:gd name="T44" fmla="*/ 118 w 288"/>
              <a:gd name="T45" fmla="*/ 191 h 287"/>
              <a:gd name="T46" fmla="*/ 38 w 288"/>
              <a:gd name="T47" fmla="*/ 220 h 287"/>
              <a:gd name="T48" fmla="*/ 0 w 288"/>
              <a:gd name="T49" fmla="*/ 256 h 287"/>
              <a:gd name="T50" fmla="*/ 0 w 288"/>
              <a:gd name="T51" fmla="*/ 287 h 287"/>
              <a:gd name="T52" fmla="*/ 288 w 288"/>
              <a:gd name="T53" fmla="*/ 287 h 287"/>
              <a:gd name="T54" fmla="*/ 288 w 288"/>
              <a:gd name="T55" fmla="*/ 256 h 287"/>
              <a:gd name="T56" fmla="*/ 250 w 288"/>
              <a:gd name="T57" fmla="*/ 22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87">
                <a:moveTo>
                  <a:pt x="250" y="220"/>
                </a:moveTo>
                <a:cubicBezTo>
                  <a:pt x="231" y="212"/>
                  <a:pt x="209" y="196"/>
                  <a:pt x="169" y="191"/>
                </a:cubicBezTo>
                <a:cubicBezTo>
                  <a:pt x="181" y="181"/>
                  <a:pt x="186" y="162"/>
                  <a:pt x="197" y="136"/>
                </a:cubicBezTo>
                <a:cubicBezTo>
                  <a:pt x="197" y="136"/>
                  <a:pt x="197" y="135"/>
                  <a:pt x="197" y="135"/>
                </a:cubicBezTo>
                <a:cubicBezTo>
                  <a:pt x="200" y="135"/>
                  <a:pt x="202" y="135"/>
                  <a:pt x="204" y="134"/>
                </a:cubicBezTo>
                <a:cubicBezTo>
                  <a:pt x="208" y="131"/>
                  <a:pt x="211" y="115"/>
                  <a:pt x="211" y="107"/>
                </a:cubicBezTo>
                <a:cubicBezTo>
                  <a:pt x="211" y="95"/>
                  <a:pt x="206" y="96"/>
                  <a:pt x="206" y="96"/>
                </a:cubicBezTo>
                <a:cubicBezTo>
                  <a:pt x="206" y="96"/>
                  <a:pt x="205" y="96"/>
                  <a:pt x="205" y="96"/>
                </a:cubicBezTo>
                <a:cubicBezTo>
                  <a:pt x="205" y="95"/>
                  <a:pt x="205" y="94"/>
                  <a:pt x="205" y="93"/>
                </a:cubicBezTo>
                <a:cubicBezTo>
                  <a:pt x="205" y="83"/>
                  <a:pt x="207" y="64"/>
                  <a:pt x="205" y="54"/>
                </a:cubicBezTo>
                <a:cubicBezTo>
                  <a:pt x="200" y="39"/>
                  <a:pt x="201" y="33"/>
                  <a:pt x="193" y="25"/>
                </a:cubicBezTo>
                <a:cubicBezTo>
                  <a:pt x="182" y="13"/>
                  <a:pt x="166" y="8"/>
                  <a:pt x="160" y="8"/>
                </a:cubicBezTo>
                <a:cubicBezTo>
                  <a:pt x="155" y="8"/>
                  <a:pt x="133" y="0"/>
                  <a:pt x="120" y="4"/>
                </a:cubicBezTo>
                <a:cubicBezTo>
                  <a:pt x="107" y="9"/>
                  <a:pt x="114" y="22"/>
                  <a:pt x="103" y="22"/>
                </a:cubicBezTo>
                <a:cubicBezTo>
                  <a:pt x="92" y="22"/>
                  <a:pt x="87" y="39"/>
                  <a:pt x="83" y="54"/>
                </a:cubicBezTo>
                <a:cubicBezTo>
                  <a:pt x="80" y="64"/>
                  <a:pt x="82" y="82"/>
                  <a:pt x="82" y="93"/>
                </a:cubicBezTo>
                <a:cubicBezTo>
                  <a:pt x="82" y="94"/>
                  <a:pt x="82" y="95"/>
                  <a:pt x="82" y="96"/>
                </a:cubicBezTo>
                <a:cubicBezTo>
                  <a:pt x="82" y="96"/>
                  <a:pt x="82" y="96"/>
                  <a:pt x="82" y="96"/>
                </a:cubicBezTo>
                <a:cubicBezTo>
                  <a:pt x="82" y="96"/>
                  <a:pt x="76" y="95"/>
                  <a:pt x="76" y="107"/>
                </a:cubicBezTo>
                <a:cubicBezTo>
                  <a:pt x="76" y="115"/>
                  <a:pt x="79" y="131"/>
                  <a:pt x="83" y="134"/>
                </a:cubicBezTo>
                <a:cubicBezTo>
                  <a:pt x="85" y="135"/>
                  <a:pt x="88" y="135"/>
                  <a:pt x="90" y="135"/>
                </a:cubicBezTo>
                <a:cubicBezTo>
                  <a:pt x="90" y="135"/>
                  <a:pt x="90" y="136"/>
                  <a:pt x="90" y="136"/>
                </a:cubicBezTo>
                <a:cubicBezTo>
                  <a:pt x="101" y="163"/>
                  <a:pt x="106" y="182"/>
                  <a:pt x="118" y="191"/>
                </a:cubicBezTo>
                <a:cubicBezTo>
                  <a:pt x="79" y="196"/>
                  <a:pt x="57" y="212"/>
                  <a:pt x="38" y="220"/>
                </a:cubicBezTo>
                <a:cubicBezTo>
                  <a:pt x="0" y="237"/>
                  <a:pt x="0" y="256"/>
                  <a:pt x="0" y="256"/>
                </a:cubicBezTo>
                <a:cubicBezTo>
                  <a:pt x="0" y="287"/>
                  <a:pt x="0" y="287"/>
                  <a:pt x="0" y="287"/>
                </a:cubicBezTo>
                <a:cubicBezTo>
                  <a:pt x="288" y="287"/>
                  <a:pt x="288" y="287"/>
                  <a:pt x="288" y="287"/>
                </a:cubicBezTo>
                <a:cubicBezTo>
                  <a:pt x="288" y="256"/>
                  <a:pt x="288" y="256"/>
                  <a:pt x="288" y="256"/>
                </a:cubicBezTo>
                <a:cubicBezTo>
                  <a:pt x="288" y="256"/>
                  <a:pt x="287" y="237"/>
                  <a:pt x="250" y="2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Freeform 488"/>
          <p:cNvSpPr/>
          <p:nvPr/>
        </p:nvSpPr>
        <p:spPr bwMode="auto">
          <a:xfrm>
            <a:off x="10270010" y="2126289"/>
            <a:ext cx="406033" cy="458425"/>
          </a:xfrm>
          <a:custGeom>
            <a:avLst/>
            <a:gdLst>
              <a:gd name="T0" fmla="*/ 253 w 253"/>
              <a:gd name="T1" fmla="*/ 30 h 288"/>
              <a:gd name="T2" fmla="*/ 185 w 253"/>
              <a:gd name="T3" fmla="*/ 38 h 288"/>
              <a:gd name="T4" fmla="*/ 127 w 253"/>
              <a:gd name="T5" fmla="*/ 0 h 288"/>
              <a:gd name="T6" fmla="*/ 126 w 253"/>
              <a:gd name="T7" fmla="*/ 0 h 288"/>
              <a:gd name="T8" fmla="*/ 69 w 253"/>
              <a:gd name="T9" fmla="*/ 38 h 288"/>
              <a:gd name="T10" fmla="*/ 0 w 253"/>
              <a:gd name="T11" fmla="*/ 30 h 288"/>
              <a:gd name="T12" fmla="*/ 0 w 253"/>
              <a:gd name="T13" fmla="*/ 31 h 288"/>
              <a:gd name="T14" fmla="*/ 0 w 253"/>
              <a:gd name="T15" fmla="*/ 98 h 288"/>
              <a:gd name="T16" fmla="*/ 0 w 253"/>
              <a:gd name="T17" fmla="*/ 98 h 288"/>
              <a:gd name="T18" fmla="*/ 14 w 253"/>
              <a:gd name="T19" fmla="*/ 171 h 288"/>
              <a:gd name="T20" fmla="*/ 49 w 253"/>
              <a:gd name="T21" fmla="*/ 230 h 288"/>
              <a:gd name="T22" fmla="*/ 121 w 253"/>
              <a:gd name="T23" fmla="*/ 285 h 288"/>
              <a:gd name="T24" fmla="*/ 127 w 253"/>
              <a:gd name="T25" fmla="*/ 288 h 288"/>
              <a:gd name="T26" fmla="*/ 127 w 253"/>
              <a:gd name="T27" fmla="*/ 288 h 288"/>
              <a:gd name="T28" fmla="*/ 132 w 253"/>
              <a:gd name="T29" fmla="*/ 285 h 288"/>
              <a:gd name="T30" fmla="*/ 204 w 253"/>
              <a:gd name="T31" fmla="*/ 230 h 288"/>
              <a:gd name="T32" fmla="*/ 240 w 253"/>
              <a:gd name="T33" fmla="*/ 171 h 288"/>
              <a:gd name="T34" fmla="*/ 253 w 253"/>
              <a:gd name="T35" fmla="*/ 98 h 288"/>
              <a:gd name="T36" fmla="*/ 253 w 253"/>
              <a:gd name="T37" fmla="*/ 31 h 288"/>
              <a:gd name="T38" fmla="*/ 253 w 253"/>
              <a:gd name="T39" fmla="*/ 3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3" h="288">
                <a:moveTo>
                  <a:pt x="253" y="30"/>
                </a:moveTo>
                <a:cubicBezTo>
                  <a:pt x="252" y="30"/>
                  <a:pt x="214" y="43"/>
                  <a:pt x="185" y="38"/>
                </a:cubicBezTo>
                <a:cubicBezTo>
                  <a:pt x="156" y="33"/>
                  <a:pt x="128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0"/>
                  <a:pt x="98" y="33"/>
                  <a:pt x="69" y="38"/>
                </a:cubicBezTo>
                <a:cubicBezTo>
                  <a:pt x="39" y="43"/>
                  <a:pt x="1" y="30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0"/>
                  <a:pt x="3" y="141"/>
                  <a:pt x="14" y="171"/>
                </a:cubicBezTo>
                <a:cubicBezTo>
                  <a:pt x="24" y="200"/>
                  <a:pt x="44" y="224"/>
                  <a:pt x="49" y="230"/>
                </a:cubicBezTo>
                <a:cubicBezTo>
                  <a:pt x="53" y="233"/>
                  <a:pt x="81" y="263"/>
                  <a:pt x="121" y="285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72" y="263"/>
                  <a:pt x="201" y="233"/>
                  <a:pt x="204" y="230"/>
                </a:cubicBezTo>
                <a:cubicBezTo>
                  <a:pt x="210" y="224"/>
                  <a:pt x="230" y="200"/>
                  <a:pt x="240" y="171"/>
                </a:cubicBezTo>
                <a:cubicBezTo>
                  <a:pt x="250" y="141"/>
                  <a:pt x="253" y="100"/>
                  <a:pt x="253" y="98"/>
                </a:cubicBezTo>
                <a:cubicBezTo>
                  <a:pt x="253" y="31"/>
                  <a:pt x="253" y="31"/>
                  <a:pt x="253" y="31"/>
                </a:cubicBezTo>
                <a:lnTo>
                  <a:pt x="253" y="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225975" y="2123669"/>
            <a:ext cx="461045" cy="461045"/>
            <a:chOff x="3448050" y="1058863"/>
            <a:chExt cx="279401" cy="279401"/>
          </a:xfrm>
          <a:solidFill>
            <a:schemeClr val="accent1"/>
          </a:solidFill>
        </p:grpSpPr>
        <p:sp>
          <p:nvSpPr>
            <p:cNvPr id="21" name="Freeform 498"/>
            <p:cNvSpPr/>
            <p:nvPr/>
          </p:nvSpPr>
          <p:spPr bwMode="auto">
            <a:xfrm>
              <a:off x="3448050" y="1058863"/>
              <a:ext cx="239713" cy="239713"/>
            </a:xfrm>
            <a:custGeom>
              <a:avLst/>
              <a:gdLst>
                <a:gd name="T0" fmla="*/ 13 w 151"/>
                <a:gd name="T1" fmla="*/ 13 h 151"/>
                <a:gd name="T2" fmla="*/ 151 w 151"/>
                <a:gd name="T3" fmla="*/ 13 h 151"/>
                <a:gd name="T4" fmla="*/ 151 w 151"/>
                <a:gd name="T5" fmla="*/ 0 h 151"/>
                <a:gd name="T6" fmla="*/ 0 w 151"/>
                <a:gd name="T7" fmla="*/ 0 h 151"/>
                <a:gd name="T8" fmla="*/ 0 w 151"/>
                <a:gd name="T9" fmla="*/ 151 h 151"/>
                <a:gd name="T10" fmla="*/ 13 w 151"/>
                <a:gd name="T11" fmla="*/ 151 h 151"/>
                <a:gd name="T12" fmla="*/ 13 w 151"/>
                <a:gd name="T13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51">
                  <a:moveTo>
                    <a:pt x="13" y="13"/>
                  </a:moveTo>
                  <a:lnTo>
                    <a:pt x="151" y="13"/>
                  </a:lnTo>
                  <a:lnTo>
                    <a:pt x="151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13" y="151"/>
                  </a:ln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Rectangle 499"/>
            <p:cNvSpPr>
              <a:spLocks noChangeArrowheads="1"/>
            </p:cNvSpPr>
            <p:nvPr/>
          </p:nvSpPr>
          <p:spPr bwMode="auto">
            <a:xfrm>
              <a:off x="3487738" y="1098551"/>
              <a:ext cx="239713" cy="239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11108475" y="2320181"/>
            <a:ext cx="1750275" cy="1800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679170" y="311226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2006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39"/>
          <p:cNvSpPr txBox="1"/>
          <p:nvPr/>
        </p:nvSpPr>
        <p:spPr>
          <a:xfrm>
            <a:off x="1432579" y="3727800"/>
            <a:ext cx="222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95846" y="311226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2010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39"/>
          <p:cNvSpPr txBox="1"/>
          <p:nvPr/>
        </p:nvSpPr>
        <p:spPr>
          <a:xfrm>
            <a:off x="5349255" y="3727800"/>
            <a:ext cx="222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630617" y="311226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2012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9384026" y="3727800"/>
            <a:ext cx="222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8" name="矩形 37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个人履历</a:t>
            </a: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Personal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history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99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99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6" grpId="0"/>
      <p:bldP spid="28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2979055" y="2320181"/>
            <a:ext cx="2898082" cy="1800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6935647" y="2320181"/>
            <a:ext cx="2898082" cy="1800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820863" y="1816125"/>
            <a:ext cx="1350390" cy="1044116"/>
            <a:chOff x="3117007" y="3184277"/>
            <a:chExt cx="1350390" cy="1044116"/>
          </a:xfrm>
        </p:grpSpPr>
        <p:sp>
          <p:nvSpPr>
            <p:cNvPr id="9" name="矩形 8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81303" y="1816125"/>
            <a:ext cx="1350390" cy="1044116"/>
            <a:chOff x="3117007" y="3184277"/>
            <a:chExt cx="1350390" cy="1044116"/>
          </a:xfrm>
        </p:grpSpPr>
        <p:sp>
          <p:nvSpPr>
            <p:cNvPr id="12" name="矩形 11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741743" y="1816125"/>
            <a:ext cx="1350390" cy="1044116"/>
            <a:chOff x="3117007" y="3184277"/>
            <a:chExt cx="1350390" cy="1044116"/>
          </a:xfrm>
        </p:grpSpPr>
        <p:sp>
          <p:nvSpPr>
            <p:cNvPr id="15" name="矩形 14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 flipV="1">
            <a:off x="-123353" y="2320181"/>
            <a:ext cx="1944216" cy="12077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07"/>
          <p:cNvSpPr/>
          <p:nvPr/>
        </p:nvSpPr>
        <p:spPr bwMode="auto">
          <a:xfrm>
            <a:off x="2182646" y="2164052"/>
            <a:ext cx="659072" cy="348261"/>
          </a:xfrm>
          <a:custGeom>
            <a:avLst/>
            <a:gdLst>
              <a:gd name="T0" fmla="*/ 267 w 288"/>
              <a:gd name="T1" fmla="*/ 86 h 153"/>
              <a:gd name="T2" fmla="*/ 267 w 288"/>
              <a:gd name="T3" fmla="*/ 82 h 153"/>
              <a:gd name="T4" fmla="*/ 214 w 288"/>
              <a:gd name="T5" fmla="*/ 29 h 153"/>
              <a:gd name="T6" fmla="*/ 188 w 288"/>
              <a:gd name="T7" fmla="*/ 37 h 153"/>
              <a:gd name="T8" fmla="*/ 129 w 288"/>
              <a:gd name="T9" fmla="*/ 0 h 153"/>
              <a:gd name="T10" fmla="*/ 70 w 288"/>
              <a:gd name="T11" fmla="*/ 37 h 153"/>
              <a:gd name="T12" fmla="*/ 51 w 288"/>
              <a:gd name="T13" fmla="*/ 31 h 153"/>
              <a:gd name="T14" fmla="*/ 21 w 288"/>
              <a:gd name="T15" fmla="*/ 61 h 153"/>
              <a:gd name="T16" fmla="*/ 22 w 288"/>
              <a:gd name="T17" fmla="*/ 70 h 153"/>
              <a:gd name="T18" fmla="*/ 0 w 288"/>
              <a:gd name="T19" fmla="*/ 108 h 153"/>
              <a:gd name="T20" fmla="*/ 44 w 288"/>
              <a:gd name="T21" fmla="*/ 153 h 153"/>
              <a:gd name="T22" fmla="*/ 44 w 288"/>
              <a:gd name="T23" fmla="*/ 153 h 153"/>
              <a:gd name="T24" fmla="*/ 45 w 288"/>
              <a:gd name="T25" fmla="*/ 153 h 153"/>
              <a:gd name="T26" fmla="*/ 45 w 288"/>
              <a:gd name="T27" fmla="*/ 153 h 153"/>
              <a:gd name="T28" fmla="*/ 45 w 288"/>
              <a:gd name="T29" fmla="*/ 153 h 153"/>
              <a:gd name="T30" fmla="*/ 251 w 288"/>
              <a:gd name="T31" fmla="*/ 153 h 153"/>
              <a:gd name="T32" fmla="*/ 253 w 288"/>
              <a:gd name="T33" fmla="*/ 153 h 153"/>
              <a:gd name="T34" fmla="*/ 288 w 288"/>
              <a:gd name="T35" fmla="*/ 118 h 153"/>
              <a:gd name="T36" fmla="*/ 267 w 288"/>
              <a:gd name="T37" fmla="*/ 8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8" h="153">
                <a:moveTo>
                  <a:pt x="267" y="86"/>
                </a:moveTo>
                <a:cubicBezTo>
                  <a:pt x="267" y="84"/>
                  <a:pt x="267" y="83"/>
                  <a:pt x="267" y="82"/>
                </a:cubicBezTo>
                <a:cubicBezTo>
                  <a:pt x="267" y="53"/>
                  <a:pt x="243" y="29"/>
                  <a:pt x="214" y="29"/>
                </a:cubicBezTo>
                <a:cubicBezTo>
                  <a:pt x="204" y="29"/>
                  <a:pt x="195" y="32"/>
                  <a:pt x="188" y="37"/>
                </a:cubicBezTo>
                <a:cubicBezTo>
                  <a:pt x="177" y="15"/>
                  <a:pt x="155" y="0"/>
                  <a:pt x="129" y="0"/>
                </a:cubicBezTo>
                <a:cubicBezTo>
                  <a:pt x="103" y="0"/>
                  <a:pt x="80" y="15"/>
                  <a:pt x="70" y="37"/>
                </a:cubicBezTo>
                <a:cubicBezTo>
                  <a:pt x="64" y="33"/>
                  <a:pt x="58" y="31"/>
                  <a:pt x="51" y="31"/>
                </a:cubicBezTo>
                <a:cubicBezTo>
                  <a:pt x="34" y="31"/>
                  <a:pt x="21" y="44"/>
                  <a:pt x="21" y="61"/>
                </a:cubicBezTo>
                <a:cubicBezTo>
                  <a:pt x="21" y="64"/>
                  <a:pt x="21" y="67"/>
                  <a:pt x="22" y="70"/>
                </a:cubicBezTo>
                <a:cubicBezTo>
                  <a:pt x="9" y="78"/>
                  <a:pt x="0" y="92"/>
                  <a:pt x="0" y="108"/>
                </a:cubicBezTo>
                <a:cubicBezTo>
                  <a:pt x="0" y="133"/>
                  <a:pt x="20" y="152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2" y="153"/>
                  <a:pt x="253" y="153"/>
                  <a:pt x="253" y="153"/>
                </a:cubicBezTo>
                <a:cubicBezTo>
                  <a:pt x="273" y="153"/>
                  <a:pt x="288" y="137"/>
                  <a:pt x="288" y="118"/>
                </a:cubicBezTo>
                <a:cubicBezTo>
                  <a:pt x="288" y="103"/>
                  <a:pt x="279" y="91"/>
                  <a:pt x="267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489"/>
          <p:cNvSpPr/>
          <p:nvPr/>
        </p:nvSpPr>
        <p:spPr bwMode="auto">
          <a:xfrm>
            <a:off x="6274878" y="1973070"/>
            <a:ext cx="363240" cy="730224"/>
          </a:xfrm>
          <a:custGeom>
            <a:avLst/>
            <a:gdLst>
              <a:gd name="T0" fmla="*/ 159 w 159"/>
              <a:gd name="T1" fmla="*/ 245 h 320"/>
              <a:gd name="T2" fmla="*/ 80 w 159"/>
              <a:gd name="T3" fmla="*/ 39 h 320"/>
              <a:gd name="T4" fmla="*/ 80 w 159"/>
              <a:gd name="T5" fmla="*/ 151 h 320"/>
              <a:gd name="T6" fmla="*/ 54 w 159"/>
              <a:gd name="T7" fmla="*/ 107 h 320"/>
              <a:gd name="T8" fmla="*/ 0 w 159"/>
              <a:gd name="T9" fmla="*/ 244 h 320"/>
              <a:gd name="T10" fmla="*/ 47 w 159"/>
              <a:gd name="T11" fmla="*/ 320 h 320"/>
              <a:gd name="T12" fmla="*/ 37 w 159"/>
              <a:gd name="T13" fmla="*/ 284 h 320"/>
              <a:gd name="T14" fmla="*/ 62 w 159"/>
              <a:gd name="T15" fmla="*/ 228 h 320"/>
              <a:gd name="T16" fmla="*/ 76 w 159"/>
              <a:gd name="T17" fmla="*/ 288 h 320"/>
              <a:gd name="T18" fmla="*/ 92 w 159"/>
              <a:gd name="T19" fmla="*/ 205 h 320"/>
              <a:gd name="T20" fmla="*/ 121 w 159"/>
              <a:gd name="T21" fmla="*/ 315 h 320"/>
              <a:gd name="T22" fmla="*/ 121 w 159"/>
              <a:gd name="T23" fmla="*/ 315 h 320"/>
              <a:gd name="T24" fmla="*/ 159 w 159"/>
              <a:gd name="T25" fmla="*/ 24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9" h="320">
                <a:moveTo>
                  <a:pt x="159" y="245"/>
                </a:moveTo>
                <a:cubicBezTo>
                  <a:pt x="159" y="163"/>
                  <a:pt x="90" y="81"/>
                  <a:pt x="80" y="39"/>
                </a:cubicBezTo>
                <a:cubicBezTo>
                  <a:pt x="69" y="0"/>
                  <a:pt x="89" y="127"/>
                  <a:pt x="80" y="151"/>
                </a:cubicBezTo>
                <a:cubicBezTo>
                  <a:pt x="67" y="183"/>
                  <a:pt x="58" y="91"/>
                  <a:pt x="54" y="107"/>
                </a:cubicBezTo>
                <a:cubicBezTo>
                  <a:pt x="51" y="119"/>
                  <a:pt x="0" y="179"/>
                  <a:pt x="0" y="244"/>
                </a:cubicBezTo>
                <a:cubicBezTo>
                  <a:pt x="0" y="290"/>
                  <a:pt x="25" y="311"/>
                  <a:pt x="47" y="320"/>
                </a:cubicBezTo>
                <a:cubicBezTo>
                  <a:pt x="42" y="312"/>
                  <a:pt x="37" y="300"/>
                  <a:pt x="37" y="284"/>
                </a:cubicBezTo>
                <a:cubicBezTo>
                  <a:pt x="37" y="269"/>
                  <a:pt x="37" y="252"/>
                  <a:pt x="62" y="228"/>
                </a:cubicBezTo>
                <a:cubicBezTo>
                  <a:pt x="62" y="228"/>
                  <a:pt x="47" y="290"/>
                  <a:pt x="76" y="288"/>
                </a:cubicBezTo>
                <a:cubicBezTo>
                  <a:pt x="105" y="287"/>
                  <a:pt x="82" y="188"/>
                  <a:pt x="92" y="205"/>
                </a:cubicBezTo>
                <a:cubicBezTo>
                  <a:pt x="105" y="227"/>
                  <a:pt x="129" y="280"/>
                  <a:pt x="121" y="315"/>
                </a:cubicBezTo>
                <a:cubicBezTo>
                  <a:pt x="121" y="315"/>
                  <a:pt x="121" y="315"/>
                  <a:pt x="121" y="315"/>
                </a:cubicBezTo>
                <a:cubicBezTo>
                  <a:pt x="140" y="305"/>
                  <a:pt x="159" y="284"/>
                  <a:pt x="159" y="2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10186416" y="2098660"/>
            <a:ext cx="461043" cy="461043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64 w 288"/>
              <a:gd name="T11" fmla="*/ 82 h 288"/>
              <a:gd name="T12" fmla="*/ 224 w 288"/>
              <a:gd name="T13" fmla="*/ 82 h 288"/>
              <a:gd name="T14" fmla="*/ 227 w 288"/>
              <a:gd name="T15" fmla="*/ 83 h 288"/>
              <a:gd name="T16" fmla="*/ 168 w 288"/>
              <a:gd name="T17" fmla="*/ 134 h 288"/>
              <a:gd name="T18" fmla="*/ 160 w 288"/>
              <a:gd name="T19" fmla="*/ 140 h 288"/>
              <a:gd name="T20" fmla="*/ 144 w 288"/>
              <a:gd name="T21" fmla="*/ 153 h 288"/>
              <a:gd name="T22" fmla="*/ 129 w 288"/>
              <a:gd name="T23" fmla="*/ 140 h 288"/>
              <a:gd name="T24" fmla="*/ 121 w 288"/>
              <a:gd name="T25" fmla="*/ 134 h 288"/>
              <a:gd name="T26" fmla="*/ 61 w 288"/>
              <a:gd name="T27" fmla="*/ 83 h 288"/>
              <a:gd name="T28" fmla="*/ 64 w 288"/>
              <a:gd name="T29" fmla="*/ 82 h 288"/>
              <a:gd name="T30" fmla="*/ 54 w 288"/>
              <a:gd name="T31" fmla="*/ 194 h 288"/>
              <a:gd name="T32" fmla="*/ 54 w 288"/>
              <a:gd name="T33" fmla="*/ 93 h 288"/>
              <a:gd name="T34" fmla="*/ 54 w 288"/>
              <a:gd name="T35" fmla="*/ 90 h 288"/>
              <a:gd name="T36" fmla="*/ 113 w 288"/>
              <a:gd name="T37" fmla="*/ 141 h 288"/>
              <a:gd name="T38" fmla="*/ 54 w 288"/>
              <a:gd name="T39" fmla="*/ 197 h 288"/>
              <a:gd name="T40" fmla="*/ 54 w 288"/>
              <a:gd name="T41" fmla="*/ 194 h 288"/>
              <a:gd name="T42" fmla="*/ 224 w 288"/>
              <a:gd name="T43" fmla="*/ 205 h 288"/>
              <a:gd name="T44" fmla="*/ 64 w 288"/>
              <a:gd name="T45" fmla="*/ 205 h 288"/>
              <a:gd name="T46" fmla="*/ 61 w 288"/>
              <a:gd name="T47" fmla="*/ 204 h 288"/>
              <a:gd name="T48" fmla="*/ 121 w 288"/>
              <a:gd name="T49" fmla="*/ 147 h 288"/>
              <a:gd name="T50" fmla="*/ 144 w 288"/>
              <a:gd name="T51" fmla="*/ 166 h 288"/>
              <a:gd name="T52" fmla="*/ 167 w 288"/>
              <a:gd name="T53" fmla="*/ 147 h 288"/>
              <a:gd name="T54" fmla="*/ 227 w 288"/>
              <a:gd name="T55" fmla="*/ 204 h 288"/>
              <a:gd name="T56" fmla="*/ 224 w 288"/>
              <a:gd name="T57" fmla="*/ 205 h 288"/>
              <a:gd name="T58" fmla="*/ 235 w 288"/>
              <a:gd name="T59" fmla="*/ 194 h 288"/>
              <a:gd name="T60" fmla="*/ 234 w 288"/>
              <a:gd name="T61" fmla="*/ 197 h 288"/>
              <a:gd name="T62" fmla="*/ 175 w 288"/>
              <a:gd name="T63" fmla="*/ 141 h 288"/>
              <a:gd name="T64" fmla="*/ 234 w 288"/>
              <a:gd name="T65" fmla="*/ 90 h 288"/>
              <a:gd name="T66" fmla="*/ 235 w 288"/>
              <a:gd name="T67" fmla="*/ 93 h 288"/>
              <a:gd name="T68" fmla="*/ 235 w 288"/>
              <a:gd name="T69" fmla="*/ 19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64" y="82"/>
                </a:moveTo>
                <a:cubicBezTo>
                  <a:pt x="224" y="82"/>
                  <a:pt x="224" y="82"/>
                  <a:pt x="224" y="82"/>
                </a:cubicBezTo>
                <a:cubicBezTo>
                  <a:pt x="225" y="82"/>
                  <a:pt x="226" y="83"/>
                  <a:pt x="227" y="83"/>
                </a:cubicBezTo>
                <a:cubicBezTo>
                  <a:pt x="168" y="134"/>
                  <a:pt x="168" y="134"/>
                  <a:pt x="168" y="134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121" y="134"/>
                  <a:pt x="121" y="134"/>
                  <a:pt x="121" y="134"/>
                </a:cubicBezTo>
                <a:cubicBezTo>
                  <a:pt x="61" y="83"/>
                  <a:pt x="61" y="83"/>
                  <a:pt x="61" y="83"/>
                </a:cubicBezTo>
                <a:cubicBezTo>
                  <a:pt x="62" y="83"/>
                  <a:pt x="63" y="82"/>
                  <a:pt x="64" y="82"/>
                </a:cubicBezTo>
                <a:close/>
                <a:moveTo>
                  <a:pt x="54" y="194"/>
                </a:moveTo>
                <a:cubicBezTo>
                  <a:pt x="54" y="93"/>
                  <a:pt x="54" y="93"/>
                  <a:pt x="54" y="93"/>
                </a:cubicBezTo>
                <a:cubicBezTo>
                  <a:pt x="54" y="92"/>
                  <a:pt x="54" y="91"/>
                  <a:pt x="54" y="90"/>
                </a:cubicBezTo>
                <a:cubicBezTo>
                  <a:pt x="113" y="141"/>
                  <a:pt x="113" y="141"/>
                  <a:pt x="113" y="141"/>
                </a:cubicBezTo>
                <a:cubicBezTo>
                  <a:pt x="54" y="197"/>
                  <a:pt x="54" y="197"/>
                  <a:pt x="54" y="197"/>
                </a:cubicBezTo>
                <a:cubicBezTo>
                  <a:pt x="54" y="196"/>
                  <a:pt x="54" y="195"/>
                  <a:pt x="54" y="194"/>
                </a:cubicBezTo>
                <a:close/>
                <a:moveTo>
                  <a:pt x="224" y="205"/>
                </a:moveTo>
                <a:cubicBezTo>
                  <a:pt x="64" y="205"/>
                  <a:pt x="64" y="205"/>
                  <a:pt x="64" y="205"/>
                </a:cubicBezTo>
                <a:cubicBezTo>
                  <a:pt x="63" y="205"/>
                  <a:pt x="62" y="205"/>
                  <a:pt x="61" y="204"/>
                </a:cubicBezTo>
                <a:cubicBezTo>
                  <a:pt x="121" y="147"/>
                  <a:pt x="121" y="147"/>
                  <a:pt x="121" y="147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227" y="204"/>
                  <a:pt x="227" y="204"/>
                  <a:pt x="227" y="204"/>
                </a:cubicBezTo>
                <a:cubicBezTo>
                  <a:pt x="226" y="205"/>
                  <a:pt x="225" y="205"/>
                  <a:pt x="224" y="205"/>
                </a:cubicBezTo>
                <a:close/>
                <a:moveTo>
                  <a:pt x="235" y="194"/>
                </a:moveTo>
                <a:cubicBezTo>
                  <a:pt x="235" y="195"/>
                  <a:pt x="234" y="196"/>
                  <a:pt x="234" y="197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234" y="90"/>
                  <a:pt x="234" y="90"/>
                  <a:pt x="234" y="90"/>
                </a:cubicBezTo>
                <a:cubicBezTo>
                  <a:pt x="234" y="91"/>
                  <a:pt x="235" y="92"/>
                  <a:pt x="235" y="93"/>
                </a:cubicBezTo>
                <a:lnTo>
                  <a:pt x="23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679170" y="311226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2014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39"/>
          <p:cNvSpPr txBox="1"/>
          <p:nvPr/>
        </p:nvSpPr>
        <p:spPr>
          <a:xfrm>
            <a:off x="1432579" y="3727800"/>
            <a:ext cx="222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598169" y="311226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2015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39"/>
          <p:cNvSpPr txBox="1"/>
          <p:nvPr/>
        </p:nvSpPr>
        <p:spPr>
          <a:xfrm>
            <a:off x="5351578" y="3727800"/>
            <a:ext cx="222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597012" y="311226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2016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39"/>
          <p:cNvSpPr txBox="1"/>
          <p:nvPr/>
        </p:nvSpPr>
        <p:spPr>
          <a:xfrm>
            <a:off x="9350421" y="3727800"/>
            <a:ext cx="222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6" name="矩形 35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344439" y="519981"/>
            <a:ext cx="416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个人履历</a:t>
            </a:r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Personal history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4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9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99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7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6" name="矩形 35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所获的荣誉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 The honor of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316807" y="2104157"/>
            <a:ext cx="2413143" cy="4608512"/>
            <a:chOff x="3117007" y="3184277"/>
            <a:chExt cx="1350390" cy="1044116"/>
          </a:xfrm>
        </p:grpSpPr>
        <p:sp>
          <p:nvSpPr>
            <p:cNvPr id="27" name="矩形 26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212842" y="3216906"/>
              <a:ext cx="1158720" cy="97885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88064" y="2248175"/>
            <a:ext cx="2070629" cy="207062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604839" y="44969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TextBox 39"/>
          <p:cNvSpPr txBox="1"/>
          <p:nvPr/>
        </p:nvSpPr>
        <p:spPr>
          <a:xfrm>
            <a:off x="1604839" y="4998993"/>
            <a:ext cx="1827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349255" y="2104157"/>
            <a:ext cx="2413143" cy="4608512"/>
            <a:chOff x="3117007" y="3184277"/>
            <a:chExt cx="1350390" cy="1044116"/>
          </a:xfrm>
        </p:grpSpPr>
        <p:sp>
          <p:nvSpPr>
            <p:cNvPr id="53" name="矩形 52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212842" y="3216906"/>
              <a:ext cx="1158720" cy="97885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5520512" y="2248175"/>
            <a:ext cx="2070629" cy="20706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637287" y="44969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TextBox 39"/>
          <p:cNvSpPr txBox="1"/>
          <p:nvPr/>
        </p:nvSpPr>
        <p:spPr>
          <a:xfrm>
            <a:off x="5637287" y="4998993"/>
            <a:ext cx="1827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9360342" y="2104157"/>
            <a:ext cx="2413143" cy="4608512"/>
            <a:chOff x="3117007" y="3184277"/>
            <a:chExt cx="1350390" cy="1044116"/>
          </a:xfrm>
        </p:grpSpPr>
        <p:sp>
          <p:nvSpPr>
            <p:cNvPr id="62" name="矩形 61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212842" y="3216906"/>
              <a:ext cx="1158720" cy="97885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9531599" y="2248175"/>
            <a:ext cx="2070629" cy="207062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9648374" y="44969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TextBox 39"/>
          <p:cNvSpPr txBox="1"/>
          <p:nvPr/>
        </p:nvSpPr>
        <p:spPr>
          <a:xfrm>
            <a:off x="9648374" y="4998993"/>
            <a:ext cx="1827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5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3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8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8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4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51" grpId="0"/>
      <p:bldP spid="55" grpId="0" animBg="1"/>
      <p:bldP spid="56" grpId="0"/>
      <p:bldP spid="57" grpId="0"/>
      <p:bldP spid="66" grpId="0" animBg="1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3482613" y="6404760"/>
            <a:ext cx="2898082" cy="1800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3482613" y="4336405"/>
            <a:ext cx="2898082" cy="1800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164657" y="1762120"/>
            <a:ext cx="1350390" cy="1044116"/>
            <a:chOff x="3117007" y="3184277"/>
            <a:chExt cx="1350390" cy="1044116"/>
          </a:xfrm>
        </p:grpSpPr>
        <p:sp>
          <p:nvSpPr>
            <p:cNvPr id="9" name="矩形 8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64657" y="3814348"/>
            <a:ext cx="1350390" cy="1044116"/>
            <a:chOff x="3117007" y="3184277"/>
            <a:chExt cx="1350390" cy="1044116"/>
          </a:xfrm>
        </p:grpSpPr>
        <p:sp>
          <p:nvSpPr>
            <p:cNvPr id="12" name="矩形 11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164657" y="5842526"/>
            <a:ext cx="1350390" cy="1044116"/>
            <a:chOff x="3117007" y="3184277"/>
            <a:chExt cx="1350390" cy="1044116"/>
          </a:xfrm>
        </p:grpSpPr>
        <p:sp>
          <p:nvSpPr>
            <p:cNvPr id="15" name="矩形 14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 flipV="1">
            <a:off x="3515047" y="2280963"/>
            <a:ext cx="2865648" cy="1780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07"/>
          <p:cNvSpPr/>
          <p:nvPr/>
        </p:nvSpPr>
        <p:spPr bwMode="auto">
          <a:xfrm>
            <a:off x="2526440" y="2110047"/>
            <a:ext cx="659072" cy="348261"/>
          </a:xfrm>
          <a:custGeom>
            <a:avLst/>
            <a:gdLst>
              <a:gd name="T0" fmla="*/ 267 w 288"/>
              <a:gd name="T1" fmla="*/ 86 h 153"/>
              <a:gd name="T2" fmla="*/ 267 w 288"/>
              <a:gd name="T3" fmla="*/ 82 h 153"/>
              <a:gd name="T4" fmla="*/ 214 w 288"/>
              <a:gd name="T5" fmla="*/ 29 h 153"/>
              <a:gd name="T6" fmla="*/ 188 w 288"/>
              <a:gd name="T7" fmla="*/ 37 h 153"/>
              <a:gd name="T8" fmla="*/ 129 w 288"/>
              <a:gd name="T9" fmla="*/ 0 h 153"/>
              <a:gd name="T10" fmla="*/ 70 w 288"/>
              <a:gd name="T11" fmla="*/ 37 h 153"/>
              <a:gd name="T12" fmla="*/ 51 w 288"/>
              <a:gd name="T13" fmla="*/ 31 h 153"/>
              <a:gd name="T14" fmla="*/ 21 w 288"/>
              <a:gd name="T15" fmla="*/ 61 h 153"/>
              <a:gd name="T16" fmla="*/ 22 w 288"/>
              <a:gd name="T17" fmla="*/ 70 h 153"/>
              <a:gd name="T18" fmla="*/ 0 w 288"/>
              <a:gd name="T19" fmla="*/ 108 h 153"/>
              <a:gd name="T20" fmla="*/ 44 w 288"/>
              <a:gd name="T21" fmla="*/ 153 h 153"/>
              <a:gd name="T22" fmla="*/ 44 w 288"/>
              <a:gd name="T23" fmla="*/ 153 h 153"/>
              <a:gd name="T24" fmla="*/ 45 w 288"/>
              <a:gd name="T25" fmla="*/ 153 h 153"/>
              <a:gd name="T26" fmla="*/ 45 w 288"/>
              <a:gd name="T27" fmla="*/ 153 h 153"/>
              <a:gd name="T28" fmla="*/ 45 w 288"/>
              <a:gd name="T29" fmla="*/ 153 h 153"/>
              <a:gd name="T30" fmla="*/ 251 w 288"/>
              <a:gd name="T31" fmla="*/ 153 h 153"/>
              <a:gd name="T32" fmla="*/ 253 w 288"/>
              <a:gd name="T33" fmla="*/ 153 h 153"/>
              <a:gd name="T34" fmla="*/ 288 w 288"/>
              <a:gd name="T35" fmla="*/ 118 h 153"/>
              <a:gd name="T36" fmla="*/ 267 w 288"/>
              <a:gd name="T37" fmla="*/ 8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8" h="153">
                <a:moveTo>
                  <a:pt x="267" y="86"/>
                </a:moveTo>
                <a:cubicBezTo>
                  <a:pt x="267" y="84"/>
                  <a:pt x="267" y="83"/>
                  <a:pt x="267" y="82"/>
                </a:cubicBezTo>
                <a:cubicBezTo>
                  <a:pt x="267" y="53"/>
                  <a:pt x="243" y="29"/>
                  <a:pt x="214" y="29"/>
                </a:cubicBezTo>
                <a:cubicBezTo>
                  <a:pt x="204" y="29"/>
                  <a:pt x="195" y="32"/>
                  <a:pt x="188" y="37"/>
                </a:cubicBezTo>
                <a:cubicBezTo>
                  <a:pt x="177" y="15"/>
                  <a:pt x="155" y="0"/>
                  <a:pt x="129" y="0"/>
                </a:cubicBezTo>
                <a:cubicBezTo>
                  <a:pt x="103" y="0"/>
                  <a:pt x="80" y="15"/>
                  <a:pt x="70" y="37"/>
                </a:cubicBezTo>
                <a:cubicBezTo>
                  <a:pt x="64" y="33"/>
                  <a:pt x="58" y="31"/>
                  <a:pt x="51" y="31"/>
                </a:cubicBezTo>
                <a:cubicBezTo>
                  <a:pt x="34" y="31"/>
                  <a:pt x="21" y="44"/>
                  <a:pt x="21" y="61"/>
                </a:cubicBezTo>
                <a:cubicBezTo>
                  <a:pt x="21" y="64"/>
                  <a:pt x="21" y="67"/>
                  <a:pt x="22" y="70"/>
                </a:cubicBezTo>
                <a:cubicBezTo>
                  <a:pt x="9" y="78"/>
                  <a:pt x="0" y="92"/>
                  <a:pt x="0" y="108"/>
                </a:cubicBezTo>
                <a:cubicBezTo>
                  <a:pt x="0" y="133"/>
                  <a:pt x="20" y="152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2" y="153"/>
                  <a:pt x="253" y="153"/>
                  <a:pt x="253" y="153"/>
                </a:cubicBezTo>
                <a:cubicBezTo>
                  <a:pt x="273" y="153"/>
                  <a:pt x="288" y="137"/>
                  <a:pt x="288" y="118"/>
                </a:cubicBezTo>
                <a:cubicBezTo>
                  <a:pt x="288" y="103"/>
                  <a:pt x="279" y="91"/>
                  <a:pt x="267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489"/>
          <p:cNvSpPr/>
          <p:nvPr/>
        </p:nvSpPr>
        <p:spPr bwMode="auto">
          <a:xfrm>
            <a:off x="2658232" y="3971293"/>
            <a:ext cx="363240" cy="730224"/>
          </a:xfrm>
          <a:custGeom>
            <a:avLst/>
            <a:gdLst>
              <a:gd name="T0" fmla="*/ 159 w 159"/>
              <a:gd name="T1" fmla="*/ 245 h 320"/>
              <a:gd name="T2" fmla="*/ 80 w 159"/>
              <a:gd name="T3" fmla="*/ 39 h 320"/>
              <a:gd name="T4" fmla="*/ 80 w 159"/>
              <a:gd name="T5" fmla="*/ 151 h 320"/>
              <a:gd name="T6" fmla="*/ 54 w 159"/>
              <a:gd name="T7" fmla="*/ 107 h 320"/>
              <a:gd name="T8" fmla="*/ 0 w 159"/>
              <a:gd name="T9" fmla="*/ 244 h 320"/>
              <a:gd name="T10" fmla="*/ 47 w 159"/>
              <a:gd name="T11" fmla="*/ 320 h 320"/>
              <a:gd name="T12" fmla="*/ 37 w 159"/>
              <a:gd name="T13" fmla="*/ 284 h 320"/>
              <a:gd name="T14" fmla="*/ 62 w 159"/>
              <a:gd name="T15" fmla="*/ 228 h 320"/>
              <a:gd name="T16" fmla="*/ 76 w 159"/>
              <a:gd name="T17" fmla="*/ 288 h 320"/>
              <a:gd name="T18" fmla="*/ 92 w 159"/>
              <a:gd name="T19" fmla="*/ 205 h 320"/>
              <a:gd name="T20" fmla="*/ 121 w 159"/>
              <a:gd name="T21" fmla="*/ 315 h 320"/>
              <a:gd name="T22" fmla="*/ 121 w 159"/>
              <a:gd name="T23" fmla="*/ 315 h 320"/>
              <a:gd name="T24" fmla="*/ 159 w 159"/>
              <a:gd name="T25" fmla="*/ 24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9" h="320">
                <a:moveTo>
                  <a:pt x="159" y="245"/>
                </a:moveTo>
                <a:cubicBezTo>
                  <a:pt x="159" y="163"/>
                  <a:pt x="90" y="81"/>
                  <a:pt x="80" y="39"/>
                </a:cubicBezTo>
                <a:cubicBezTo>
                  <a:pt x="69" y="0"/>
                  <a:pt x="89" y="127"/>
                  <a:pt x="80" y="151"/>
                </a:cubicBezTo>
                <a:cubicBezTo>
                  <a:pt x="67" y="183"/>
                  <a:pt x="58" y="91"/>
                  <a:pt x="54" y="107"/>
                </a:cubicBezTo>
                <a:cubicBezTo>
                  <a:pt x="51" y="119"/>
                  <a:pt x="0" y="179"/>
                  <a:pt x="0" y="244"/>
                </a:cubicBezTo>
                <a:cubicBezTo>
                  <a:pt x="0" y="290"/>
                  <a:pt x="25" y="311"/>
                  <a:pt x="47" y="320"/>
                </a:cubicBezTo>
                <a:cubicBezTo>
                  <a:pt x="42" y="312"/>
                  <a:pt x="37" y="300"/>
                  <a:pt x="37" y="284"/>
                </a:cubicBezTo>
                <a:cubicBezTo>
                  <a:pt x="37" y="269"/>
                  <a:pt x="37" y="252"/>
                  <a:pt x="62" y="228"/>
                </a:cubicBezTo>
                <a:cubicBezTo>
                  <a:pt x="62" y="228"/>
                  <a:pt x="47" y="290"/>
                  <a:pt x="76" y="288"/>
                </a:cubicBezTo>
                <a:cubicBezTo>
                  <a:pt x="105" y="287"/>
                  <a:pt x="82" y="188"/>
                  <a:pt x="92" y="205"/>
                </a:cubicBezTo>
                <a:cubicBezTo>
                  <a:pt x="105" y="227"/>
                  <a:pt x="129" y="280"/>
                  <a:pt x="121" y="315"/>
                </a:cubicBezTo>
                <a:cubicBezTo>
                  <a:pt x="121" y="315"/>
                  <a:pt x="121" y="315"/>
                  <a:pt x="121" y="315"/>
                </a:cubicBezTo>
                <a:cubicBezTo>
                  <a:pt x="140" y="305"/>
                  <a:pt x="159" y="284"/>
                  <a:pt x="159" y="2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2609330" y="6125061"/>
            <a:ext cx="461043" cy="461043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64 w 288"/>
              <a:gd name="T11" fmla="*/ 82 h 288"/>
              <a:gd name="T12" fmla="*/ 224 w 288"/>
              <a:gd name="T13" fmla="*/ 82 h 288"/>
              <a:gd name="T14" fmla="*/ 227 w 288"/>
              <a:gd name="T15" fmla="*/ 83 h 288"/>
              <a:gd name="T16" fmla="*/ 168 w 288"/>
              <a:gd name="T17" fmla="*/ 134 h 288"/>
              <a:gd name="T18" fmla="*/ 160 w 288"/>
              <a:gd name="T19" fmla="*/ 140 h 288"/>
              <a:gd name="T20" fmla="*/ 144 w 288"/>
              <a:gd name="T21" fmla="*/ 153 h 288"/>
              <a:gd name="T22" fmla="*/ 129 w 288"/>
              <a:gd name="T23" fmla="*/ 140 h 288"/>
              <a:gd name="T24" fmla="*/ 121 w 288"/>
              <a:gd name="T25" fmla="*/ 134 h 288"/>
              <a:gd name="T26" fmla="*/ 61 w 288"/>
              <a:gd name="T27" fmla="*/ 83 h 288"/>
              <a:gd name="T28" fmla="*/ 64 w 288"/>
              <a:gd name="T29" fmla="*/ 82 h 288"/>
              <a:gd name="T30" fmla="*/ 54 w 288"/>
              <a:gd name="T31" fmla="*/ 194 h 288"/>
              <a:gd name="T32" fmla="*/ 54 w 288"/>
              <a:gd name="T33" fmla="*/ 93 h 288"/>
              <a:gd name="T34" fmla="*/ 54 w 288"/>
              <a:gd name="T35" fmla="*/ 90 h 288"/>
              <a:gd name="T36" fmla="*/ 113 w 288"/>
              <a:gd name="T37" fmla="*/ 141 h 288"/>
              <a:gd name="T38" fmla="*/ 54 w 288"/>
              <a:gd name="T39" fmla="*/ 197 h 288"/>
              <a:gd name="T40" fmla="*/ 54 w 288"/>
              <a:gd name="T41" fmla="*/ 194 h 288"/>
              <a:gd name="T42" fmla="*/ 224 w 288"/>
              <a:gd name="T43" fmla="*/ 205 h 288"/>
              <a:gd name="T44" fmla="*/ 64 w 288"/>
              <a:gd name="T45" fmla="*/ 205 h 288"/>
              <a:gd name="T46" fmla="*/ 61 w 288"/>
              <a:gd name="T47" fmla="*/ 204 h 288"/>
              <a:gd name="T48" fmla="*/ 121 w 288"/>
              <a:gd name="T49" fmla="*/ 147 h 288"/>
              <a:gd name="T50" fmla="*/ 144 w 288"/>
              <a:gd name="T51" fmla="*/ 166 h 288"/>
              <a:gd name="T52" fmla="*/ 167 w 288"/>
              <a:gd name="T53" fmla="*/ 147 h 288"/>
              <a:gd name="T54" fmla="*/ 227 w 288"/>
              <a:gd name="T55" fmla="*/ 204 h 288"/>
              <a:gd name="T56" fmla="*/ 224 w 288"/>
              <a:gd name="T57" fmla="*/ 205 h 288"/>
              <a:gd name="T58" fmla="*/ 235 w 288"/>
              <a:gd name="T59" fmla="*/ 194 h 288"/>
              <a:gd name="T60" fmla="*/ 234 w 288"/>
              <a:gd name="T61" fmla="*/ 197 h 288"/>
              <a:gd name="T62" fmla="*/ 175 w 288"/>
              <a:gd name="T63" fmla="*/ 141 h 288"/>
              <a:gd name="T64" fmla="*/ 234 w 288"/>
              <a:gd name="T65" fmla="*/ 90 h 288"/>
              <a:gd name="T66" fmla="*/ 235 w 288"/>
              <a:gd name="T67" fmla="*/ 93 h 288"/>
              <a:gd name="T68" fmla="*/ 235 w 288"/>
              <a:gd name="T69" fmla="*/ 19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64" y="82"/>
                </a:moveTo>
                <a:cubicBezTo>
                  <a:pt x="224" y="82"/>
                  <a:pt x="224" y="82"/>
                  <a:pt x="224" y="82"/>
                </a:cubicBezTo>
                <a:cubicBezTo>
                  <a:pt x="225" y="82"/>
                  <a:pt x="226" y="83"/>
                  <a:pt x="227" y="83"/>
                </a:cubicBezTo>
                <a:cubicBezTo>
                  <a:pt x="168" y="134"/>
                  <a:pt x="168" y="134"/>
                  <a:pt x="168" y="134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121" y="134"/>
                  <a:pt x="121" y="134"/>
                  <a:pt x="121" y="134"/>
                </a:cubicBezTo>
                <a:cubicBezTo>
                  <a:pt x="61" y="83"/>
                  <a:pt x="61" y="83"/>
                  <a:pt x="61" y="83"/>
                </a:cubicBezTo>
                <a:cubicBezTo>
                  <a:pt x="62" y="83"/>
                  <a:pt x="63" y="82"/>
                  <a:pt x="64" y="82"/>
                </a:cubicBezTo>
                <a:close/>
                <a:moveTo>
                  <a:pt x="54" y="194"/>
                </a:moveTo>
                <a:cubicBezTo>
                  <a:pt x="54" y="93"/>
                  <a:pt x="54" y="93"/>
                  <a:pt x="54" y="93"/>
                </a:cubicBezTo>
                <a:cubicBezTo>
                  <a:pt x="54" y="92"/>
                  <a:pt x="54" y="91"/>
                  <a:pt x="54" y="90"/>
                </a:cubicBezTo>
                <a:cubicBezTo>
                  <a:pt x="113" y="141"/>
                  <a:pt x="113" y="141"/>
                  <a:pt x="113" y="141"/>
                </a:cubicBezTo>
                <a:cubicBezTo>
                  <a:pt x="54" y="197"/>
                  <a:pt x="54" y="197"/>
                  <a:pt x="54" y="197"/>
                </a:cubicBezTo>
                <a:cubicBezTo>
                  <a:pt x="54" y="196"/>
                  <a:pt x="54" y="195"/>
                  <a:pt x="54" y="194"/>
                </a:cubicBezTo>
                <a:close/>
                <a:moveTo>
                  <a:pt x="224" y="205"/>
                </a:moveTo>
                <a:cubicBezTo>
                  <a:pt x="64" y="205"/>
                  <a:pt x="64" y="205"/>
                  <a:pt x="64" y="205"/>
                </a:cubicBezTo>
                <a:cubicBezTo>
                  <a:pt x="63" y="205"/>
                  <a:pt x="62" y="205"/>
                  <a:pt x="61" y="204"/>
                </a:cubicBezTo>
                <a:cubicBezTo>
                  <a:pt x="121" y="147"/>
                  <a:pt x="121" y="147"/>
                  <a:pt x="121" y="147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227" y="204"/>
                  <a:pt x="227" y="204"/>
                  <a:pt x="227" y="204"/>
                </a:cubicBezTo>
                <a:cubicBezTo>
                  <a:pt x="226" y="205"/>
                  <a:pt x="225" y="205"/>
                  <a:pt x="224" y="205"/>
                </a:cubicBezTo>
                <a:close/>
                <a:moveTo>
                  <a:pt x="235" y="194"/>
                </a:moveTo>
                <a:cubicBezTo>
                  <a:pt x="235" y="195"/>
                  <a:pt x="234" y="196"/>
                  <a:pt x="234" y="197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234" y="90"/>
                  <a:pt x="234" y="90"/>
                  <a:pt x="234" y="90"/>
                </a:cubicBezTo>
                <a:cubicBezTo>
                  <a:pt x="234" y="91"/>
                  <a:pt x="235" y="92"/>
                  <a:pt x="235" y="93"/>
                </a:cubicBezTo>
                <a:lnTo>
                  <a:pt x="23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6" name="矩形 35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自我分析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Self analysis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45399" y="167210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645399" y="2110256"/>
            <a:ext cx="500339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645399" y="355885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41" name="TextBox 39"/>
          <p:cNvSpPr txBox="1"/>
          <p:nvPr/>
        </p:nvSpPr>
        <p:spPr>
          <a:xfrm>
            <a:off x="6645399" y="3997003"/>
            <a:ext cx="500339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645399" y="564447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43" name="TextBox 39"/>
          <p:cNvSpPr txBox="1"/>
          <p:nvPr/>
        </p:nvSpPr>
        <p:spPr>
          <a:xfrm>
            <a:off x="6645399" y="6082623"/>
            <a:ext cx="500339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9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99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7" grpId="0" animBg="1"/>
      <p:bldP spid="28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40943" y="1466426"/>
            <a:ext cx="7992888" cy="3883868"/>
            <a:chOff x="1244799" y="1096045"/>
            <a:chExt cx="10225136" cy="4968552"/>
          </a:xfrm>
        </p:grpSpPr>
        <p:sp>
          <p:nvSpPr>
            <p:cNvPr id="2" name="矩形 1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04839" y="1456085"/>
              <a:ext cx="9505056" cy="42484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828975" y="1888133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28975" y="3184277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岗位认知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85159" y="4171383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Post cognition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85261C9-91D9-4AC3-8834-C89EBB0B78D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wwee"/>
</p:tagLst>
</file>

<file path=ppt/theme/theme1.xml><?xml version="1.0" encoding="utf-8"?>
<a:theme xmlns:a="http://schemas.openxmlformats.org/drawingml/2006/main" name="www.2ppt.com">
  <a:themeElements>
    <a:clrScheme name="自定义 1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000000"/>
      </a:accent2>
      <a:accent3>
        <a:srgbClr val="E5A600"/>
      </a:accent3>
      <a:accent4>
        <a:srgbClr val="6B1686"/>
      </a:accent4>
      <a:accent5>
        <a:srgbClr val="E5A600"/>
      </a:accent5>
      <a:accent6>
        <a:srgbClr val="6B1686"/>
      </a:accent6>
      <a:hlink>
        <a:srgbClr val="E5A600"/>
      </a:hlink>
      <a:folHlink>
        <a:srgbClr val="6B1686"/>
      </a:folHlink>
    </a:clrScheme>
    <a:fontScheme name="50uo3zt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</Words>
  <Application>Microsoft Office PowerPoint</Application>
  <PresentationFormat>自定义</PresentationFormat>
  <Paragraphs>206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2021-05-19T01:16:22Z</dcterms:created>
  <dcterms:modified xsi:type="dcterms:W3CDTF">2023-01-10T12:13:22Z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CA8B4EFD3B3248EF8942DE729A76FA42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