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11" r:id="rId2"/>
    <p:sldId id="277" r:id="rId3"/>
    <p:sldId id="294" r:id="rId4"/>
    <p:sldId id="286" r:id="rId5"/>
    <p:sldId id="313" r:id="rId6"/>
    <p:sldId id="314" r:id="rId7"/>
    <p:sldId id="315" r:id="rId8"/>
    <p:sldId id="300" r:id="rId9"/>
    <p:sldId id="312" r:id="rId10"/>
    <p:sldId id="302" r:id="rId11"/>
    <p:sldId id="303" r:id="rId12"/>
    <p:sldId id="301" r:id="rId13"/>
    <p:sldId id="274" r:id="rId14"/>
    <p:sldId id="264" r:id="rId15"/>
  </p:sldIdLst>
  <p:sldSz cx="9144000" cy="6858000" type="screen4x3"/>
  <p:notesSz cx="6858000" cy="9144000"/>
  <p:custDataLst>
    <p:tags r:id="rId18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3333FF"/>
    <a:srgbClr val="82C115"/>
    <a:srgbClr val="FFFFFF"/>
    <a:srgbClr val="009900"/>
    <a:srgbClr val="00CC00"/>
    <a:srgbClr val="FF33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7" autoAdjust="0"/>
    <p:restoredTop sz="95811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0"/>
    </p:cViewPr>
  </p:sorterViewPr>
  <p:notesViewPr>
    <p:cSldViewPr>
      <p:cViewPr varScale="1">
        <p:scale>
          <a:sx n="54" d="100"/>
          <a:sy n="54" d="100"/>
        </p:scale>
        <p:origin x="-267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19BA413-E157-484E-B7BB-437F3157C81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EFD5F260-6F75-4E76-9B12-BBF7DAA49EF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823E0AC-2A42-49B3-BB56-76C22BC22C4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92CB237-B601-4CAA-9B7A-EA65AE2B28A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011A24BF-F0E8-442F-9644-AA95B4C1EECA}" type="slidenum">
              <a:rPr lang="zh-CN" altLang="en-US" sz="1200" smtClean="0"/>
              <a:t>1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60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1758EF5A-1E84-44F7-832B-88DC4AF448F4}" type="slidenum">
              <a:rPr lang="zh-CN" altLang="en-US" sz="1200" smtClean="0"/>
              <a:t>10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71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B6A554F4-A704-40DF-8EB6-052A053D5888}" type="slidenum">
              <a:rPr lang="zh-CN" altLang="en-US" sz="1200" smtClean="0"/>
              <a:t>11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81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D0DBF931-100E-4796-B18F-D959921ADB8E}" type="slidenum">
              <a:rPr lang="zh-CN" altLang="en-US" sz="1200" smtClean="0"/>
              <a:t>12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915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885C3078-0FE7-421B-B51B-C5E0427A6FC9}" type="slidenum">
              <a:rPr lang="zh-CN" altLang="en-US" sz="1200" smtClean="0"/>
              <a:t>14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78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7CC1B63B-8883-4F4E-A805-7AF7BEECAE39}" type="slidenum">
              <a:rPr lang="zh-CN" altLang="en-US" sz="1200" smtClean="0"/>
              <a:t>2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47D81200-213F-47CD-A31F-DD691537CF0B}" type="slidenum">
              <a:rPr lang="zh-CN" altLang="en-US" sz="1200" smtClean="0"/>
              <a:t>3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99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BD9389F4-A89C-4138-88E5-BAE9EADFE53C}" type="slidenum">
              <a:rPr lang="zh-CN" altLang="en-US" sz="1200" smtClean="0"/>
              <a:t>4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dirty="0" smtClean="0"/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FD0ED820-0E77-45AC-9AEB-75E609A69315}" type="slidenum">
              <a:rPr lang="zh-CN" altLang="en-US" sz="1200" smtClean="0"/>
              <a:t>5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19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E2333CF0-2099-4BB1-8647-AB06D11AAAA5}" type="slidenum">
              <a:rPr lang="zh-CN" altLang="en-US" sz="1200" smtClean="0"/>
              <a:t>6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B41710F5-8146-45E0-AC75-C8D8837A7390}" type="slidenum">
              <a:rPr lang="zh-CN" altLang="en-US" sz="1200" smtClean="0"/>
              <a:t>7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40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336614B2-71F5-43FD-8F95-054957614B20}" type="slidenum">
              <a:rPr lang="zh-CN" altLang="en-US" sz="1200" smtClean="0"/>
              <a:t>8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50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4384E827-7E44-42D7-BDB4-5E979961344F}" type="slidenum">
              <a:rPr lang="zh-CN" altLang="en-US" sz="1200" smtClean="0"/>
              <a:t>9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 bwMode="gray">
          <a:xfrm>
            <a:off x="-12700" y="2060848"/>
            <a:ext cx="9156700" cy="3805237"/>
          </a:xfrm>
          <a:custGeom>
            <a:avLst/>
            <a:gdLst>
              <a:gd name="T0" fmla="*/ 2147483646 w 9991"/>
              <a:gd name="T1" fmla="*/ 2147483646 h 9927"/>
              <a:gd name="T2" fmla="*/ 2147483646 w 9991"/>
              <a:gd name="T3" fmla="*/ 2147483646 h 9927"/>
              <a:gd name="T4" fmla="*/ 2147483646 w 9991"/>
              <a:gd name="T5" fmla="*/ 2147483646 h 9927"/>
              <a:gd name="T6" fmla="*/ 2147483646 w 9991"/>
              <a:gd name="T7" fmla="*/ 2147483646 h 9927"/>
              <a:gd name="T8" fmla="*/ 2147483646 w 9991"/>
              <a:gd name="T9" fmla="*/ 2147483646 h 9927"/>
              <a:gd name="T10" fmla="*/ 2147483646 w 9991"/>
              <a:gd name="T11" fmla="*/ 2147483646 h 9927"/>
              <a:gd name="T12" fmla="*/ 2147483646 w 9991"/>
              <a:gd name="T13" fmla="*/ 2147483646 h 9927"/>
              <a:gd name="T14" fmla="*/ 2147483646 w 9991"/>
              <a:gd name="T15" fmla="*/ 2147483646 h 9927"/>
              <a:gd name="T16" fmla="*/ 2147483646 w 9991"/>
              <a:gd name="T17" fmla="*/ 2147483646 h 992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991" h="9927">
                <a:moveTo>
                  <a:pt x="12" y="470"/>
                </a:moveTo>
                <a:cubicBezTo>
                  <a:pt x="251" y="271"/>
                  <a:pt x="997" y="-44"/>
                  <a:pt x="2383" y="6"/>
                </a:cubicBezTo>
                <a:cubicBezTo>
                  <a:pt x="3769" y="51"/>
                  <a:pt x="5829" y="1766"/>
                  <a:pt x="7031" y="2363"/>
                </a:cubicBezTo>
                <a:cubicBezTo>
                  <a:pt x="8233" y="2959"/>
                  <a:pt x="9752" y="863"/>
                  <a:pt x="9991" y="445"/>
                </a:cubicBezTo>
                <a:cubicBezTo>
                  <a:pt x="9987" y="3252"/>
                  <a:pt x="9993" y="6085"/>
                  <a:pt x="9989" y="8892"/>
                </a:cubicBezTo>
                <a:cubicBezTo>
                  <a:pt x="8652" y="9952"/>
                  <a:pt x="7961" y="9510"/>
                  <a:pt x="6861" y="9330"/>
                </a:cubicBezTo>
                <a:cubicBezTo>
                  <a:pt x="5761" y="9150"/>
                  <a:pt x="4694" y="7715"/>
                  <a:pt x="3391" y="7814"/>
                </a:cubicBezTo>
                <a:cubicBezTo>
                  <a:pt x="2252" y="7798"/>
                  <a:pt x="-9" y="9906"/>
                  <a:pt x="1" y="9927"/>
                </a:cubicBezTo>
                <a:cubicBezTo>
                  <a:pt x="12" y="9956"/>
                  <a:pt x="12" y="2309"/>
                  <a:pt x="12" y="470"/>
                </a:cubicBezTo>
                <a:close/>
              </a:path>
            </a:pathLst>
          </a:custGeom>
          <a:solidFill>
            <a:schemeClr val="accent1">
              <a:alpha val="40784"/>
            </a:schemeClr>
          </a:solidFill>
          <a:ln w="9525">
            <a:noFill/>
            <a:round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Freeform 3"/>
          <p:cNvSpPr/>
          <p:nvPr/>
        </p:nvSpPr>
        <p:spPr bwMode="gray">
          <a:xfrm>
            <a:off x="-3175" y="2337073"/>
            <a:ext cx="9151938" cy="3192462"/>
          </a:xfrm>
          <a:custGeom>
            <a:avLst/>
            <a:gdLst>
              <a:gd name="T0" fmla="*/ 2147483646 w 10000"/>
              <a:gd name="T1" fmla="*/ 2147483646 h 9999"/>
              <a:gd name="T2" fmla="*/ 2147483646 w 10000"/>
              <a:gd name="T3" fmla="*/ 2147483646 h 9999"/>
              <a:gd name="T4" fmla="*/ 2147483646 w 10000"/>
              <a:gd name="T5" fmla="*/ 2147483646 h 9999"/>
              <a:gd name="T6" fmla="*/ 2147483646 w 10000"/>
              <a:gd name="T7" fmla="*/ 2147483646 h 9999"/>
              <a:gd name="T8" fmla="*/ 2147483646 w 10000"/>
              <a:gd name="T9" fmla="*/ 2147483646 h 9999"/>
              <a:gd name="T10" fmla="*/ 2147483646 w 10000"/>
              <a:gd name="T11" fmla="*/ 2147483646 h 9999"/>
              <a:gd name="T12" fmla="*/ 2147483646 w 10000"/>
              <a:gd name="T13" fmla="*/ 2147483646 h 9999"/>
              <a:gd name="T14" fmla="*/ 2147483646 w 10000"/>
              <a:gd name="T15" fmla="*/ 2147483646 h 9999"/>
              <a:gd name="T16" fmla="*/ 2147483646 w 10000"/>
              <a:gd name="T17" fmla="*/ 2147483646 h 999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0000" h="9999">
                <a:moveTo>
                  <a:pt x="1" y="1304"/>
                </a:moveTo>
                <a:cubicBezTo>
                  <a:pt x="241" y="1111"/>
                  <a:pt x="1129" y="-48"/>
                  <a:pt x="2512" y="2"/>
                </a:cubicBezTo>
                <a:cubicBezTo>
                  <a:pt x="3895" y="51"/>
                  <a:pt x="5997" y="2229"/>
                  <a:pt x="7245" y="2348"/>
                </a:cubicBezTo>
                <a:cubicBezTo>
                  <a:pt x="8493" y="2467"/>
                  <a:pt x="9761" y="1130"/>
                  <a:pt x="10000" y="718"/>
                </a:cubicBezTo>
                <a:lnTo>
                  <a:pt x="10000" y="8931"/>
                </a:lnTo>
                <a:cubicBezTo>
                  <a:pt x="8534" y="10154"/>
                  <a:pt x="8060" y="10101"/>
                  <a:pt x="6938" y="9866"/>
                </a:cubicBezTo>
                <a:cubicBezTo>
                  <a:pt x="5816" y="9631"/>
                  <a:pt x="4571" y="7420"/>
                  <a:pt x="3272" y="7519"/>
                </a:cubicBezTo>
                <a:cubicBezTo>
                  <a:pt x="2132" y="7505"/>
                  <a:pt x="-9" y="9706"/>
                  <a:pt x="1" y="9731"/>
                </a:cubicBezTo>
                <a:cubicBezTo>
                  <a:pt x="12" y="9757"/>
                  <a:pt x="1" y="3139"/>
                  <a:pt x="1" y="1304"/>
                </a:cubicBezTo>
                <a:close/>
              </a:path>
            </a:pathLst>
          </a:custGeom>
          <a:solidFill>
            <a:srgbClr val="82C115"/>
          </a:solidFill>
          <a:ln w="9525">
            <a:noFill/>
            <a:round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KSO_CT1"/>
          <p:cNvSpPr>
            <a:spLocks noGrp="1"/>
          </p:cNvSpPr>
          <p:nvPr>
            <p:ph type="title"/>
          </p:nvPr>
        </p:nvSpPr>
        <p:spPr>
          <a:xfrm>
            <a:off x="872491" y="2800326"/>
            <a:ext cx="7443925" cy="1720077"/>
          </a:xfrm>
        </p:spPr>
        <p:txBody>
          <a:bodyPr anchor="ctr">
            <a:noAutofit/>
          </a:bodyPr>
          <a:lstStyle>
            <a:lvl1pPr algn="ctr">
              <a:lnSpc>
                <a:spcPct val="110000"/>
              </a:lnSpc>
              <a:defRPr sz="4200" b="0" baseline="0">
                <a:solidFill>
                  <a:schemeClr val="bg1"/>
                </a:solidFill>
                <a:effectLst>
                  <a:outerShdw blurRad="50800" dist="38100" dir="2700000" sx="99000" sy="99000" algn="tl" rotWithShape="0">
                    <a:schemeClr val="accent1">
                      <a:alpha val="40000"/>
                    </a:schemeClr>
                  </a:outerShdw>
                </a:effectLst>
                <a:latin typeface="+mj-lt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8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AAF21-45E4-48D3-8CF6-C4545331313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 userDrawn="1"/>
        </p:nvSpPr>
        <p:spPr>
          <a:xfrm>
            <a:off x="1331913" y="1484313"/>
            <a:ext cx="6480175" cy="4394200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1619672" y="1700808"/>
            <a:ext cx="5904656" cy="4032448"/>
          </a:xfrm>
          <a:prstGeom prst="rect">
            <a:avLst/>
          </a:prstGeom>
        </p:spPr>
        <p:txBody>
          <a:bodyPr/>
          <a:lstStyle>
            <a:lvl1pPr marL="447675" indent="-361950">
              <a:buFont typeface="Wingdings" panose="05000000000000000000" pitchFamily="2" charset="2"/>
              <a:buChar char="R"/>
              <a:defRPr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447675" indent="-447675">
              <a:defRPr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</p:txBody>
      </p:sp>
      <p:sp>
        <p:nvSpPr>
          <p:cNvPr id="8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E5C2E-0E62-4378-B094-DF789D60514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/>
          </p:nvPr>
        </p:nvSpPr>
        <p:spPr>
          <a:xfrm>
            <a:off x="1574006" y="2327274"/>
            <a:ext cx="5995988" cy="123507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/>
          </p:nvPr>
        </p:nvSpPr>
        <p:spPr>
          <a:xfrm>
            <a:off x="3038169" y="3619500"/>
            <a:ext cx="3067663" cy="417662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5D313-9C67-45A7-8DD1-B7FD48A0B62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049867" y="1244600"/>
            <a:ext cx="3810000" cy="4932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499" y="1244600"/>
            <a:ext cx="3820587" cy="4932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233EA-3CD5-4E61-8E4B-56FFA42C27E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4E13C-594E-4D5F-8875-97885964698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 userDrawn="1"/>
        </p:nvSpPr>
        <p:spPr bwMode="auto">
          <a:xfrm>
            <a:off x="755650" y="1196975"/>
            <a:ext cx="8113713" cy="5762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3200" dirty="0" smtClean="0">
              <a:solidFill>
                <a:schemeClr val="tx1">
                  <a:lumMod val="50000"/>
                </a:schemeClr>
              </a:solidFill>
              <a:ea typeface="黑体" panose="02010609060101010101" pitchFamily="49" charset="-122"/>
            </a:endParaRPr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605608" y="1124744"/>
            <a:ext cx="7975797" cy="3816424"/>
          </a:xfrm>
          <a:prstGeom prst="rect">
            <a:avLst/>
          </a:prstGeom>
        </p:spPr>
        <p:txBody>
          <a:bodyPr/>
          <a:lstStyle>
            <a:lvl1pPr marL="447675" indent="-361950">
              <a:buFont typeface="Wingdings" panose="05000000000000000000" pitchFamily="2" charset="2"/>
              <a:buChar char="R"/>
              <a:defRPr/>
            </a:lvl1pPr>
            <a:lvl2pPr marL="447675" indent="-447675">
              <a:defRPr/>
            </a:lvl2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8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 userDrawn="1"/>
        </p:nvSpPr>
        <p:spPr bwMode="auto">
          <a:xfrm>
            <a:off x="561975" y="1557338"/>
            <a:ext cx="8113713" cy="5762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3200" dirty="0" smtClean="0">
              <a:solidFill>
                <a:schemeClr val="tx1">
                  <a:lumMod val="50000"/>
                </a:schemeClr>
              </a:solidFill>
              <a:ea typeface="黑体" panose="02010609060101010101" pitchFamily="49" charset="-122"/>
            </a:endParaRPr>
          </a:p>
        </p:txBody>
      </p:sp>
      <p:sp>
        <p:nvSpPr>
          <p:cNvPr id="7" name="内容占位符 10"/>
          <p:cNvSpPr>
            <a:spLocks noGrp="1"/>
          </p:cNvSpPr>
          <p:nvPr>
            <p:ph sz="quarter" idx="13"/>
          </p:nvPr>
        </p:nvSpPr>
        <p:spPr>
          <a:xfrm>
            <a:off x="539750" y="692696"/>
            <a:ext cx="8136706" cy="647700"/>
          </a:xfrm>
          <a:prstGeom prst="rect">
            <a:avLst/>
          </a:prstGeom>
        </p:spPr>
        <p:txBody>
          <a:bodyPr/>
          <a:lstStyle>
            <a:lvl1pPr marL="85725" indent="0">
              <a:buNone/>
              <a:defRPr sz="3200" baseline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defRPr>
            </a:lvl1pPr>
            <a:lvl2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10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5" name="KSO_FD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KSO_FN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2ED55-E06C-4DC7-BA89-AA693A481E6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/>
          <p:nvPr userDrawn="1"/>
        </p:nvSpPr>
        <p:spPr bwMode="auto">
          <a:xfrm>
            <a:off x="561975" y="1557338"/>
            <a:ext cx="8113713" cy="5762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3200" dirty="0" smtClean="0">
              <a:solidFill>
                <a:schemeClr val="tx1">
                  <a:lumMod val="50000"/>
                </a:schemeClr>
              </a:solidFill>
              <a:ea typeface="黑体" panose="02010609060101010101" pitchFamily="49" charset="-122"/>
            </a:endParaRPr>
          </a:p>
        </p:txBody>
      </p:sp>
      <p:sp>
        <p:nvSpPr>
          <p:cNvPr id="7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5F8A4-E031-433E-A791-486228E5137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/>
          <p:nvPr userDrawn="1"/>
        </p:nvSpPr>
        <p:spPr bwMode="auto">
          <a:xfrm>
            <a:off x="561975" y="1557338"/>
            <a:ext cx="8113713" cy="5762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3200" dirty="0" smtClean="0">
              <a:solidFill>
                <a:schemeClr val="tx1">
                  <a:lumMod val="50000"/>
                </a:schemeClr>
              </a:solidFill>
              <a:ea typeface="黑体" panose="02010609060101010101" pitchFamily="49" charset="-122"/>
            </a:endParaRPr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515938" y="1268413"/>
            <a:ext cx="2736850" cy="1587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539552" y="2204864"/>
            <a:ext cx="8136705" cy="4151486"/>
          </a:xfrm>
          <a:prstGeom prst="rect">
            <a:avLst/>
          </a:prstGeom>
        </p:spPr>
        <p:txBody>
          <a:bodyPr/>
          <a:lstStyle>
            <a:lvl1pPr marL="447675" indent="-361950">
              <a:buFont typeface="Wingdings" panose="05000000000000000000" pitchFamily="2" charset="2"/>
              <a:buChar char="R"/>
              <a:defRPr/>
            </a:lvl1pPr>
            <a:lvl2pPr marL="447675" indent="-447675">
              <a:defRPr/>
            </a:lvl2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11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12" name="内容占位符 10"/>
          <p:cNvSpPr>
            <a:spLocks noGrp="1"/>
          </p:cNvSpPr>
          <p:nvPr>
            <p:ph sz="quarter" idx="13"/>
          </p:nvPr>
        </p:nvSpPr>
        <p:spPr>
          <a:xfrm>
            <a:off x="539750" y="692696"/>
            <a:ext cx="8136706" cy="647700"/>
          </a:xfrm>
          <a:prstGeom prst="rect">
            <a:avLst/>
          </a:prstGeom>
        </p:spPr>
        <p:txBody>
          <a:bodyPr/>
          <a:lstStyle>
            <a:lvl1pPr marL="85725" indent="0" algn="l">
              <a:buNone/>
              <a:defRPr sz="3200" baseline="0">
                <a:solidFill>
                  <a:schemeClr val="accent4">
                    <a:lumMod val="75000"/>
                  </a:schemeClr>
                </a:solidFill>
                <a:latin typeface="+mn-lt"/>
                <a:ea typeface="黑体" panose="02010609060101010101" pitchFamily="49" charset="-122"/>
                <a:cs typeface="Arial" panose="020B0604020202020204" pitchFamily="34" charset="0"/>
              </a:defRPr>
            </a:lvl1pPr>
            <a:lvl2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KSO_FN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8532A-7322-4DF2-96A1-A276D99CE7B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 userDrawn="1"/>
        </p:nvSpPr>
        <p:spPr bwMode="auto">
          <a:xfrm>
            <a:off x="561975" y="1557338"/>
            <a:ext cx="8113713" cy="5762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3200" dirty="0" smtClean="0">
              <a:solidFill>
                <a:schemeClr val="tx1">
                  <a:lumMod val="50000"/>
                </a:schemeClr>
              </a:solidFill>
              <a:ea typeface="黑体" panose="02010609060101010101" pitchFamily="49" charset="-122"/>
            </a:endParaRPr>
          </a:p>
        </p:txBody>
      </p:sp>
      <p:sp>
        <p:nvSpPr>
          <p:cNvPr id="10" name="内容占位符 10"/>
          <p:cNvSpPr>
            <a:spLocks noGrp="1"/>
          </p:cNvSpPr>
          <p:nvPr>
            <p:ph sz="quarter" idx="13"/>
          </p:nvPr>
        </p:nvSpPr>
        <p:spPr>
          <a:xfrm>
            <a:off x="539750" y="692696"/>
            <a:ext cx="8136706" cy="647700"/>
          </a:xfrm>
          <a:prstGeom prst="rect">
            <a:avLst/>
          </a:prstGeom>
        </p:spPr>
        <p:txBody>
          <a:bodyPr/>
          <a:lstStyle>
            <a:lvl1pPr marL="85725" indent="0" algn="l">
              <a:buNone/>
              <a:defRPr sz="3200" baseline="0">
                <a:solidFill>
                  <a:schemeClr val="accent4">
                    <a:lumMod val="75000"/>
                  </a:schemeClr>
                </a:solidFill>
                <a:latin typeface="+mn-lt"/>
                <a:ea typeface="黑体" panose="02010609060101010101" pitchFamily="49" charset="-122"/>
                <a:cs typeface="Arial" panose="020B0604020202020204" pitchFamily="34" charset="0"/>
              </a:defRPr>
            </a:lvl1pPr>
            <a:lvl2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9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5" name="KSO_FD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3507A-61A6-4FDB-BF81-4BE9404F291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3B08F-B64F-4905-B939-98829CABCD3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SO_BC1"/>
          <p:cNvSpPr>
            <a:spLocks noGrp="1"/>
          </p:cNvSpPr>
          <p:nvPr>
            <p:ph idx="1"/>
          </p:nvPr>
        </p:nvSpPr>
        <p:spPr>
          <a:xfrm>
            <a:off x="1619672" y="1700808"/>
            <a:ext cx="5904656" cy="4032448"/>
          </a:xfrm>
          <a:prstGeom prst="rect">
            <a:avLst/>
          </a:prstGeom>
        </p:spPr>
        <p:txBody>
          <a:bodyPr/>
          <a:lstStyle>
            <a:lvl1pPr marL="447675" indent="-361950">
              <a:buFont typeface="Wingdings" panose="05000000000000000000" pitchFamily="2" charset="2"/>
              <a:buChar char="R"/>
              <a:defRPr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447675" indent="-447675">
              <a:defRPr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</a:lstStyle>
          <a:p>
            <a:pPr lvl="0"/>
            <a:endParaRPr lang="zh-CN" altLang="en-US" dirty="0" smtClean="0"/>
          </a:p>
        </p:txBody>
      </p:sp>
      <p:sp>
        <p:nvSpPr>
          <p:cNvPr id="8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B1B76-6867-4087-8BE4-78A3AA9DDC6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任意多边形 15"/>
          <p:cNvSpPr/>
          <p:nvPr/>
        </p:nvSpPr>
        <p:spPr bwMode="gray">
          <a:xfrm>
            <a:off x="0" y="-92075"/>
            <a:ext cx="9164638" cy="1144588"/>
          </a:xfrm>
          <a:custGeom>
            <a:avLst/>
            <a:gdLst>
              <a:gd name="T0" fmla="*/ 9148525 w 9164371"/>
              <a:gd name="T1" fmla="*/ 412 h 1402412"/>
              <a:gd name="T2" fmla="*/ 9158063 w 9164371"/>
              <a:gd name="T3" fmla="*/ 76927 h 1402412"/>
              <a:gd name="T4" fmla="*/ 9142751 w 9164371"/>
              <a:gd name="T5" fmla="*/ 73412 h 1402412"/>
              <a:gd name="T6" fmla="*/ 6500162 w 9164371"/>
              <a:gd name="T7" fmla="*/ 72940 h 1402412"/>
              <a:gd name="T8" fmla="*/ 3114339 w 9164371"/>
              <a:gd name="T9" fmla="*/ 58492 h 1402412"/>
              <a:gd name="T10" fmla="*/ 8750 w 9164371"/>
              <a:gd name="T11" fmla="*/ 81075 h 1402412"/>
              <a:gd name="T12" fmla="*/ 0 w 9164371"/>
              <a:gd name="T13" fmla="*/ 81292 h 1402412"/>
              <a:gd name="T14" fmla="*/ 0 w 9164371"/>
              <a:gd name="T15" fmla="*/ 5853 h 1402412"/>
              <a:gd name="T16" fmla="*/ 6435 w 9164371"/>
              <a:gd name="T17" fmla="*/ 10909 h 1402412"/>
              <a:gd name="T18" fmla="*/ 2208078 w 9164371"/>
              <a:gd name="T19" fmla="*/ 704 h 1402412"/>
              <a:gd name="T20" fmla="*/ 6446480 w 9164371"/>
              <a:gd name="T21" fmla="*/ 19935 h 1402412"/>
              <a:gd name="T22" fmla="*/ 9168910 w 9164371"/>
              <a:gd name="T23" fmla="*/ 0 h 1402412"/>
              <a:gd name="T24" fmla="*/ 9148525 w 9164371"/>
              <a:gd name="T25" fmla="*/ 412 h 140241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164371" h="1402412">
                <a:moveTo>
                  <a:pt x="9143999" y="7114"/>
                </a:moveTo>
                <a:lnTo>
                  <a:pt x="9153524" y="1327097"/>
                </a:lnTo>
                <a:lnTo>
                  <a:pt x="9138229" y="1266501"/>
                </a:lnTo>
                <a:cubicBezTo>
                  <a:pt x="8118814" y="1354137"/>
                  <a:pt x="7501188" y="1301225"/>
                  <a:pt x="6496949" y="1258323"/>
                </a:cubicBezTo>
                <a:cubicBezTo>
                  <a:pt x="5492710" y="1215421"/>
                  <a:pt x="4194158" y="985696"/>
                  <a:pt x="3112792" y="1009086"/>
                </a:cubicBezTo>
                <a:cubicBezTo>
                  <a:pt x="2031426" y="1032476"/>
                  <a:pt x="456202" y="1253638"/>
                  <a:pt x="8750" y="1398665"/>
                </a:cubicBezTo>
                <a:lnTo>
                  <a:pt x="0" y="1402412"/>
                </a:lnTo>
                <a:lnTo>
                  <a:pt x="0" y="100989"/>
                </a:lnTo>
                <a:lnTo>
                  <a:pt x="6435" y="188191"/>
                </a:lnTo>
                <a:cubicBezTo>
                  <a:pt x="324619" y="155765"/>
                  <a:pt x="1067215" y="6580"/>
                  <a:pt x="2206990" y="12136"/>
                </a:cubicBezTo>
                <a:cubicBezTo>
                  <a:pt x="3509588" y="18486"/>
                  <a:pt x="5287044" y="294711"/>
                  <a:pt x="6443284" y="343923"/>
                </a:cubicBezTo>
                <a:cubicBezTo>
                  <a:pt x="7453571" y="386984"/>
                  <a:pt x="8737712" y="155358"/>
                  <a:pt x="9164371" y="0"/>
                </a:cubicBezTo>
                <a:lnTo>
                  <a:pt x="9143999" y="7114"/>
                </a:lnTo>
                <a:close/>
              </a:path>
            </a:pathLst>
          </a:custGeom>
          <a:solidFill>
            <a:schemeClr val="accent1">
              <a:alpha val="39999"/>
            </a:schemeClr>
          </a:solidFill>
          <a:ln w="9525">
            <a:noFill/>
            <a:round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1027" name="任意多边形 13"/>
          <p:cNvSpPr/>
          <p:nvPr/>
        </p:nvSpPr>
        <p:spPr bwMode="gray">
          <a:xfrm>
            <a:off x="0" y="104775"/>
            <a:ext cx="9144000" cy="731838"/>
          </a:xfrm>
          <a:custGeom>
            <a:avLst/>
            <a:gdLst>
              <a:gd name="T0" fmla="*/ 2248413 w 9144000"/>
              <a:gd name="T1" fmla="*/ 2 h 965363"/>
              <a:gd name="T2" fmla="*/ 6686052 w 9144000"/>
              <a:gd name="T3" fmla="*/ 2078 h 965363"/>
              <a:gd name="T4" fmla="*/ 8995103 w 9144000"/>
              <a:gd name="T5" fmla="*/ 944 h 965363"/>
              <a:gd name="T6" fmla="*/ 9144000 w 9144000"/>
              <a:gd name="T7" fmla="*/ 760 h 965363"/>
              <a:gd name="T8" fmla="*/ 9144000 w 9144000"/>
              <a:gd name="T9" fmla="*/ 8077 h 965363"/>
              <a:gd name="T10" fmla="*/ 8848319 w 9144000"/>
              <a:gd name="T11" fmla="*/ 8285 h 965363"/>
              <a:gd name="T12" fmla="*/ 6345199 w 9144000"/>
              <a:gd name="T13" fmla="*/ 8437 h 965363"/>
              <a:gd name="T14" fmla="*/ 2898982 w 9144000"/>
              <a:gd name="T15" fmla="*/ 6489 h 965363"/>
              <a:gd name="T16" fmla="*/ 209006 w 9144000"/>
              <a:gd name="T17" fmla="*/ 8457 h 965363"/>
              <a:gd name="T18" fmla="*/ 0 w 9144000"/>
              <a:gd name="T19" fmla="*/ 8701 h 965363"/>
              <a:gd name="T20" fmla="*/ 0 w 9144000"/>
              <a:gd name="T21" fmla="*/ 1410 h 965363"/>
              <a:gd name="T22" fmla="*/ 102745 w 9144000"/>
              <a:gd name="T23" fmla="*/ 1276 h 965363"/>
              <a:gd name="T24" fmla="*/ 2248413 w 9144000"/>
              <a:gd name="T25" fmla="*/ 2 h 96536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144000" h="965363">
                <a:moveTo>
                  <a:pt x="2248413" y="97"/>
                </a:moveTo>
                <a:cubicBezTo>
                  <a:pt x="3554467" y="4859"/>
                  <a:pt x="5527480" y="190597"/>
                  <a:pt x="6686052" y="230284"/>
                </a:cubicBezTo>
                <a:cubicBezTo>
                  <a:pt x="7556209" y="260050"/>
                  <a:pt x="8488126" y="169265"/>
                  <a:pt x="8995103" y="104599"/>
                </a:cubicBezTo>
                <a:lnTo>
                  <a:pt x="9144000" y="84263"/>
                </a:lnTo>
                <a:lnTo>
                  <a:pt x="9144000" y="895147"/>
                </a:lnTo>
                <a:lnTo>
                  <a:pt x="8848319" y="918357"/>
                </a:lnTo>
                <a:cubicBezTo>
                  <a:pt x="7751831" y="993127"/>
                  <a:pt x="7033459" y="962915"/>
                  <a:pt x="6345199" y="935134"/>
                </a:cubicBezTo>
                <a:cubicBezTo>
                  <a:pt x="5560254" y="903384"/>
                  <a:pt x="4126379" y="709709"/>
                  <a:pt x="2898982" y="719234"/>
                </a:cubicBezTo>
                <a:cubicBezTo>
                  <a:pt x="2091505" y="718043"/>
                  <a:pt x="800095" y="863300"/>
                  <a:pt x="209006" y="937342"/>
                </a:cubicBezTo>
                <a:lnTo>
                  <a:pt x="0" y="964474"/>
                </a:lnTo>
                <a:lnTo>
                  <a:pt x="0" y="156255"/>
                </a:lnTo>
                <a:lnTo>
                  <a:pt x="102745" y="141409"/>
                </a:lnTo>
                <a:cubicBezTo>
                  <a:pt x="453405" y="92965"/>
                  <a:pt x="1268871" y="-3475"/>
                  <a:pt x="2248413" y="97"/>
                </a:cubicBezTo>
                <a:close/>
              </a:path>
            </a:pathLst>
          </a:custGeom>
          <a:solidFill>
            <a:srgbClr val="82C115"/>
          </a:solidFill>
          <a:ln w="9525">
            <a:noFill/>
            <a:round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1028" name="KSO_BT1"/>
          <p:cNvSpPr>
            <a:spLocks noGrp="1"/>
          </p:cNvSpPr>
          <p:nvPr>
            <p:ph type="title"/>
          </p:nvPr>
        </p:nvSpPr>
        <p:spPr bwMode="auto">
          <a:xfrm>
            <a:off x="528638" y="155575"/>
            <a:ext cx="8291512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9D9D9D"/>
                </a:solidFill>
              </a:defRPr>
            </a:lvl1pPr>
          </a:lstStyle>
          <a:p>
            <a:pPr>
              <a:defRPr/>
            </a:pPr>
            <a:fld id="{4A05CF1D-E8ED-447D-8456-4F3491C01C84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i="1" kern="1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i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i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i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i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447675" indent="-361950" algn="just" rtl="0" eaLnBrk="0" fontAlgn="base" hangingPunct="0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"/>
        <a:defRPr sz="2000" kern="1200">
          <a:solidFill>
            <a:srgbClr val="6EAA2E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1pPr>
      <a:lvl2pPr marL="447675" indent="-447675" algn="just" rtl="0" eaLnBrk="0" fontAlgn="base" hangingPunct="0">
        <a:lnSpc>
          <a:spcPct val="130000"/>
        </a:lnSpc>
        <a:spcBef>
          <a:spcPct val="0"/>
        </a:spcBef>
        <a:spcAft>
          <a:spcPts val="600"/>
        </a:spcAft>
        <a:buClr>
          <a:srgbClr val="9FD47C"/>
        </a:buClr>
        <a:buFont typeface="幼圆" panose="02010509060101010101" pitchFamily="49" charset="-122"/>
        <a:buChar char=" "/>
        <a:defRPr sz="1600" kern="1200">
          <a:solidFill>
            <a:srgbClr val="7D7D7D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hyperlink" Target="Lesson14_Let&#8217;s_chant&#35838;&#25991;&#21160;&#30011;.swf" TargetMode="Externa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file:///C:\Users\Administrator\Desktop\&#20154;&#25945;&#26032;&#29256;\&#20116;&#24180;&#32423;\U3%20We%20should%20obey%20the%20rules\Lesson14%20&#25945;&#23398;&#35838;&#20214;\class-128k.mp3" TargetMode="External"/><Relationship Id="rId1" Type="http://schemas.microsoft.com/office/2007/relationships/media" Target="file:///C:\Users\Administrator\Desktop\&#20154;&#25945;&#26032;&#29256;\&#20116;&#24180;&#32423;\U3%20We%20should%20obey%20the%20rules\Lesson14%20&#25945;&#23398;&#35838;&#20214;\class-128k.mp3" TargetMode="Externa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file:///C:\Users\Administrator\Desktop\&#20154;&#25945;&#26032;&#29256;\&#20116;&#24180;&#32423;\U3%20We%20should%20obey%20the%20rules\Lesson14%20&#25945;&#23398;&#35838;&#20214;\ask-128k.mp3" TargetMode="External"/><Relationship Id="rId1" Type="http://schemas.microsoft.com/office/2007/relationships/media" Target="file:///C:\Users\Administrator\Desktop\&#20154;&#25945;&#26032;&#29256;\&#20116;&#24180;&#32423;\U3%20We%20should%20obey%20the%20rules\Lesson14%20&#25945;&#23398;&#35838;&#20214;\ask-128k.mp3" TargetMode="Externa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file:///C:\Users\Administrator\Desktop\&#20154;&#25945;&#26032;&#29256;\&#20116;&#24180;&#32423;\U3%20We%20should%20obey%20the%20rules\Lesson14%20&#25945;&#23398;&#35838;&#20214;\answer-128k.mp3" TargetMode="External"/><Relationship Id="rId1" Type="http://schemas.microsoft.com/office/2007/relationships/media" Target="file:///C:\Users\Administrator\Desktop\&#20154;&#25945;&#26032;&#29256;\&#20116;&#24180;&#32423;\U3%20We%20should%20obey%20the%20rules\Lesson14%20&#25945;&#23398;&#35838;&#20214;\answer-128k.mp3" TargetMode="Externa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file:///C:\Users\Administrator\Desktop\&#20154;&#25945;&#26032;&#29256;\&#20116;&#24180;&#32423;\U3%20We%20should%20obey%20the%20rules\Lesson14%20&#25945;&#23398;&#35838;&#20214;\eat-128k.mp3" TargetMode="External"/><Relationship Id="rId1" Type="http://schemas.microsoft.com/office/2007/relationships/media" Target="file:///C:\Users\Administrator\Desktop\&#20154;&#25945;&#26032;&#29256;\&#20116;&#24180;&#32423;\U3%20We%20should%20obey%20the%20rules\Lesson14%20&#25945;&#23398;&#35838;&#20214;\eat-128k.mp3" TargetMode="Externa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hyperlink" Target="Lesson14_Just_practise&#35838;&#25991;&#21160;&#30011;.swf" TargetMode="Externa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3795" y="2924944"/>
            <a:ext cx="9144000" cy="17208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36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Unit 3 We should obey the rules.</a:t>
            </a:r>
            <a:endParaRPr lang="zh-CN" altLang="en-US" sz="360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72622" y="404664"/>
            <a:ext cx="2912777" cy="2190754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611560" y="996571"/>
            <a:ext cx="4493538" cy="597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微软雅黑" panose="020B0503020204020204" pitchFamily="34" charset="-122"/>
              </a:rPr>
              <a:t>人教精通</a:t>
            </a:r>
            <a:r>
              <a:rPr lang="zh-CN" altLang="en-US" sz="2800" b="1" dirty="0" smtClean="0">
                <a:latin typeface="Arial" panose="020B0604020202020204" pitchFamily="34" charset="0"/>
                <a:ea typeface="微软雅黑" panose="020B0503020204020204" pitchFamily="34" charset="-122"/>
              </a:rPr>
              <a:t>版英语五年级下册</a:t>
            </a:r>
          </a:p>
        </p:txBody>
      </p:sp>
      <p:sp>
        <p:nvSpPr>
          <p:cNvPr id="6" name="矩形 5"/>
          <p:cNvSpPr/>
          <p:nvPr/>
        </p:nvSpPr>
        <p:spPr>
          <a:xfrm>
            <a:off x="2931807" y="584770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标题 2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r>
              <a:rPr lang="en-US" altLang="zh-CN" smtClean="0"/>
              <a:t>&gt;&gt;Practice</a:t>
            </a:r>
            <a:endParaRPr lang="zh-CN" altLang="en-US" smtClean="0"/>
          </a:p>
        </p:txBody>
      </p:sp>
      <p:cxnSp>
        <p:nvCxnSpPr>
          <p:cNvPr id="6" name="直接连接符 5"/>
          <p:cNvCxnSpPr/>
          <p:nvPr/>
        </p:nvCxnSpPr>
        <p:spPr>
          <a:xfrm>
            <a:off x="684213" y="1484313"/>
            <a:ext cx="2159000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24" name="图片 19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内容占位符 1"/>
          <p:cNvSpPr txBox="1"/>
          <p:nvPr/>
        </p:nvSpPr>
        <p:spPr bwMode="auto">
          <a:xfrm>
            <a:off x="989013" y="868363"/>
            <a:ext cx="294005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57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10000"/>
              </a:lnSpc>
              <a:spcBef>
                <a:spcPts val="18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kumimoji="0" lang="en-US" altLang="zh-CN" sz="3200" dirty="0">
                <a:solidFill>
                  <a:srgbClr val="30937B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Let’s act</a:t>
            </a:r>
            <a:endParaRPr kumimoji="0" lang="zh-CN" altLang="en-US" sz="3200" dirty="0">
              <a:solidFill>
                <a:srgbClr val="30937B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pic>
        <p:nvPicPr>
          <p:cNvPr id="30726" name="Picture 5" descr="C:\Users\Administrator\Desktop\人教新版\五年级\U3\LETACT0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000250" y="2571750"/>
            <a:ext cx="4857750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圆角矩形标注 7"/>
          <p:cNvSpPr/>
          <p:nvPr/>
        </p:nvSpPr>
        <p:spPr>
          <a:xfrm>
            <a:off x="428625" y="1928813"/>
            <a:ext cx="1785938" cy="857250"/>
          </a:xfrm>
          <a:prstGeom prst="wedgeRoundRectCallout">
            <a:avLst>
              <a:gd name="adj1" fmla="val 40215"/>
              <a:gd name="adj2" fmla="val 75429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</a:rPr>
              <a:t>Be quiet.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" name="圆角矩形标注 8"/>
          <p:cNvSpPr/>
          <p:nvPr/>
        </p:nvSpPr>
        <p:spPr>
          <a:xfrm>
            <a:off x="5214938" y="1428750"/>
            <a:ext cx="3429000" cy="857250"/>
          </a:xfrm>
          <a:prstGeom prst="wedgeRoundRectCallout">
            <a:avLst>
              <a:gd name="adj1" fmla="val 2235"/>
              <a:gd name="adj2" fmla="val 75429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</a:rPr>
              <a:t>Don’t make noise.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圆角矩形标注 9"/>
          <p:cNvSpPr/>
          <p:nvPr/>
        </p:nvSpPr>
        <p:spPr>
          <a:xfrm>
            <a:off x="285750" y="3786188"/>
            <a:ext cx="3429000" cy="857250"/>
          </a:xfrm>
          <a:prstGeom prst="wedgeRoundRectCallout">
            <a:avLst>
              <a:gd name="adj1" fmla="val -4229"/>
              <a:gd name="adj2" fmla="val 7219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</a:rPr>
              <a:t>Don’t eat in class.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1" name="圆角矩形标注 10"/>
          <p:cNvSpPr/>
          <p:nvPr/>
        </p:nvSpPr>
        <p:spPr>
          <a:xfrm>
            <a:off x="5286375" y="3714750"/>
            <a:ext cx="3571875" cy="1000125"/>
          </a:xfrm>
          <a:prstGeom prst="wedgeRoundRectCallout">
            <a:avLst>
              <a:gd name="adj1" fmla="val 7084"/>
              <a:gd name="adj2" fmla="val 78661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</a:rPr>
              <a:t>Ask and answer questions actively.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6" descr="c:\users\administrator\appdata\roaming\360se6\User Data\temp\44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CBBA9E"/>
              </a:clrFrom>
              <a:clrTo>
                <a:srgbClr val="CBBA9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" y="1285875"/>
            <a:ext cx="4667250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6" name="标题 2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r>
              <a:rPr lang="en-US" altLang="zh-CN" smtClean="0"/>
              <a:t>&gt;&gt;Practice</a:t>
            </a:r>
            <a:endParaRPr lang="zh-CN" altLang="en-US" smtClean="0"/>
          </a:p>
        </p:txBody>
      </p:sp>
      <p:sp>
        <p:nvSpPr>
          <p:cNvPr id="12" name="矩形 11"/>
          <p:cNvSpPr/>
          <p:nvPr/>
        </p:nvSpPr>
        <p:spPr>
          <a:xfrm>
            <a:off x="5500694" y="1500174"/>
            <a:ext cx="300236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Group Work</a:t>
            </a:r>
            <a:endParaRPr lang="zh-CN" alt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85875" y="2286000"/>
            <a:ext cx="2643188" cy="593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Class Rules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57813" y="2500313"/>
            <a:ext cx="3357562" cy="1773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Let’s make a new list of class rules together!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标题 2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r>
              <a:rPr lang="en-US" altLang="zh-CN" smtClean="0"/>
              <a:t>&gt;&gt;Presentation</a:t>
            </a:r>
            <a:endParaRPr lang="zh-CN" altLang="en-US" smtClean="0"/>
          </a:p>
        </p:txBody>
      </p:sp>
      <p:cxnSp>
        <p:nvCxnSpPr>
          <p:cNvPr id="6" name="直接连接符 5"/>
          <p:cNvCxnSpPr/>
          <p:nvPr/>
        </p:nvCxnSpPr>
        <p:spPr>
          <a:xfrm>
            <a:off x="841375" y="1484313"/>
            <a:ext cx="2444750" cy="15875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772" name="图片 19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3" name="内容占位符 1"/>
          <p:cNvSpPr txBox="1"/>
          <p:nvPr/>
        </p:nvSpPr>
        <p:spPr bwMode="auto">
          <a:xfrm>
            <a:off x="989013" y="868363"/>
            <a:ext cx="2225675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57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10000"/>
              </a:lnSpc>
              <a:spcBef>
                <a:spcPts val="18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kumimoji="0" lang="en-US" altLang="zh-CN" sz="3200">
                <a:solidFill>
                  <a:srgbClr val="30937B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Let’s chant</a:t>
            </a:r>
            <a:endParaRPr kumimoji="0" lang="zh-CN" altLang="en-US" sz="3200">
              <a:solidFill>
                <a:srgbClr val="30937B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14480" y="1928802"/>
            <a:ext cx="5667378" cy="43697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2775" name="Picture 7" descr="C:\Users\Administrator\Desktop\播放按钮.png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267450" y="5286375"/>
            <a:ext cx="1090613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标题 1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pPr eaLnBrk="1" hangingPunct="1"/>
            <a:r>
              <a:rPr lang="zh-CN" altLang="zh-CN" dirty="0" smtClean="0"/>
              <a:t>&gt;&gt;Summary</a:t>
            </a:r>
            <a:endParaRPr lang="zh-CN" altLang="en-US" dirty="0" smtClean="0"/>
          </a:p>
        </p:txBody>
      </p:sp>
      <p:pic>
        <p:nvPicPr>
          <p:cNvPr id="33795" name="图片 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65950" y="5373688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图片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738" y="785813"/>
            <a:ext cx="15843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1500188" y="1558925"/>
            <a:ext cx="2244725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1" dirty="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四会单词：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86188" y="1571625"/>
            <a:ext cx="785812" cy="6524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ask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0188" y="3857625"/>
            <a:ext cx="6643687" cy="595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Ask and answer questions actively.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57750" y="1571625"/>
            <a:ext cx="1500188" cy="6524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answer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72250" y="1571625"/>
            <a:ext cx="785813" cy="6524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eat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72375" y="1571625"/>
            <a:ext cx="1285875" cy="6524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make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00188" y="2214563"/>
            <a:ext cx="1285875" cy="593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think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3250" y="2214563"/>
            <a:ext cx="1285875" cy="593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late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00563" y="2214563"/>
            <a:ext cx="1285875" cy="593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class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00750" y="2214563"/>
            <a:ext cx="1714500" cy="6524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school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473200" y="3130550"/>
            <a:ext cx="7599363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1" dirty="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还有哪些课堂上应该和不应该做的事情？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00188" y="4572000"/>
            <a:ext cx="1928812" cy="593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Be quiet.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14750" y="4562475"/>
            <a:ext cx="3286125" cy="593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Don’t make noise.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00188" y="5286375"/>
            <a:ext cx="3357562" cy="593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Don’t eat in class.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47664" y="1931814"/>
            <a:ext cx="7000875" cy="3224386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800" b="1" dirty="0" smtClean="0"/>
              <a:t>1. </a:t>
            </a:r>
            <a:r>
              <a:rPr lang="zh-CN" altLang="zh-CN" sz="2800" b="1" dirty="0" smtClean="0"/>
              <a:t>观</a:t>
            </a:r>
            <a:r>
              <a:rPr lang="zh-CN" altLang="zh-CN" sz="2800" b="1" dirty="0"/>
              <a:t>看课文动画，按照正确的语音、语调朗读</a:t>
            </a:r>
            <a:r>
              <a:rPr lang="zh-CN" altLang="zh-CN" sz="2800" b="1" dirty="0" smtClean="0"/>
              <a:t>课文。</a:t>
            </a:r>
            <a:endParaRPr lang="zh-CN" altLang="zh-CN" sz="2800" b="1" dirty="0"/>
          </a:p>
          <a:p>
            <a:pPr algn="l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800" b="1" dirty="0" smtClean="0"/>
              <a:t>2 . </a:t>
            </a:r>
            <a:r>
              <a:rPr lang="zh-CN" altLang="en-US" sz="2800" b="1" dirty="0" smtClean="0"/>
              <a:t>朗诵并熟读</a:t>
            </a:r>
            <a:r>
              <a:rPr lang="en-US" altLang="zh-CN" sz="2800" b="1" dirty="0" smtClean="0"/>
              <a:t>Let’s chant</a:t>
            </a:r>
            <a:r>
              <a:rPr lang="zh-CN" altLang="en-US" sz="2800" b="1" dirty="0" smtClean="0"/>
              <a:t>部分</a:t>
            </a:r>
            <a:r>
              <a:rPr lang="zh-CN" altLang="zh-CN" sz="2800" b="1" dirty="0" smtClean="0"/>
              <a:t>。</a:t>
            </a:r>
            <a:endParaRPr lang="zh-CN" altLang="zh-CN" sz="2800" b="1" dirty="0"/>
          </a:p>
          <a:p>
            <a:pPr algn="l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800" b="1" dirty="0" smtClean="0"/>
              <a:t>3 . </a:t>
            </a:r>
            <a:r>
              <a:rPr lang="zh-CN" altLang="zh-CN" sz="2800" b="1" dirty="0" smtClean="0"/>
              <a:t>预习</a:t>
            </a:r>
            <a:r>
              <a:rPr lang="en-US" altLang="zh-CN" sz="2800" b="1" dirty="0" smtClean="0"/>
              <a:t>Lesson15</a:t>
            </a:r>
            <a:r>
              <a:rPr lang="zh-CN" altLang="zh-CN" sz="2800" b="1" dirty="0" smtClean="0"/>
              <a:t>。</a:t>
            </a:r>
            <a:r>
              <a:rPr lang="en-US" altLang="zh-CN" sz="2800" b="1" dirty="0" smtClean="0"/>
              <a:t> </a:t>
            </a:r>
            <a:endParaRPr lang="zh-CN" altLang="zh-CN" sz="2800" b="1" dirty="0"/>
          </a:p>
        </p:txBody>
      </p:sp>
      <p:sp>
        <p:nvSpPr>
          <p:cNvPr id="34819" name="标题 1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pPr eaLnBrk="1" hangingPunct="1"/>
            <a:r>
              <a:rPr lang="zh-CN" altLang="zh-CN" dirty="0" smtClean="0"/>
              <a:t>&gt;&gt;Homework</a:t>
            </a:r>
            <a:endParaRPr lang="zh-CN" altLang="en-US" dirty="0" smtClean="0"/>
          </a:p>
        </p:txBody>
      </p:sp>
      <p:sp>
        <p:nvSpPr>
          <p:cNvPr id="24" name="圆角矩形 23">
            <a:hlinkClick r:id="" action="ppaction://hlinkshowjump?jump=endshow"/>
          </p:cNvPr>
          <p:cNvSpPr/>
          <p:nvPr/>
        </p:nvSpPr>
        <p:spPr>
          <a:xfrm>
            <a:off x="6591846" y="6093296"/>
            <a:ext cx="1152128" cy="57606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CN" dirty="0">
                <a:latin typeface="Arial Black" panose="020B0A04020102020204" pitchFamily="34" charset="0"/>
              </a:rPr>
              <a:t>close</a:t>
            </a:r>
            <a:endParaRPr lang="zh-CN" altLang="en-US" dirty="0">
              <a:latin typeface="Arial Black" panose="020B0A04020102020204" pitchFamily="34" charset="0"/>
            </a:endParaRPr>
          </a:p>
        </p:txBody>
      </p:sp>
      <p:pic>
        <p:nvPicPr>
          <p:cNvPr id="34823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750" y="5121275"/>
            <a:ext cx="129381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4" name="图片 11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1813" y="836613"/>
            <a:ext cx="1387475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标题 7"/>
          <p:cNvSpPr>
            <a:spLocks noGrp="1"/>
          </p:cNvSpPr>
          <p:nvPr>
            <p:ph type="title"/>
          </p:nvPr>
        </p:nvSpPr>
        <p:spPr>
          <a:xfrm>
            <a:off x="684213" y="155575"/>
            <a:ext cx="8291512" cy="477838"/>
          </a:xfrm>
        </p:spPr>
        <p:txBody>
          <a:bodyPr/>
          <a:lstStyle/>
          <a:p>
            <a:pPr eaLnBrk="1" hangingPunct="1"/>
            <a:r>
              <a:rPr lang="zh-CN" altLang="zh-CN" smtClean="0"/>
              <a:t>&gt;&gt;Warm-up</a:t>
            </a:r>
            <a:endParaRPr lang="zh-CN" altLang="en-US" smtClean="0"/>
          </a:p>
        </p:txBody>
      </p:sp>
      <p:sp>
        <p:nvSpPr>
          <p:cNvPr id="22531" name="内容占位符 1"/>
          <p:cNvSpPr>
            <a:spLocks noGrp="1"/>
          </p:cNvSpPr>
          <p:nvPr>
            <p:ph sz="quarter" idx="4294967295"/>
          </p:nvPr>
        </p:nvSpPr>
        <p:spPr bwMode="auto">
          <a:xfrm>
            <a:off x="989013" y="868363"/>
            <a:ext cx="8135937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5725" indent="0">
              <a:buFont typeface="Wingdings" panose="05000000000000000000" pitchFamily="2" charset="2"/>
              <a:buNone/>
            </a:pPr>
            <a:r>
              <a:rPr lang="en-US" altLang="zh-CN" sz="3200" dirty="0" smtClean="0">
                <a:solidFill>
                  <a:srgbClr val="30937B"/>
                </a:solidFill>
                <a:latin typeface="Arial" panose="020B0604020202020204" pitchFamily="34" charset="0"/>
              </a:rPr>
              <a:t>Review</a:t>
            </a:r>
            <a:endParaRPr lang="zh-CN" altLang="en-US" sz="3200" dirty="0" smtClean="0">
              <a:solidFill>
                <a:srgbClr val="30937B"/>
              </a:solidFill>
              <a:latin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684213" y="1484313"/>
            <a:ext cx="2159000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33" name="图片 19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534" name="组合 6"/>
          <p:cNvGrpSpPr/>
          <p:nvPr/>
        </p:nvGrpSpPr>
        <p:grpSpPr bwMode="auto">
          <a:xfrm>
            <a:off x="1335088" y="1955800"/>
            <a:ext cx="6380162" cy="4402138"/>
            <a:chOff x="1121345" y="1416046"/>
            <a:chExt cx="6879844" cy="4844109"/>
          </a:xfrm>
        </p:grpSpPr>
        <p:pic>
          <p:nvPicPr>
            <p:cNvPr id="8" name="Picture 8" descr="c:\users\administrator\appdata\roaming\360se6\User Data\temp\04bOOOPICc0_1024.jp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 rot="410648">
              <a:off x="1121345" y="1416046"/>
              <a:ext cx="6879844" cy="4844109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sq">
              <a:solidFill>
                <a:srgbClr val="FFFFFF"/>
              </a:solidFill>
              <a:miter lim="800000"/>
              <a:headEnd/>
              <a:tailEnd/>
            </a:ln>
            <a:effectLst>
              <a:outerShdw blurRad="65000" dist="50800" dir="12900000" kx="195000" ky="145000" algn="tl" rotWithShape="0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360000"/>
              </a:camera>
              <a:lightRig rig="twoPt" dir="t">
                <a:rot lat="0" lon="0" rev="7200000"/>
              </a:lightRig>
            </a:scene3d>
            <a:sp3d contourW="12700">
              <a:bevelT w="25400" h="19050"/>
              <a:contourClr>
                <a:srgbClr val="969696"/>
              </a:contourClr>
            </a:sp3d>
          </p:spPr>
        </p:pic>
        <p:grpSp>
          <p:nvGrpSpPr>
            <p:cNvPr id="22537" name="组合 12"/>
            <p:cNvGrpSpPr/>
            <p:nvPr/>
          </p:nvGrpSpPr>
          <p:grpSpPr bwMode="auto">
            <a:xfrm>
              <a:off x="1263650" y="2197100"/>
              <a:ext cx="6643688" cy="2946400"/>
              <a:chOff x="1263650" y="2197100"/>
              <a:chExt cx="6643688" cy="2946400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3334741" y="2196903"/>
                <a:ext cx="3048770" cy="80531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lnSpc>
                    <a:spcPct val="130000"/>
                  </a:lnSpc>
                  <a:defRPr/>
                </a:pPr>
                <a:r>
                  <a:rPr lang="en-US" altLang="zh-CN" sz="3200" b="1" dirty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rPr>
                  <a:t>Class Rules</a:t>
                </a:r>
                <a:endParaRPr lang="zh-CN" altLang="en-US" sz="3200" b="1" dirty="0">
                  <a:solidFill>
                    <a:schemeClr val="tx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263427" y="2811806"/>
                <a:ext cx="6643613" cy="59568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lnSpc>
                    <a:spcPct val="130000"/>
                  </a:lnSpc>
                  <a:defRPr/>
                </a:pPr>
                <a:r>
                  <a:rPr lang="en-US" altLang="zh-CN" sz="2800" b="1" dirty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rPr>
                  <a:t>Listen carefully and talk actively.</a:t>
                </a:r>
                <a:endParaRPr lang="zh-CN" altLang="en-US" sz="2800" b="1" dirty="0">
                  <a:solidFill>
                    <a:schemeClr val="tx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263427" y="3407493"/>
                <a:ext cx="6643613" cy="59394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lnSpc>
                    <a:spcPct val="130000"/>
                  </a:lnSpc>
                  <a:defRPr/>
                </a:pPr>
                <a:r>
                  <a:rPr lang="en-US" altLang="zh-CN" sz="2800" b="1" dirty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rPr>
                  <a:t>Hand in your homework on time.</a:t>
                </a:r>
                <a:endParaRPr lang="zh-CN" altLang="en-US" sz="2800" b="1" dirty="0">
                  <a:solidFill>
                    <a:schemeClr val="tx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263427" y="3978724"/>
                <a:ext cx="6643613" cy="59394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lnSpc>
                    <a:spcPct val="130000"/>
                  </a:lnSpc>
                  <a:defRPr/>
                </a:pPr>
                <a:r>
                  <a:rPr lang="en-US" altLang="zh-CN" sz="2800" b="1" dirty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rPr>
                  <a:t>Don’t be late for school.</a:t>
                </a:r>
                <a:endParaRPr lang="zh-CN" altLang="en-US" sz="2800" b="1" dirty="0">
                  <a:solidFill>
                    <a:schemeClr val="tx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263427" y="4549955"/>
                <a:ext cx="6643613" cy="59394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lnSpc>
                    <a:spcPct val="130000"/>
                  </a:lnSpc>
                  <a:defRPr/>
                </a:pPr>
                <a:r>
                  <a:rPr lang="en-US" altLang="zh-CN" sz="2800" b="1" dirty="0">
                    <a:solidFill>
                      <a:schemeClr val="tx1">
                        <a:lumMod val="50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rPr>
                  <a:t>Don’t make noise in class.</a:t>
                </a:r>
                <a:endParaRPr lang="zh-CN" altLang="en-US" sz="2800" b="1" dirty="0">
                  <a:solidFill>
                    <a:schemeClr val="tx1">
                      <a:lumMod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</p:grpSp>
      </p:grpSp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88" y="3357563"/>
            <a:ext cx="5572125" cy="203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标题 7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pPr eaLnBrk="1" hangingPunct="1"/>
            <a:r>
              <a:rPr lang="zh-CN" altLang="zh-CN" dirty="0" smtClean="0"/>
              <a:t>&gt;&gt;Lead-in</a:t>
            </a:r>
            <a:endParaRPr lang="zh-CN" alt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57188" y="1428750"/>
            <a:ext cx="8358187" cy="593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What rules should we obey at school?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88" y="2357438"/>
            <a:ext cx="8858250" cy="6524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Who obey the school rules very well in our class?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23557" name="Picture 12" descr="c:\users\administrator\appdata\roaming\360se6\User Data\temp\201754-120H31529256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74863" y="3571875"/>
            <a:ext cx="471170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标题 2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r>
              <a:rPr lang="en-US" altLang="zh-CN" dirty="0" smtClean="0"/>
              <a:t>&gt;&gt;Presentation</a:t>
            </a:r>
            <a:endParaRPr lang="zh-CN" altLang="en-US" dirty="0" smtClean="0"/>
          </a:p>
        </p:txBody>
      </p:sp>
      <p:pic>
        <p:nvPicPr>
          <p:cNvPr id="25607" name="Picture 7" descr="C:\Users\Administrator\Desktop\人教新版\五年级\U3 We should obey the rules\Lesson14 教学课件\CLASS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928662" y="2000240"/>
            <a:ext cx="3714776" cy="278608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5572125" y="2751138"/>
            <a:ext cx="1571625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40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class</a:t>
            </a:r>
            <a:endParaRPr lang="zh-CN" altLang="en-US" sz="40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10" name="class-128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3000375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14375" y="5500688"/>
            <a:ext cx="7858125" cy="665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We are making a list of class rules.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345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2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r>
              <a:rPr lang="en-US" altLang="zh-CN" smtClean="0"/>
              <a:t>&gt;&gt;Presentation</a:t>
            </a:r>
            <a:endParaRPr lang="zh-CN" altLang="en-US" smtClean="0"/>
          </a:p>
        </p:txBody>
      </p:sp>
      <p:pic>
        <p:nvPicPr>
          <p:cNvPr id="25606" name="Picture 6" descr="C:\Users\Administrator\Desktop\人教新版\五年级\U3 We should obey the rules\Lesson14 教学课件\ASK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00100" y="2000240"/>
            <a:ext cx="3714776" cy="278608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5715000" y="2679700"/>
            <a:ext cx="11430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40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ask</a:t>
            </a:r>
            <a:endParaRPr lang="zh-CN" altLang="en-US" sz="40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10" name="ask-128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2919413"/>
            <a:ext cx="581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14375" y="5500688"/>
            <a:ext cx="7858125" cy="665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The teacher is asking questions.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360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标题 2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r>
              <a:rPr lang="en-US" altLang="zh-CN" smtClean="0"/>
              <a:t>&gt;&gt;Presentation</a:t>
            </a:r>
            <a:endParaRPr lang="zh-CN" altLang="en-US" smtClean="0"/>
          </a:p>
        </p:txBody>
      </p:sp>
      <p:pic>
        <p:nvPicPr>
          <p:cNvPr id="25605" name="Picture 5" descr="C:\Users\Administrator\Desktop\人教新版\五年级\U3 We should obey the rules\Lesson14 教学课件\ANSWER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928662" y="1928802"/>
            <a:ext cx="3714776" cy="278608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5429250" y="2714625"/>
            <a:ext cx="200025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40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answer</a:t>
            </a:r>
            <a:endParaRPr lang="zh-CN" altLang="en-US" sz="40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10" name="answer-128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2954338"/>
            <a:ext cx="581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85750" y="5357813"/>
            <a:ext cx="7143750" cy="731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They answer questions actively.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334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标题 2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r>
              <a:rPr lang="en-US" altLang="zh-CN" smtClean="0"/>
              <a:t>&gt;&gt;Presentation</a:t>
            </a:r>
            <a:endParaRPr lang="zh-CN" altLang="en-US" smtClean="0"/>
          </a:p>
        </p:txBody>
      </p:sp>
      <p:pic>
        <p:nvPicPr>
          <p:cNvPr id="25608" name="Picture 8" descr="C:\Users\Administrator\Desktop\人教新版\五年级\U3 We should obey the rules\Lesson14 教学课件\EAT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00100" y="2000240"/>
            <a:ext cx="3714776" cy="278608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5857875" y="2751138"/>
            <a:ext cx="1000125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40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eat</a:t>
            </a:r>
            <a:endParaRPr lang="zh-CN" altLang="en-US" sz="40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10" name="eat-128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2990850"/>
            <a:ext cx="581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85813" y="5500688"/>
            <a:ext cx="7858125" cy="665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Please don’t eat in class.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2616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标题 2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r>
              <a:rPr lang="en-US" altLang="zh-CN" smtClean="0"/>
              <a:t>&gt;&gt;Practice</a:t>
            </a:r>
            <a:endParaRPr lang="zh-CN" altLang="en-US" smtClean="0"/>
          </a:p>
        </p:txBody>
      </p:sp>
      <p:cxnSp>
        <p:nvCxnSpPr>
          <p:cNvPr id="6" name="直接连接符 5"/>
          <p:cNvCxnSpPr/>
          <p:nvPr/>
        </p:nvCxnSpPr>
        <p:spPr>
          <a:xfrm>
            <a:off x="684213" y="1484313"/>
            <a:ext cx="2816225" cy="15875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676" name="图片 19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内容占位符 1"/>
          <p:cNvSpPr txBox="1"/>
          <p:nvPr/>
        </p:nvSpPr>
        <p:spPr bwMode="auto">
          <a:xfrm>
            <a:off x="989013" y="868363"/>
            <a:ext cx="294005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57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10000"/>
              </a:lnSpc>
              <a:spcBef>
                <a:spcPts val="18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kumimoji="0" lang="en-US" altLang="zh-CN" sz="3200">
                <a:solidFill>
                  <a:srgbClr val="30937B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Just practice</a:t>
            </a:r>
            <a:endParaRPr kumimoji="0" lang="zh-CN" altLang="en-US" sz="3200">
              <a:solidFill>
                <a:srgbClr val="30937B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57356" y="2071678"/>
            <a:ext cx="5429288" cy="40647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8679" name="Picture 5" descr="C:\Users\Administrator\Desktop\播放按钮.png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143625" y="5133975"/>
            <a:ext cx="1090613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标题 2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r>
              <a:rPr lang="en-US" altLang="zh-CN" smtClean="0"/>
              <a:t>&gt;&gt;Practice</a:t>
            </a:r>
            <a:endParaRPr lang="zh-CN" altLang="en-US" smtClean="0"/>
          </a:p>
        </p:txBody>
      </p:sp>
      <p:cxnSp>
        <p:nvCxnSpPr>
          <p:cNvPr id="15" name="直接连接符 14"/>
          <p:cNvCxnSpPr/>
          <p:nvPr/>
        </p:nvCxnSpPr>
        <p:spPr>
          <a:xfrm>
            <a:off x="769938" y="1484313"/>
            <a:ext cx="2159000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700" name="图片 19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内容占位符 1"/>
          <p:cNvSpPr txBox="1"/>
          <p:nvPr/>
        </p:nvSpPr>
        <p:spPr bwMode="auto">
          <a:xfrm>
            <a:off x="989013" y="868363"/>
            <a:ext cx="2225675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57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10000"/>
              </a:lnSpc>
              <a:spcBef>
                <a:spcPts val="18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kumimoji="0" lang="en-US" altLang="zh-CN" sz="3200">
                <a:solidFill>
                  <a:srgbClr val="30937B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Just write</a:t>
            </a:r>
            <a:endParaRPr kumimoji="0" lang="zh-CN" altLang="en-US" sz="3200">
              <a:solidFill>
                <a:srgbClr val="30937B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00125" y="2786063"/>
            <a:ext cx="1643063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40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as__</a:t>
            </a:r>
            <a:endParaRPr lang="zh-CN" altLang="en-US" sz="40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14750" y="2786063"/>
            <a:ext cx="2357438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4000" b="1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ans__er</a:t>
            </a:r>
            <a:endParaRPr lang="zh-CN" altLang="en-US" sz="40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15125" y="2786063"/>
            <a:ext cx="2214563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4000" b="1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e__t</a:t>
            </a:r>
            <a:endParaRPr lang="zh-CN" altLang="en-US" sz="40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28688" y="3929063"/>
            <a:ext cx="2143125" cy="809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4000" b="1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mak</a:t>
            </a:r>
            <a:r>
              <a:rPr lang="en-US" altLang="zh-CN" sz="40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__</a:t>
            </a:r>
            <a:endParaRPr lang="zh-CN" altLang="en-US" sz="40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14750" y="3929063"/>
            <a:ext cx="1857375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4000" b="1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thi__k</a:t>
            </a:r>
            <a:endParaRPr lang="zh-CN" altLang="en-US" sz="40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15125" y="3929063"/>
            <a:ext cx="2214563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4000" b="1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l__te</a:t>
            </a:r>
            <a:endParaRPr lang="zh-CN" altLang="en-US" sz="40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28688" y="5143500"/>
            <a:ext cx="2214562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4000" b="1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clas</a:t>
            </a:r>
            <a:r>
              <a:rPr lang="en-US" altLang="zh-CN" sz="40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__</a:t>
            </a:r>
            <a:endParaRPr lang="zh-CN" altLang="en-US" sz="40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43313" y="5143500"/>
            <a:ext cx="2214562" cy="809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4000" b="1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sch___l</a:t>
            </a:r>
            <a:endParaRPr lang="zh-CN" altLang="en-US" sz="40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928794" y="1571612"/>
            <a:ext cx="57579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</a:t>
            </a:r>
            <a:endParaRPr lang="zh-CN" alt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785786" y="1934166"/>
            <a:ext cx="69121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</a:t>
            </a:r>
            <a:endParaRPr lang="zh-CN" alt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034937" y="1928802"/>
            <a:ext cx="53732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endParaRPr lang="zh-CN" alt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930137" y="2000240"/>
            <a:ext cx="49885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endParaRPr lang="zh-CN" alt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7710977" y="1928802"/>
            <a:ext cx="57579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zh-CN" alt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463301" y="1719852"/>
            <a:ext cx="53732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endParaRPr lang="zh-CN" alt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969138" y="1434100"/>
            <a:ext cx="46038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</a:t>
            </a:r>
            <a:endParaRPr lang="zh-CN" alt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3606045" y="1434100"/>
            <a:ext cx="53732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endParaRPr lang="zh-CN" alt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5320557" y="1219786"/>
            <a:ext cx="53732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endParaRPr lang="zh-CN" alt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22222E-6 L -0.02604 0.1719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2" y="8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44444E-6 L 0.41545 0.11921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64" y="5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44444E-6 L 0.28941 0.1504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62" y="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22222E-6 L -0.09218 0.2669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18" y="1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11111E-6 L -0.3592 0.28796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69" y="14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11111E-6 L 0.10174 0.27732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87" y="1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11111E-6 L -0.53177 0.52801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97" y="2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11111E-6 L -0.04062 0.55926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1" y="27963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11111E-6 L 0.10747 0.52801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65" y="2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e8357eabdee3d84cb4347815e374132424a363"/>
</p:tagLst>
</file>

<file path=ppt/theme/theme1.xml><?xml version="1.0" encoding="utf-8"?>
<a:theme xmlns:a="http://schemas.openxmlformats.org/drawingml/2006/main" name="WWW.2PPT.COM&#10;">
  <a:themeElements>
    <a:clrScheme name="自定义 92">
      <a:dk1>
        <a:srgbClr val="5F5F5F"/>
      </a:dk1>
      <a:lt1>
        <a:sysClr val="window" lastClr="FFFFFF"/>
      </a:lt1>
      <a:dk2>
        <a:srgbClr val="4D4D4D"/>
      </a:dk2>
      <a:lt2>
        <a:srgbClr val="FFFFFF"/>
      </a:lt2>
      <a:accent1>
        <a:srgbClr val="92D050"/>
      </a:accent1>
      <a:accent2>
        <a:srgbClr val="63A537"/>
      </a:accent2>
      <a:accent3>
        <a:srgbClr val="37A76F"/>
      </a:accent3>
      <a:accent4>
        <a:srgbClr val="43C1A3"/>
      </a:accent4>
      <a:accent5>
        <a:srgbClr val="36B7F8"/>
      </a:accent5>
      <a:accent6>
        <a:srgbClr val="FFC000"/>
      </a:accent6>
      <a:hlink>
        <a:srgbClr val="2998E3"/>
      </a:hlink>
      <a:folHlink>
        <a:srgbClr val="7F723D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Module1 Unit1教学课件</Template>
  <TotalTime>0</TotalTime>
  <Words>280</Words>
  <Application>Microsoft Office PowerPoint</Application>
  <PresentationFormat>全屏显示(4:3)</PresentationFormat>
  <Paragraphs>91</Paragraphs>
  <Slides>14</Slides>
  <Notes>13</Notes>
  <HiddenSlides>0</HiddenSlides>
  <MMClips>4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黑体</vt:lpstr>
      <vt:lpstr>宋体</vt:lpstr>
      <vt:lpstr>微软雅黑</vt:lpstr>
      <vt:lpstr>幼圆</vt:lpstr>
      <vt:lpstr>Arial</vt:lpstr>
      <vt:lpstr>Arial Black</vt:lpstr>
      <vt:lpstr>Calibri</vt:lpstr>
      <vt:lpstr>Times New Roman</vt:lpstr>
      <vt:lpstr>Wingdings</vt:lpstr>
      <vt:lpstr>WWW.2PPT.COM
</vt:lpstr>
      <vt:lpstr>Unit 3 We should obey the rules.</vt:lpstr>
      <vt:lpstr>&gt;&gt;Warm-up</vt:lpstr>
      <vt:lpstr>&gt;&gt;Lead-in</vt:lpstr>
      <vt:lpstr>&gt;&gt;Presentation</vt:lpstr>
      <vt:lpstr>&gt;&gt;Presentation</vt:lpstr>
      <vt:lpstr>&gt;&gt;Presentation</vt:lpstr>
      <vt:lpstr>&gt;&gt;Presentation</vt:lpstr>
      <vt:lpstr>&gt;&gt;Practice</vt:lpstr>
      <vt:lpstr>&gt;&gt;Practice</vt:lpstr>
      <vt:lpstr>&gt;&gt;Practice</vt:lpstr>
      <vt:lpstr>&gt;&gt;Practice</vt:lpstr>
      <vt:lpstr>&gt;&gt;Presentation</vt:lpstr>
      <vt:lpstr>&gt;&gt;Summary</vt:lpstr>
      <vt:lpstr>&gt;&gt;Homework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2011-05-04T08:34:00Z</dcterms:created>
  <dcterms:modified xsi:type="dcterms:W3CDTF">2023-01-16T22:36:44Z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E234A3665C384148B8C10A72919894FF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