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28"/>
  </p:notesMasterIdLst>
  <p:handoutMasterIdLst>
    <p:handoutMasterId r:id="rId29"/>
  </p:handoutMasterIdLst>
  <p:sldIdLst>
    <p:sldId id="259" r:id="rId3"/>
    <p:sldId id="258" r:id="rId4"/>
    <p:sldId id="257" r:id="rId5"/>
    <p:sldId id="265" r:id="rId6"/>
    <p:sldId id="266" r:id="rId7"/>
    <p:sldId id="267" r:id="rId8"/>
    <p:sldId id="268" r:id="rId9"/>
    <p:sldId id="260" r:id="rId10"/>
    <p:sldId id="275" r:id="rId11"/>
    <p:sldId id="272" r:id="rId12"/>
    <p:sldId id="271" r:id="rId13"/>
    <p:sldId id="273" r:id="rId14"/>
    <p:sldId id="274" r:id="rId15"/>
    <p:sldId id="269" r:id="rId16"/>
    <p:sldId id="261" r:id="rId17"/>
    <p:sldId id="279" r:id="rId18"/>
    <p:sldId id="276" r:id="rId19"/>
    <p:sldId id="277" r:id="rId20"/>
    <p:sldId id="278" r:id="rId21"/>
    <p:sldId id="262" r:id="rId22"/>
    <p:sldId id="280" r:id="rId23"/>
    <p:sldId id="283" r:id="rId24"/>
    <p:sldId id="281" r:id="rId25"/>
    <p:sldId id="282" r:id="rId26"/>
    <p:sldId id="263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FFFF"/>
    <a:srgbClr val="012B39"/>
    <a:srgbClr val="012632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19" autoAdjust="0"/>
    <p:restoredTop sz="94660"/>
  </p:normalViewPr>
  <p:slideViewPr>
    <p:cSldViewPr snapToGrid="0">
      <p:cViewPr>
        <p:scale>
          <a:sx n="66" d="100"/>
          <a:sy n="66" d="100"/>
        </p:scale>
        <p:origin x="-2064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711726"/>
            <a:ext cx="1800200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08860" y="759470"/>
            <a:ext cx="7383780" cy="4709160"/>
          </a:xfrm>
          <a:prstGeom prst="rect">
            <a:avLst/>
          </a:prstGeom>
        </p:spPr>
      </p:pic>
      <p:sp>
        <p:nvSpPr>
          <p:cNvPr id="5" name="iṩļïḓè"/>
          <p:cNvSpPr txBox="1"/>
          <p:nvPr/>
        </p:nvSpPr>
        <p:spPr bwMode="auto">
          <a:xfrm rot="5400000">
            <a:off x="-179879" y="3267500"/>
            <a:ext cx="1864874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57241" y="5468630"/>
            <a:ext cx="358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-</a:t>
            </a:r>
            <a:r>
              <a:rPr lang="zh-CN" altLang="en-US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科技感商务模板</a:t>
            </a:r>
            <a:r>
              <a: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-</a:t>
            </a:r>
            <a:endParaRPr lang="zh-CN" altLang="en-US" sz="2800" dirty="0">
              <a:solidFill>
                <a:srgbClr val="4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iṩļïḓè"/>
          <p:cNvSpPr txBox="1"/>
          <p:nvPr/>
        </p:nvSpPr>
        <p:spPr bwMode="auto">
          <a:xfrm rot="5400000">
            <a:off x="10316505" y="3450380"/>
            <a:ext cx="1864874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ïṩḷiďe"/>
          <p:cNvSpPr/>
          <p:nvPr/>
        </p:nvSpPr>
        <p:spPr>
          <a:xfrm>
            <a:off x="1329169" y="1879574"/>
            <a:ext cx="772177" cy="772559"/>
          </a:xfrm>
          <a:prstGeom prst="roundRect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ïŝļiďè"/>
          <p:cNvSpPr/>
          <p:nvPr/>
        </p:nvSpPr>
        <p:spPr>
          <a:xfrm>
            <a:off x="1515682" y="2025889"/>
            <a:ext cx="399150" cy="479929"/>
          </a:xfrm>
          <a:custGeom>
            <a:avLst/>
            <a:gdLst>
              <a:gd name="connsiteX0" fmla="*/ 55289 w 268288"/>
              <a:gd name="connsiteY0" fmla="*/ 122559 h 322584"/>
              <a:gd name="connsiteX1" fmla="*/ 214313 w 268288"/>
              <a:gd name="connsiteY1" fmla="*/ 122559 h 322584"/>
              <a:gd name="connsiteX2" fmla="*/ 214313 w 268288"/>
              <a:gd name="connsiteY2" fmla="*/ 235731 h 322584"/>
              <a:gd name="connsiteX3" fmla="*/ 188028 w 268288"/>
              <a:gd name="connsiteY3" fmla="*/ 268630 h 322584"/>
              <a:gd name="connsiteX4" fmla="*/ 188028 w 268288"/>
              <a:gd name="connsiteY4" fmla="*/ 309425 h 322584"/>
              <a:gd name="connsiteX5" fmla="*/ 168314 w 268288"/>
              <a:gd name="connsiteY5" fmla="*/ 322584 h 322584"/>
              <a:gd name="connsiteX6" fmla="*/ 148601 w 268288"/>
              <a:gd name="connsiteY6" fmla="*/ 309425 h 322584"/>
              <a:gd name="connsiteX7" fmla="*/ 148601 w 268288"/>
              <a:gd name="connsiteY7" fmla="*/ 268630 h 322584"/>
              <a:gd name="connsiteX8" fmla="*/ 119687 w 268288"/>
              <a:gd name="connsiteY8" fmla="*/ 268630 h 322584"/>
              <a:gd name="connsiteX9" fmla="*/ 119687 w 268288"/>
              <a:gd name="connsiteY9" fmla="*/ 309425 h 322584"/>
              <a:gd name="connsiteX10" fmla="*/ 99974 w 268288"/>
              <a:gd name="connsiteY10" fmla="*/ 322584 h 322584"/>
              <a:gd name="connsiteX11" fmla="*/ 81574 w 268288"/>
              <a:gd name="connsiteY11" fmla="*/ 309425 h 322584"/>
              <a:gd name="connsiteX12" fmla="*/ 81574 w 268288"/>
              <a:gd name="connsiteY12" fmla="*/ 268630 h 322584"/>
              <a:gd name="connsiteX13" fmla="*/ 53975 w 268288"/>
              <a:gd name="connsiteY13" fmla="*/ 235731 h 322584"/>
              <a:gd name="connsiteX14" fmla="*/ 55289 w 268288"/>
              <a:gd name="connsiteY14" fmla="*/ 122559 h 322584"/>
              <a:gd name="connsiteX15" fmla="*/ 248444 w 268288"/>
              <a:gd name="connsiteY15" fmla="*/ 108272 h 322584"/>
              <a:gd name="connsiteX16" fmla="*/ 268288 w 268288"/>
              <a:gd name="connsiteY16" fmla="*/ 121403 h 322584"/>
              <a:gd name="connsiteX17" fmla="*/ 268288 w 268288"/>
              <a:gd name="connsiteY17" fmla="*/ 201504 h 322584"/>
              <a:gd name="connsiteX18" fmla="*/ 248444 w 268288"/>
              <a:gd name="connsiteY18" fmla="*/ 214635 h 322584"/>
              <a:gd name="connsiteX19" fmla="*/ 228600 w 268288"/>
              <a:gd name="connsiteY19" fmla="*/ 201504 h 322584"/>
              <a:gd name="connsiteX20" fmla="*/ 228600 w 268288"/>
              <a:gd name="connsiteY20" fmla="*/ 121403 h 322584"/>
              <a:gd name="connsiteX21" fmla="*/ 248444 w 268288"/>
              <a:gd name="connsiteY21" fmla="*/ 108272 h 322584"/>
              <a:gd name="connsiteX22" fmla="*/ 19844 w 268288"/>
              <a:gd name="connsiteY22" fmla="*/ 108272 h 322584"/>
              <a:gd name="connsiteX23" fmla="*/ 39688 w 268288"/>
              <a:gd name="connsiteY23" fmla="*/ 121437 h 322584"/>
              <a:gd name="connsiteX24" fmla="*/ 39688 w 268288"/>
              <a:gd name="connsiteY24" fmla="*/ 201741 h 322584"/>
              <a:gd name="connsiteX25" fmla="*/ 19844 w 268288"/>
              <a:gd name="connsiteY25" fmla="*/ 216222 h 322584"/>
              <a:gd name="connsiteX26" fmla="*/ 0 w 268288"/>
              <a:gd name="connsiteY26" fmla="*/ 201741 h 322584"/>
              <a:gd name="connsiteX27" fmla="*/ 0 w 268288"/>
              <a:gd name="connsiteY27" fmla="*/ 121437 h 322584"/>
              <a:gd name="connsiteX28" fmla="*/ 19844 w 268288"/>
              <a:gd name="connsiteY28" fmla="*/ 108272 h 322584"/>
              <a:gd name="connsiteX29" fmla="*/ 167482 w 268288"/>
              <a:gd name="connsiteY29" fmla="*/ 65409 h 322584"/>
              <a:gd name="connsiteX30" fmla="*/ 157163 w 268288"/>
              <a:gd name="connsiteY30" fmla="*/ 75728 h 322584"/>
              <a:gd name="connsiteX31" fmla="*/ 167482 w 268288"/>
              <a:gd name="connsiteY31" fmla="*/ 86047 h 322584"/>
              <a:gd name="connsiteX32" fmla="*/ 177801 w 268288"/>
              <a:gd name="connsiteY32" fmla="*/ 75728 h 322584"/>
              <a:gd name="connsiteX33" fmla="*/ 167482 w 268288"/>
              <a:gd name="connsiteY33" fmla="*/ 65409 h 322584"/>
              <a:gd name="connsiteX34" fmla="*/ 100807 w 268288"/>
              <a:gd name="connsiteY34" fmla="*/ 65409 h 322584"/>
              <a:gd name="connsiteX35" fmla="*/ 90488 w 268288"/>
              <a:gd name="connsiteY35" fmla="*/ 75728 h 322584"/>
              <a:gd name="connsiteX36" fmla="*/ 100807 w 268288"/>
              <a:gd name="connsiteY36" fmla="*/ 86047 h 322584"/>
              <a:gd name="connsiteX37" fmla="*/ 111126 w 268288"/>
              <a:gd name="connsiteY37" fmla="*/ 75728 h 322584"/>
              <a:gd name="connsiteX38" fmla="*/ 100807 w 268288"/>
              <a:gd name="connsiteY38" fmla="*/ 65409 h 322584"/>
              <a:gd name="connsiteX39" fmla="*/ 71089 w 268288"/>
              <a:gd name="connsiteY39" fmla="*/ 1373 h 322584"/>
              <a:gd name="connsiteX40" fmla="*/ 81621 w 268288"/>
              <a:gd name="connsiteY40" fmla="*/ 4013 h 322584"/>
              <a:gd name="connsiteX41" fmla="*/ 106633 w 268288"/>
              <a:gd name="connsiteY41" fmla="*/ 43605 h 322584"/>
              <a:gd name="connsiteX42" fmla="*/ 106633 w 268288"/>
              <a:gd name="connsiteY42" fmla="*/ 44924 h 322584"/>
              <a:gd name="connsiteX43" fmla="*/ 134279 w 268288"/>
              <a:gd name="connsiteY43" fmla="*/ 40965 h 322584"/>
              <a:gd name="connsiteX44" fmla="*/ 161925 w 268288"/>
              <a:gd name="connsiteY44" fmla="*/ 44924 h 322584"/>
              <a:gd name="connsiteX45" fmla="*/ 163242 w 268288"/>
              <a:gd name="connsiteY45" fmla="*/ 43605 h 322584"/>
              <a:gd name="connsiteX46" fmla="*/ 188254 w 268288"/>
              <a:gd name="connsiteY46" fmla="*/ 4013 h 322584"/>
              <a:gd name="connsiteX47" fmla="*/ 197470 w 268288"/>
              <a:gd name="connsiteY47" fmla="*/ 1373 h 322584"/>
              <a:gd name="connsiteX48" fmla="*/ 201419 w 268288"/>
              <a:gd name="connsiteY48" fmla="*/ 10611 h 322584"/>
              <a:gd name="connsiteX49" fmla="*/ 175090 w 268288"/>
              <a:gd name="connsiteY49" fmla="*/ 50203 h 322584"/>
              <a:gd name="connsiteX50" fmla="*/ 175090 w 268288"/>
              <a:gd name="connsiteY50" fmla="*/ 51523 h 322584"/>
              <a:gd name="connsiteX51" fmla="*/ 215900 w 268288"/>
              <a:gd name="connsiteY51" fmla="*/ 108272 h 322584"/>
              <a:gd name="connsiteX52" fmla="*/ 53975 w 268288"/>
              <a:gd name="connsiteY52" fmla="*/ 108272 h 322584"/>
              <a:gd name="connsiteX53" fmla="*/ 94785 w 268288"/>
              <a:gd name="connsiteY53" fmla="*/ 51523 h 322584"/>
              <a:gd name="connsiteX54" fmla="*/ 93469 w 268288"/>
              <a:gd name="connsiteY54" fmla="*/ 50203 h 322584"/>
              <a:gd name="connsiteX55" fmla="*/ 68456 w 268288"/>
              <a:gd name="connsiteY55" fmla="*/ 10611 h 322584"/>
              <a:gd name="connsiteX56" fmla="*/ 71089 w 268288"/>
              <a:gd name="connsiteY56" fmla="*/ 1373 h 32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68288" h="322584">
                <a:moveTo>
                  <a:pt x="55289" y="122559"/>
                </a:moveTo>
                <a:cubicBezTo>
                  <a:pt x="55289" y="122559"/>
                  <a:pt x="55289" y="122559"/>
                  <a:pt x="214313" y="122559"/>
                </a:cubicBezTo>
                <a:cubicBezTo>
                  <a:pt x="214313" y="122559"/>
                  <a:pt x="214313" y="122559"/>
                  <a:pt x="214313" y="235731"/>
                </a:cubicBezTo>
                <a:cubicBezTo>
                  <a:pt x="214313" y="255471"/>
                  <a:pt x="206428" y="265998"/>
                  <a:pt x="188028" y="268630"/>
                </a:cubicBezTo>
                <a:cubicBezTo>
                  <a:pt x="188028" y="268630"/>
                  <a:pt x="188028" y="268630"/>
                  <a:pt x="188028" y="309425"/>
                </a:cubicBezTo>
                <a:cubicBezTo>
                  <a:pt x="188028" y="316004"/>
                  <a:pt x="178828" y="322584"/>
                  <a:pt x="168314" y="322584"/>
                </a:cubicBezTo>
                <a:cubicBezTo>
                  <a:pt x="157800" y="322584"/>
                  <a:pt x="148601" y="316004"/>
                  <a:pt x="148601" y="309425"/>
                </a:cubicBezTo>
                <a:cubicBezTo>
                  <a:pt x="148601" y="309425"/>
                  <a:pt x="148601" y="309425"/>
                  <a:pt x="148601" y="268630"/>
                </a:cubicBezTo>
                <a:cubicBezTo>
                  <a:pt x="139401" y="268630"/>
                  <a:pt x="128887" y="268630"/>
                  <a:pt x="119687" y="268630"/>
                </a:cubicBezTo>
                <a:cubicBezTo>
                  <a:pt x="119687" y="268630"/>
                  <a:pt x="119687" y="268630"/>
                  <a:pt x="119687" y="309425"/>
                </a:cubicBezTo>
                <a:cubicBezTo>
                  <a:pt x="119687" y="316004"/>
                  <a:pt x="111802" y="322584"/>
                  <a:pt x="99974" y="322584"/>
                </a:cubicBezTo>
                <a:cubicBezTo>
                  <a:pt x="89460" y="322584"/>
                  <a:pt x="81574" y="316004"/>
                  <a:pt x="81574" y="309425"/>
                </a:cubicBezTo>
                <a:cubicBezTo>
                  <a:pt x="81574" y="309425"/>
                  <a:pt x="81574" y="309425"/>
                  <a:pt x="81574" y="268630"/>
                </a:cubicBezTo>
                <a:cubicBezTo>
                  <a:pt x="63175" y="265998"/>
                  <a:pt x="53975" y="255471"/>
                  <a:pt x="53975" y="235731"/>
                </a:cubicBezTo>
                <a:cubicBezTo>
                  <a:pt x="53975" y="212044"/>
                  <a:pt x="55289" y="122559"/>
                  <a:pt x="55289" y="122559"/>
                </a:cubicBezTo>
                <a:close/>
                <a:moveTo>
                  <a:pt x="248444" y="108272"/>
                </a:moveTo>
                <a:cubicBezTo>
                  <a:pt x="259028" y="108272"/>
                  <a:pt x="268288" y="114838"/>
                  <a:pt x="268288" y="121403"/>
                </a:cubicBezTo>
                <a:cubicBezTo>
                  <a:pt x="268288" y="121403"/>
                  <a:pt x="268288" y="121403"/>
                  <a:pt x="268288" y="201504"/>
                </a:cubicBezTo>
                <a:cubicBezTo>
                  <a:pt x="268288" y="208070"/>
                  <a:pt x="259028" y="214635"/>
                  <a:pt x="248444" y="214635"/>
                </a:cubicBezTo>
                <a:cubicBezTo>
                  <a:pt x="237861" y="214635"/>
                  <a:pt x="228600" y="208070"/>
                  <a:pt x="228600" y="201504"/>
                </a:cubicBezTo>
                <a:cubicBezTo>
                  <a:pt x="228600" y="201504"/>
                  <a:pt x="228600" y="201504"/>
                  <a:pt x="228600" y="121403"/>
                </a:cubicBezTo>
                <a:cubicBezTo>
                  <a:pt x="228600" y="114838"/>
                  <a:pt x="237861" y="108272"/>
                  <a:pt x="248444" y="108272"/>
                </a:cubicBezTo>
                <a:close/>
                <a:moveTo>
                  <a:pt x="19844" y="108272"/>
                </a:moveTo>
                <a:cubicBezTo>
                  <a:pt x="30427" y="108272"/>
                  <a:pt x="39688" y="113538"/>
                  <a:pt x="39688" y="121437"/>
                </a:cubicBezTo>
                <a:cubicBezTo>
                  <a:pt x="39688" y="121437"/>
                  <a:pt x="39688" y="121437"/>
                  <a:pt x="39688" y="201741"/>
                </a:cubicBezTo>
                <a:cubicBezTo>
                  <a:pt x="39688" y="209640"/>
                  <a:pt x="30427" y="216222"/>
                  <a:pt x="19844" y="216222"/>
                </a:cubicBezTo>
                <a:cubicBezTo>
                  <a:pt x="9260" y="216222"/>
                  <a:pt x="0" y="209640"/>
                  <a:pt x="0" y="201741"/>
                </a:cubicBezTo>
                <a:cubicBezTo>
                  <a:pt x="0" y="201741"/>
                  <a:pt x="0" y="201741"/>
                  <a:pt x="0" y="121437"/>
                </a:cubicBezTo>
                <a:cubicBezTo>
                  <a:pt x="0" y="113538"/>
                  <a:pt x="9260" y="108272"/>
                  <a:pt x="19844" y="108272"/>
                </a:cubicBezTo>
                <a:close/>
                <a:moveTo>
                  <a:pt x="167482" y="65409"/>
                </a:moveTo>
                <a:cubicBezTo>
                  <a:pt x="161783" y="65409"/>
                  <a:pt x="157163" y="70029"/>
                  <a:pt x="157163" y="75728"/>
                </a:cubicBezTo>
                <a:cubicBezTo>
                  <a:pt x="157163" y="81427"/>
                  <a:pt x="161783" y="86047"/>
                  <a:pt x="167482" y="86047"/>
                </a:cubicBezTo>
                <a:cubicBezTo>
                  <a:pt x="173181" y="86047"/>
                  <a:pt x="177801" y="81427"/>
                  <a:pt x="177801" y="75728"/>
                </a:cubicBezTo>
                <a:cubicBezTo>
                  <a:pt x="177801" y="70029"/>
                  <a:pt x="173181" y="65409"/>
                  <a:pt x="167482" y="65409"/>
                </a:cubicBezTo>
                <a:close/>
                <a:moveTo>
                  <a:pt x="100807" y="65409"/>
                </a:moveTo>
                <a:cubicBezTo>
                  <a:pt x="95108" y="65409"/>
                  <a:pt x="90488" y="70029"/>
                  <a:pt x="90488" y="75728"/>
                </a:cubicBezTo>
                <a:cubicBezTo>
                  <a:pt x="90488" y="81427"/>
                  <a:pt x="95108" y="86047"/>
                  <a:pt x="100807" y="86047"/>
                </a:cubicBezTo>
                <a:cubicBezTo>
                  <a:pt x="106506" y="86047"/>
                  <a:pt x="111126" y="81427"/>
                  <a:pt x="111126" y="75728"/>
                </a:cubicBezTo>
                <a:cubicBezTo>
                  <a:pt x="111126" y="70029"/>
                  <a:pt x="106506" y="65409"/>
                  <a:pt x="100807" y="65409"/>
                </a:cubicBezTo>
                <a:close/>
                <a:moveTo>
                  <a:pt x="71089" y="1373"/>
                </a:moveTo>
                <a:cubicBezTo>
                  <a:pt x="75038" y="-1266"/>
                  <a:pt x="78988" y="53"/>
                  <a:pt x="81621" y="4013"/>
                </a:cubicBezTo>
                <a:cubicBezTo>
                  <a:pt x="81621" y="4013"/>
                  <a:pt x="81621" y="4013"/>
                  <a:pt x="106633" y="43605"/>
                </a:cubicBezTo>
                <a:cubicBezTo>
                  <a:pt x="106633" y="43605"/>
                  <a:pt x="106633" y="44924"/>
                  <a:pt x="106633" y="44924"/>
                </a:cubicBezTo>
                <a:cubicBezTo>
                  <a:pt x="115849" y="42285"/>
                  <a:pt x="125064" y="40965"/>
                  <a:pt x="134279" y="40965"/>
                </a:cubicBezTo>
                <a:cubicBezTo>
                  <a:pt x="144811" y="40965"/>
                  <a:pt x="154026" y="42285"/>
                  <a:pt x="161925" y="44924"/>
                </a:cubicBezTo>
                <a:cubicBezTo>
                  <a:pt x="161925" y="44924"/>
                  <a:pt x="161925" y="43605"/>
                  <a:pt x="163242" y="43605"/>
                </a:cubicBezTo>
                <a:cubicBezTo>
                  <a:pt x="163242" y="43605"/>
                  <a:pt x="163242" y="43605"/>
                  <a:pt x="188254" y="4013"/>
                </a:cubicBezTo>
                <a:cubicBezTo>
                  <a:pt x="189571" y="53"/>
                  <a:pt x="194837" y="-1266"/>
                  <a:pt x="197470" y="1373"/>
                </a:cubicBezTo>
                <a:cubicBezTo>
                  <a:pt x="201419" y="2693"/>
                  <a:pt x="202735" y="6652"/>
                  <a:pt x="201419" y="10611"/>
                </a:cubicBezTo>
                <a:cubicBezTo>
                  <a:pt x="201419" y="10611"/>
                  <a:pt x="201419" y="10611"/>
                  <a:pt x="175090" y="50203"/>
                </a:cubicBezTo>
                <a:cubicBezTo>
                  <a:pt x="175090" y="50203"/>
                  <a:pt x="175090" y="50203"/>
                  <a:pt x="175090" y="51523"/>
                </a:cubicBezTo>
                <a:cubicBezTo>
                  <a:pt x="196153" y="63401"/>
                  <a:pt x="211951" y="83197"/>
                  <a:pt x="215900" y="108272"/>
                </a:cubicBezTo>
                <a:cubicBezTo>
                  <a:pt x="215900" y="108272"/>
                  <a:pt x="215900" y="108272"/>
                  <a:pt x="53975" y="108272"/>
                </a:cubicBezTo>
                <a:cubicBezTo>
                  <a:pt x="57924" y="83197"/>
                  <a:pt x="73722" y="63401"/>
                  <a:pt x="94785" y="51523"/>
                </a:cubicBezTo>
                <a:cubicBezTo>
                  <a:pt x="94785" y="51523"/>
                  <a:pt x="93469" y="50203"/>
                  <a:pt x="93469" y="50203"/>
                </a:cubicBezTo>
                <a:cubicBezTo>
                  <a:pt x="93469" y="50203"/>
                  <a:pt x="93469" y="50203"/>
                  <a:pt x="68456" y="10611"/>
                </a:cubicBezTo>
                <a:cubicBezTo>
                  <a:pt x="65823" y="6652"/>
                  <a:pt x="67140" y="2693"/>
                  <a:pt x="71089" y="13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47420" y="1202094"/>
            <a:ext cx="0" cy="4883745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ŝľiďè"/>
          <p:cNvSpPr/>
          <p:nvPr/>
        </p:nvSpPr>
        <p:spPr>
          <a:xfrm>
            <a:off x="4851132" y="1433587"/>
            <a:ext cx="2791484" cy="1010400"/>
          </a:xfrm>
          <a:prstGeom prst="rect">
            <a:avLst/>
          </a:prstGeom>
          <a:blipFill>
            <a:blip r:embed="rId3" cstate="screen">
              <a:grayscl/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ïśļíďé"/>
          <p:cNvSpPr/>
          <p:nvPr/>
        </p:nvSpPr>
        <p:spPr>
          <a:xfrm>
            <a:off x="6641372" y="1685822"/>
            <a:ext cx="1351757" cy="365350"/>
          </a:xfrm>
          <a:prstGeom prst="rect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íSlïḍe"/>
          <p:cNvSpPr/>
          <p:nvPr/>
        </p:nvSpPr>
        <p:spPr>
          <a:xfrm>
            <a:off x="4851132" y="3087260"/>
            <a:ext cx="2791484" cy="1010400"/>
          </a:xfrm>
          <a:prstGeom prst="rect">
            <a:avLst/>
          </a:prstGeom>
          <a:blipFill>
            <a:blip r:embed="rId4" cstate="screen">
              <a:grayscl/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işḻíḑe"/>
          <p:cNvSpPr/>
          <p:nvPr/>
        </p:nvSpPr>
        <p:spPr>
          <a:xfrm>
            <a:off x="6641372" y="3339496"/>
            <a:ext cx="1351757" cy="365350"/>
          </a:xfrm>
          <a:prstGeom prst="rect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îṧļiďé"/>
          <p:cNvSpPr/>
          <p:nvPr/>
        </p:nvSpPr>
        <p:spPr>
          <a:xfrm>
            <a:off x="4851132" y="4740933"/>
            <a:ext cx="2791484" cy="1010400"/>
          </a:xfrm>
          <a:prstGeom prst="rect">
            <a:avLst/>
          </a:prstGeom>
          <a:blipFill>
            <a:blip r:embed="rId5" cstate="screen">
              <a:grayscl/>
            </a:blip>
            <a:stretch>
              <a:fillRect t="-42620" b="-41562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5" name="ísḻiḓê"/>
          <p:cNvSpPr/>
          <p:nvPr/>
        </p:nvSpPr>
        <p:spPr>
          <a:xfrm>
            <a:off x="6641372" y="4993169"/>
            <a:ext cx="1351757" cy="365350"/>
          </a:xfrm>
          <a:prstGeom prst="rect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05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îṧḷîḋè"/>
          <p:cNvSpPr/>
          <p:nvPr/>
        </p:nvSpPr>
        <p:spPr>
          <a:xfrm>
            <a:off x="8233393" y="1433587"/>
            <a:ext cx="2791484" cy="1010400"/>
          </a:xfrm>
          <a:prstGeom prst="rect">
            <a:avLst/>
          </a:prstGeom>
          <a:blipFill>
            <a:blip r:embed="rId6" cstate="screen">
              <a:grayscl/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î$ḻiḋé"/>
          <p:cNvSpPr/>
          <p:nvPr/>
        </p:nvSpPr>
        <p:spPr>
          <a:xfrm>
            <a:off x="10023633" y="1685822"/>
            <a:ext cx="1351757" cy="365350"/>
          </a:xfrm>
          <a:prstGeom prst="rect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íṡlîḍè"/>
          <p:cNvSpPr/>
          <p:nvPr/>
        </p:nvSpPr>
        <p:spPr>
          <a:xfrm>
            <a:off x="8233393" y="3087260"/>
            <a:ext cx="2791484" cy="1010400"/>
          </a:xfrm>
          <a:prstGeom prst="rect">
            <a:avLst/>
          </a:prstGeom>
          <a:blipFill>
            <a:blip r:embed="rId7" cstate="screen">
              <a:grayscl/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2" name="i$ļïḑe"/>
          <p:cNvSpPr/>
          <p:nvPr/>
        </p:nvSpPr>
        <p:spPr>
          <a:xfrm>
            <a:off x="10023633" y="3339496"/>
            <a:ext cx="1351757" cy="365350"/>
          </a:xfrm>
          <a:prstGeom prst="rect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04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ïśḷîḋê"/>
          <p:cNvSpPr/>
          <p:nvPr/>
        </p:nvSpPr>
        <p:spPr>
          <a:xfrm>
            <a:off x="8233393" y="4740933"/>
            <a:ext cx="2791484" cy="1010400"/>
          </a:xfrm>
          <a:prstGeom prst="rect">
            <a:avLst/>
          </a:prstGeom>
          <a:blipFill>
            <a:blip r:embed="rId8" cstate="screen">
              <a:grayscl/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ïŝḷidê"/>
          <p:cNvSpPr/>
          <p:nvPr/>
        </p:nvSpPr>
        <p:spPr>
          <a:xfrm>
            <a:off x="10023633" y="4993169"/>
            <a:ext cx="1351757" cy="365350"/>
          </a:xfrm>
          <a:prstGeom prst="rect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06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17236" y="443232"/>
            <a:ext cx="3209884" cy="523220"/>
            <a:chOff x="417236" y="443232"/>
            <a:chExt cx="3209884" cy="523220"/>
          </a:xfrm>
        </p:grpSpPr>
        <p:grpSp>
          <p:nvGrpSpPr>
            <p:cNvPr id="44" name="组合 43"/>
            <p:cNvGrpSpPr/>
            <p:nvPr/>
          </p:nvGrpSpPr>
          <p:grpSpPr>
            <a:xfrm>
              <a:off x="417236" y="443232"/>
              <a:ext cx="508561" cy="508561"/>
              <a:chOff x="15137199" y="-1258974"/>
              <a:chExt cx="799330" cy="79933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15137199" y="-1258974"/>
                <a:ext cx="799330" cy="799330"/>
              </a:xfrm>
              <a:prstGeom prst="ellipse">
                <a:avLst/>
              </a:prstGeom>
              <a:solidFill>
                <a:srgbClr val="0CA993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5254819" y="-1141352"/>
                <a:ext cx="564083" cy="564083"/>
              </a:xfrm>
              <a:prstGeom prst="ellipse">
                <a:avLst/>
              </a:prstGeom>
              <a:solidFill>
                <a:srgbClr val="40FFFF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5387121" y="-1014691"/>
                <a:ext cx="299480" cy="299480"/>
              </a:xfrm>
              <a:prstGeom prst="ellipse">
                <a:avLst/>
              </a:prstGeom>
              <a:solidFill>
                <a:srgbClr val="4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850959" y="443232"/>
              <a:ext cx="2776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科技感商务模板</a:t>
              </a:r>
              <a:endPara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3" name="Synergistically utilize technically sound portals with frictionless chains. Dramatically customize…"/>
          <p:cNvSpPr txBox="1"/>
          <p:nvPr/>
        </p:nvSpPr>
        <p:spPr>
          <a:xfrm>
            <a:off x="1134637" y="3565255"/>
            <a:ext cx="2821993" cy="250305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, 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, 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, 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iṩļïḓè"/>
          <p:cNvSpPr txBox="1"/>
          <p:nvPr/>
        </p:nvSpPr>
        <p:spPr bwMode="auto">
          <a:xfrm>
            <a:off x="1018113" y="3090422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128913" y="2794713"/>
            <a:ext cx="2827717" cy="223227"/>
            <a:chOff x="3219679" y="2534889"/>
            <a:chExt cx="2827717" cy="223227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3312769" y="2579339"/>
              <a:ext cx="1094359" cy="0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586348" y="2704751"/>
              <a:ext cx="832330" cy="0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409508" y="2580926"/>
              <a:ext cx="176840" cy="123825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椭圆 32"/>
            <p:cNvSpPr/>
            <p:nvPr/>
          </p:nvSpPr>
          <p:spPr>
            <a:xfrm>
              <a:off x="3219679" y="2534889"/>
              <a:ext cx="88900" cy="88900"/>
            </a:xfrm>
            <a:prstGeom prst="ellipse">
              <a:avLst/>
            </a:prstGeom>
            <a:noFill/>
            <a:ln>
              <a:solidFill>
                <a:srgbClr val="0BF1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5419694" y="2660301"/>
              <a:ext cx="88900" cy="88900"/>
            </a:xfrm>
            <a:prstGeom prst="ellipse">
              <a:avLst/>
            </a:prstGeom>
            <a:noFill/>
            <a:ln>
              <a:solidFill>
                <a:srgbClr val="02F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5622863" y="2655334"/>
              <a:ext cx="146787" cy="102782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5755755" y="2655334"/>
              <a:ext cx="146787" cy="102782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5900609" y="2655334"/>
              <a:ext cx="146787" cy="102782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ślïďé"/>
          <p:cNvSpPr/>
          <p:nvPr/>
        </p:nvSpPr>
        <p:spPr bwMode="auto">
          <a:xfrm>
            <a:off x="0" y="3726403"/>
            <a:ext cx="9943294" cy="139271"/>
          </a:xfrm>
          <a:prstGeom prst="roundRect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ïṥļíďe"/>
          <p:cNvSpPr/>
          <p:nvPr/>
        </p:nvSpPr>
        <p:spPr bwMode="auto">
          <a:xfrm rot="5400000">
            <a:off x="9866327" y="3472639"/>
            <a:ext cx="698731" cy="611390"/>
          </a:xfrm>
          <a:prstGeom prst="triangle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íśľîḓê"/>
          <p:cNvSpPr/>
          <p:nvPr/>
        </p:nvSpPr>
        <p:spPr bwMode="auto">
          <a:xfrm>
            <a:off x="753601" y="3385297"/>
            <a:ext cx="786073" cy="786073"/>
          </a:xfrm>
          <a:prstGeom prst="ellipse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iŝľïḓè"/>
          <p:cNvSpPr/>
          <p:nvPr/>
        </p:nvSpPr>
        <p:spPr bwMode="auto">
          <a:xfrm flipH="1">
            <a:off x="1637156" y="1576601"/>
            <a:ext cx="1746829" cy="1746829"/>
          </a:xfrm>
          <a:prstGeom prst="ellipse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en-US" altLang="zh-CN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íṣ1ïďé"/>
          <p:cNvSpPr/>
          <p:nvPr/>
        </p:nvSpPr>
        <p:spPr bwMode="auto">
          <a:xfrm rot="8368887" flipH="1">
            <a:off x="2716591" y="3217930"/>
            <a:ext cx="145569" cy="349366"/>
          </a:xfrm>
          <a:prstGeom prst="triangle">
            <a:avLst>
              <a:gd name="adj" fmla="val 75000"/>
            </a:avLst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9" name="iṣḻïḑe"/>
          <p:cNvSpPr txBox="1"/>
          <p:nvPr/>
        </p:nvSpPr>
        <p:spPr>
          <a:xfrm flipH="1">
            <a:off x="2266560" y="1672066"/>
            <a:ext cx="488018" cy="42694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sz="1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0" name="íṩlíḑe"/>
          <p:cNvSpPr/>
          <p:nvPr/>
        </p:nvSpPr>
        <p:spPr bwMode="auto">
          <a:xfrm>
            <a:off x="2923011" y="3559980"/>
            <a:ext cx="436707" cy="436707"/>
          </a:xfrm>
          <a:prstGeom prst="ellipse">
            <a:avLst/>
          </a:prstGeom>
          <a:solidFill>
            <a:srgbClr val="40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ïsľïḋe"/>
          <p:cNvSpPr/>
          <p:nvPr/>
        </p:nvSpPr>
        <p:spPr bwMode="auto">
          <a:xfrm>
            <a:off x="4781470" y="3559980"/>
            <a:ext cx="436707" cy="436707"/>
          </a:xfrm>
          <a:prstGeom prst="ellipse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ïSliḑé"/>
          <p:cNvSpPr/>
          <p:nvPr/>
        </p:nvSpPr>
        <p:spPr bwMode="auto">
          <a:xfrm>
            <a:off x="6639929" y="3559980"/>
            <a:ext cx="436707" cy="436707"/>
          </a:xfrm>
          <a:prstGeom prst="ellipse">
            <a:avLst/>
          </a:prstGeom>
          <a:solidFill>
            <a:srgbClr val="40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îšľïḍè"/>
          <p:cNvSpPr/>
          <p:nvPr/>
        </p:nvSpPr>
        <p:spPr bwMode="auto">
          <a:xfrm>
            <a:off x="8372536" y="3559980"/>
            <a:ext cx="436707" cy="436707"/>
          </a:xfrm>
          <a:prstGeom prst="ellipse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îsļidè"/>
          <p:cNvSpPr/>
          <p:nvPr/>
        </p:nvSpPr>
        <p:spPr bwMode="auto">
          <a:xfrm>
            <a:off x="6618949" y="1576601"/>
            <a:ext cx="1746829" cy="1746829"/>
          </a:xfrm>
          <a:prstGeom prst="ellipse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íṡḷíde"/>
          <p:cNvSpPr/>
          <p:nvPr/>
        </p:nvSpPr>
        <p:spPr bwMode="auto">
          <a:xfrm rot="13231113">
            <a:off x="7140774" y="3217930"/>
            <a:ext cx="145569" cy="349366"/>
          </a:xfrm>
          <a:prstGeom prst="triangle">
            <a:avLst>
              <a:gd name="adj" fmla="val 75000"/>
            </a:avLst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16" name="îŝ1íďé"/>
          <p:cNvSpPr txBox="1"/>
          <p:nvPr/>
        </p:nvSpPr>
        <p:spPr>
          <a:xfrm>
            <a:off x="7248355" y="1672066"/>
            <a:ext cx="488018" cy="42694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sz="1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7" name="ïṩľiďê"/>
          <p:cNvSpPr/>
          <p:nvPr/>
        </p:nvSpPr>
        <p:spPr bwMode="auto">
          <a:xfrm rot="10800000" flipH="1" flipV="1">
            <a:off x="3468435" y="4276945"/>
            <a:ext cx="1746829" cy="1746829"/>
          </a:xfrm>
          <a:prstGeom prst="ellipse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ís1íḍé"/>
          <p:cNvSpPr/>
          <p:nvPr/>
        </p:nvSpPr>
        <p:spPr bwMode="auto">
          <a:xfrm rot="13231113" flipH="1" flipV="1">
            <a:off x="4547870" y="4033079"/>
            <a:ext cx="145569" cy="349366"/>
          </a:xfrm>
          <a:prstGeom prst="triangle">
            <a:avLst>
              <a:gd name="adj" fmla="val 75000"/>
            </a:avLst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îṥ1ïďè"/>
          <p:cNvSpPr txBox="1"/>
          <p:nvPr/>
        </p:nvSpPr>
        <p:spPr>
          <a:xfrm flipH="1">
            <a:off x="4127863" y="4404280"/>
            <a:ext cx="488018" cy="42694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sz="1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0" name="îş1iḑê"/>
          <p:cNvSpPr/>
          <p:nvPr/>
        </p:nvSpPr>
        <p:spPr bwMode="auto">
          <a:xfrm rot="10800000" flipH="1" flipV="1">
            <a:off x="6984041" y="4276945"/>
            <a:ext cx="1746829" cy="1746829"/>
          </a:xfrm>
          <a:prstGeom prst="ellipse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íṩḻïḍê"/>
          <p:cNvSpPr/>
          <p:nvPr/>
        </p:nvSpPr>
        <p:spPr bwMode="auto">
          <a:xfrm rot="13231113" flipH="1" flipV="1">
            <a:off x="8063476" y="4033079"/>
            <a:ext cx="145569" cy="349366"/>
          </a:xfrm>
          <a:prstGeom prst="triangle">
            <a:avLst>
              <a:gd name="adj" fmla="val 75000"/>
            </a:avLst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" name="íśḻïdê"/>
          <p:cNvSpPr txBox="1"/>
          <p:nvPr/>
        </p:nvSpPr>
        <p:spPr>
          <a:xfrm flipH="1">
            <a:off x="7613446" y="4404280"/>
            <a:ext cx="488018" cy="42694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sz="10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417236" y="443232"/>
            <a:ext cx="3209884" cy="523220"/>
            <a:chOff x="417236" y="443232"/>
            <a:chExt cx="3209884" cy="523220"/>
          </a:xfrm>
        </p:grpSpPr>
        <p:grpSp>
          <p:nvGrpSpPr>
            <p:cNvPr id="28" name="组合 27"/>
            <p:cNvGrpSpPr/>
            <p:nvPr/>
          </p:nvGrpSpPr>
          <p:grpSpPr>
            <a:xfrm>
              <a:off x="417236" y="443232"/>
              <a:ext cx="508561" cy="508561"/>
              <a:chOff x="15137199" y="-1258974"/>
              <a:chExt cx="799330" cy="79933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5137199" y="-1258974"/>
                <a:ext cx="799330" cy="799330"/>
              </a:xfrm>
              <a:prstGeom prst="ellipse">
                <a:avLst/>
              </a:prstGeom>
              <a:solidFill>
                <a:srgbClr val="0CA993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5254819" y="-1141352"/>
                <a:ext cx="564083" cy="564083"/>
              </a:xfrm>
              <a:prstGeom prst="ellipse">
                <a:avLst/>
              </a:prstGeom>
              <a:solidFill>
                <a:srgbClr val="40FFFF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5387121" y="-1014691"/>
                <a:ext cx="299480" cy="299480"/>
              </a:xfrm>
              <a:prstGeom prst="ellipse">
                <a:avLst/>
              </a:prstGeom>
              <a:solidFill>
                <a:srgbClr val="4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850959" y="443232"/>
              <a:ext cx="2776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科技感商务模板</a:t>
              </a:r>
              <a:endPara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3" name="Synergistically utilize technically sound portals with frictionless chains. Dramatically customize…"/>
          <p:cNvSpPr txBox="1"/>
          <p:nvPr/>
        </p:nvSpPr>
        <p:spPr>
          <a:xfrm>
            <a:off x="1806210" y="2116109"/>
            <a:ext cx="1408718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/>
          <p:cNvSpPr txBox="1"/>
          <p:nvPr/>
        </p:nvSpPr>
        <p:spPr>
          <a:xfrm>
            <a:off x="6788004" y="2167315"/>
            <a:ext cx="1408718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/>
          <p:cNvSpPr txBox="1"/>
          <p:nvPr/>
        </p:nvSpPr>
        <p:spPr>
          <a:xfrm>
            <a:off x="3627120" y="4958556"/>
            <a:ext cx="1408718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Synergistically utilize technically sound portals with frictionless chains. Dramatically customize…"/>
          <p:cNvSpPr txBox="1"/>
          <p:nvPr/>
        </p:nvSpPr>
        <p:spPr>
          <a:xfrm>
            <a:off x="7213558" y="4941925"/>
            <a:ext cx="1408718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iṩļïḓè"/>
          <p:cNvSpPr txBox="1"/>
          <p:nvPr/>
        </p:nvSpPr>
        <p:spPr bwMode="auto">
          <a:xfrm>
            <a:off x="10560343" y="3529623"/>
            <a:ext cx="1315282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1PPT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ïṣlïďe"/>
          <p:cNvSpPr/>
          <p:nvPr/>
        </p:nvSpPr>
        <p:spPr>
          <a:xfrm>
            <a:off x="5983338" y="3072014"/>
            <a:ext cx="1679331" cy="1679331"/>
          </a:xfrm>
          <a:prstGeom prst="ellipse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1" name="íSḻíḍe"/>
          <p:cNvSpPr/>
          <p:nvPr/>
        </p:nvSpPr>
        <p:spPr bwMode="auto">
          <a:xfrm>
            <a:off x="6632361" y="3705864"/>
            <a:ext cx="381284" cy="411632"/>
          </a:xfrm>
          <a:custGeom>
            <a:avLst/>
            <a:gdLst>
              <a:gd name="T0" fmla="*/ 4413 w 8585"/>
              <a:gd name="T1" fmla="*/ 6113 h 9268"/>
              <a:gd name="T2" fmla="*/ 4127 w 8585"/>
              <a:gd name="T3" fmla="*/ 5737 h 9268"/>
              <a:gd name="T4" fmla="*/ 4502 w 8585"/>
              <a:gd name="T5" fmla="*/ 5428 h 9268"/>
              <a:gd name="T6" fmla="*/ 6378 w 8585"/>
              <a:gd name="T7" fmla="*/ 5318 h 9268"/>
              <a:gd name="T8" fmla="*/ 7106 w 8585"/>
              <a:gd name="T9" fmla="*/ 4788 h 9268"/>
              <a:gd name="T10" fmla="*/ 7547 w 8585"/>
              <a:gd name="T11" fmla="*/ 4987 h 9268"/>
              <a:gd name="T12" fmla="*/ 5164 w 8585"/>
              <a:gd name="T13" fmla="*/ 6157 h 9268"/>
              <a:gd name="T14" fmla="*/ 8033 w 8585"/>
              <a:gd name="T15" fmla="*/ 5715 h 9268"/>
              <a:gd name="T16" fmla="*/ 7834 w 8585"/>
              <a:gd name="T17" fmla="*/ 4215 h 9268"/>
              <a:gd name="T18" fmla="*/ 7238 w 8585"/>
              <a:gd name="T19" fmla="*/ 3795 h 9268"/>
              <a:gd name="T20" fmla="*/ 4149 w 8585"/>
              <a:gd name="T21" fmla="*/ 706 h 9268"/>
              <a:gd name="T22" fmla="*/ 1059 w 8585"/>
              <a:gd name="T23" fmla="*/ 3795 h 9268"/>
              <a:gd name="T24" fmla="*/ 905 w 8585"/>
              <a:gd name="T25" fmla="*/ 4060 h 9268"/>
              <a:gd name="T26" fmla="*/ 706 w 8585"/>
              <a:gd name="T27" fmla="*/ 5473 h 9268"/>
              <a:gd name="T28" fmla="*/ 353 w 8585"/>
              <a:gd name="T29" fmla="*/ 5826 h 9268"/>
              <a:gd name="T30" fmla="*/ 0 w 8585"/>
              <a:gd name="T31" fmla="*/ 5473 h 9268"/>
              <a:gd name="T32" fmla="*/ 22 w 8585"/>
              <a:gd name="T33" fmla="*/ 3928 h 9268"/>
              <a:gd name="T34" fmla="*/ 132 w 8585"/>
              <a:gd name="T35" fmla="*/ 3773 h 9268"/>
              <a:gd name="T36" fmla="*/ 1500 w 8585"/>
              <a:gd name="T37" fmla="*/ 1081 h 9268"/>
              <a:gd name="T38" fmla="*/ 5958 w 8585"/>
              <a:gd name="T39" fmla="*/ 485 h 9268"/>
              <a:gd name="T40" fmla="*/ 7900 w 8585"/>
              <a:gd name="T41" fmla="*/ 3553 h 9268"/>
              <a:gd name="T42" fmla="*/ 8496 w 8585"/>
              <a:gd name="T43" fmla="*/ 3972 h 9268"/>
              <a:gd name="T44" fmla="*/ 8474 w 8585"/>
              <a:gd name="T45" fmla="*/ 5737 h 9268"/>
              <a:gd name="T46" fmla="*/ 5495 w 8585"/>
              <a:gd name="T47" fmla="*/ 7371 h 9268"/>
              <a:gd name="T48" fmla="*/ 6179 w 8585"/>
              <a:gd name="T49" fmla="*/ 6466 h 9268"/>
              <a:gd name="T50" fmla="*/ 4413 w 8585"/>
              <a:gd name="T51" fmla="*/ 6488 h 9268"/>
              <a:gd name="T52" fmla="*/ 3796 w 8585"/>
              <a:gd name="T53" fmla="*/ 5693 h 9268"/>
              <a:gd name="T54" fmla="*/ 4568 w 8585"/>
              <a:gd name="T55" fmla="*/ 5075 h 9268"/>
              <a:gd name="T56" fmla="*/ 6532 w 8585"/>
              <a:gd name="T57" fmla="*/ 4921 h 9268"/>
              <a:gd name="T58" fmla="*/ 6378 w 8585"/>
              <a:gd name="T59" fmla="*/ 3045 h 9268"/>
              <a:gd name="T60" fmla="*/ 5186 w 8585"/>
              <a:gd name="T61" fmla="*/ 1809 h 9268"/>
              <a:gd name="T62" fmla="*/ 3994 w 8585"/>
              <a:gd name="T63" fmla="*/ 1633 h 9268"/>
              <a:gd name="T64" fmla="*/ 2560 w 8585"/>
              <a:gd name="T65" fmla="*/ 2052 h 9268"/>
              <a:gd name="T66" fmla="*/ 1787 w 8585"/>
              <a:gd name="T67" fmla="*/ 3200 h 9268"/>
              <a:gd name="T68" fmla="*/ 1699 w 8585"/>
              <a:gd name="T69" fmla="*/ 4634 h 9268"/>
              <a:gd name="T70" fmla="*/ 1920 w 8585"/>
              <a:gd name="T71" fmla="*/ 6024 h 9268"/>
              <a:gd name="T72" fmla="*/ 2736 w 8585"/>
              <a:gd name="T73" fmla="*/ 7238 h 9268"/>
              <a:gd name="T74" fmla="*/ 971 w 8585"/>
              <a:gd name="T75" fmla="*/ 7922 h 9268"/>
              <a:gd name="T76" fmla="*/ 529 w 8585"/>
              <a:gd name="T77" fmla="*/ 9246 h 9268"/>
              <a:gd name="T78" fmla="*/ 7437 w 8585"/>
              <a:gd name="T79" fmla="*/ 9268 h 9268"/>
              <a:gd name="T80" fmla="*/ 7812 w 8585"/>
              <a:gd name="T81" fmla="*/ 9092 h 9268"/>
              <a:gd name="T82" fmla="*/ 7238 w 8585"/>
              <a:gd name="T83" fmla="*/ 7944 h 9268"/>
              <a:gd name="T84" fmla="*/ 5495 w 8585"/>
              <a:gd name="T85" fmla="*/ 7371 h 9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85" h="9268">
                <a:moveTo>
                  <a:pt x="5164" y="6157"/>
                </a:moveTo>
                <a:cubicBezTo>
                  <a:pt x="4899" y="6157"/>
                  <a:pt x="4656" y="6135"/>
                  <a:pt x="4413" y="6113"/>
                </a:cubicBezTo>
                <a:cubicBezTo>
                  <a:pt x="4325" y="6113"/>
                  <a:pt x="4237" y="6068"/>
                  <a:pt x="4193" y="5980"/>
                </a:cubicBezTo>
                <a:cubicBezTo>
                  <a:pt x="4127" y="5914"/>
                  <a:pt x="4105" y="5826"/>
                  <a:pt x="4127" y="5737"/>
                </a:cubicBezTo>
                <a:cubicBezTo>
                  <a:pt x="4127" y="5649"/>
                  <a:pt x="4171" y="5561"/>
                  <a:pt x="4259" y="5495"/>
                </a:cubicBezTo>
                <a:cubicBezTo>
                  <a:pt x="4325" y="5428"/>
                  <a:pt x="4413" y="5406"/>
                  <a:pt x="4502" y="5428"/>
                </a:cubicBezTo>
                <a:cubicBezTo>
                  <a:pt x="4811" y="5451"/>
                  <a:pt x="5142" y="5451"/>
                  <a:pt x="5473" y="5451"/>
                </a:cubicBezTo>
                <a:cubicBezTo>
                  <a:pt x="5804" y="5451"/>
                  <a:pt x="6091" y="5406"/>
                  <a:pt x="6378" y="5318"/>
                </a:cubicBezTo>
                <a:cubicBezTo>
                  <a:pt x="6665" y="5230"/>
                  <a:pt x="6841" y="5120"/>
                  <a:pt x="6907" y="4965"/>
                </a:cubicBezTo>
                <a:cubicBezTo>
                  <a:pt x="6951" y="4877"/>
                  <a:pt x="7018" y="4811"/>
                  <a:pt x="7106" y="4788"/>
                </a:cubicBezTo>
                <a:cubicBezTo>
                  <a:pt x="7194" y="4766"/>
                  <a:pt x="7282" y="4766"/>
                  <a:pt x="7371" y="4788"/>
                </a:cubicBezTo>
                <a:cubicBezTo>
                  <a:pt x="7459" y="4833"/>
                  <a:pt x="7525" y="4899"/>
                  <a:pt x="7547" y="4987"/>
                </a:cubicBezTo>
                <a:cubicBezTo>
                  <a:pt x="7569" y="5075"/>
                  <a:pt x="7569" y="5164"/>
                  <a:pt x="7525" y="5252"/>
                </a:cubicBezTo>
                <a:cubicBezTo>
                  <a:pt x="7238" y="5870"/>
                  <a:pt x="6466" y="6157"/>
                  <a:pt x="5164" y="6157"/>
                </a:cubicBezTo>
                <a:close/>
                <a:moveTo>
                  <a:pt x="8276" y="5826"/>
                </a:moveTo>
                <a:cubicBezTo>
                  <a:pt x="8187" y="5826"/>
                  <a:pt x="8099" y="5782"/>
                  <a:pt x="8033" y="5715"/>
                </a:cubicBezTo>
                <a:cubicBezTo>
                  <a:pt x="7967" y="5649"/>
                  <a:pt x="7922" y="5561"/>
                  <a:pt x="7922" y="5473"/>
                </a:cubicBezTo>
                <a:lnTo>
                  <a:pt x="7834" y="4215"/>
                </a:lnTo>
                <a:lnTo>
                  <a:pt x="7371" y="4038"/>
                </a:lnTo>
                <a:cubicBezTo>
                  <a:pt x="7282" y="3994"/>
                  <a:pt x="7238" y="3950"/>
                  <a:pt x="7238" y="3795"/>
                </a:cubicBezTo>
                <a:cubicBezTo>
                  <a:pt x="7238" y="2935"/>
                  <a:pt x="6929" y="2206"/>
                  <a:pt x="6333" y="1611"/>
                </a:cubicBezTo>
                <a:cubicBezTo>
                  <a:pt x="5716" y="993"/>
                  <a:pt x="4987" y="706"/>
                  <a:pt x="4149" y="706"/>
                </a:cubicBezTo>
                <a:cubicBezTo>
                  <a:pt x="3288" y="706"/>
                  <a:pt x="2560" y="1015"/>
                  <a:pt x="1964" y="1611"/>
                </a:cubicBezTo>
                <a:cubicBezTo>
                  <a:pt x="1346" y="2228"/>
                  <a:pt x="1059" y="2957"/>
                  <a:pt x="1059" y="3795"/>
                </a:cubicBezTo>
                <a:cubicBezTo>
                  <a:pt x="1059" y="3862"/>
                  <a:pt x="1037" y="3906"/>
                  <a:pt x="1015" y="3950"/>
                </a:cubicBezTo>
                <a:cubicBezTo>
                  <a:pt x="993" y="3994"/>
                  <a:pt x="949" y="4038"/>
                  <a:pt x="905" y="4060"/>
                </a:cubicBezTo>
                <a:lnTo>
                  <a:pt x="706" y="4215"/>
                </a:lnTo>
                <a:lnTo>
                  <a:pt x="706" y="5473"/>
                </a:lnTo>
                <a:cubicBezTo>
                  <a:pt x="706" y="5561"/>
                  <a:pt x="662" y="5649"/>
                  <a:pt x="596" y="5715"/>
                </a:cubicBezTo>
                <a:cubicBezTo>
                  <a:pt x="529" y="5782"/>
                  <a:pt x="441" y="5826"/>
                  <a:pt x="353" y="5826"/>
                </a:cubicBezTo>
                <a:cubicBezTo>
                  <a:pt x="265" y="5826"/>
                  <a:pt x="176" y="5782"/>
                  <a:pt x="110" y="5715"/>
                </a:cubicBezTo>
                <a:cubicBezTo>
                  <a:pt x="44" y="5649"/>
                  <a:pt x="0" y="5561"/>
                  <a:pt x="0" y="5473"/>
                </a:cubicBezTo>
                <a:lnTo>
                  <a:pt x="0" y="4038"/>
                </a:lnTo>
                <a:cubicBezTo>
                  <a:pt x="0" y="3994"/>
                  <a:pt x="0" y="3972"/>
                  <a:pt x="22" y="3928"/>
                </a:cubicBezTo>
                <a:cubicBezTo>
                  <a:pt x="22" y="3884"/>
                  <a:pt x="44" y="3862"/>
                  <a:pt x="66" y="3840"/>
                </a:cubicBezTo>
                <a:lnTo>
                  <a:pt x="132" y="3773"/>
                </a:lnTo>
                <a:lnTo>
                  <a:pt x="331" y="3641"/>
                </a:lnTo>
                <a:cubicBezTo>
                  <a:pt x="375" y="2626"/>
                  <a:pt x="772" y="1787"/>
                  <a:pt x="1500" y="1081"/>
                </a:cubicBezTo>
                <a:cubicBezTo>
                  <a:pt x="2229" y="353"/>
                  <a:pt x="3111" y="0"/>
                  <a:pt x="4127" y="0"/>
                </a:cubicBezTo>
                <a:cubicBezTo>
                  <a:pt x="4789" y="0"/>
                  <a:pt x="5407" y="154"/>
                  <a:pt x="5958" y="485"/>
                </a:cubicBezTo>
                <a:cubicBezTo>
                  <a:pt x="6532" y="794"/>
                  <a:pt x="6973" y="1235"/>
                  <a:pt x="7327" y="1765"/>
                </a:cubicBezTo>
                <a:cubicBezTo>
                  <a:pt x="7680" y="2317"/>
                  <a:pt x="7856" y="2913"/>
                  <a:pt x="7900" y="3553"/>
                </a:cubicBezTo>
                <a:lnTo>
                  <a:pt x="8276" y="3641"/>
                </a:lnTo>
                <a:cubicBezTo>
                  <a:pt x="8430" y="3707"/>
                  <a:pt x="8496" y="3817"/>
                  <a:pt x="8496" y="3972"/>
                </a:cubicBezTo>
                <a:lnTo>
                  <a:pt x="8585" y="5495"/>
                </a:lnTo>
                <a:cubicBezTo>
                  <a:pt x="8585" y="5583"/>
                  <a:pt x="8540" y="5671"/>
                  <a:pt x="8474" y="5737"/>
                </a:cubicBezTo>
                <a:cubicBezTo>
                  <a:pt x="8452" y="5782"/>
                  <a:pt x="8364" y="5826"/>
                  <a:pt x="8276" y="5826"/>
                </a:cubicBezTo>
                <a:close/>
                <a:moveTo>
                  <a:pt x="5495" y="7371"/>
                </a:moveTo>
                <a:lnTo>
                  <a:pt x="5495" y="7260"/>
                </a:lnTo>
                <a:cubicBezTo>
                  <a:pt x="5848" y="6995"/>
                  <a:pt x="6069" y="6731"/>
                  <a:pt x="6179" y="6466"/>
                </a:cubicBezTo>
                <a:cubicBezTo>
                  <a:pt x="6047" y="6488"/>
                  <a:pt x="5716" y="6488"/>
                  <a:pt x="5230" y="6488"/>
                </a:cubicBezTo>
                <a:lnTo>
                  <a:pt x="4413" y="6488"/>
                </a:lnTo>
                <a:cubicBezTo>
                  <a:pt x="4237" y="6466"/>
                  <a:pt x="4082" y="6377"/>
                  <a:pt x="3950" y="6223"/>
                </a:cubicBezTo>
                <a:cubicBezTo>
                  <a:pt x="3818" y="6068"/>
                  <a:pt x="3773" y="5892"/>
                  <a:pt x="3796" y="5693"/>
                </a:cubicBezTo>
                <a:cubicBezTo>
                  <a:pt x="3818" y="5517"/>
                  <a:pt x="3906" y="5362"/>
                  <a:pt x="4060" y="5230"/>
                </a:cubicBezTo>
                <a:cubicBezTo>
                  <a:pt x="4215" y="5120"/>
                  <a:pt x="4391" y="5053"/>
                  <a:pt x="4568" y="5075"/>
                </a:cubicBezTo>
                <a:cubicBezTo>
                  <a:pt x="4965" y="5120"/>
                  <a:pt x="5340" y="5120"/>
                  <a:pt x="5716" y="5075"/>
                </a:cubicBezTo>
                <a:cubicBezTo>
                  <a:pt x="6091" y="5053"/>
                  <a:pt x="6356" y="4987"/>
                  <a:pt x="6532" y="4921"/>
                </a:cubicBezTo>
                <a:lnTo>
                  <a:pt x="6532" y="4016"/>
                </a:lnTo>
                <a:cubicBezTo>
                  <a:pt x="6532" y="3663"/>
                  <a:pt x="6488" y="3332"/>
                  <a:pt x="6378" y="3045"/>
                </a:cubicBezTo>
                <a:cubicBezTo>
                  <a:pt x="6267" y="2758"/>
                  <a:pt x="6113" y="2493"/>
                  <a:pt x="5914" y="2295"/>
                </a:cubicBezTo>
                <a:cubicBezTo>
                  <a:pt x="5716" y="2096"/>
                  <a:pt x="5473" y="1942"/>
                  <a:pt x="5186" y="1809"/>
                </a:cubicBezTo>
                <a:cubicBezTo>
                  <a:pt x="4899" y="1699"/>
                  <a:pt x="4568" y="1633"/>
                  <a:pt x="4215" y="1633"/>
                </a:cubicBezTo>
                <a:lnTo>
                  <a:pt x="3994" y="1633"/>
                </a:lnTo>
                <a:cubicBezTo>
                  <a:pt x="3707" y="1633"/>
                  <a:pt x="3442" y="1677"/>
                  <a:pt x="3200" y="1743"/>
                </a:cubicBezTo>
                <a:cubicBezTo>
                  <a:pt x="2957" y="1809"/>
                  <a:pt x="2736" y="1920"/>
                  <a:pt x="2560" y="2052"/>
                </a:cubicBezTo>
                <a:cubicBezTo>
                  <a:pt x="2383" y="2184"/>
                  <a:pt x="2207" y="2361"/>
                  <a:pt x="2074" y="2537"/>
                </a:cubicBezTo>
                <a:cubicBezTo>
                  <a:pt x="1942" y="2736"/>
                  <a:pt x="1853" y="2957"/>
                  <a:pt x="1787" y="3200"/>
                </a:cubicBezTo>
                <a:cubicBezTo>
                  <a:pt x="1721" y="3442"/>
                  <a:pt x="1699" y="3729"/>
                  <a:pt x="1699" y="4016"/>
                </a:cubicBezTo>
                <a:lnTo>
                  <a:pt x="1699" y="4634"/>
                </a:lnTo>
                <a:cubicBezTo>
                  <a:pt x="1699" y="4788"/>
                  <a:pt x="1721" y="5009"/>
                  <a:pt x="1765" y="5296"/>
                </a:cubicBezTo>
                <a:cubicBezTo>
                  <a:pt x="1809" y="5583"/>
                  <a:pt x="1853" y="5826"/>
                  <a:pt x="1920" y="6024"/>
                </a:cubicBezTo>
                <a:cubicBezTo>
                  <a:pt x="1986" y="6223"/>
                  <a:pt x="2096" y="6444"/>
                  <a:pt x="2229" y="6664"/>
                </a:cubicBezTo>
                <a:cubicBezTo>
                  <a:pt x="2361" y="6885"/>
                  <a:pt x="2538" y="7084"/>
                  <a:pt x="2736" y="7238"/>
                </a:cubicBezTo>
                <a:lnTo>
                  <a:pt x="2736" y="7348"/>
                </a:lnTo>
                <a:cubicBezTo>
                  <a:pt x="2008" y="7459"/>
                  <a:pt x="1434" y="7657"/>
                  <a:pt x="971" y="7922"/>
                </a:cubicBezTo>
                <a:cubicBezTo>
                  <a:pt x="529" y="8209"/>
                  <a:pt x="309" y="8540"/>
                  <a:pt x="309" y="8915"/>
                </a:cubicBezTo>
                <a:cubicBezTo>
                  <a:pt x="309" y="9070"/>
                  <a:pt x="375" y="9180"/>
                  <a:pt x="529" y="9246"/>
                </a:cubicBezTo>
                <a:cubicBezTo>
                  <a:pt x="573" y="9268"/>
                  <a:pt x="618" y="9268"/>
                  <a:pt x="662" y="9268"/>
                </a:cubicBezTo>
                <a:lnTo>
                  <a:pt x="7437" y="9268"/>
                </a:lnTo>
                <a:cubicBezTo>
                  <a:pt x="7503" y="9268"/>
                  <a:pt x="7547" y="9246"/>
                  <a:pt x="7636" y="9224"/>
                </a:cubicBezTo>
                <a:cubicBezTo>
                  <a:pt x="7702" y="9180"/>
                  <a:pt x="7768" y="9136"/>
                  <a:pt x="7812" y="9092"/>
                </a:cubicBezTo>
                <a:cubicBezTo>
                  <a:pt x="7856" y="9026"/>
                  <a:pt x="7878" y="8982"/>
                  <a:pt x="7878" y="8915"/>
                </a:cubicBezTo>
                <a:cubicBezTo>
                  <a:pt x="7878" y="8540"/>
                  <a:pt x="7658" y="8231"/>
                  <a:pt x="7238" y="7944"/>
                </a:cubicBezTo>
                <a:cubicBezTo>
                  <a:pt x="6775" y="7680"/>
                  <a:pt x="6201" y="7481"/>
                  <a:pt x="5495" y="7371"/>
                </a:cubicBezTo>
                <a:close/>
                <a:moveTo>
                  <a:pt x="5495" y="7371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4" name="îṧḷíḑè"/>
          <p:cNvSpPr/>
          <p:nvPr/>
        </p:nvSpPr>
        <p:spPr>
          <a:xfrm>
            <a:off x="4563869" y="3072014"/>
            <a:ext cx="1679331" cy="1679331"/>
          </a:xfrm>
          <a:prstGeom prst="ellipse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0" name="íṣ1îḍê"/>
          <p:cNvSpPr/>
          <p:nvPr/>
        </p:nvSpPr>
        <p:spPr bwMode="auto">
          <a:xfrm>
            <a:off x="5197933" y="3705864"/>
            <a:ext cx="411203" cy="411632"/>
          </a:xfrm>
          <a:custGeom>
            <a:avLst/>
            <a:gdLst>
              <a:gd name="T0" fmla="*/ 6137 w 10001"/>
              <a:gd name="T1" fmla="*/ 5630 h 10011"/>
              <a:gd name="T2" fmla="*/ 1982 w 10001"/>
              <a:gd name="T3" fmla="*/ 9786 h 10011"/>
              <a:gd name="T4" fmla="*/ 1434 w 10001"/>
              <a:gd name="T5" fmla="*/ 10011 h 10011"/>
              <a:gd name="T6" fmla="*/ 879 w 10001"/>
              <a:gd name="T7" fmla="*/ 9786 h 10011"/>
              <a:gd name="T8" fmla="*/ 232 w 10001"/>
              <a:gd name="T9" fmla="*/ 9127 h 10011"/>
              <a:gd name="T10" fmla="*/ 0 w 10001"/>
              <a:gd name="T11" fmla="*/ 8579 h 10011"/>
              <a:gd name="T12" fmla="*/ 232 w 10001"/>
              <a:gd name="T13" fmla="*/ 8024 h 10011"/>
              <a:gd name="T14" fmla="*/ 4382 w 10001"/>
              <a:gd name="T15" fmla="*/ 3875 h 10011"/>
              <a:gd name="T16" fmla="*/ 5080 w 10001"/>
              <a:gd name="T17" fmla="*/ 4932 h 10011"/>
              <a:gd name="T18" fmla="*/ 6137 w 10001"/>
              <a:gd name="T19" fmla="*/ 5630 h 10011"/>
              <a:gd name="T20" fmla="*/ 2097 w 10001"/>
              <a:gd name="T21" fmla="*/ 8464 h 10011"/>
              <a:gd name="T22" fmla="*/ 2212 w 10001"/>
              <a:gd name="T23" fmla="*/ 8190 h 10011"/>
              <a:gd name="T24" fmla="*/ 2097 w 10001"/>
              <a:gd name="T25" fmla="*/ 7916 h 10011"/>
              <a:gd name="T26" fmla="*/ 1824 w 10001"/>
              <a:gd name="T27" fmla="*/ 7801 h 10011"/>
              <a:gd name="T28" fmla="*/ 1550 w 10001"/>
              <a:gd name="T29" fmla="*/ 7916 h 10011"/>
              <a:gd name="T30" fmla="*/ 1435 w 10001"/>
              <a:gd name="T31" fmla="*/ 8190 h 10011"/>
              <a:gd name="T32" fmla="*/ 1550 w 10001"/>
              <a:gd name="T33" fmla="*/ 8464 h 10011"/>
              <a:gd name="T34" fmla="*/ 1824 w 10001"/>
              <a:gd name="T35" fmla="*/ 8579 h 10011"/>
              <a:gd name="T36" fmla="*/ 2097 w 10001"/>
              <a:gd name="T37" fmla="*/ 8464 h 10011"/>
              <a:gd name="T38" fmla="*/ 10001 w 10001"/>
              <a:gd name="T39" fmla="*/ 2980 h 10011"/>
              <a:gd name="T40" fmla="*/ 9861 w 10001"/>
              <a:gd name="T41" fmla="*/ 3626 h 10011"/>
              <a:gd name="T42" fmla="*/ 8858 w 10001"/>
              <a:gd name="T43" fmla="*/ 4951 h 10011"/>
              <a:gd name="T44" fmla="*/ 7283 w 10001"/>
              <a:gd name="T45" fmla="*/ 5460 h 10011"/>
              <a:gd name="T46" fmla="*/ 5355 w 10001"/>
              <a:gd name="T47" fmla="*/ 4658 h 10011"/>
              <a:gd name="T48" fmla="*/ 4553 w 10001"/>
              <a:gd name="T49" fmla="*/ 2730 h 10011"/>
              <a:gd name="T50" fmla="*/ 5355 w 10001"/>
              <a:gd name="T51" fmla="*/ 801 h 10011"/>
              <a:gd name="T52" fmla="*/ 7283 w 10001"/>
              <a:gd name="T53" fmla="*/ 0 h 10011"/>
              <a:gd name="T54" fmla="*/ 8025 w 10001"/>
              <a:gd name="T55" fmla="*/ 100 h 10011"/>
              <a:gd name="T56" fmla="*/ 8680 w 10001"/>
              <a:gd name="T57" fmla="*/ 383 h 10011"/>
              <a:gd name="T58" fmla="*/ 8777 w 10001"/>
              <a:gd name="T59" fmla="*/ 553 h 10011"/>
              <a:gd name="T60" fmla="*/ 8680 w 10001"/>
              <a:gd name="T61" fmla="*/ 723 h 10011"/>
              <a:gd name="T62" fmla="*/ 6895 w 10001"/>
              <a:gd name="T63" fmla="*/ 1753 h 10011"/>
              <a:gd name="T64" fmla="*/ 6895 w 10001"/>
              <a:gd name="T65" fmla="*/ 3119 h 10011"/>
              <a:gd name="T66" fmla="*/ 8071 w 10001"/>
              <a:gd name="T67" fmla="*/ 3771 h 10011"/>
              <a:gd name="T68" fmla="*/ 8552 w 10001"/>
              <a:gd name="T69" fmla="*/ 3475 h 10011"/>
              <a:gd name="T70" fmla="*/ 9377 w 10001"/>
              <a:gd name="T71" fmla="*/ 2981 h 10011"/>
              <a:gd name="T72" fmla="*/ 9806 w 10001"/>
              <a:gd name="T73" fmla="*/ 2765 h 10011"/>
              <a:gd name="T74" fmla="*/ 9950 w 10001"/>
              <a:gd name="T75" fmla="*/ 2826 h 10011"/>
              <a:gd name="T76" fmla="*/ 10001 w 10001"/>
              <a:gd name="T77" fmla="*/ 2980 h 10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001" h="10011">
                <a:moveTo>
                  <a:pt x="6137" y="5630"/>
                </a:moveTo>
                <a:lnTo>
                  <a:pt x="1982" y="9786"/>
                </a:lnTo>
                <a:cubicBezTo>
                  <a:pt x="1832" y="9936"/>
                  <a:pt x="1649" y="10011"/>
                  <a:pt x="1434" y="10011"/>
                </a:cubicBezTo>
                <a:cubicBezTo>
                  <a:pt x="1222" y="10011"/>
                  <a:pt x="1037" y="9936"/>
                  <a:pt x="879" y="9786"/>
                </a:cubicBezTo>
                <a:lnTo>
                  <a:pt x="232" y="9127"/>
                </a:lnTo>
                <a:cubicBezTo>
                  <a:pt x="77" y="8981"/>
                  <a:pt x="0" y="8799"/>
                  <a:pt x="0" y="8579"/>
                </a:cubicBezTo>
                <a:cubicBezTo>
                  <a:pt x="0" y="8363"/>
                  <a:pt x="77" y="8179"/>
                  <a:pt x="232" y="8024"/>
                </a:cubicBezTo>
                <a:lnTo>
                  <a:pt x="4382" y="3875"/>
                </a:lnTo>
                <a:cubicBezTo>
                  <a:pt x="4541" y="4274"/>
                  <a:pt x="4774" y="4626"/>
                  <a:pt x="5080" y="4932"/>
                </a:cubicBezTo>
                <a:cubicBezTo>
                  <a:pt x="5387" y="5240"/>
                  <a:pt x="5740" y="5472"/>
                  <a:pt x="6137" y="5630"/>
                </a:cubicBezTo>
                <a:close/>
                <a:moveTo>
                  <a:pt x="2097" y="8464"/>
                </a:moveTo>
                <a:cubicBezTo>
                  <a:pt x="2175" y="8386"/>
                  <a:pt x="2212" y="8296"/>
                  <a:pt x="2212" y="8190"/>
                </a:cubicBezTo>
                <a:cubicBezTo>
                  <a:pt x="2212" y="8085"/>
                  <a:pt x="2173" y="7992"/>
                  <a:pt x="2097" y="7916"/>
                </a:cubicBezTo>
                <a:cubicBezTo>
                  <a:pt x="2020" y="7839"/>
                  <a:pt x="1929" y="7801"/>
                  <a:pt x="1824" y="7801"/>
                </a:cubicBezTo>
                <a:cubicBezTo>
                  <a:pt x="1719" y="7801"/>
                  <a:pt x="1626" y="7840"/>
                  <a:pt x="1550" y="7916"/>
                </a:cubicBezTo>
                <a:cubicBezTo>
                  <a:pt x="1472" y="7994"/>
                  <a:pt x="1435" y="8085"/>
                  <a:pt x="1435" y="8190"/>
                </a:cubicBezTo>
                <a:cubicBezTo>
                  <a:pt x="1435" y="8295"/>
                  <a:pt x="1474" y="8387"/>
                  <a:pt x="1550" y="8464"/>
                </a:cubicBezTo>
                <a:cubicBezTo>
                  <a:pt x="1627" y="8541"/>
                  <a:pt x="1717" y="8579"/>
                  <a:pt x="1824" y="8579"/>
                </a:cubicBezTo>
                <a:cubicBezTo>
                  <a:pt x="1929" y="8579"/>
                  <a:pt x="2020" y="8541"/>
                  <a:pt x="2097" y="8464"/>
                </a:cubicBezTo>
                <a:close/>
                <a:moveTo>
                  <a:pt x="10001" y="2980"/>
                </a:moveTo>
                <a:cubicBezTo>
                  <a:pt x="10001" y="3139"/>
                  <a:pt x="9955" y="3353"/>
                  <a:pt x="9861" y="3626"/>
                </a:cubicBezTo>
                <a:cubicBezTo>
                  <a:pt x="9670" y="4171"/>
                  <a:pt x="9336" y="4612"/>
                  <a:pt x="8858" y="4951"/>
                </a:cubicBezTo>
                <a:cubicBezTo>
                  <a:pt x="8381" y="5291"/>
                  <a:pt x="7856" y="5460"/>
                  <a:pt x="7283" y="5460"/>
                </a:cubicBezTo>
                <a:cubicBezTo>
                  <a:pt x="6532" y="5460"/>
                  <a:pt x="5890" y="5194"/>
                  <a:pt x="5355" y="4658"/>
                </a:cubicBezTo>
                <a:cubicBezTo>
                  <a:pt x="4820" y="4123"/>
                  <a:pt x="4553" y="3482"/>
                  <a:pt x="4553" y="2730"/>
                </a:cubicBezTo>
                <a:cubicBezTo>
                  <a:pt x="4553" y="1978"/>
                  <a:pt x="4820" y="1336"/>
                  <a:pt x="5355" y="801"/>
                </a:cubicBezTo>
                <a:cubicBezTo>
                  <a:pt x="5890" y="266"/>
                  <a:pt x="6531" y="0"/>
                  <a:pt x="7283" y="0"/>
                </a:cubicBezTo>
                <a:cubicBezTo>
                  <a:pt x="7520" y="0"/>
                  <a:pt x="7765" y="33"/>
                  <a:pt x="8025" y="100"/>
                </a:cubicBezTo>
                <a:cubicBezTo>
                  <a:pt x="8282" y="166"/>
                  <a:pt x="8501" y="261"/>
                  <a:pt x="8680" y="383"/>
                </a:cubicBezTo>
                <a:cubicBezTo>
                  <a:pt x="8745" y="428"/>
                  <a:pt x="8777" y="485"/>
                  <a:pt x="8777" y="553"/>
                </a:cubicBezTo>
                <a:cubicBezTo>
                  <a:pt x="8777" y="622"/>
                  <a:pt x="8745" y="678"/>
                  <a:pt x="8680" y="723"/>
                </a:cubicBezTo>
                <a:lnTo>
                  <a:pt x="6895" y="1753"/>
                </a:lnTo>
                <a:lnTo>
                  <a:pt x="6895" y="3119"/>
                </a:lnTo>
                <a:lnTo>
                  <a:pt x="8071" y="3771"/>
                </a:lnTo>
                <a:cubicBezTo>
                  <a:pt x="8091" y="3759"/>
                  <a:pt x="8252" y="3661"/>
                  <a:pt x="8552" y="3475"/>
                </a:cubicBezTo>
                <a:cubicBezTo>
                  <a:pt x="8853" y="3290"/>
                  <a:pt x="9127" y="3125"/>
                  <a:pt x="9377" y="2981"/>
                </a:cubicBezTo>
                <a:cubicBezTo>
                  <a:pt x="9627" y="2837"/>
                  <a:pt x="9771" y="2765"/>
                  <a:pt x="9806" y="2765"/>
                </a:cubicBezTo>
                <a:cubicBezTo>
                  <a:pt x="9867" y="2765"/>
                  <a:pt x="9915" y="2785"/>
                  <a:pt x="9950" y="2826"/>
                </a:cubicBezTo>
                <a:cubicBezTo>
                  <a:pt x="9983" y="2868"/>
                  <a:pt x="10001" y="2918"/>
                  <a:pt x="10001" y="29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2" name="íŝḷíḋé"/>
          <p:cNvSpPr/>
          <p:nvPr/>
        </p:nvSpPr>
        <p:spPr>
          <a:xfrm>
            <a:off x="5273603" y="1934321"/>
            <a:ext cx="1679331" cy="1679331"/>
          </a:xfrm>
          <a:prstGeom prst="ellipse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 dirty="0">
              <a:cs typeface="+mn-ea"/>
              <a:sym typeface="+mn-lt"/>
            </a:endParaRPr>
          </a:p>
        </p:txBody>
      </p:sp>
      <p:sp>
        <p:nvSpPr>
          <p:cNvPr id="52" name="íṥḷïḍé"/>
          <p:cNvSpPr/>
          <p:nvPr/>
        </p:nvSpPr>
        <p:spPr bwMode="auto">
          <a:xfrm>
            <a:off x="5907452" y="2591061"/>
            <a:ext cx="411632" cy="365850"/>
          </a:xfrm>
          <a:custGeom>
            <a:avLst/>
            <a:gdLst>
              <a:gd name="T0" fmla="*/ 6331 w 12662"/>
              <a:gd name="T1" fmla="*/ 11253 h 11253"/>
              <a:gd name="T2" fmla="*/ 3596 w 12662"/>
              <a:gd name="T3" fmla="*/ 8518 h 11253"/>
              <a:gd name="T4" fmla="*/ 6331 w 12662"/>
              <a:gd name="T5" fmla="*/ 5783 h 11253"/>
              <a:gd name="T6" fmla="*/ 9066 w 12662"/>
              <a:gd name="T7" fmla="*/ 8518 h 11253"/>
              <a:gd name="T8" fmla="*/ 6331 w 12662"/>
              <a:gd name="T9" fmla="*/ 11253 h 11253"/>
              <a:gd name="T10" fmla="*/ 6331 w 12662"/>
              <a:gd name="T11" fmla="*/ 6317 h 11253"/>
              <a:gd name="T12" fmla="*/ 4130 w 12662"/>
              <a:gd name="T13" fmla="*/ 8518 h 11253"/>
              <a:gd name="T14" fmla="*/ 6331 w 12662"/>
              <a:gd name="T15" fmla="*/ 10719 h 11253"/>
              <a:gd name="T16" fmla="*/ 8532 w 12662"/>
              <a:gd name="T17" fmla="*/ 8518 h 11253"/>
              <a:gd name="T18" fmla="*/ 6331 w 12662"/>
              <a:gd name="T19" fmla="*/ 6317 h 11253"/>
              <a:gd name="T20" fmla="*/ 396 w 12662"/>
              <a:gd name="T21" fmla="*/ 3179 h 11253"/>
              <a:gd name="T22" fmla="*/ 0 w 12662"/>
              <a:gd name="T23" fmla="*/ 2822 h 11253"/>
              <a:gd name="T24" fmla="*/ 6331 w 12662"/>
              <a:gd name="T25" fmla="*/ 0 h 11253"/>
              <a:gd name="T26" fmla="*/ 12662 w 12662"/>
              <a:gd name="T27" fmla="*/ 2821 h 11253"/>
              <a:gd name="T28" fmla="*/ 12266 w 12662"/>
              <a:gd name="T29" fmla="*/ 3178 h 11253"/>
              <a:gd name="T30" fmla="*/ 6331 w 12662"/>
              <a:gd name="T31" fmla="*/ 533 h 11253"/>
              <a:gd name="T32" fmla="*/ 396 w 12662"/>
              <a:gd name="T33" fmla="*/ 3179 h 11253"/>
              <a:gd name="T34" fmla="*/ 10629 w 12662"/>
              <a:gd name="T35" fmla="*/ 5795 h 11253"/>
              <a:gd name="T36" fmla="*/ 6331 w 12662"/>
              <a:gd name="T37" fmla="*/ 3425 h 11253"/>
              <a:gd name="T38" fmla="*/ 2033 w 12662"/>
              <a:gd name="T39" fmla="*/ 5795 h 11253"/>
              <a:gd name="T40" fmla="*/ 1582 w 12662"/>
              <a:gd name="T41" fmla="*/ 5509 h 11253"/>
              <a:gd name="T42" fmla="*/ 6331 w 12662"/>
              <a:gd name="T43" fmla="*/ 2892 h 11253"/>
              <a:gd name="T44" fmla="*/ 11080 w 12662"/>
              <a:gd name="T45" fmla="*/ 5509 h 11253"/>
              <a:gd name="T46" fmla="*/ 10629 w 12662"/>
              <a:gd name="T47" fmla="*/ 5795 h 1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62" h="11253">
                <a:moveTo>
                  <a:pt x="6331" y="11253"/>
                </a:moveTo>
                <a:cubicBezTo>
                  <a:pt x="4823" y="11253"/>
                  <a:pt x="3596" y="10026"/>
                  <a:pt x="3596" y="8518"/>
                </a:cubicBezTo>
                <a:cubicBezTo>
                  <a:pt x="3596" y="7010"/>
                  <a:pt x="4823" y="5783"/>
                  <a:pt x="6331" y="5783"/>
                </a:cubicBezTo>
                <a:cubicBezTo>
                  <a:pt x="7839" y="5783"/>
                  <a:pt x="9066" y="7010"/>
                  <a:pt x="9066" y="8518"/>
                </a:cubicBezTo>
                <a:cubicBezTo>
                  <a:pt x="9066" y="10026"/>
                  <a:pt x="7839" y="11253"/>
                  <a:pt x="6331" y="11253"/>
                </a:cubicBezTo>
                <a:close/>
                <a:moveTo>
                  <a:pt x="6331" y="6317"/>
                </a:moveTo>
                <a:cubicBezTo>
                  <a:pt x="5117" y="6317"/>
                  <a:pt x="4130" y="7304"/>
                  <a:pt x="4130" y="8518"/>
                </a:cubicBezTo>
                <a:cubicBezTo>
                  <a:pt x="4130" y="9732"/>
                  <a:pt x="5117" y="10719"/>
                  <a:pt x="6331" y="10719"/>
                </a:cubicBezTo>
                <a:cubicBezTo>
                  <a:pt x="7545" y="10719"/>
                  <a:pt x="8532" y="9732"/>
                  <a:pt x="8532" y="8518"/>
                </a:cubicBezTo>
                <a:cubicBezTo>
                  <a:pt x="8532" y="7304"/>
                  <a:pt x="7545" y="6317"/>
                  <a:pt x="6331" y="6317"/>
                </a:cubicBezTo>
                <a:close/>
                <a:moveTo>
                  <a:pt x="396" y="3179"/>
                </a:moveTo>
                <a:lnTo>
                  <a:pt x="0" y="2822"/>
                </a:lnTo>
                <a:cubicBezTo>
                  <a:pt x="1616" y="1027"/>
                  <a:pt x="3916" y="2"/>
                  <a:pt x="6331" y="0"/>
                </a:cubicBezTo>
                <a:cubicBezTo>
                  <a:pt x="8746" y="2"/>
                  <a:pt x="11046" y="1027"/>
                  <a:pt x="12662" y="2821"/>
                </a:cubicBezTo>
                <a:lnTo>
                  <a:pt x="12266" y="3178"/>
                </a:lnTo>
                <a:cubicBezTo>
                  <a:pt x="10751" y="1496"/>
                  <a:pt x="8595" y="535"/>
                  <a:pt x="6331" y="533"/>
                </a:cubicBezTo>
                <a:cubicBezTo>
                  <a:pt x="4067" y="535"/>
                  <a:pt x="1911" y="1497"/>
                  <a:pt x="396" y="3179"/>
                </a:cubicBezTo>
                <a:close/>
                <a:moveTo>
                  <a:pt x="10629" y="5795"/>
                </a:moveTo>
                <a:cubicBezTo>
                  <a:pt x="9687" y="4311"/>
                  <a:pt x="8080" y="3425"/>
                  <a:pt x="6331" y="3425"/>
                </a:cubicBezTo>
                <a:cubicBezTo>
                  <a:pt x="4582" y="3425"/>
                  <a:pt x="2975" y="4311"/>
                  <a:pt x="2033" y="5795"/>
                </a:cubicBezTo>
                <a:lnTo>
                  <a:pt x="1582" y="5509"/>
                </a:lnTo>
                <a:cubicBezTo>
                  <a:pt x="2623" y="3870"/>
                  <a:pt x="4398" y="2892"/>
                  <a:pt x="6331" y="2892"/>
                </a:cubicBezTo>
                <a:cubicBezTo>
                  <a:pt x="8264" y="2892"/>
                  <a:pt x="10038" y="3870"/>
                  <a:pt x="11080" y="5509"/>
                </a:cubicBezTo>
                <a:lnTo>
                  <a:pt x="10629" y="57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236" y="443232"/>
            <a:ext cx="3209884" cy="523220"/>
            <a:chOff x="417236" y="443232"/>
            <a:chExt cx="3209884" cy="523220"/>
          </a:xfrm>
        </p:grpSpPr>
        <p:grpSp>
          <p:nvGrpSpPr>
            <p:cNvPr id="39" name="组合 38"/>
            <p:cNvGrpSpPr/>
            <p:nvPr/>
          </p:nvGrpSpPr>
          <p:grpSpPr>
            <a:xfrm>
              <a:off x="417236" y="443232"/>
              <a:ext cx="508561" cy="508561"/>
              <a:chOff x="15137199" y="-1258974"/>
              <a:chExt cx="799330" cy="79933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5137199" y="-1258974"/>
                <a:ext cx="799330" cy="799330"/>
              </a:xfrm>
              <a:prstGeom prst="ellipse">
                <a:avLst/>
              </a:prstGeom>
              <a:solidFill>
                <a:srgbClr val="0CA993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5254819" y="-1141352"/>
                <a:ext cx="564083" cy="564083"/>
              </a:xfrm>
              <a:prstGeom prst="ellipse">
                <a:avLst/>
              </a:prstGeom>
              <a:solidFill>
                <a:srgbClr val="40FFFF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5387121" y="-1014691"/>
                <a:ext cx="299480" cy="299480"/>
              </a:xfrm>
              <a:prstGeom prst="ellipse">
                <a:avLst/>
              </a:prstGeom>
              <a:solidFill>
                <a:srgbClr val="4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850959" y="443232"/>
              <a:ext cx="2776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科技感商务模板</a:t>
              </a:r>
              <a:endPara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155895" y="2053109"/>
            <a:ext cx="508561" cy="508561"/>
            <a:chOff x="15137199" y="-1258974"/>
            <a:chExt cx="799330" cy="799330"/>
          </a:xfrm>
        </p:grpSpPr>
        <p:sp>
          <p:nvSpPr>
            <p:cNvPr id="18" name="椭圆 17"/>
            <p:cNvSpPr/>
            <p:nvPr/>
          </p:nvSpPr>
          <p:spPr>
            <a:xfrm>
              <a:off x="15137199" y="-1258974"/>
              <a:ext cx="799330" cy="799330"/>
            </a:xfrm>
            <a:prstGeom prst="ellipse">
              <a:avLst/>
            </a:prstGeom>
            <a:solidFill>
              <a:srgbClr val="0CA993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5254819" y="-1141352"/>
              <a:ext cx="564083" cy="564083"/>
            </a:xfrm>
            <a:prstGeom prst="ellipse">
              <a:avLst/>
            </a:prstGeom>
            <a:solidFill>
              <a:srgbClr val="40FFFF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5387121" y="-1014691"/>
              <a:ext cx="299480" cy="299480"/>
            </a:xfrm>
            <a:prstGeom prst="ellipse">
              <a:avLst/>
            </a:prstGeom>
            <a:solidFill>
              <a:srgbClr val="4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Synergistically utilize technically sound portals with frictionless chains. Dramatically customize…"/>
          <p:cNvSpPr txBox="1"/>
          <p:nvPr/>
        </p:nvSpPr>
        <p:spPr>
          <a:xfrm>
            <a:off x="1204238" y="2486833"/>
            <a:ext cx="2621888" cy="134889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iṩļïḓè"/>
          <p:cNvSpPr txBox="1"/>
          <p:nvPr/>
        </p:nvSpPr>
        <p:spPr bwMode="auto">
          <a:xfrm>
            <a:off x="2042950" y="1949183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036656" y="3164931"/>
            <a:ext cx="508561" cy="508561"/>
            <a:chOff x="15137199" y="-1258974"/>
            <a:chExt cx="799330" cy="799330"/>
          </a:xfrm>
        </p:grpSpPr>
        <p:sp>
          <p:nvSpPr>
            <p:cNvPr id="24" name="椭圆 23"/>
            <p:cNvSpPr/>
            <p:nvPr/>
          </p:nvSpPr>
          <p:spPr>
            <a:xfrm>
              <a:off x="15137199" y="-1258974"/>
              <a:ext cx="799330" cy="799330"/>
            </a:xfrm>
            <a:prstGeom prst="ellipse">
              <a:avLst/>
            </a:prstGeom>
            <a:solidFill>
              <a:srgbClr val="0CA993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5254819" y="-1141352"/>
              <a:ext cx="564083" cy="564083"/>
            </a:xfrm>
            <a:prstGeom prst="ellipse">
              <a:avLst/>
            </a:prstGeom>
            <a:solidFill>
              <a:srgbClr val="40FFFF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5387121" y="-1014691"/>
              <a:ext cx="299480" cy="299480"/>
            </a:xfrm>
            <a:prstGeom prst="ellipse">
              <a:avLst/>
            </a:prstGeom>
            <a:solidFill>
              <a:srgbClr val="4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Synergistically utilize technically sound portals with frictionless chains. Dramatically customize…"/>
          <p:cNvSpPr txBox="1"/>
          <p:nvPr/>
        </p:nvSpPr>
        <p:spPr>
          <a:xfrm>
            <a:off x="8841837" y="3575860"/>
            <a:ext cx="2489953" cy="134889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iṩļïḓè"/>
          <p:cNvSpPr txBox="1"/>
          <p:nvPr/>
        </p:nvSpPr>
        <p:spPr bwMode="auto">
          <a:xfrm>
            <a:off x="8685216" y="3072014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695168" y="5042416"/>
            <a:ext cx="508561" cy="508561"/>
            <a:chOff x="15137199" y="-1258974"/>
            <a:chExt cx="799330" cy="799330"/>
          </a:xfrm>
        </p:grpSpPr>
        <p:sp>
          <p:nvSpPr>
            <p:cNvPr id="45" name="椭圆 44"/>
            <p:cNvSpPr/>
            <p:nvPr/>
          </p:nvSpPr>
          <p:spPr>
            <a:xfrm>
              <a:off x="15137199" y="-1258974"/>
              <a:ext cx="799330" cy="799330"/>
            </a:xfrm>
            <a:prstGeom prst="ellipse">
              <a:avLst/>
            </a:prstGeom>
            <a:solidFill>
              <a:srgbClr val="0CA993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5254819" y="-1141352"/>
              <a:ext cx="564083" cy="564083"/>
            </a:xfrm>
            <a:prstGeom prst="ellipse">
              <a:avLst/>
            </a:prstGeom>
            <a:solidFill>
              <a:srgbClr val="40FFFF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5387121" y="-1014691"/>
              <a:ext cx="299480" cy="299480"/>
            </a:xfrm>
            <a:prstGeom prst="ellipse">
              <a:avLst/>
            </a:prstGeom>
            <a:solidFill>
              <a:srgbClr val="4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8" name="Synergistically utilize technically sound portals with frictionless chains. Dramatically customize…"/>
          <p:cNvSpPr txBox="1"/>
          <p:nvPr/>
        </p:nvSpPr>
        <p:spPr>
          <a:xfrm>
            <a:off x="910364" y="5217071"/>
            <a:ext cx="3511306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iṩļïḓè"/>
          <p:cNvSpPr txBox="1"/>
          <p:nvPr/>
        </p:nvSpPr>
        <p:spPr bwMode="auto">
          <a:xfrm>
            <a:off x="2638494" y="4679421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204238" y="3705864"/>
            <a:ext cx="2827717" cy="223227"/>
            <a:chOff x="3219679" y="2534889"/>
            <a:chExt cx="2827717" cy="223227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3312769" y="2579339"/>
              <a:ext cx="1094359" cy="0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4586348" y="2704751"/>
              <a:ext cx="832330" cy="0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4409508" y="2580926"/>
              <a:ext cx="176840" cy="123825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/>
            <p:cNvSpPr/>
            <p:nvPr/>
          </p:nvSpPr>
          <p:spPr>
            <a:xfrm>
              <a:off x="3219679" y="2534889"/>
              <a:ext cx="88900" cy="88900"/>
            </a:xfrm>
            <a:prstGeom prst="ellipse">
              <a:avLst/>
            </a:prstGeom>
            <a:noFill/>
            <a:ln>
              <a:solidFill>
                <a:srgbClr val="0BF1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5419694" y="2660301"/>
              <a:ext cx="88900" cy="88900"/>
            </a:xfrm>
            <a:prstGeom prst="ellipse">
              <a:avLst/>
            </a:prstGeom>
            <a:noFill/>
            <a:ln>
              <a:solidFill>
                <a:srgbClr val="02F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 flipH="1">
              <a:off x="5622863" y="2655334"/>
              <a:ext cx="146787" cy="102782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5755755" y="2655334"/>
              <a:ext cx="146787" cy="102782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5900609" y="2655334"/>
              <a:ext cx="146787" cy="102782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7917554" y="4894024"/>
            <a:ext cx="2827717" cy="223227"/>
            <a:chOff x="3219679" y="2534889"/>
            <a:chExt cx="2827717" cy="223227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3312769" y="2579339"/>
              <a:ext cx="1094359" cy="0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4586348" y="2704751"/>
              <a:ext cx="832330" cy="0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4409508" y="2580926"/>
              <a:ext cx="176840" cy="123825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椭圆 65"/>
            <p:cNvSpPr/>
            <p:nvPr/>
          </p:nvSpPr>
          <p:spPr>
            <a:xfrm>
              <a:off x="3219679" y="2534889"/>
              <a:ext cx="88900" cy="88900"/>
            </a:xfrm>
            <a:prstGeom prst="ellipse">
              <a:avLst/>
            </a:prstGeom>
            <a:noFill/>
            <a:ln>
              <a:solidFill>
                <a:srgbClr val="0BF1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5419694" y="2660301"/>
              <a:ext cx="88900" cy="88900"/>
            </a:xfrm>
            <a:prstGeom prst="ellipse">
              <a:avLst/>
            </a:prstGeom>
            <a:noFill/>
            <a:ln>
              <a:solidFill>
                <a:srgbClr val="02F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 flipH="1">
              <a:off x="5622863" y="2655334"/>
              <a:ext cx="146787" cy="102782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5755755" y="2655334"/>
              <a:ext cx="146787" cy="102782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5900609" y="2655334"/>
              <a:ext cx="146787" cy="102782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7" grpId="0" animBg="1"/>
      <p:bldP spid="28" grpId="0"/>
      <p:bldP spid="48" grpId="0" animBg="1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ļîḑe"/>
          <p:cNvSpPr/>
          <p:nvPr/>
        </p:nvSpPr>
        <p:spPr bwMode="auto">
          <a:xfrm>
            <a:off x="1274403" y="4195687"/>
            <a:ext cx="1593145" cy="710459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iŝļïḋê"/>
          <p:cNvSpPr/>
          <p:nvPr/>
        </p:nvSpPr>
        <p:spPr bwMode="auto">
          <a:xfrm flipH="1">
            <a:off x="3987362" y="4195687"/>
            <a:ext cx="1593145" cy="710459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ïSliďê"/>
          <p:cNvSpPr/>
          <p:nvPr/>
        </p:nvSpPr>
        <p:spPr bwMode="auto">
          <a:xfrm>
            <a:off x="6823347" y="4195687"/>
            <a:ext cx="1593145" cy="710459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ïŝlidè"/>
          <p:cNvSpPr/>
          <p:nvPr/>
        </p:nvSpPr>
        <p:spPr bwMode="auto">
          <a:xfrm flipH="1">
            <a:off x="9463353" y="4195687"/>
            <a:ext cx="1593145" cy="710459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íslîḓè"/>
          <p:cNvSpPr/>
          <p:nvPr/>
        </p:nvSpPr>
        <p:spPr bwMode="auto">
          <a:xfrm flipH="1">
            <a:off x="1274403" y="2044156"/>
            <a:ext cx="1593145" cy="710459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îṥ1iḋe"/>
          <p:cNvSpPr/>
          <p:nvPr/>
        </p:nvSpPr>
        <p:spPr bwMode="auto">
          <a:xfrm>
            <a:off x="3987362" y="2044156"/>
            <a:ext cx="1593145" cy="710459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ïşľíḍê"/>
          <p:cNvSpPr/>
          <p:nvPr/>
        </p:nvSpPr>
        <p:spPr bwMode="auto">
          <a:xfrm flipH="1">
            <a:off x="6823347" y="2044156"/>
            <a:ext cx="1593145" cy="710459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ïsḻíḋé"/>
          <p:cNvSpPr/>
          <p:nvPr/>
        </p:nvSpPr>
        <p:spPr bwMode="auto">
          <a:xfrm>
            <a:off x="9463353" y="2044156"/>
            <a:ext cx="1593145" cy="710459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îṧḻîḓe"/>
          <p:cNvSpPr/>
          <p:nvPr/>
        </p:nvSpPr>
        <p:spPr bwMode="auto">
          <a:xfrm>
            <a:off x="7423034" y="4271029"/>
            <a:ext cx="393769" cy="532787"/>
          </a:xfrm>
          <a:custGeom>
            <a:avLst/>
            <a:gdLst>
              <a:gd name="T0" fmla="*/ 2187 w 6273"/>
              <a:gd name="T1" fmla="*/ 8488 h 8488"/>
              <a:gd name="T2" fmla="*/ 2101 w 6273"/>
              <a:gd name="T3" fmla="*/ 8471 h 8488"/>
              <a:gd name="T4" fmla="*/ 1969 w 6273"/>
              <a:gd name="T5" fmla="*/ 8237 h 8488"/>
              <a:gd name="T6" fmla="*/ 2430 w 6273"/>
              <a:gd name="T7" fmla="*/ 4895 h 8488"/>
              <a:gd name="T8" fmla="*/ 272 w 6273"/>
              <a:gd name="T9" fmla="*/ 4895 h 8488"/>
              <a:gd name="T10" fmla="*/ 69 w 6273"/>
              <a:gd name="T11" fmla="*/ 4582 h 8488"/>
              <a:gd name="T12" fmla="*/ 1989 w 6273"/>
              <a:gd name="T13" fmla="*/ 133 h 8488"/>
              <a:gd name="T14" fmla="*/ 2192 w 6273"/>
              <a:gd name="T15" fmla="*/ 1 h 8488"/>
              <a:gd name="T16" fmla="*/ 5350 w 6273"/>
              <a:gd name="T17" fmla="*/ 1 h 8488"/>
              <a:gd name="T18" fmla="*/ 5540 w 6273"/>
              <a:gd name="T19" fmla="*/ 106 h 8488"/>
              <a:gd name="T20" fmla="*/ 5540 w 6273"/>
              <a:gd name="T21" fmla="*/ 327 h 8488"/>
              <a:gd name="T22" fmla="*/ 4215 w 6273"/>
              <a:gd name="T23" fmla="*/ 2896 h 8488"/>
              <a:gd name="T24" fmla="*/ 6043 w 6273"/>
              <a:gd name="T25" fmla="*/ 2896 h 8488"/>
              <a:gd name="T26" fmla="*/ 6239 w 6273"/>
              <a:gd name="T27" fmla="*/ 3020 h 8488"/>
              <a:gd name="T28" fmla="*/ 6219 w 6273"/>
              <a:gd name="T29" fmla="*/ 3240 h 8488"/>
              <a:gd name="T30" fmla="*/ 2364 w 6273"/>
              <a:gd name="T31" fmla="*/ 8400 h 8488"/>
              <a:gd name="T32" fmla="*/ 2187 w 6273"/>
              <a:gd name="T33" fmla="*/ 8488 h 8488"/>
              <a:gd name="T34" fmla="*/ 607 w 6273"/>
              <a:gd name="T35" fmla="*/ 4454 h 8488"/>
              <a:gd name="T36" fmla="*/ 2695 w 6273"/>
              <a:gd name="T37" fmla="*/ 4454 h 8488"/>
              <a:gd name="T38" fmla="*/ 2860 w 6273"/>
              <a:gd name="T39" fmla="*/ 4529 h 8488"/>
              <a:gd name="T40" fmla="*/ 2913 w 6273"/>
              <a:gd name="T41" fmla="*/ 4703 h 8488"/>
              <a:gd name="T42" fmla="*/ 2525 w 6273"/>
              <a:gd name="T43" fmla="*/ 7451 h 8488"/>
              <a:gd name="T44" fmla="*/ 5615 w 6273"/>
              <a:gd name="T45" fmla="*/ 3333 h 8488"/>
              <a:gd name="T46" fmla="*/ 3867 w 6273"/>
              <a:gd name="T47" fmla="*/ 3333 h 8488"/>
              <a:gd name="T48" fmla="*/ 3670 w 6273"/>
              <a:gd name="T49" fmla="*/ 3013 h 8488"/>
              <a:gd name="T50" fmla="*/ 4994 w 6273"/>
              <a:gd name="T51" fmla="*/ 444 h 8488"/>
              <a:gd name="T52" fmla="*/ 2346 w 6273"/>
              <a:gd name="T53" fmla="*/ 444 h 8488"/>
              <a:gd name="T54" fmla="*/ 607 w 6273"/>
              <a:gd name="T55" fmla="*/ 4454 h 8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73" h="8488">
                <a:moveTo>
                  <a:pt x="2187" y="8488"/>
                </a:moveTo>
                <a:cubicBezTo>
                  <a:pt x="2158" y="8488"/>
                  <a:pt x="2129" y="8482"/>
                  <a:pt x="2101" y="8471"/>
                </a:cubicBezTo>
                <a:cubicBezTo>
                  <a:pt x="2009" y="8432"/>
                  <a:pt x="1955" y="8336"/>
                  <a:pt x="1969" y="8237"/>
                </a:cubicBezTo>
                <a:lnTo>
                  <a:pt x="2430" y="4895"/>
                </a:lnTo>
                <a:lnTo>
                  <a:pt x="272" y="4895"/>
                </a:lnTo>
                <a:cubicBezTo>
                  <a:pt x="109" y="4897"/>
                  <a:pt x="0" y="4729"/>
                  <a:pt x="69" y="4582"/>
                </a:cubicBezTo>
                <a:lnTo>
                  <a:pt x="1989" y="133"/>
                </a:lnTo>
                <a:cubicBezTo>
                  <a:pt x="2024" y="52"/>
                  <a:pt x="2104" y="0"/>
                  <a:pt x="2192" y="1"/>
                </a:cubicBezTo>
                <a:lnTo>
                  <a:pt x="5350" y="1"/>
                </a:lnTo>
                <a:cubicBezTo>
                  <a:pt x="5427" y="0"/>
                  <a:pt x="5499" y="40"/>
                  <a:pt x="5540" y="106"/>
                </a:cubicBezTo>
                <a:cubicBezTo>
                  <a:pt x="5579" y="175"/>
                  <a:pt x="5579" y="259"/>
                  <a:pt x="5540" y="327"/>
                </a:cubicBezTo>
                <a:lnTo>
                  <a:pt x="4215" y="2896"/>
                </a:lnTo>
                <a:lnTo>
                  <a:pt x="6043" y="2896"/>
                </a:lnTo>
                <a:cubicBezTo>
                  <a:pt x="6126" y="2897"/>
                  <a:pt x="6202" y="2945"/>
                  <a:pt x="6239" y="3020"/>
                </a:cubicBezTo>
                <a:cubicBezTo>
                  <a:pt x="6273" y="3091"/>
                  <a:pt x="6265" y="3176"/>
                  <a:pt x="6219" y="3240"/>
                </a:cubicBezTo>
                <a:lnTo>
                  <a:pt x="2364" y="8400"/>
                </a:lnTo>
                <a:cubicBezTo>
                  <a:pt x="2322" y="8456"/>
                  <a:pt x="2257" y="8488"/>
                  <a:pt x="2187" y="8488"/>
                </a:cubicBezTo>
                <a:close/>
                <a:moveTo>
                  <a:pt x="607" y="4454"/>
                </a:moveTo>
                <a:lnTo>
                  <a:pt x="2695" y="4454"/>
                </a:lnTo>
                <a:cubicBezTo>
                  <a:pt x="2758" y="4454"/>
                  <a:pt x="2819" y="4481"/>
                  <a:pt x="2860" y="4529"/>
                </a:cubicBezTo>
                <a:cubicBezTo>
                  <a:pt x="2902" y="4577"/>
                  <a:pt x="2922" y="4640"/>
                  <a:pt x="2913" y="4703"/>
                </a:cubicBezTo>
                <a:lnTo>
                  <a:pt x="2525" y="7451"/>
                </a:lnTo>
                <a:lnTo>
                  <a:pt x="5615" y="3333"/>
                </a:lnTo>
                <a:lnTo>
                  <a:pt x="3867" y="3333"/>
                </a:lnTo>
                <a:cubicBezTo>
                  <a:pt x="3703" y="3332"/>
                  <a:pt x="3596" y="3159"/>
                  <a:pt x="3670" y="3013"/>
                </a:cubicBezTo>
                <a:lnTo>
                  <a:pt x="4994" y="444"/>
                </a:lnTo>
                <a:lnTo>
                  <a:pt x="2346" y="444"/>
                </a:lnTo>
                <a:lnTo>
                  <a:pt x="607" y="4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îS1iḍè"/>
          <p:cNvSpPr/>
          <p:nvPr/>
        </p:nvSpPr>
        <p:spPr bwMode="auto">
          <a:xfrm>
            <a:off x="1776482" y="2071789"/>
            <a:ext cx="602647" cy="535620"/>
          </a:xfrm>
          <a:custGeom>
            <a:avLst/>
            <a:gdLst>
              <a:gd name="T0" fmla="*/ 6331 w 12662"/>
              <a:gd name="T1" fmla="*/ 11253 h 11253"/>
              <a:gd name="T2" fmla="*/ 3596 w 12662"/>
              <a:gd name="T3" fmla="*/ 8518 h 11253"/>
              <a:gd name="T4" fmla="*/ 6331 w 12662"/>
              <a:gd name="T5" fmla="*/ 5783 h 11253"/>
              <a:gd name="T6" fmla="*/ 9066 w 12662"/>
              <a:gd name="T7" fmla="*/ 8518 h 11253"/>
              <a:gd name="T8" fmla="*/ 6331 w 12662"/>
              <a:gd name="T9" fmla="*/ 11253 h 11253"/>
              <a:gd name="T10" fmla="*/ 6331 w 12662"/>
              <a:gd name="T11" fmla="*/ 6317 h 11253"/>
              <a:gd name="T12" fmla="*/ 4130 w 12662"/>
              <a:gd name="T13" fmla="*/ 8518 h 11253"/>
              <a:gd name="T14" fmla="*/ 6331 w 12662"/>
              <a:gd name="T15" fmla="*/ 10719 h 11253"/>
              <a:gd name="T16" fmla="*/ 8532 w 12662"/>
              <a:gd name="T17" fmla="*/ 8518 h 11253"/>
              <a:gd name="T18" fmla="*/ 6331 w 12662"/>
              <a:gd name="T19" fmla="*/ 6317 h 11253"/>
              <a:gd name="T20" fmla="*/ 396 w 12662"/>
              <a:gd name="T21" fmla="*/ 3179 h 11253"/>
              <a:gd name="T22" fmla="*/ 0 w 12662"/>
              <a:gd name="T23" fmla="*/ 2822 h 11253"/>
              <a:gd name="T24" fmla="*/ 6331 w 12662"/>
              <a:gd name="T25" fmla="*/ 0 h 11253"/>
              <a:gd name="T26" fmla="*/ 12662 w 12662"/>
              <a:gd name="T27" fmla="*/ 2821 h 11253"/>
              <a:gd name="T28" fmla="*/ 12266 w 12662"/>
              <a:gd name="T29" fmla="*/ 3178 h 11253"/>
              <a:gd name="T30" fmla="*/ 6331 w 12662"/>
              <a:gd name="T31" fmla="*/ 533 h 11253"/>
              <a:gd name="T32" fmla="*/ 396 w 12662"/>
              <a:gd name="T33" fmla="*/ 3179 h 11253"/>
              <a:gd name="T34" fmla="*/ 10629 w 12662"/>
              <a:gd name="T35" fmla="*/ 5795 h 11253"/>
              <a:gd name="T36" fmla="*/ 6331 w 12662"/>
              <a:gd name="T37" fmla="*/ 3425 h 11253"/>
              <a:gd name="T38" fmla="*/ 2033 w 12662"/>
              <a:gd name="T39" fmla="*/ 5795 h 11253"/>
              <a:gd name="T40" fmla="*/ 1582 w 12662"/>
              <a:gd name="T41" fmla="*/ 5509 h 11253"/>
              <a:gd name="T42" fmla="*/ 6331 w 12662"/>
              <a:gd name="T43" fmla="*/ 2892 h 11253"/>
              <a:gd name="T44" fmla="*/ 11080 w 12662"/>
              <a:gd name="T45" fmla="*/ 5509 h 11253"/>
              <a:gd name="T46" fmla="*/ 10629 w 12662"/>
              <a:gd name="T47" fmla="*/ 5795 h 1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62" h="11253">
                <a:moveTo>
                  <a:pt x="6331" y="11253"/>
                </a:moveTo>
                <a:cubicBezTo>
                  <a:pt x="4823" y="11253"/>
                  <a:pt x="3596" y="10026"/>
                  <a:pt x="3596" y="8518"/>
                </a:cubicBezTo>
                <a:cubicBezTo>
                  <a:pt x="3596" y="7010"/>
                  <a:pt x="4823" y="5783"/>
                  <a:pt x="6331" y="5783"/>
                </a:cubicBezTo>
                <a:cubicBezTo>
                  <a:pt x="7839" y="5783"/>
                  <a:pt x="9066" y="7010"/>
                  <a:pt x="9066" y="8518"/>
                </a:cubicBezTo>
                <a:cubicBezTo>
                  <a:pt x="9066" y="10026"/>
                  <a:pt x="7839" y="11253"/>
                  <a:pt x="6331" y="11253"/>
                </a:cubicBezTo>
                <a:close/>
                <a:moveTo>
                  <a:pt x="6331" y="6317"/>
                </a:moveTo>
                <a:cubicBezTo>
                  <a:pt x="5117" y="6317"/>
                  <a:pt x="4130" y="7304"/>
                  <a:pt x="4130" y="8518"/>
                </a:cubicBezTo>
                <a:cubicBezTo>
                  <a:pt x="4130" y="9732"/>
                  <a:pt x="5117" y="10719"/>
                  <a:pt x="6331" y="10719"/>
                </a:cubicBezTo>
                <a:cubicBezTo>
                  <a:pt x="7545" y="10719"/>
                  <a:pt x="8532" y="9732"/>
                  <a:pt x="8532" y="8518"/>
                </a:cubicBezTo>
                <a:cubicBezTo>
                  <a:pt x="8532" y="7304"/>
                  <a:pt x="7545" y="6317"/>
                  <a:pt x="6331" y="6317"/>
                </a:cubicBezTo>
                <a:close/>
                <a:moveTo>
                  <a:pt x="396" y="3179"/>
                </a:moveTo>
                <a:lnTo>
                  <a:pt x="0" y="2822"/>
                </a:lnTo>
                <a:cubicBezTo>
                  <a:pt x="1616" y="1027"/>
                  <a:pt x="3916" y="2"/>
                  <a:pt x="6331" y="0"/>
                </a:cubicBezTo>
                <a:cubicBezTo>
                  <a:pt x="8746" y="2"/>
                  <a:pt x="11046" y="1027"/>
                  <a:pt x="12662" y="2821"/>
                </a:cubicBezTo>
                <a:lnTo>
                  <a:pt x="12266" y="3178"/>
                </a:lnTo>
                <a:cubicBezTo>
                  <a:pt x="10751" y="1496"/>
                  <a:pt x="8595" y="535"/>
                  <a:pt x="6331" y="533"/>
                </a:cubicBezTo>
                <a:cubicBezTo>
                  <a:pt x="4067" y="535"/>
                  <a:pt x="1911" y="1497"/>
                  <a:pt x="396" y="3179"/>
                </a:cubicBezTo>
                <a:close/>
                <a:moveTo>
                  <a:pt x="10629" y="5795"/>
                </a:moveTo>
                <a:cubicBezTo>
                  <a:pt x="9687" y="4311"/>
                  <a:pt x="8080" y="3425"/>
                  <a:pt x="6331" y="3425"/>
                </a:cubicBezTo>
                <a:cubicBezTo>
                  <a:pt x="4582" y="3425"/>
                  <a:pt x="2975" y="4311"/>
                  <a:pt x="2033" y="5795"/>
                </a:cubicBezTo>
                <a:lnTo>
                  <a:pt x="1582" y="5509"/>
                </a:lnTo>
                <a:cubicBezTo>
                  <a:pt x="2623" y="3870"/>
                  <a:pt x="4398" y="2892"/>
                  <a:pt x="6331" y="2892"/>
                </a:cubicBezTo>
                <a:cubicBezTo>
                  <a:pt x="8264" y="2892"/>
                  <a:pt x="10038" y="3870"/>
                  <a:pt x="11080" y="5509"/>
                </a:cubicBezTo>
                <a:lnTo>
                  <a:pt x="10629" y="57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iṡḻíḋé"/>
          <p:cNvSpPr/>
          <p:nvPr/>
        </p:nvSpPr>
        <p:spPr bwMode="auto">
          <a:xfrm>
            <a:off x="7366908" y="2140110"/>
            <a:ext cx="499716" cy="499611"/>
          </a:xfrm>
          <a:custGeom>
            <a:avLst/>
            <a:gdLst>
              <a:gd name="T0" fmla="*/ 4989 w 9978"/>
              <a:gd name="T1" fmla="*/ 2495 h 9976"/>
              <a:gd name="T2" fmla="*/ 4283 w 9978"/>
              <a:gd name="T3" fmla="*/ 749 h 9976"/>
              <a:gd name="T4" fmla="*/ 2495 w 9978"/>
              <a:gd name="T5" fmla="*/ 0 h 9976"/>
              <a:gd name="T6" fmla="*/ 749 w 9978"/>
              <a:gd name="T7" fmla="*/ 749 h 9976"/>
              <a:gd name="T8" fmla="*/ 0 w 9978"/>
              <a:gd name="T9" fmla="*/ 2495 h 9976"/>
              <a:gd name="T10" fmla="*/ 749 w 9978"/>
              <a:gd name="T11" fmla="*/ 4283 h 9976"/>
              <a:gd name="T12" fmla="*/ 2079 w 9978"/>
              <a:gd name="T13" fmla="*/ 4989 h 9976"/>
              <a:gd name="T14" fmla="*/ 2079 w 9978"/>
              <a:gd name="T15" fmla="*/ 6360 h 9976"/>
              <a:gd name="T16" fmla="*/ 1373 w 9978"/>
              <a:gd name="T17" fmla="*/ 6776 h 9976"/>
              <a:gd name="T18" fmla="*/ 833 w 9978"/>
              <a:gd name="T19" fmla="*/ 8106 h 9976"/>
              <a:gd name="T20" fmla="*/ 1373 w 9978"/>
              <a:gd name="T21" fmla="*/ 9436 h 9976"/>
              <a:gd name="T22" fmla="*/ 2703 w 9978"/>
              <a:gd name="T23" fmla="*/ 9976 h 9976"/>
              <a:gd name="T24" fmla="*/ 4033 w 9978"/>
              <a:gd name="T25" fmla="*/ 9436 h 9976"/>
              <a:gd name="T26" fmla="*/ 4573 w 9978"/>
              <a:gd name="T27" fmla="*/ 8106 h 9976"/>
              <a:gd name="T28" fmla="*/ 4532 w 9978"/>
              <a:gd name="T29" fmla="*/ 7690 h 9976"/>
              <a:gd name="T30" fmla="*/ 7567 w 9978"/>
              <a:gd name="T31" fmla="*/ 5861 h 9976"/>
              <a:gd name="T32" fmla="*/ 8523 w 9978"/>
              <a:gd name="T33" fmla="*/ 6235 h 9976"/>
              <a:gd name="T34" fmla="*/ 9562 w 9978"/>
              <a:gd name="T35" fmla="*/ 5819 h 9976"/>
              <a:gd name="T36" fmla="*/ 9978 w 9978"/>
              <a:gd name="T37" fmla="*/ 4780 h 9976"/>
              <a:gd name="T38" fmla="*/ 9562 w 9978"/>
              <a:gd name="T39" fmla="*/ 3741 h 9976"/>
              <a:gd name="T40" fmla="*/ 8523 w 9978"/>
              <a:gd name="T41" fmla="*/ 3325 h 9976"/>
              <a:gd name="T42" fmla="*/ 7484 w 9978"/>
              <a:gd name="T43" fmla="*/ 3741 h 9976"/>
              <a:gd name="T44" fmla="*/ 7400 w 9978"/>
              <a:gd name="T45" fmla="*/ 3866 h 9976"/>
              <a:gd name="T46" fmla="*/ 4989 w 9978"/>
              <a:gd name="T47" fmla="*/ 2869 h 9976"/>
              <a:gd name="T48" fmla="*/ 4989 w 9978"/>
              <a:gd name="T49" fmla="*/ 2495 h 9976"/>
              <a:gd name="T50" fmla="*/ 4698 w 9978"/>
              <a:gd name="T51" fmla="*/ 3701 h 9976"/>
              <a:gd name="T52" fmla="*/ 7109 w 9978"/>
              <a:gd name="T53" fmla="*/ 4615 h 9976"/>
              <a:gd name="T54" fmla="*/ 7068 w 9978"/>
              <a:gd name="T55" fmla="*/ 4781 h 9976"/>
              <a:gd name="T56" fmla="*/ 7152 w 9978"/>
              <a:gd name="T57" fmla="*/ 5198 h 9976"/>
              <a:gd name="T58" fmla="*/ 4115 w 9978"/>
              <a:gd name="T59" fmla="*/ 6901 h 9976"/>
              <a:gd name="T60" fmla="*/ 4032 w 9978"/>
              <a:gd name="T61" fmla="*/ 6776 h 9976"/>
              <a:gd name="T62" fmla="*/ 2909 w 9978"/>
              <a:gd name="T63" fmla="*/ 6278 h 9976"/>
              <a:gd name="T64" fmla="*/ 2909 w 9978"/>
              <a:gd name="T65" fmla="*/ 4990 h 9976"/>
              <a:gd name="T66" fmla="*/ 4280 w 9978"/>
              <a:gd name="T67" fmla="*/ 4284 h 9976"/>
              <a:gd name="T68" fmla="*/ 4698 w 9978"/>
              <a:gd name="T69" fmla="*/ 3701 h 9976"/>
              <a:gd name="T70" fmla="*/ 4698 w 9978"/>
              <a:gd name="T71" fmla="*/ 3701 h 9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8" h="9976">
                <a:moveTo>
                  <a:pt x="4989" y="2495"/>
                </a:moveTo>
                <a:cubicBezTo>
                  <a:pt x="4989" y="1830"/>
                  <a:pt x="4739" y="1206"/>
                  <a:pt x="4283" y="749"/>
                </a:cubicBezTo>
                <a:cubicBezTo>
                  <a:pt x="3784" y="250"/>
                  <a:pt x="3202" y="0"/>
                  <a:pt x="2495" y="0"/>
                </a:cubicBezTo>
                <a:cubicBezTo>
                  <a:pt x="1830" y="0"/>
                  <a:pt x="1207" y="250"/>
                  <a:pt x="749" y="749"/>
                </a:cubicBezTo>
                <a:cubicBezTo>
                  <a:pt x="250" y="1206"/>
                  <a:pt x="0" y="1830"/>
                  <a:pt x="0" y="2495"/>
                </a:cubicBezTo>
                <a:cubicBezTo>
                  <a:pt x="0" y="3201"/>
                  <a:pt x="250" y="3784"/>
                  <a:pt x="749" y="4283"/>
                </a:cubicBezTo>
                <a:cubicBezTo>
                  <a:pt x="1123" y="4656"/>
                  <a:pt x="1580" y="4906"/>
                  <a:pt x="2079" y="4989"/>
                </a:cubicBezTo>
                <a:lnTo>
                  <a:pt x="2079" y="6360"/>
                </a:lnTo>
                <a:cubicBezTo>
                  <a:pt x="1829" y="6444"/>
                  <a:pt x="1580" y="6568"/>
                  <a:pt x="1373" y="6776"/>
                </a:cubicBezTo>
                <a:cubicBezTo>
                  <a:pt x="1040" y="7150"/>
                  <a:pt x="833" y="7608"/>
                  <a:pt x="833" y="8106"/>
                </a:cubicBezTo>
                <a:cubicBezTo>
                  <a:pt x="833" y="8646"/>
                  <a:pt x="1040" y="9063"/>
                  <a:pt x="1373" y="9436"/>
                </a:cubicBezTo>
                <a:cubicBezTo>
                  <a:pt x="1747" y="9810"/>
                  <a:pt x="2204" y="9976"/>
                  <a:pt x="2703" y="9976"/>
                </a:cubicBezTo>
                <a:cubicBezTo>
                  <a:pt x="3243" y="9976"/>
                  <a:pt x="3659" y="9810"/>
                  <a:pt x="4033" y="9436"/>
                </a:cubicBezTo>
                <a:cubicBezTo>
                  <a:pt x="4407" y="9063"/>
                  <a:pt x="4573" y="8646"/>
                  <a:pt x="4573" y="8106"/>
                </a:cubicBezTo>
                <a:cubicBezTo>
                  <a:pt x="4573" y="7981"/>
                  <a:pt x="4573" y="7815"/>
                  <a:pt x="4532" y="7690"/>
                </a:cubicBezTo>
                <a:lnTo>
                  <a:pt x="7567" y="5861"/>
                </a:lnTo>
                <a:cubicBezTo>
                  <a:pt x="7817" y="6111"/>
                  <a:pt x="8149" y="6235"/>
                  <a:pt x="8523" y="6235"/>
                </a:cubicBezTo>
                <a:cubicBezTo>
                  <a:pt x="8939" y="6235"/>
                  <a:pt x="9272" y="6110"/>
                  <a:pt x="9562" y="5819"/>
                </a:cubicBezTo>
                <a:cubicBezTo>
                  <a:pt x="9853" y="5528"/>
                  <a:pt x="9978" y="5195"/>
                  <a:pt x="9978" y="4780"/>
                </a:cubicBezTo>
                <a:cubicBezTo>
                  <a:pt x="9978" y="4406"/>
                  <a:pt x="9853" y="4031"/>
                  <a:pt x="9562" y="3741"/>
                </a:cubicBezTo>
                <a:cubicBezTo>
                  <a:pt x="9270" y="3491"/>
                  <a:pt x="8938" y="3325"/>
                  <a:pt x="8523" y="3325"/>
                </a:cubicBezTo>
                <a:cubicBezTo>
                  <a:pt x="8149" y="3325"/>
                  <a:pt x="7774" y="3491"/>
                  <a:pt x="7484" y="3741"/>
                </a:cubicBezTo>
                <a:cubicBezTo>
                  <a:pt x="7484" y="3784"/>
                  <a:pt x="7443" y="3825"/>
                  <a:pt x="7400" y="3866"/>
                </a:cubicBezTo>
                <a:lnTo>
                  <a:pt x="4989" y="2869"/>
                </a:lnTo>
                <a:lnTo>
                  <a:pt x="4989" y="2495"/>
                </a:lnTo>
                <a:close/>
                <a:moveTo>
                  <a:pt x="4698" y="3701"/>
                </a:moveTo>
                <a:lnTo>
                  <a:pt x="7109" y="4615"/>
                </a:lnTo>
                <a:cubicBezTo>
                  <a:pt x="7068" y="4698"/>
                  <a:pt x="7068" y="4740"/>
                  <a:pt x="7068" y="4781"/>
                </a:cubicBezTo>
                <a:cubicBezTo>
                  <a:pt x="7068" y="4948"/>
                  <a:pt x="7109" y="5073"/>
                  <a:pt x="7152" y="5198"/>
                </a:cubicBezTo>
                <a:lnTo>
                  <a:pt x="4115" y="6901"/>
                </a:lnTo>
                <a:cubicBezTo>
                  <a:pt x="4074" y="6859"/>
                  <a:pt x="4032" y="6818"/>
                  <a:pt x="4032" y="6776"/>
                </a:cubicBezTo>
                <a:cubicBezTo>
                  <a:pt x="3699" y="6486"/>
                  <a:pt x="3367" y="6319"/>
                  <a:pt x="2909" y="6278"/>
                </a:cubicBezTo>
                <a:lnTo>
                  <a:pt x="2909" y="4990"/>
                </a:lnTo>
                <a:cubicBezTo>
                  <a:pt x="3449" y="4906"/>
                  <a:pt x="3865" y="4658"/>
                  <a:pt x="4280" y="4284"/>
                </a:cubicBezTo>
                <a:cubicBezTo>
                  <a:pt x="4448" y="4075"/>
                  <a:pt x="4614" y="3909"/>
                  <a:pt x="4698" y="3701"/>
                </a:cubicBezTo>
                <a:close/>
                <a:moveTo>
                  <a:pt x="4698" y="3701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ïṣḷíḍê"/>
          <p:cNvSpPr/>
          <p:nvPr/>
        </p:nvSpPr>
        <p:spPr bwMode="auto">
          <a:xfrm>
            <a:off x="10059120" y="4329702"/>
            <a:ext cx="395351" cy="426819"/>
          </a:xfrm>
          <a:custGeom>
            <a:avLst/>
            <a:gdLst>
              <a:gd name="T0" fmla="*/ 4413 w 8585"/>
              <a:gd name="T1" fmla="*/ 6113 h 9268"/>
              <a:gd name="T2" fmla="*/ 4127 w 8585"/>
              <a:gd name="T3" fmla="*/ 5737 h 9268"/>
              <a:gd name="T4" fmla="*/ 4502 w 8585"/>
              <a:gd name="T5" fmla="*/ 5428 h 9268"/>
              <a:gd name="T6" fmla="*/ 6378 w 8585"/>
              <a:gd name="T7" fmla="*/ 5318 h 9268"/>
              <a:gd name="T8" fmla="*/ 7106 w 8585"/>
              <a:gd name="T9" fmla="*/ 4788 h 9268"/>
              <a:gd name="T10" fmla="*/ 7547 w 8585"/>
              <a:gd name="T11" fmla="*/ 4987 h 9268"/>
              <a:gd name="T12" fmla="*/ 5164 w 8585"/>
              <a:gd name="T13" fmla="*/ 6157 h 9268"/>
              <a:gd name="T14" fmla="*/ 8033 w 8585"/>
              <a:gd name="T15" fmla="*/ 5715 h 9268"/>
              <a:gd name="T16" fmla="*/ 7834 w 8585"/>
              <a:gd name="T17" fmla="*/ 4215 h 9268"/>
              <a:gd name="T18" fmla="*/ 7238 w 8585"/>
              <a:gd name="T19" fmla="*/ 3795 h 9268"/>
              <a:gd name="T20" fmla="*/ 4149 w 8585"/>
              <a:gd name="T21" fmla="*/ 706 h 9268"/>
              <a:gd name="T22" fmla="*/ 1059 w 8585"/>
              <a:gd name="T23" fmla="*/ 3795 h 9268"/>
              <a:gd name="T24" fmla="*/ 905 w 8585"/>
              <a:gd name="T25" fmla="*/ 4060 h 9268"/>
              <a:gd name="T26" fmla="*/ 706 w 8585"/>
              <a:gd name="T27" fmla="*/ 5473 h 9268"/>
              <a:gd name="T28" fmla="*/ 353 w 8585"/>
              <a:gd name="T29" fmla="*/ 5826 h 9268"/>
              <a:gd name="T30" fmla="*/ 0 w 8585"/>
              <a:gd name="T31" fmla="*/ 5473 h 9268"/>
              <a:gd name="T32" fmla="*/ 22 w 8585"/>
              <a:gd name="T33" fmla="*/ 3928 h 9268"/>
              <a:gd name="T34" fmla="*/ 132 w 8585"/>
              <a:gd name="T35" fmla="*/ 3773 h 9268"/>
              <a:gd name="T36" fmla="*/ 1500 w 8585"/>
              <a:gd name="T37" fmla="*/ 1081 h 9268"/>
              <a:gd name="T38" fmla="*/ 5958 w 8585"/>
              <a:gd name="T39" fmla="*/ 485 h 9268"/>
              <a:gd name="T40" fmla="*/ 7900 w 8585"/>
              <a:gd name="T41" fmla="*/ 3553 h 9268"/>
              <a:gd name="T42" fmla="*/ 8496 w 8585"/>
              <a:gd name="T43" fmla="*/ 3972 h 9268"/>
              <a:gd name="T44" fmla="*/ 8474 w 8585"/>
              <a:gd name="T45" fmla="*/ 5737 h 9268"/>
              <a:gd name="T46" fmla="*/ 5495 w 8585"/>
              <a:gd name="T47" fmla="*/ 7371 h 9268"/>
              <a:gd name="T48" fmla="*/ 6179 w 8585"/>
              <a:gd name="T49" fmla="*/ 6466 h 9268"/>
              <a:gd name="T50" fmla="*/ 4413 w 8585"/>
              <a:gd name="T51" fmla="*/ 6488 h 9268"/>
              <a:gd name="T52" fmla="*/ 3796 w 8585"/>
              <a:gd name="T53" fmla="*/ 5693 h 9268"/>
              <a:gd name="T54" fmla="*/ 4568 w 8585"/>
              <a:gd name="T55" fmla="*/ 5075 h 9268"/>
              <a:gd name="T56" fmla="*/ 6532 w 8585"/>
              <a:gd name="T57" fmla="*/ 4921 h 9268"/>
              <a:gd name="T58" fmla="*/ 6378 w 8585"/>
              <a:gd name="T59" fmla="*/ 3045 h 9268"/>
              <a:gd name="T60" fmla="*/ 5186 w 8585"/>
              <a:gd name="T61" fmla="*/ 1809 h 9268"/>
              <a:gd name="T62" fmla="*/ 3994 w 8585"/>
              <a:gd name="T63" fmla="*/ 1633 h 9268"/>
              <a:gd name="T64" fmla="*/ 2560 w 8585"/>
              <a:gd name="T65" fmla="*/ 2052 h 9268"/>
              <a:gd name="T66" fmla="*/ 1787 w 8585"/>
              <a:gd name="T67" fmla="*/ 3200 h 9268"/>
              <a:gd name="T68" fmla="*/ 1699 w 8585"/>
              <a:gd name="T69" fmla="*/ 4634 h 9268"/>
              <a:gd name="T70" fmla="*/ 1920 w 8585"/>
              <a:gd name="T71" fmla="*/ 6024 h 9268"/>
              <a:gd name="T72" fmla="*/ 2736 w 8585"/>
              <a:gd name="T73" fmla="*/ 7238 h 9268"/>
              <a:gd name="T74" fmla="*/ 971 w 8585"/>
              <a:gd name="T75" fmla="*/ 7922 h 9268"/>
              <a:gd name="T76" fmla="*/ 529 w 8585"/>
              <a:gd name="T77" fmla="*/ 9246 h 9268"/>
              <a:gd name="T78" fmla="*/ 7437 w 8585"/>
              <a:gd name="T79" fmla="*/ 9268 h 9268"/>
              <a:gd name="T80" fmla="*/ 7812 w 8585"/>
              <a:gd name="T81" fmla="*/ 9092 h 9268"/>
              <a:gd name="T82" fmla="*/ 7238 w 8585"/>
              <a:gd name="T83" fmla="*/ 7944 h 9268"/>
              <a:gd name="T84" fmla="*/ 5495 w 8585"/>
              <a:gd name="T85" fmla="*/ 7371 h 9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85" h="9268">
                <a:moveTo>
                  <a:pt x="5164" y="6157"/>
                </a:moveTo>
                <a:cubicBezTo>
                  <a:pt x="4899" y="6157"/>
                  <a:pt x="4656" y="6135"/>
                  <a:pt x="4413" y="6113"/>
                </a:cubicBezTo>
                <a:cubicBezTo>
                  <a:pt x="4325" y="6113"/>
                  <a:pt x="4237" y="6068"/>
                  <a:pt x="4193" y="5980"/>
                </a:cubicBezTo>
                <a:cubicBezTo>
                  <a:pt x="4127" y="5914"/>
                  <a:pt x="4105" y="5826"/>
                  <a:pt x="4127" y="5737"/>
                </a:cubicBezTo>
                <a:cubicBezTo>
                  <a:pt x="4127" y="5649"/>
                  <a:pt x="4171" y="5561"/>
                  <a:pt x="4259" y="5495"/>
                </a:cubicBezTo>
                <a:cubicBezTo>
                  <a:pt x="4325" y="5428"/>
                  <a:pt x="4413" y="5406"/>
                  <a:pt x="4502" y="5428"/>
                </a:cubicBezTo>
                <a:cubicBezTo>
                  <a:pt x="4811" y="5451"/>
                  <a:pt x="5142" y="5451"/>
                  <a:pt x="5473" y="5451"/>
                </a:cubicBezTo>
                <a:cubicBezTo>
                  <a:pt x="5804" y="5451"/>
                  <a:pt x="6091" y="5406"/>
                  <a:pt x="6378" y="5318"/>
                </a:cubicBezTo>
                <a:cubicBezTo>
                  <a:pt x="6665" y="5230"/>
                  <a:pt x="6841" y="5120"/>
                  <a:pt x="6907" y="4965"/>
                </a:cubicBezTo>
                <a:cubicBezTo>
                  <a:pt x="6951" y="4877"/>
                  <a:pt x="7018" y="4811"/>
                  <a:pt x="7106" y="4788"/>
                </a:cubicBezTo>
                <a:cubicBezTo>
                  <a:pt x="7194" y="4766"/>
                  <a:pt x="7282" y="4766"/>
                  <a:pt x="7371" y="4788"/>
                </a:cubicBezTo>
                <a:cubicBezTo>
                  <a:pt x="7459" y="4833"/>
                  <a:pt x="7525" y="4899"/>
                  <a:pt x="7547" y="4987"/>
                </a:cubicBezTo>
                <a:cubicBezTo>
                  <a:pt x="7569" y="5075"/>
                  <a:pt x="7569" y="5164"/>
                  <a:pt x="7525" y="5252"/>
                </a:cubicBezTo>
                <a:cubicBezTo>
                  <a:pt x="7238" y="5870"/>
                  <a:pt x="6466" y="6157"/>
                  <a:pt x="5164" y="6157"/>
                </a:cubicBezTo>
                <a:close/>
                <a:moveTo>
                  <a:pt x="8276" y="5826"/>
                </a:moveTo>
                <a:cubicBezTo>
                  <a:pt x="8187" y="5826"/>
                  <a:pt x="8099" y="5782"/>
                  <a:pt x="8033" y="5715"/>
                </a:cubicBezTo>
                <a:cubicBezTo>
                  <a:pt x="7967" y="5649"/>
                  <a:pt x="7922" y="5561"/>
                  <a:pt x="7922" y="5473"/>
                </a:cubicBezTo>
                <a:lnTo>
                  <a:pt x="7834" y="4215"/>
                </a:lnTo>
                <a:lnTo>
                  <a:pt x="7371" y="4038"/>
                </a:lnTo>
                <a:cubicBezTo>
                  <a:pt x="7282" y="3994"/>
                  <a:pt x="7238" y="3950"/>
                  <a:pt x="7238" y="3795"/>
                </a:cubicBezTo>
                <a:cubicBezTo>
                  <a:pt x="7238" y="2935"/>
                  <a:pt x="6929" y="2206"/>
                  <a:pt x="6333" y="1611"/>
                </a:cubicBezTo>
                <a:cubicBezTo>
                  <a:pt x="5716" y="993"/>
                  <a:pt x="4987" y="706"/>
                  <a:pt x="4149" y="706"/>
                </a:cubicBezTo>
                <a:cubicBezTo>
                  <a:pt x="3288" y="706"/>
                  <a:pt x="2560" y="1015"/>
                  <a:pt x="1964" y="1611"/>
                </a:cubicBezTo>
                <a:cubicBezTo>
                  <a:pt x="1346" y="2228"/>
                  <a:pt x="1059" y="2957"/>
                  <a:pt x="1059" y="3795"/>
                </a:cubicBezTo>
                <a:cubicBezTo>
                  <a:pt x="1059" y="3862"/>
                  <a:pt x="1037" y="3906"/>
                  <a:pt x="1015" y="3950"/>
                </a:cubicBezTo>
                <a:cubicBezTo>
                  <a:pt x="993" y="3994"/>
                  <a:pt x="949" y="4038"/>
                  <a:pt x="905" y="4060"/>
                </a:cubicBezTo>
                <a:lnTo>
                  <a:pt x="706" y="4215"/>
                </a:lnTo>
                <a:lnTo>
                  <a:pt x="706" y="5473"/>
                </a:lnTo>
                <a:cubicBezTo>
                  <a:pt x="706" y="5561"/>
                  <a:pt x="662" y="5649"/>
                  <a:pt x="596" y="5715"/>
                </a:cubicBezTo>
                <a:cubicBezTo>
                  <a:pt x="529" y="5782"/>
                  <a:pt x="441" y="5826"/>
                  <a:pt x="353" y="5826"/>
                </a:cubicBezTo>
                <a:cubicBezTo>
                  <a:pt x="265" y="5826"/>
                  <a:pt x="176" y="5782"/>
                  <a:pt x="110" y="5715"/>
                </a:cubicBezTo>
                <a:cubicBezTo>
                  <a:pt x="44" y="5649"/>
                  <a:pt x="0" y="5561"/>
                  <a:pt x="0" y="5473"/>
                </a:cubicBezTo>
                <a:lnTo>
                  <a:pt x="0" y="4038"/>
                </a:lnTo>
                <a:cubicBezTo>
                  <a:pt x="0" y="3994"/>
                  <a:pt x="0" y="3972"/>
                  <a:pt x="22" y="3928"/>
                </a:cubicBezTo>
                <a:cubicBezTo>
                  <a:pt x="22" y="3884"/>
                  <a:pt x="44" y="3862"/>
                  <a:pt x="66" y="3840"/>
                </a:cubicBezTo>
                <a:lnTo>
                  <a:pt x="132" y="3773"/>
                </a:lnTo>
                <a:lnTo>
                  <a:pt x="331" y="3641"/>
                </a:lnTo>
                <a:cubicBezTo>
                  <a:pt x="375" y="2626"/>
                  <a:pt x="772" y="1787"/>
                  <a:pt x="1500" y="1081"/>
                </a:cubicBezTo>
                <a:cubicBezTo>
                  <a:pt x="2229" y="353"/>
                  <a:pt x="3111" y="0"/>
                  <a:pt x="4127" y="0"/>
                </a:cubicBezTo>
                <a:cubicBezTo>
                  <a:pt x="4789" y="0"/>
                  <a:pt x="5407" y="154"/>
                  <a:pt x="5958" y="485"/>
                </a:cubicBezTo>
                <a:cubicBezTo>
                  <a:pt x="6532" y="794"/>
                  <a:pt x="6973" y="1235"/>
                  <a:pt x="7327" y="1765"/>
                </a:cubicBezTo>
                <a:cubicBezTo>
                  <a:pt x="7680" y="2317"/>
                  <a:pt x="7856" y="2913"/>
                  <a:pt x="7900" y="3553"/>
                </a:cubicBezTo>
                <a:lnTo>
                  <a:pt x="8276" y="3641"/>
                </a:lnTo>
                <a:cubicBezTo>
                  <a:pt x="8430" y="3707"/>
                  <a:pt x="8496" y="3817"/>
                  <a:pt x="8496" y="3972"/>
                </a:cubicBezTo>
                <a:lnTo>
                  <a:pt x="8585" y="5495"/>
                </a:lnTo>
                <a:cubicBezTo>
                  <a:pt x="8585" y="5583"/>
                  <a:pt x="8540" y="5671"/>
                  <a:pt x="8474" y="5737"/>
                </a:cubicBezTo>
                <a:cubicBezTo>
                  <a:pt x="8452" y="5782"/>
                  <a:pt x="8364" y="5826"/>
                  <a:pt x="8276" y="5826"/>
                </a:cubicBezTo>
                <a:close/>
                <a:moveTo>
                  <a:pt x="5495" y="7371"/>
                </a:moveTo>
                <a:lnTo>
                  <a:pt x="5495" y="7260"/>
                </a:lnTo>
                <a:cubicBezTo>
                  <a:pt x="5848" y="6995"/>
                  <a:pt x="6069" y="6731"/>
                  <a:pt x="6179" y="6466"/>
                </a:cubicBezTo>
                <a:cubicBezTo>
                  <a:pt x="6047" y="6488"/>
                  <a:pt x="5716" y="6488"/>
                  <a:pt x="5230" y="6488"/>
                </a:cubicBezTo>
                <a:lnTo>
                  <a:pt x="4413" y="6488"/>
                </a:lnTo>
                <a:cubicBezTo>
                  <a:pt x="4237" y="6466"/>
                  <a:pt x="4082" y="6377"/>
                  <a:pt x="3950" y="6223"/>
                </a:cubicBezTo>
                <a:cubicBezTo>
                  <a:pt x="3818" y="6068"/>
                  <a:pt x="3773" y="5892"/>
                  <a:pt x="3796" y="5693"/>
                </a:cubicBezTo>
                <a:cubicBezTo>
                  <a:pt x="3818" y="5517"/>
                  <a:pt x="3906" y="5362"/>
                  <a:pt x="4060" y="5230"/>
                </a:cubicBezTo>
                <a:cubicBezTo>
                  <a:pt x="4215" y="5120"/>
                  <a:pt x="4391" y="5053"/>
                  <a:pt x="4568" y="5075"/>
                </a:cubicBezTo>
                <a:cubicBezTo>
                  <a:pt x="4965" y="5120"/>
                  <a:pt x="5340" y="5120"/>
                  <a:pt x="5716" y="5075"/>
                </a:cubicBezTo>
                <a:cubicBezTo>
                  <a:pt x="6091" y="5053"/>
                  <a:pt x="6356" y="4987"/>
                  <a:pt x="6532" y="4921"/>
                </a:cubicBezTo>
                <a:lnTo>
                  <a:pt x="6532" y="4016"/>
                </a:lnTo>
                <a:cubicBezTo>
                  <a:pt x="6532" y="3663"/>
                  <a:pt x="6488" y="3332"/>
                  <a:pt x="6378" y="3045"/>
                </a:cubicBezTo>
                <a:cubicBezTo>
                  <a:pt x="6267" y="2758"/>
                  <a:pt x="6113" y="2493"/>
                  <a:pt x="5914" y="2295"/>
                </a:cubicBezTo>
                <a:cubicBezTo>
                  <a:pt x="5716" y="2096"/>
                  <a:pt x="5473" y="1942"/>
                  <a:pt x="5186" y="1809"/>
                </a:cubicBezTo>
                <a:cubicBezTo>
                  <a:pt x="4899" y="1699"/>
                  <a:pt x="4568" y="1633"/>
                  <a:pt x="4215" y="1633"/>
                </a:cubicBezTo>
                <a:lnTo>
                  <a:pt x="3994" y="1633"/>
                </a:lnTo>
                <a:cubicBezTo>
                  <a:pt x="3707" y="1633"/>
                  <a:pt x="3442" y="1677"/>
                  <a:pt x="3200" y="1743"/>
                </a:cubicBezTo>
                <a:cubicBezTo>
                  <a:pt x="2957" y="1809"/>
                  <a:pt x="2736" y="1920"/>
                  <a:pt x="2560" y="2052"/>
                </a:cubicBezTo>
                <a:cubicBezTo>
                  <a:pt x="2383" y="2184"/>
                  <a:pt x="2207" y="2361"/>
                  <a:pt x="2074" y="2537"/>
                </a:cubicBezTo>
                <a:cubicBezTo>
                  <a:pt x="1942" y="2736"/>
                  <a:pt x="1853" y="2957"/>
                  <a:pt x="1787" y="3200"/>
                </a:cubicBezTo>
                <a:cubicBezTo>
                  <a:pt x="1721" y="3442"/>
                  <a:pt x="1699" y="3729"/>
                  <a:pt x="1699" y="4016"/>
                </a:cubicBezTo>
                <a:lnTo>
                  <a:pt x="1699" y="4634"/>
                </a:lnTo>
                <a:cubicBezTo>
                  <a:pt x="1699" y="4788"/>
                  <a:pt x="1721" y="5009"/>
                  <a:pt x="1765" y="5296"/>
                </a:cubicBezTo>
                <a:cubicBezTo>
                  <a:pt x="1809" y="5583"/>
                  <a:pt x="1853" y="5826"/>
                  <a:pt x="1920" y="6024"/>
                </a:cubicBezTo>
                <a:cubicBezTo>
                  <a:pt x="1986" y="6223"/>
                  <a:pt x="2096" y="6444"/>
                  <a:pt x="2229" y="6664"/>
                </a:cubicBezTo>
                <a:cubicBezTo>
                  <a:pt x="2361" y="6885"/>
                  <a:pt x="2538" y="7084"/>
                  <a:pt x="2736" y="7238"/>
                </a:cubicBezTo>
                <a:lnTo>
                  <a:pt x="2736" y="7348"/>
                </a:lnTo>
                <a:cubicBezTo>
                  <a:pt x="2008" y="7459"/>
                  <a:pt x="1434" y="7657"/>
                  <a:pt x="971" y="7922"/>
                </a:cubicBezTo>
                <a:cubicBezTo>
                  <a:pt x="529" y="8209"/>
                  <a:pt x="309" y="8540"/>
                  <a:pt x="309" y="8915"/>
                </a:cubicBezTo>
                <a:cubicBezTo>
                  <a:pt x="309" y="9070"/>
                  <a:pt x="375" y="9180"/>
                  <a:pt x="529" y="9246"/>
                </a:cubicBezTo>
                <a:cubicBezTo>
                  <a:pt x="573" y="9268"/>
                  <a:pt x="618" y="9268"/>
                  <a:pt x="662" y="9268"/>
                </a:cubicBezTo>
                <a:lnTo>
                  <a:pt x="7437" y="9268"/>
                </a:lnTo>
                <a:cubicBezTo>
                  <a:pt x="7503" y="9268"/>
                  <a:pt x="7547" y="9246"/>
                  <a:pt x="7636" y="9224"/>
                </a:cubicBezTo>
                <a:cubicBezTo>
                  <a:pt x="7702" y="9180"/>
                  <a:pt x="7768" y="9136"/>
                  <a:pt x="7812" y="9092"/>
                </a:cubicBezTo>
                <a:cubicBezTo>
                  <a:pt x="7856" y="9026"/>
                  <a:pt x="7878" y="8982"/>
                  <a:pt x="7878" y="8915"/>
                </a:cubicBezTo>
                <a:cubicBezTo>
                  <a:pt x="7878" y="8540"/>
                  <a:pt x="7658" y="8231"/>
                  <a:pt x="7238" y="7944"/>
                </a:cubicBezTo>
                <a:cubicBezTo>
                  <a:pt x="6775" y="7680"/>
                  <a:pt x="6201" y="7481"/>
                  <a:pt x="5495" y="7371"/>
                </a:cubicBezTo>
                <a:close/>
                <a:moveTo>
                  <a:pt x="5495" y="7371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íṡľídê"/>
          <p:cNvSpPr/>
          <p:nvPr/>
        </p:nvSpPr>
        <p:spPr bwMode="auto">
          <a:xfrm>
            <a:off x="1846475" y="4365018"/>
            <a:ext cx="453231" cy="277415"/>
          </a:xfrm>
          <a:custGeom>
            <a:avLst/>
            <a:gdLst>
              <a:gd name="T0" fmla="*/ 9999 w 9999"/>
              <a:gd name="T1" fmla="*/ 3062 h 6120"/>
              <a:gd name="T2" fmla="*/ 8542 w 9999"/>
              <a:gd name="T3" fmla="*/ 4014 h 6120"/>
              <a:gd name="T4" fmla="*/ 8404 w 9999"/>
              <a:gd name="T5" fmla="*/ 4017 h 6120"/>
              <a:gd name="T6" fmla="*/ 8335 w 9999"/>
              <a:gd name="T7" fmla="*/ 3341 h 6120"/>
              <a:gd name="T8" fmla="*/ 4971 w 9999"/>
              <a:gd name="T9" fmla="*/ 4057 h 6120"/>
              <a:gd name="T10" fmla="*/ 5184 w 9999"/>
              <a:gd name="T11" fmla="*/ 4507 h 6120"/>
              <a:gd name="T12" fmla="*/ 5419 w 9999"/>
              <a:gd name="T13" fmla="*/ 4861 h 6120"/>
              <a:gd name="T14" fmla="*/ 5699 w 9999"/>
              <a:gd name="T15" fmla="*/ 5010 h 6120"/>
              <a:gd name="T16" fmla="*/ 6116 w 9999"/>
              <a:gd name="T17" fmla="*/ 4592 h 6120"/>
              <a:gd name="T18" fmla="*/ 6255 w 9999"/>
              <a:gd name="T19" fmla="*/ 4454 h 6120"/>
              <a:gd name="T20" fmla="*/ 7744 w 9999"/>
              <a:gd name="T21" fmla="*/ 4492 h 6120"/>
              <a:gd name="T22" fmla="*/ 7783 w 9999"/>
              <a:gd name="T23" fmla="*/ 5981 h 6120"/>
              <a:gd name="T24" fmla="*/ 7644 w 9999"/>
              <a:gd name="T25" fmla="*/ 6120 h 6120"/>
              <a:gd name="T26" fmla="*/ 6150 w 9999"/>
              <a:gd name="T27" fmla="*/ 6081 h 6120"/>
              <a:gd name="T28" fmla="*/ 6112 w 9999"/>
              <a:gd name="T29" fmla="*/ 5564 h 6120"/>
              <a:gd name="T30" fmla="*/ 5430 w 9999"/>
              <a:gd name="T31" fmla="*/ 5520 h 6120"/>
              <a:gd name="T32" fmla="*/ 5014 w 9999"/>
              <a:gd name="T33" fmla="*/ 5241 h 6120"/>
              <a:gd name="T34" fmla="*/ 4707 w 9999"/>
              <a:gd name="T35" fmla="*/ 4792 h 6120"/>
              <a:gd name="T36" fmla="*/ 4463 w 9999"/>
              <a:gd name="T37" fmla="*/ 4279 h 6120"/>
              <a:gd name="T38" fmla="*/ 4145 w 9999"/>
              <a:gd name="T39" fmla="*/ 3644 h 6120"/>
              <a:gd name="T40" fmla="*/ 3750 w 9999"/>
              <a:gd name="T41" fmla="*/ 3337 h 6120"/>
              <a:gd name="T42" fmla="*/ 1793 w 9999"/>
              <a:gd name="T43" fmla="*/ 3936 h 6120"/>
              <a:gd name="T44" fmla="*/ 325 w 9999"/>
              <a:gd name="T45" fmla="*/ 3846 h 6120"/>
              <a:gd name="T46" fmla="*/ 325 w 9999"/>
              <a:gd name="T47" fmla="*/ 2274 h 6120"/>
              <a:gd name="T48" fmla="*/ 1793 w 9999"/>
              <a:gd name="T49" fmla="*/ 2184 h 6120"/>
              <a:gd name="T50" fmla="*/ 2638 w 9999"/>
              <a:gd name="T51" fmla="*/ 2782 h 6120"/>
              <a:gd name="T52" fmla="*/ 3033 w 9999"/>
              <a:gd name="T53" fmla="*/ 2476 h 6120"/>
              <a:gd name="T54" fmla="*/ 3350 w 9999"/>
              <a:gd name="T55" fmla="*/ 1841 h 6120"/>
              <a:gd name="T56" fmla="*/ 3594 w 9999"/>
              <a:gd name="T57" fmla="*/ 1327 h 6120"/>
              <a:gd name="T58" fmla="*/ 3901 w 9999"/>
              <a:gd name="T59" fmla="*/ 879 h 6120"/>
              <a:gd name="T60" fmla="*/ 4318 w 9999"/>
              <a:gd name="T61" fmla="*/ 600 h 6120"/>
              <a:gd name="T62" fmla="*/ 5045 w 9999"/>
              <a:gd name="T63" fmla="*/ 556 h 6120"/>
              <a:gd name="T64" fmla="*/ 5831 w 9999"/>
              <a:gd name="T65" fmla="*/ 0 h 6120"/>
              <a:gd name="T66" fmla="*/ 6666 w 9999"/>
              <a:gd name="T67" fmla="*/ 835 h 6120"/>
              <a:gd name="T68" fmla="*/ 5831 w 9999"/>
              <a:gd name="T69" fmla="*/ 1670 h 6120"/>
              <a:gd name="T70" fmla="*/ 5045 w 9999"/>
              <a:gd name="T71" fmla="*/ 1114 h 6120"/>
              <a:gd name="T72" fmla="*/ 4438 w 9999"/>
              <a:gd name="T73" fmla="*/ 1150 h 6120"/>
              <a:gd name="T74" fmla="*/ 4184 w 9999"/>
              <a:gd name="T75" fmla="*/ 1411 h 6120"/>
              <a:gd name="T76" fmla="*/ 3962 w 9999"/>
              <a:gd name="T77" fmla="*/ 1828 h 6120"/>
              <a:gd name="T78" fmla="*/ 3493 w 9999"/>
              <a:gd name="T79" fmla="*/ 2782 h 6120"/>
              <a:gd name="T80" fmla="*/ 8330 w 9999"/>
              <a:gd name="T81" fmla="*/ 2231 h 6120"/>
              <a:gd name="T82" fmla="*/ 8538 w 9999"/>
              <a:gd name="T83" fmla="*/ 2115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999" h="6120">
                <a:moveTo>
                  <a:pt x="9930" y="2945"/>
                </a:moveTo>
                <a:cubicBezTo>
                  <a:pt x="9977" y="2967"/>
                  <a:pt x="9999" y="3009"/>
                  <a:pt x="9999" y="3062"/>
                </a:cubicBezTo>
                <a:cubicBezTo>
                  <a:pt x="9999" y="3117"/>
                  <a:pt x="9977" y="3155"/>
                  <a:pt x="9930" y="3180"/>
                </a:cubicBezTo>
                <a:lnTo>
                  <a:pt x="8542" y="4014"/>
                </a:lnTo>
                <a:cubicBezTo>
                  <a:pt x="8519" y="4029"/>
                  <a:pt x="8494" y="4035"/>
                  <a:pt x="8473" y="4035"/>
                </a:cubicBezTo>
                <a:cubicBezTo>
                  <a:pt x="8448" y="4035"/>
                  <a:pt x="8423" y="4029"/>
                  <a:pt x="8404" y="4017"/>
                </a:cubicBezTo>
                <a:cubicBezTo>
                  <a:pt x="8357" y="3989"/>
                  <a:pt x="8335" y="3949"/>
                  <a:pt x="8335" y="3896"/>
                </a:cubicBezTo>
                <a:lnTo>
                  <a:pt x="8335" y="3341"/>
                </a:lnTo>
                <a:lnTo>
                  <a:pt x="4610" y="3341"/>
                </a:lnTo>
                <a:cubicBezTo>
                  <a:pt x="4718" y="3509"/>
                  <a:pt x="4838" y="3747"/>
                  <a:pt x="4971" y="4057"/>
                </a:cubicBezTo>
                <a:cubicBezTo>
                  <a:pt x="5018" y="4165"/>
                  <a:pt x="5053" y="4244"/>
                  <a:pt x="5079" y="4295"/>
                </a:cubicBezTo>
                <a:cubicBezTo>
                  <a:pt x="5103" y="4346"/>
                  <a:pt x="5139" y="4417"/>
                  <a:pt x="5184" y="4507"/>
                </a:cubicBezTo>
                <a:cubicBezTo>
                  <a:pt x="5229" y="4597"/>
                  <a:pt x="5268" y="4665"/>
                  <a:pt x="5301" y="4712"/>
                </a:cubicBezTo>
                <a:cubicBezTo>
                  <a:pt x="5335" y="4760"/>
                  <a:pt x="5374" y="4807"/>
                  <a:pt x="5419" y="4861"/>
                </a:cubicBezTo>
                <a:cubicBezTo>
                  <a:pt x="5464" y="4912"/>
                  <a:pt x="5510" y="4951"/>
                  <a:pt x="5555" y="4974"/>
                </a:cubicBezTo>
                <a:cubicBezTo>
                  <a:pt x="5601" y="4996"/>
                  <a:pt x="5648" y="5010"/>
                  <a:pt x="5699" y="5010"/>
                </a:cubicBezTo>
                <a:lnTo>
                  <a:pt x="6116" y="5010"/>
                </a:lnTo>
                <a:lnTo>
                  <a:pt x="6116" y="4592"/>
                </a:lnTo>
                <a:cubicBezTo>
                  <a:pt x="6116" y="4552"/>
                  <a:pt x="6129" y="4519"/>
                  <a:pt x="6155" y="4492"/>
                </a:cubicBezTo>
                <a:cubicBezTo>
                  <a:pt x="6180" y="4467"/>
                  <a:pt x="6215" y="4454"/>
                  <a:pt x="6255" y="4454"/>
                </a:cubicBezTo>
                <a:lnTo>
                  <a:pt x="7644" y="4454"/>
                </a:lnTo>
                <a:cubicBezTo>
                  <a:pt x="7684" y="4454"/>
                  <a:pt x="7718" y="4466"/>
                  <a:pt x="7744" y="4492"/>
                </a:cubicBezTo>
                <a:cubicBezTo>
                  <a:pt x="7769" y="4517"/>
                  <a:pt x="7783" y="4552"/>
                  <a:pt x="7783" y="4592"/>
                </a:cubicBezTo>
                <a:lnTo>
                  <a:pt x="7783" y="5981"/>
                </a:lnTo>
                <a:cubicBezTo>
                  <a:pt x="7783" y="6021"/>
                  <a:pt x="7770" y="6055"/>
                  <a:pt x="7744" y="6081"/>
                </a:cubicBezTo>
                <a:cubicBezTo>
                  <a:pt x="7719" y="6106"/>
                  <a:pt x="7684" y="6120"/>
                  <a:pt x="7644" y="6120"/>
                </a:cubicBezTo>
                <a:lnTo>
                  <a:pt x="6250" y="6120"/>
                </a:lnTo>
                <a:cubicBezTo>
                  <a:pt x="6210" y="6120"/>
                  <a:pt x="6177" y="6107"/>
                  <a:pt x="6150" y="6081"/>
                </a:cubicBezTo>
                <a:cubicBezTo>
                  <a:pt x="6125" y="6056"/>
                  <a:pt x="6112" y="6021"/>
                  <a:pt x="6112" y="5981"/>
                </a:cubicBezTo>
                <a:lnTo>
                  <a:pt x="6112" y="5564"/>
                </a:lnTo>
                <a:lnTo>
                  <a:pt x="5694" y="5564"/>
                </a:lnTo>
                <a:cubicBezTo>
                  <a:pt x="5602" y="5564"/>
                  <a:pt x="5514" y="5549"/>
                  <a:pt x="5430" y="5520"/>
                </a:cubicBezTo>
                <a:cubicBezTo>
                  <a:pt x="5346" y="5491"/>
                  <a:pt x="5273" y="5456"/>
                  <a:pt x="5209" y="5417"/>
                </a:cubicBezTo>
                <a:cubicBezTo>
                  <a:pt x="5145" y="5379"/>
                  <a:pt x="5080" y="5320"/>
                  <a:pt x="5014" y="5241"/>
                </a:cubicBezTo>
                <a:cubicBezTo>
                  <a:pt x="4948" y="5162"/>
                  <a:pt x="4893" y="5096"/>
                  <a:pt x="4853" y="5041"/>
                </a:cubicBezTo>
                <a:cubicBezTo>
                  <a:pt x="4813" y="4986"/>
                  <a:pt x="4763" y="4905"/>
                  <a:pt x="4707" y="4792"/>
                </a:cubicBezTo>
                <a:cubicBezTo>
                  <a:pt x="4650" y="4683"/>
                  <a:pt x="4609" y="4600"/>
                  <a:pt x="4584" y="4542"/>
                </a:cubicBezTo>
                <a:cubicBezTo>
                  <a:pt x="4559" y="4486"/>
                  <a:pt x="4518" y="4399"/>
                  <a:pt x="4463" y="4279"/>
                </a:cubicBezTo>
                <a:cubicBezTo>
                  <a:pt x="4396" y="4126"/>
                  <a:pt x="4342" y="4007"/>
                  <a:pt x="4302" y="3925"/>
                </a:cubicBezTo>
                <a:cubicBezTo>
                  <a:pt x="4262" y="3842"/>
                  <a:pt x="4209" y="3747"/>
                  <a:pt x="4145" y="3644"/>
                </a:cubicBezTo>
                <a:cubicBezTo>
                  <a:pt x="4082" y="3537"/>
                  <a:pt x="4018" y="3461"/>
                  <a:pt x="3953" y="3411"/>
                </a:cubicBezTo>
                <a:cubicBezTo>
                  <a:pt x="3889" y="3361"/>
                  <a:pt x="3820" y="3337"/>
                  <a:pt x="3750" y="3337"/>
                </a:cubicBezTo>
                <a:lnTo>
                  <a:pt x="2187" y="3337"/>
                </a:lnTo>
                <a:cubicBezTo>
                  <a:pt x="2123" y="3581"/>
                  <a:pt x="1991" y="3780"/>
                  <a:pt x="1793" y="3936"/>
                </a:cubicBezTo>
                <a:cubicBezTo>
                  <a:pt x="1593" y="4092"/>
                  <a:pt x="1367" y="4171"/>
                  <a:pt x="1112" y="4171"/>
                </a:cubicBezTo>
                <a:cubicBezTo>
                  <a:pt x="805" y="4171"/>
                  <a:pt x="543" y="4063"/>
                  <a:pt x="325" y="3846"/>
                </a:cubicBezTo>
                <a:cubicBezTo>
                  <a:pt x="108" y="3629"/>
                  <a:pt x="0" y="3367"/>
                  <a:pt x="0" y="3060"/>
                </a:cubicBezTo>
                <a:cubicBezTo>
                  <a:pt x="0" y="2754"/>
                  <a:pt x="108" y="2491"/>
                  <a:pt x="325" y="2274"/>
                </a:cubicBezTo>
                <a:cubicBezTo>
                  <a:pt x="543" y="2056"/>
                  <a:pt x="804" y="1949"/>
                  <a:pt x="1112" y="1949"/>
                </a:cubicBezTo>
                <a:cubicBezTo>
                  <a:pt x="1365" y="1949"/>
                  <a:pt x="1593" y="2027"/>
                  <a:pt x="1793" y="2184"/>
                </a:cubicBezTo>
                <a:cubicBezTo>
                  <a:pt x="1993" y="2340"/>
                  <a:pt x="2125" y="2540"/>
                  <a:pt x="2187" y="2782"/>
                </a:cubicBezTo>
                <a:lnTo>
                  <a:pt x="2638" y="2782"/>
                </a:lnTo>
                <a:cubicBezTo>
                  <a:pt x="2707" y="2782"/>
                  <a:pt x="2774" y="2759"/>
                  <a:pt x="2840" y="2709"/>
                </a:cubicBezTo>
                <a:cubicBezTo>
                  <a:pt x="2904" y="2659"/>
                  <a:pt x="2970" y="2582"/>
                  <a:pt x="3033" y="2476"/>
                </a:cubicBezTo>
                <a:cubicBezTo>
                  <a:pt x="3097" y="2370"/>
                  <a:pt x="3149" y="2276"/>
                  <a:pt x="3189" y="2195"/>
                </a:cubicBezTo>
                <a:cubicBezTo>
                  <a:pt x="3229" y="2112"/>
                  <a:pt x="3282" y="1995"/>
                  <a:pt x="3350" y="1841"/>
                </a:cubicBezTo>
                <a:cubicBezTo>
                  <a:pt x="3405" y="1721"/>
                  <a:pt x="3445" y="1633"/>
                  <a:pt x="3471" y="1577"/>
                </a:cubicBezTo>
                <a:cubicBezTo>
                  <a:pt x="3496" y="1521"/>
                  <a:pt x="3538" y="1438"/>
                  <a:pt x="3594" y="1327"/>
                </a:cubicBezTo>
                <a:cubicBezTo>
                  <a:pt x="3650" y="1219"/>
                  <a:pt x="3700" y="1135"/>
                  <a:pt x="3740" y="1079"/>
                </a:cubicBezTo>
                <a:cubicBezTo>
                  <a:pt x="3780" y="1024"/>
                  <a:pt x="3833" y="957"/>
                  <a:pt x="3901" y="879"/>
                </a:cubicBezTo>
                <a:cubicBezTo>
                  <a:pt x="3968" y="800"/>
                  <a:pt x="4034" y="742"/>
                  <a:pt x="4096" y="702"/>
                </a:cubicBezTo>
                <a:cubicBezTo>
                  <a:pt x="4160" y="663"/>
                  <a:pt x="4233" y="628"/>
                  <a:pt x="4318" y="600"/>
                </a:cubicBezTo>
                <a:cubicBezTo>
                  <a:pt x="4401" y="571"/>
                  <a:pt x="4490" y="556"/>
                  <a:pt x="4582" y="556"/>
                </a:cubicBezTo>
                <a:lnTo>
                  <a:pt x="5045" y="556"/>
                </a:lnTo>
                <a:cubicBezTo>
                  <a:pt x="5106" y="392"/>
                  <a:pt x="5208" y="257"/>
                  <a:pt x="5350" y="153"/>
                </a:cubicBezTo>
                <a:cubicBezTo>
                  <a:pt x="5491" y="50"/>
                  <a:pt x="5653" y="0"/>
                  <a:pt x="5831" y="0"/>
                </a:cubicBezTo>
                <a:cubicBezTo>
                  <a:pt x="6064" y="0"/>
                  <a:pt x="6260" y="80"/>
                  <a:pt x="6423" y="243"/>
                </a:cubicBezTo>
                <a:cubicBezTo>
                  <a:pt x="6585" y="406"/>
                  <a:pt x="6666" y="602"/>
                  <a:pt x="6666" y="835"/>
                </a:cubicBezTo>
                <a:cubicBezTo>
                  <a:pt x="6666" y="1067"/>
                  <a:pt x="6586" y="1264"/>
                  <a:pt x="6423" y="1426"/>
                </a:cubicBezTo>
                <a:cubicBezTo>
                  <a:pt x="6260" y="1589"/>
                  <a:pt x="6064" y="1670"/>
                  <a:pt x="5831" y="1670"/>
                </a:cubicBezTo>
                <a:cubicBezTo>
                  <a:pt x="5653" y="1670"/>
                  <a:pt x="5491" y="1620"/>
                  <a:pt x="5350" y="1516"/>
                </a:cubicBezTo>
                <a:cubicBezTo>
                  <a:pt x="5209" y="1412"/>
                  <a:pt x="5106" y="1280"/>
                  <a:pt x="5045" y="1114"/>
                </a:cubicBezTo>
                <a:lnTo>
                  <a:pt x="4581" y="1114"/>
                </a:lnTo>
                <a:cubicBezTo>
                  <a:pt x="4531" y="1114"/>
                  <a:pt x="4485" y="1125"/>
                  <a:pt x="4438" y="1150"/>
                </a:cubicBezTo>
                <a:cubicBezTo>
                  <a:pt x="4390" y="1172"/>
                  <a:pt x="4345" y="1211"/>
                  <a:pt x="4301" y="1262"/>
                </a:cubicBezTo>
                <a:cubicBezTo>
                  <a:pt x="4256" y="1314"/>
                  <a:pt x="4218" y="1364"/>
                  <a:pt x="4184" y="1411"/>
                </a:cubicBezTo>
                <a:cubicBezTo>
                  <a:pt x="4150" y="1458"/>
                  <a:pt x="4111" y="1526"/>
                  <a:pt x="4067" y="1616"/>
                </a:cubicBezTo>
                <a:cubicBezTo>
                  <a:pt x="4021" y="1706"/>
                  <a:pt x="3988" y="1777"/>
                  <a:pt x="3962" y="1828"/>
                </a:cubicBezTo>
                <a:cubicBezTo>
                  <a:pt x="3938" y="1880"/>
                  <a:pt x="3902" y="1961"/>
                  <a:pt x="3854" y="2066"/>
                </a:cubicBezTo>
                <a:cubicBezTo>
                  <a:pt x="3720" y="2375"/>
                  <a:pt x="3602" y="2615"/>
                  <a:pt x="3493" y="2782"/>
                </a:cubicBezTo>
                <a:lnTo>
                  <a:pt x="8330" y="2782"/>
                </a:lnTo>
                <a:lnTo>
                  <a:pt x="8330" y="2231"/>
                </a:lnTo>
                <a:cubicBezTo>
                  <a:pt x="8330" y="2180"/>
                  <a:pt x="8353" y="2138"/>
                  <a:pt x="8399" y="2110"/>
                </a:cubicBezTo>
                <a:cubicBezTo>
                  <a:pt x="8445" y="2081"/>
                  <a:pt x="8492" y="2082"/>
                  <a:pt x="8538" y="2115"/>
                </a:cubicBezTo>
                <a:lnTo>
                  <a:pt x="9930" y="29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íšḷídê"/>
          <p:cNvSpPr/>
          <p:nvPr/>
        </p:nvSpPr>
        <p:spPr bwMode="auto">
          <a:xfrm>
            <a:off x="10016306" y="2209946"/>
            <a:ext cx="457996" cy="382479"/>
          </a:xfrm>
          <a:custGeom>
            <a:avLst/>
            <a:gdLst>
              <a:gd name="connsiteX0" fmla="*/ 228999 w 457996"/>
              <a:gd name="connsiteY0" fmla="*/ 286859 h 382479"/>
              <a:gd name="connsiteX1" fmla="*/ 276809 w 457996"/>
              <a:gd name="connsiteY1" fmla="*/ 334669 h 382479"/>
              <a:gd name="connsiteX2" fmla="*/ 228999 w 457996"/>
              <a:gd name="connsiteY2" fmla="*/ 382479 h 382479"/>
              <a:gd name="connsiteX3" fmla="*/ 181189 w 457996"/>
              <a:gd name="connsiteY3" fmla="*/ 334669 h 382479"/>
              <a:gd name="connsiteX4" fmla="*/ 228999 w 457996"/>
              <a:gd name="connsiteY4" fmla="*/ 286859 h 382479"/>
              <a:gd name="connsiteX5" fmla="*/ 228999 w 457996"/>
              <a:gd name="connsiteY5" fmla="*/ 179990 h 382479"/>
              <a:gd name="connsiteX6" fmla="*/ 350868 w 457996"/>
              <a:gd name="connsiteY6" fmla="*/ 240315 h 382479"/>
              <a:gd name="connsiteX7" fmla="*/ 346180 w 457996"/>
              <a:gd name="connsiteY7" fmla="*/ 268158 h 382479"/>
              <a:gd name="connsiteX8" fmla="*/ 336806 w 457996"/>
              <a:gd name="connsiteY8" fmla="*/ 272798 h 382479"/>
              <a:gd name="connsiteX9" fmla="*/ 318057 w 457996"/>
              <a:gd name="connsiteY9" fmla="*/ 263517 h 382479"/>
              <a:gd name="connsiteX10" fmla="*/ 228999 w 457996"/>
              <a:gd name="connsiteY10" fmla="*/ 217113 h 382479"/>
              <a:gd name="connsiteX11" fmla="*/ 139941 w 457996"/>
              <a:gd name="connsiteY11" fmla="*/ 263517 h 382479"/>
              <a:gd name="connsiteX12" fmla="*/ 111818 w 457996"/>
              <a:gd name="connsiteY12" fmla="*/ 268158 h 382479"/>
              <a:gd name="connsiteX13" fmla="*/ 107130 w 457996"/>
              <a:gd name="connsiteY13" fmla="*/ 240315 h 382479"/>
              <a:gd name="connsiteX14" fmla="*/ 228999 w 457996"/>
              <a:gd name="connsiteY14" fmla="*/ 179990 h 382479"/>
              <a:gd name="connsiteX15" fmla="*/ 228997 w 457996"/>
              <a:gd name="connsiteY15" fmla="*/ 89995 h 382479"/>
              <a:gd name="connsiteX16" fmla="*/ 404251 w 457996"/>
              <a:gd name="connsiteY16" fmla="*/ 159692 h 382479"/>
              <a:gd name="connsiteX17" fmla="*/ 404251 w 457996"/>
              <a:gd name="connsiteY17" fmla="*/ 187571 h 382479"/>
              <a:gd name="connsiteX18" fmla="*/ 390042 w 457996"/>
              <a:gd name="connsiteY18" fmla="*/ 192218 h 382479"/>
              <a:gd name="connsiteX19" fmla="*/ 375832 w 457996"/>
              <a:gd name="connsiteY19" fmla="*/ 187571 h 382479"/>
              <a:gd name="connsiteX20" fmla="*/ 228997 w 457996"/>
              <a:gd name="connsiteY20" fmla="*/ 127167 h 382479"/>
              <a:gd name="connsiteX21" fmla="*/ 82163 w 457996"/>
              <a:gd name="connsiteY21" fmla="*/ 187571 h 382479"/>
              <a:gd name="connsiteX22" fmla="*/ 53744 w 457996"/>
              <a:gd name="connsiteY22" fmla="*/ 187571 h 382479"/>
              <a:gd name="connsiteX23" fmla="*/ 53744 w 457996"/>
              <a:gd name="connsiteY23" fmla="*/ 159692 h 382479"/>
              <a:gd name="connsiteX24" fmla="*/ 228997 w 457996"/>
              <a:gd name="connsiteY24" fmla="*/ 89995 h 382479"/>
              <a:gd name="connsiteX25" fmla="*/ 228998 w 457996"/>
              <a:gd name="connsiteY25" fmla="*/ 0 h 382479"/>
              <a:gd name="connsiteX26" fmla="*/ 450198 w 457996"/>
              <a:gd name="connsiteY26" fmla="*/ 90428 h 382479"/>
              <a:gd name="connsiteX27" fmla="*/ 454905 w 457996"/>
              <a:gd name="connsiteY27" fmla="*/ 118984 h 382479"/>
              <a:gd name="connsiteX28" fmla="*/ 426666 w 457996"/>
              <a:gd name="connsiteY28" fmla="*/ 118984 h 382479"/>
              <a:gd name="connsiteX29" fmla="*/ 228998 w 457996"/>
              <a:gd name="connsiteY29" fmla="*/ 38075 h 382479"/>
              <a:gd name="connsiteX30" fmla="*/ 31330 w 457996"/>
              <a:gd name="connsiteY30" fmla="*/ 118984 h 382479"/>
              <a:gd name="connsiteX31" fmla="*/ 17211 w 457996"/>
              <a:gd name="connsiteY31" fmla="*/ 123743 h 382479"/>
              <a:gd name="connsiteX32" fmla="*/ 3091 w 457996"/>
              <a:gd name="connsiteY32" fmla="*/ 118984 h 382479"/>
              <a:gd name="connsiteX33" fmla="*/ 7798 w 457996"/>
              <a:gd name="connsiteY33" fmla="*/ 90428 h 382479"/>
              <a:gd name="connsiteX34" fmla="*/ 228998 w 457996"/>
              <a:gd name="connsiteY34" fmla="*/ 0 h 38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57996" h="382479">
                <a:moveTo>
                  <a:pt x="228999" y="286859"/>
                </a:moveTo>
                <a:cubicBezTo>
                  <a:pt x="255404" y="286859"/>
                  <a:pt x="276809" y="308264"/>
                  <a:pt x="276809" y="334669"/>
                </a:cubicBezTo>
                <a:cubicBezTo>
                  <a:pt x="276809" y="361074"/>
                  <a:pt x="255404" y="382479"/>
                  <a:pt x="228999" y="382479"/>
                </a:cubicBezTo>
                <a:cubicBezTo>
                  <a:pt x="202594" y="382479"/>
                  <a:pt x="181189" y="361074"/>
                  <a:pt x="181189" y="334669"/>
                </a:cubicBezTo>
                <a:cubicBezTo>
                  <a:pt x="181189" y="308264"/>
                  <a:pt x="202594" y="286859"/>
                  <a:pt x="228999" y="286859"/>
                </a:cubicBezTo>
                <a:close/>
                <a:moveTo>
                  <a:pt x="228999" y="179990"/>
                </a:moveTo>
                <a:cubicBezTo>
                  <a:pt x="275872" y="179990"/>
                  <a:pt x="322744" y="203192"/>
                  <a:pt x="350868" y="240315"/>
                </a:cubicBezTo>
                <a:cubicBezTo>
                  <a:pt x="355555" y="249596"/>
                  <a:pt x="355555" y="258877"/>
                  <a:pt x="346180" y="268158"/>
                </a:cubicBezTo>
                <a:cubicBezTo>
                  <a:pt x="341493" y="268158"/>
                  <a:pt x="336806" y="272798"/>
                  <a:pt x="336806" y="272798"/>
                </a:cubicBezTo>
                <a:cubicBezTo>
                  <a:pt x="327431" y="272798"/>
                  <a:pt x="322744" y="268158"/>
                  <a:pt x="318057" y="263517"/>
                </a:cubicBezTo>
                <a:cubicBezTo>
                  <a:pt x="299308" y="235675"/>
                  <a:pt x="266497" y="217113"/>
                  <a:pt x="228999" y="217113"/>
                </a:cubicBezTo>
                <a:cubicBezTo>
                  <a:pt x="191501" y="217113"/>
                  <a:pt x="158690" y="235675"/>
                  <a:pt x="139941" y="263517"/>
                </a:cubicBezTo>
                <a:cubicBezTo>
                  <a:pt x="130567" y="272798"/>
                  <a:pt x="121192" y="272798"/>
                  <a:pt x="111818" y="268158"/>
                </a:cubicBezTo>
                <a:cubicBezTo>
                  <a:pt x="102443" y="258877"/>
                  <a:pt x="102443" y="249596"/>
                  <a:pt x="107130" y="240315"/>
                </a:cubicBezTo>
                <a:cubicBezTo>
                  <a:pt x="135254" y="203192"/>
                  <a:pt x="182126" y="179990"/>
                  <a:pt x="228999" y="179990"/>
                </a:cubicBezTo>
                <a:close/>
                <a:moveTo>
                  <a:pt x="228997" y="89995"/>
                </a:moveTo>
                <a:cubicBezTo>
                  <a:pt x="295310" y="89995"/>
                  <a:pt x="356885" y="117874"/>
                  <a:pt x="404251" y="159692"/>
                </a:cubicBezTo>
                <a:cubicBezTo>
                  <a:pt x="408988" y="168985"/>
                  <a:pt x="408988" y="178278"/>
                  <a:pt x="404251" y="187571"/>
                </a:cubicBezTo>
                <a:cubicBezTo>
                  <a:pt x="399515" y="192218"/>
                  <a:pt x="394778" y="192218"/>
                  <a:pt x="390042" y="192218"/>
                </a:cubicBezTo>
                <a:cubicBezTo>
                  <a:pt x="385305" y="192218"/>
                  <a:pt x="380568" y="192218"/>
                  <a:pt x="375832" y="187571"/>
                </a:cubicBezTo>
                <a:cubicBezTo>
                  <a:pt x="337939" y="150399"/>
                  <a:pt x="285837" y="127167"/>
                  <a:pt x="228997" y="127167"/>
                </a:cubicBezTo>
                <a:cubicBezTo>
                  <a:pt x="172158" y="127167"/>
                  <a:pt x="120056" y="150399"/>
                  <a:pt x="82163" y="187571"/>
                </a:cubicBezTo>
                <a:cubicBezTo>
                  <a:pt x="72690" y="196864"/>
                  <a:pt x="63217" y="196864"/>
                  <a:pt x="53744" y="187571"/>
                </a:cubicBezTo>
                <a:cubicBezTo>
                  <a:pt x="49007" y="178278"/>
                  <a:pt x="49007" y="168985"/>
                  <a:pt x="53744" y="159692"/>
                </a:cubicBezTo>
                <a:cubicBezTo>
                  <a:pt x="101110" y="117874"/>
                  <a:pt x="162685" y="89995"/>
                  <a:pt x="228997" y="89995"/>
                </a:cubicBezTo>
                <a:close/>
                <a:moveTo>
                  <a:pt x="228998" y="0"/>
                </a:moveTo>
                <a:cubicBezTo>
                  <a:pt x="313713" y="0"/>
                  <a:pt x="389015" y="33315"/>
                  <a:pt x="450198" y="90428"/>
                </a:cubicBezTo>
                <a:cubicBezTo>
                  <a:pt x="459611" y="95187"/>
                  <a:pt x="459611" y="109465"/>
                  <a:pt x="454905" y="118984"/>
                </a:cubicBezTo>
                <a:cubicBezTo>
                  <a:pt x="445492" y="123743"/>
                  <a:pt x="436079" y="123743"/>
                  <a:pt x="426666" y="118984"/>
                </a:cubicBezTo>
                <a:cubicBezTo>
                  <a:pt x="370190" y="66631"/>
                  <a:pt x="304300" y="38075"/>
                  <a:pt x="228998" y="38075"/>
                </a:cubicBezTo>
                <a:cubicBezTo>
                  <a:pt x="153696" y="38075"/>
                  <a:pt x="87806" y="66631"/>
                  <a:pt x="31330" y="118984"/>
                </a:cubicBezTo>
                <a:cubicBezTo>
                  <a:pt x="26623" y="123743"/>
                  <a:pt x="21917" y="123743"/>
                  <a:pt x="17211" y="123743"/>
                </a:cubicBezTo>
                <a:cubicBezTo>
                  <a:pt x="12504" y="123743"/>
                  <a:pt x="7798" y="118984"/>
                  <a:pt x="3091" y="118984"/>
                </a:cubicBezTo>
                <a:cubicBezTo>
                  <a:pt x="-1615" y="109465"/>
                  <a:pt x="-1615" y="95187"/>
                  <a:pt x="7798" y="90428"/>
                </a:cubicBezTo>
                <a:cubicBezTo>
                  <a:pt x="68981" y="33315"/>
                  <a:pt x="144283" y="0"/>
                  <a:pt x="2289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íšḻiḑe"/>
          <p:cNvSpPr/>
          <p:nvPr/>
        </p:nvSpPr>
        <p:spPr bwMode="auto">
          <a:xfrm>
            <a:off x="4530208" y="4279445"/>
            <a:ext cx="498315" cy="498407"/>
          </a:xfrm>
          <a:custGeom>
            <a:avLst/>
            <a:gdLst>
              <a:gd name="connsiteX0" fmla="*/ 56750 w 607390"/>
              <a:gd name="connsiteY0" fmla="*/ 456490 h 607501"/>
              <a:gd name="connsiteX1" fmla="*/ 56750 w 607390"/>
              <a:gd name="connsiteY1" fmla="*/ 523646 h 607501"/>
              <a:gd name="connsiteX2" fmla="*/ 113641 w 607390"/>
              <a:gd name="connsiteY2" fmla="*/ 531360 h 607501"/>
              <a:gd name="connsiteX3" fmla="*/ 102008 w 607390"/>
              <a:gd name="connsiteY3" fmla="*/ 519744 h 607501"/>
              <a:gd name="connsiteX4" fmla="*/ 56750 w 607390"/>
              <a:gd name="connsiteY4" fmla="*/ 456490 h 607501"/>
              <a:gd name="connsiteX5" fmla="*/ 534959 w 607390"/>
              <a:gd name="connsiteY5" fmla="*/ 262916 h 607501"/>
              <a:gd name="connsiteX6" fmla="*/ 412180 w 607390"/>
              <a:gd name="connsiteY6" fmla="*/ 404943 h 607501"/>
              <a:gd name="connsiteX7" fmla="*/ 405728 w 607390"/>
              <a:gd name="connsiteY7" fmla="*/ 411386 h 607501"/>
              <a:gd name="connsiteX8" fmla="*/ 408364 w 607390"/>
              <a:gd name="connsiteY8" fmla="*/ 429446 h 607501"/>
              <a:gd name="connsiteX9" fmla="*/ 356653 w 607390"/>
              <a:gd name="connsiteY9" fmla="*/ 479722 h 607501"/>
              <a:gd name="connsiteX10" fmla="*/ 332115 w 607390"/>
              <a:gd name="connsiteY10" fmla="*/ 473279 h 607501"/>
              <a:gd name="connsiteX11" fmla="*/ 227422 w 607390"/>
              <a:gd name="connsiteY11" fmla="*/ 541706 h 607501"/>
              <a:gd name="connsiteX12" fmla="*/ 303670 w 607390"/>
              <a:gd name="connsiteY12" fmla="*/ 555954 h 607501"/>
              <a:gd name="connsiteX13" fmla="*/ 308850 w 607390"/>
              <a:gd name="connsiteY13" fmla="*/ 555954 h 607501"/>
              <a:gd name="connsiteX14" fmla="*/ 544047 w 607390"/>
              <a:gd name="connsiteY14" fmla="*/ 327440 h 607501"/>
              <a:gd name="connsiteX15" fmla="*/ 534959 w 607390"/>
              <a:gd name="connsiteY15" fmla="*/ 262916 h 607501"/>
              <a:gd name="connsiteX16" fmla="*/ 285541 w 607390"/>
              <a:gd name="connsiteY16" fmla="*/ 154471 h 607501"/>
              <a:gd name="connsiteX17" fmla="*/ 337195 w 607390"/>
              <a:gd name="connsiteY17" fmla="*/ 206090 h 607501"/>
              <a:gd name="connsiteX18" fmla="*/ 285541 w 607390"/>
              <a:gd name="connsiteY18" fmla="*/ 257709 h 607501"/>
              <a:gd name="connsiteX19" fmla="*/ 233887 w 607390"/>
              <a:gd name="connsiteY19" fmla="*/ 206090 h 607501"/>
              <a:gd name="connsiteX20" fmla="*/ 285541 w 607390"/>
              <a:gd name="connsiteY20" fmla="*/ 154471 h 607501"/>
              <a:gd name="connsiteX21" fmla="*/ 308850 w 607390"/>
              <a:gd name="connsiteY21" fmla="*/ 88672 h 607501"/>
              <a:gd name="connsiteX22" fmla="*/ 73563 w 607390"/>
              <a:gd name="connsiteY22" fmla="*/ 318456 h 607501"/>
              <a:gd name="connsiteX23" fmla="*/ 138178 w 607390"/>
              <a:gd name="connsiteY23" fmla="*/ 484895 h 607501"/>
              <a:gd name="connsiteX24" fmla="*/ 171804 w 607390"/>
              <a:gd name="connsiteY24" fmla="*/ 513301 h 607501"/>
              <a:gd name="connsiteX25" fmla="*/ 306215 w 607390"/>
              <a:gd name="connsiteY25" fmla="*/ 429446 h 607501"/>
              <a:gd name="connsiteX26" fmla="*/ 306215 w 607390"/>
              <a:gd name="connsiteY26" fmla="*/ 426814 h 607501"/>
              <a:gd name="connsiteX27" fmla="*/ 357925 w 607390"/>
              <a:gd name="connsiteY27" fmla="*/ 376537 h 607501"/>
              <a:gd name="connsiteX28" fmla="*/ 367013 w 607390"/>
              <a:gd name="connsiteY28" fmla="*/ 377808 h 607501"/>
              <a:gd name="connsiteX29" fmla="*/ 376010 w 607390"/>
              <a:gd name="connsiteY29" fmla="*/ 368733 h 607501"/>
              <a:gd name="connsiteX30" fmla="*/ 511694 w 607390"/>
              <a:gd name="connsiteY30" fmla="*/ 203564 h 607501"/>
              <a:gd name="connsiteX31" fmla="*/ 479431 w 607390"/>
              <a:gd name="connsiteY31" fmla="*/ 161001 h 607501"/>
              <a:gd name="connsiteX32" fmla="*/ 313940 w 607390"/>
              <a:gd name="connsiteY32" fmla="*/ 88672 h 607501"/>
              <a:gd name="connsiteX33" fmla="*/ 308850 w 607390"/>
              <a:gd name="connsiteY33" fmla="*/ 88672 h 607501"/>
              <a:gd name="connsiteX34" fmla="*/ 508195 w 607390"/>
              <a:gd name="connsiteY34" fmla="*/ 50783 h 607501"/>
              <a:gd name="connsiteX35" fmla="*/ 438081 w 607390"/>
              <a:gd name="connsiteY35" fmla="*/ 69341 h 607501"/>
              <a:gd name="connsiteX36" fmla="*/ 515602 w 607390"/>
              <a:gd name="connsiteY36" fmla="*/ 126152 h 607501"/>
              <a:gd name="connsiteX37" fmla="*/ 537594 w 607390"/>
              <a:gd name="connsiteY37" fmla="*/ 153196 h 607501"/>
              <a:gd name="connsiteX38" fmla="*/ 554407 w 607390"/>
              <a:gd name="connsiteY38" fmla="*/ 89942 h 607501"/>
              <a:gd name="connsiteX39" fmla="*/ 545319 w 607390"/>
              <a:gd name="connsiteY39" fmla="*/ 60266 h 607501"/>
              <a:gd name="connsiteX40" fmla="*/ 508195 w 607390"/>
              <a:gd name="connsiteY40" fmla="*/ 50783 h 607501"/>
              <a:gd name="connsiteX41" fmla="*/ 500572 w 607390"/>
              <a:gd name="connsiteY41" fmla="*/ 756 h 607501"/>
              <a:gd name="connsiteX42" fmla="*/ 584125 w 607390"/>
              <a:gd name="connsiteY42" fmla="*/ 25418 h 607501"/>
              <a:gd name="connsiteX43" fmla="*/ 607390 w 607390"/>
              <a:gd name="connsiteY43" fmla="*/ 91303 h 607501"/>
              <a:gd name="connsiteX44" fmla="*/ 569857 w 607390"/>
              <a:gd name="connsiteY44" fmla="*/ 207466 h 607501"/>
              <a:gd name="connsiteX45" fmla="*/ 594485 w 607390"/>
              <a:gd name="connsiteY45" fmla="*/ 328711 h 607501"/>
              <a:gd name="connsiteX46" fmla="*/ 308850 w 607390"/>
              <a:gd name="connsiteY46" fmla="*/ 607501 h 607501"/>
              <a:gd name="connsiteX47" fmla="*/ 302307 w 607390"/>
              <a:gd name="connsiteY47" fmla="*/ 607501 h 607501"/>
              <a:gd name="connsiteX48" fmla="*/ 165351 w 607390"/>
              <a:gd name="connsiteY48" fmla="*/ 568841 h 607501"/>
              <a:gd name="connsiteX49" fmla="*/ 90376 w 607390"/>
              <a:gd name="connsiteY49" fmla="*/ 584269 h 607501"/>
              <a:gd name="connsiteX50" fmla="*/ 21852 w 607390"/>
              <a:gd name="connsiteY50" fmla="*/ 558495 h 607501"/>
              <a:gd name="connsiteX51" fmla="*/ 30940 w 607390"/>
              <a:gd name="connsiteY51" fmla="*/ 388154 h 607501"/>
              <a:gd name="connsiteX52" fmla="*/ 23125 w 607390"/>
              <a:gd name="connsiteY52" fmla="*/ 317095 h 607501"/>
              <a:gd name="connsiteX53" fmla="*/ 308850 w 607390"/>
              <a:gd name="connsiteY53" fmla="*/ 38304 h 607501"/>
              <a:gd name="connsiteX54" fmla="*/ 315303 w 607390"/>
              <a:gd name="connsiteY54" fmla="*/ 38304 h 607501"/>
              <a:gd name="connsiteX55" fmla="*/ 373466 w 607390"/>
              <a:gd name="connsiteY55" fmla="*/ 44838 h 607501"/>
              <a:gd name="connsiteX56" fmla="*/ 500572 w 607390"/>
              <a:gd name="connsiteY56" fmla="*/ 756 h 60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07390" h="607501">
                <a:moveTo>
                  <a:pt x="56750" y="456490"/>
                </a:moveTo>
                <a:cubicBezTo>
                  <a:pt x="46390" y="487527"/>
                  <a:pt x="46390" y="512030"/>
                  <a:pt x="56750" y="523646"/>
                </a:cubicBezTo>
                <a:cubicBezTo>
                  <a:pt x="67110" y="533992"/>
                  <a:pt x="86468" y="536533"/>
                  <a:pt x="113641" y="531360"/>
                </a:cubicBezTo>
                <a:lnTo>
                  <a:pt x="102008" y="519744"/>
                </a:lnTo>
                <a:cubicBezTo>
                  <a:pt x="83923" y="500414"/>
                  <a:pt x="68383" y="479722"/>
                  <a:pt x="56750" y="456490"/>
                </a:cubicBezTo>
                <a:close/>
                <a:moveTo>
                  <a:pt x="534959" y="262916"/>
                </a:moveTo>
                <a:cubicBezTo>
                  <a:pt x="502697" y="309381"/>
                  <a:pt x="461346" y="358478"/>
                  <a:pt x="412180" y="404943"/>
                </a:cubicBezTo>
                <a:lnTo>
                  <a:pt x="405728" y="411386"/>
                </a:lnTo>
                <a:cubicBezTo>
                  <a:pt x="407000" y="416559"/>
                  <a:pt x="408364" y="423002"/>
                  <a:pt x="408364" y="429446"/>
                </a:cubicBezTo>
                <a:cubicBezTo>
                  <a:pt x="407000" y="456490"/>
                  <a:pt x="383735" y="479722"/>
                  <a:pt x="356653" y="479722"/>
                </a:cubicBezTo>
                <a:cubicBezTo>
                  <a:pt x="347565" y="479722"/>
                  <a:pt x="339840" y="477181"/>
                  <a:pt x="332115" y="473279"/>
                </a:cubicBezTo>
                <a:cubicBezTo>
                  <a:pt x="297218" y="500414"/>
                  <a:pt x="262320" y="523646"/>
                  <a:pt x="227422" y="541706"/>
                </a:cubicBezTo>
                <a:cubicBezTo>
                  <a:pt x="251960" y="550781"/>
                  <a:pt x="277769" y="555954"/>
                  <a:pt x="303670" y="555954"/>
                </a:cubicBezTo>
                <a:lnTo>
                  <a:pt x="308850" y="555954"/>
                </a:lnTo>
                <a:cubicBezTo>
                  <a:pt x="435446" y="555954"/>
                  <a:pt x="541502" y="453949"/>
                  <a:pt x="544047" y="327440"/>
                </a:cubicBezTo>
                <a:cubicBezTo>
                  <a:pt x="544047" y="305569"/>
                  <a:pt x="541502" y="283607"/>
                  <a:pt x="534959" y="262916"/>
                </a:cubicBezTo>
                <a:close/>
                <a:moveTo>
                  <a:pt x="285541" y="154471"/>
                </a:moveTo>
                <a:cubicBezTo>
                  <a:pt x="314069" y="154471"/>
                  <a:pt x="337195" y="177582"/>
                  <a:pt x="337195" y="206090"/>
                </a:cubicBezTo>
                <a:cubicBezTo>
                  <a:pt x="337195" y="234598"/>
                  <a:pt x="314069" y="257709"/>
                  <a:pt x="285541" y="257709"/>
                </a:cubicBezTo>
                <a:cubicBezTo>
                  <a:pt x="257013" y="257709"/>
                  <a:pt x="233887" y="234598"/>
                  <a:pt x="233887" y="206090"/>
                </a:cubicBezTo>
                <a:cubicBezTo>
                  <a:pt x="233887" y="177582"/>
                  <a:pt x="257013" y="154471"/>
                  <a:pt x="285541" y="154471"/>
                </a:cubicBezTo>
                <a:close/>
                <a:moveTo>
                  <a:pt x="308850" y="88672"/>
                </a:moveTo>
                <a:cubicBezTo>
                  <a:pt x="182164" y="88672"/>
                  <a:pt x="76198" y="190677"/>
                  <a:pt x="73563" y="318456"/>
                </a:cubicBezTo>
                <a:cubicBezTo>
                  <a:pt x="72291" y="380349"/>
                  <a:pt x="95556" y="439791"/>
                  <a:pt x="138178" y="484895"/>
                </a:cubicBezTo>
                <a:cubicBezTo>
                  <a:pt x="148539" y="495241"/>
                  <a:pt x="160171" y="504316"/>
                  <a:pt x="171804" y="513301"/>
                </a:cubicBezTo>
                <a:cubicBezTo>
                  <a:pt x="210609" y="495241"/>
                  <a:pt x="257140" y="468106"/>
                  <a:pt x="306215" y="429446"/>
                </a:cubicBezTo>
                <a:lnTo>
                  <a:pt x="306215" y="426814"/>
                </a:lnTo>
                <a:cubicBezTo>
                  <a:pt x="307487" y="398409"/>
                  <a:pt x="330752" y="376537"/>
                  <a:pt x="357925" y="376537"/>
                </a:cubicBezTo>
                <a:cubicBezTo>
                  <a:pt x="361833" y="376537"/>
                  <a:pt x="364378" y="377808"/>
                  <a:pt x="367013" y="377808"/>
                </a:cubicBezTo>
                <a:cubicBezTo>
                  <a:pt x="369558" y="375176"/>
                  <a:pt x="372103" y="371364"/>
                  <a:pt x="376010" y="368733"/>
                </a:cubicBezTo>
                <a:cubicBezTo>
                  <a:pt x="432901" y="314554"/>
                  <a:pt x="479431" y="256472"/>
                  <a:pt x="511694" y="203564"/>
                </a:cubicBezTo>
                <a:cubicBezTo>
                  <a:pt x="502697" y="189316"/>
                  <a:pt x="492336" y="173888"/>
                  <a:pt x="479431" y="161001"/>
                </a:cubicBezTo>
                <a:cubicBezTo>
                  <a:pt x="435446" y="115807"/>
                  <a:pt x="377283" y="89942"/>
                  <a:pt x="313940" y="88672"/>
                </a:cubicBezTo>
                <a:cubicBezTo>
                  <a:pt x="312667" y="89942"/>
                  <a:pt x="311395" y="88672"/>
                  <a:pt x="308850" y="88672"/>
                </a:cubicBezTo>
                <a:close/>
                <a:moveTo>
                  <a:pt x="508195" y="50783"/>
                </a:moveTo>
                <a:cubicBezTo>
                  <a:pt x="490110" y="51917"/>
                  <a:pt x="466527" y="57725"/>
                  <a:pt x="438081" y="69341"/>
                </a:cubicBezTo>
                <a:cubicBezTo>
                  <a:pt x="466527" y="83499"/>
                  <a:pt x="492336" y="102920"/>
                  <a:pt x="515602" y="126152"/>
                </a:cubicBezTo>
                <a:cubicBezTo>
                  <a:pt x="523326" y="135137"/>
                  <a:pt x="531142" y="144212"/>
                  <a:pt x="537594" y="153196"/>
                </a:cubicBezTo>
                <a:cubicBezTo>
                  <a:pt x="547955" y="128693"/>
                  <a:pt x="554407" y="108002"/>
                  <a:pt x="554407" y="89942"/>
                </a:cubicBezTo>
                <a:cubicBezTo>
                  <a:pt x="554407" y="77055"/>
                  <a:pt x="551772" y="66710"/>
                  <a:pt x="545319" y="60266"/>
                </a:cubicBezTo>
                <a:cubicBezTo>
                  <a:pt x="538866" y="53188"/>
                  <a:pt x="526280" y="49648"/>
                  <a:pt x="508195" y="50783"/>
                </a:cubicBezTo>
                <a:close/>
                <a:moveTo>
                  <a:pt x="500572" y="756"/>
                </a:moveTo>
                <a:cubicBezTo>
                  <a:pt x="536594" y="-2647"/>
                  <a:pt x="565358" y="5407"/>
                  <a:pt x="584125" y="25418"/>
                </a:cubicBezTo>
                <a:cubicBezTo>
                  <a:pt x="599665" y="42207"/>
                  <a:pt x="607390" y="64169"/>
                  <a:pt x="607390" y="91303"/>
                </a:cubicBezTo>
                <a:cubicBezTo>
                  <a:pt x="607390" y="124791"/>
                  <a:pt x="593122" y="164813"/>
                  <a:pt x="569857" y="207466"/>
                </a:cubicBezTo>
                <a:cubicBezTo>
                  <a:pt x="586669" y="244856"/>
                  <a:pt x="595757" y="286148"/>
                  <a:pt x="594485" y="328711"/>
                </a:cubicBezTo>
                <a:cubicBezTo>
                  <a:pt x="591850" y="482354"/>
                  <a:pt x="463891" y="607501"/>
                  <a:pt x="308850" y="607501"/>
                </a:cubicBezTo>
                <a:lnTo>
                  <a:pt x="302307" y="607501"/>
                </a:lnTo>
                <a:cubicBezTo>
                  <a:pt x="253232" y="606231"/>
                  <a:pt x="206702" y="592073"/>
                  <a:pt x="165351" y="568841"/>
                </a:cubicBezTo>
                <a:cubicBezTo>
                  <a:pt x="138178" y="579187"/>
                  <a:pt x="113641" y="584269"/>
                  <a:pt x="90376" y="584269"/>
                </a:cubicBezTo>
                <a:cubicBezTo>
                  <a:pt x="63203" y="584269"/>
                  <a:pt x="39937" y="576555"/>
                  <a:pt x="21852" y="558495"/>
                </a:cubicBezTo>
                <a:cubicBezTo>
                  <a:pt x="-10410" y="524917"/>
                  <a:pt x="-6593" y="465565"/>
                  <a:pt x="30940" y="388154"/>
                </a:cubicBezTo>
                <a:cubicBezTo>
                  <a:pt x="24488" y="364921"/>
                  <a:pt x="21852" y="341689"/>
                  <a:pt x="23125" y="317095"/>
                </a:cubicBezTo>
                <a:cubicBezTo>
                  <a:pt x="27032" y="163542"/>
                  <a:pt x="154991" y="38304"/>
                  <a:pt x="308850" y="38304"/>
                </a:cubicBezTo>
                <a:lnTo>
                  <a:pt x="315303" y="38304"/>
                </a:lnTo>
                <a:cubicBezTo>
                  <a:pt x="335932" y="38304"/>
                  <a:pt x="355381" y="40936"/>
                  <a:pt x="373466" y="44838"/>
                </a:cubicBezTo>
                <a:cubicBezTo>
                  <a:pt x="421269" y="19020"/>
                  <a:pt x="464550" y="4159"/>
                  <a:pt x="500572" y="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iṥļiḍê"/>
          <p:cNvSpPr/>
          <p:nvPr/>
        </p:nvSpPr>
        <p:spPr bwMode="auto">
          <a:xfrm>
            <a:off x="4497616" y="2112064"/>
            <a:ext cx="531095" cy="531217"/>
          </a:xfrm>
          <a:custGeom>
            <a:avLst/>
            <a:gdLst>
              <a:gd name="connsiteX0" fmla="*/ 319340 w 395051"/>
              <a:gd name="connsiteY0" fmla="*/ 135201 h 395141"/>
              <a:gd name="connsiteX1" fmla="*/ 318408 w 395051"/>
              <a:gd name="connsiteY1" fmla="*/ 146621 h 395141"/>
              <a:gd name="connsiteX2" fmla="*/ 207121 w 395051"/>
              <a:gd name="connsiteY2" fmla="*/ 257036 h 395141"/>
              <a:gd name="connsiteX3" fmla="*/ 146678 w 395051"/>
              <a:gd name="connsiteY3" fmla="*/ 198536 h 395141"/>
              <a:gd name="connsiteX4" fmla="*/ 72851 w 395051"/>
              <a:gd name="connsiteY4" fmla="*/ 272379 h 395141"/>
              <a:gd name="connsiteX5" fmla="*/ 68071 w 395051"/>
              <a:gd name="connsiteY5" fmla="*/ 274291 h 395141"/>
              <a:gd name="connsiteX6" fmla="*/ 63248 w 395051"/>
              <a:gd name="connsiteY6" fmla="*/ 272379 h 395141"/>
              <a:gd name="connsiteX7" fmla="*/ 63248 w 395051"/>
              <a:gd name="connsiteY7" fmla="*/ 261817 h 395141"/>
              <a:gd name="connsiteX8" fmla="*/ 147634 w 395051"/>
              <a:gd name="connsiteY8" fmla="*/ 177413 h 395141"/>
              <a:gd name="connsiteX9" fmla="*/ 208077 w 395051"/>
              <a:gd name="connsiteY9" fmla="*/ 235957 h 395141"/>
              <a:gd name="connsiteX10" fmla="*/ 308393 w 395051"/>
              <a:gd name="connsiteY10" fmla="*/ 135579 h 395141"/>
              <a:gd name="connsiteX11" fmla="*/ 334671 w 395051"/>
              <a:gd name="connsiteY11" fmla="*/ 119855 h 395141"/>
              <a:gd name="connsiteX12" fmla="*/ 326984 w 395051"/>
              <a:gd name="connsiteY12" fmla="*/ 218669 h 395141"/>
              <a:gd name="connsiteX13" fmla="*/ 320295 w 395051"/>
              <a:gd name="connsiteY13" fmla="*/ 225407 h 395141"/>
              <a:gd name="connsiteX14" fmla="*/ 312608 w 395051"/>
              <a:gd name="connsiteY14" fmla="*/ 217712 h 395141"/>
              <a:gd name="connsiteX15" fmla="*/ 318408 w 395051"/>
              <a:gd name="connsiteY15" fmla="*/ 146621 h 395141"/>
              <a:gd name="connsiteX16" fmla="*/ 326009 w 395051"/>
              <a:gd name="connsiteY16" fmla="*/ 139079 h 395141"/>
              <a:gd name="connsiteX17" fmla="*/ 326009 w 395051"/>
              <a:gd name="connsiteY17" fmla="*/ 128518 h 395141"/>
              <a:gd name="connsiteX18" fmla="*/ 315450 w 395051"/>
              <a:gd name="connsiteY18" fmla="*/ 128518 h 395141"/>
              <a:gd name="connsiteX19" fmla="*/ 308393 w 395051"/>
              <a:gd name="connsiteY19" fmla="*/ 135579 h 395141"/>
              <a:gd name="connsiteX20" fmla="*/ 234996 w 395051"/>
              <a:gd name="connsiteY20" fmla="*/ 138114 h 395141"/>
              <a:gd name="connsiteX21" fmla="*/ 227308 w 395051"/>
              <a:gd name="connsiteY21" fmla="*/ 131375 h 395141"/>
              <a:gd name="connsiteX22" fmla="*/ 234040 w 395051"/>
              <a:gd name="connsiteY22" fmla="*/ 123681 h 395141"/>
              <a:gd name="connsiteX23" fmla="*/ 197525 w 395051"/>
              <a:gd name="connsiteY23" fmla="*/ 14385 h 395141"/>
              <a:gd name="connsiteX24" fmla="*/ 14382 w 395051"/>
              <a:gd name="connsiteY24" fmla="*/ 197571 h 395141"/>
              <a:gd name="connsiteX25" fmla="*/ 197525 w 395051"/>
              <a:gd name="connsiteY25" fmla="*/ 380756 h 395141"/>
              <a:gd name="connsiteX26" fmla="*/ 380669 w 395051"/>
              <a:gd name="connsiteY26" fmla="*/ 197571 h 395141"/>
              <a:gd name="connsiteX27" fmla="*/ 197525 w 395051"/>
              <a:gd name="connsiteY27" fmla="*/ 14385 h 395141"/>
              <a:gd name="connsiteX28" fmla="*/ 197525 w 395051"/>
              <a:gd name="connsiteY28" fmla="*/ 0 h 395141"/>
              <a:gd name="connsiteX29" fmla="*/ 395051 w 395051"/>
              <a:gd name="connsiteY29" fmla="*/ 197571 h 395141"/>
              <a:gd name="connsiteX30" fmla="*/ 197525 w 395051"/>
              <a:gd name="connsiteY30" fmla="*/ 395141 h 395141"/>
              <a:gd name="connsiteX31" fmla="*/ 0 w 395051"/>
              <a:gd name="connsiteY31" fmla="*/ 197571 h 395141"/>
              <a:gd name="connsiteX32" fmla="*/ 197525 w 395051"/>
              <a:gd name="connsiteY32" fmla="*/ 0 h 39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95051" h="395141">
                <a:moveTo>
                  <a:pt x="319340" y="135201"/>
                </a:moveTo>
                <a:lnTo>
                  <a:pt x="318408" y="146621"/>
                </a:lnTo>
                <a:lnTo>
                  <a:pt x="207121" y="257036"/>
                </a:lnTo>
                <a:lnTo>
                  <a:pt x="146678" y="198536"/>
                </a:lnTo>
                <a:lnTo>
                  <a:pt x="72851" y="272379"/>
                </a:lnTo>
                <a:cubicBezTo>
                  <a:pt x="71895" y="273335"/>
                  <a:pt x="69983" y="274291"/>
                  <a:pt x="68071" y="274291"/>
                </a:cubicBezTo>
                <a:cubicBezTo>
                  <a:pt x="66159" y="274291"/>
                  <a:pt x="64204" y="273335"/>
                  <a:pt x="63248" y="272379"/>
                </a:cubicBezTo>
                <a:cubicBezTo>
                  <a:pt x="60380" y="269510"/>
                  <a:pt x="60380" y="264729"/>
                  <a:pt x="63248" y="261817"/>
                </a:cubicBezTo>
                <a:lnTo>
                  <a:pt x="147634" y="177413"/>
                </a:lnTo>
                <a:lnTo>
                  <a:pt x="208077" y="235957"/>
                </a:lnTo>
                <a:lnTo>
                  <a:pt x="308393" y="135579"/>
                </a:lnTo>
                <a:close/>
                <a:moveTo>
                  <a:pt x="334671" y="119855"/>
                </a:moveTo>
                <a:lnTo>
                  <a:pt x="326984" y="218669"/>
                </a:lnTo>
                <a:cubicBezTo>
                  <a:pt x="326984" y="222538"/>
                  <a:pt x="324117" y="225407"/>
                  <a:pt x="320295" y="225407"/>
                </a:cubicBezTo>
                <a:cubicBezTo>
                  <a:pt x="315474" y="225407"/>
                  <a:pt x="312608" y="221582"/>
                  <a:pt x="312608" y="217712"/>
                </a:cubicBezTo>
                <a:lnTo>
                  <a:pt x="318408" y="146621"/>
                </a:lnTo>
                <a:lnTo>
                  <a:pt x="326009" y="139079"/>
                </a:lnTo>
                <a:cubicBezTo>
                  <a:pt x="328877" y="136167"/>
                  <a:pt x="328877" y="131386"/>
                  <a:pt x="326009" y="128518"/>
                </a:cubicBezTo>
                <a:cubicBezTo>
                  <a:pt x="323141" y="125649"/>
                  <a:pt x="318362" y="125649"/>
                  <a:pt x="315450" y="128518"/>
                </a:cubicBezTo>
                <a:lnTo>
                  <a:pt x="308393" y="135579"/>
                </a:lnTo>
                <a:lnTo>
                  <a:pt x="234996" y="138114"/>
                </a:lnTo>
                <a:cubicBezTo>
                  <a:pt x="231130" y="138114"/>
                  <a:pt x="228264" y="135201"/>
                  <a:pt x="227308" y="131375"/>
                </a:cubicBezTo>
                <a:cubicBezTo>
                  <a:pt x="227308" y="127550"/>
                  <a:pt x="230175" y="123681"/>
                  <a:pt x="234040" y="123681"/>
                </a:cubicBezTo>
                <a:close/>
                <a:moveTo>
                  <a:pt x="197525" y="14385"/>
                </a:moveTo>
                <a:cubicBezTo>
                  <a:pt x="96851" y="14385"/>
                  <a:pt x="14382" y="96873"/>
                  <a:pt x="14382" y="197571"/>
                </a:cubicBezTo>
                <a:cubicBezTo>
                  <a:pt x="14382" y="298268"/>
                  <a:pt x="96851" y="380756"/>
                  <a:pt x="197525" y="380756"/>
                </a:cubicBezTo>
                <a:cubicBezTo>
                  <a:pt x="298200" y="380756"/>
                  <a:pt x="380669" y="298268"/>
                  <a:pt x="380669" y="197571"/>
                </a:cubicBezTo>
                <a:cubicBezTo>
                  <a:pt x="380669" y="96873"/>
                  <a:pt x="298200" y="14385"/>
                  <a:pt x="197525" y="14385"/>
                </a:cubicBezTo>
                <a:close/>
                <a:moveTo>
                  <a:pt x="197525" y="0"/>
                </a:moveTo>
                <a:cubicBezTo>
                  <a:pt x="306847" y="0"/>
                  <a:pt x="395051" y="88224"/>
                  <a:pt x="395051" y="197571"/>
                </a:cubicBezTo>
                <a:cubicBezTo>
                  <a:pt x="395051" y="306917"/>
                  <a:pt x="305891" y="395141"/>
                  <a:pt x="197525" y="395141"/>
                </a:cubicBezTo>
                <a:cubicBezTo>
                  <a:pt x="88204" y="395141"/>
                  <a:pt x="0" y="305961"/>
                  <a:pt x="0" y="197571"/>
                </a:cubicBezTo>
                <a:cubicBezTo>
                  <a:pt x="0" y="89180"/>
                  <a:pt x="88204" y="0"/>
                  <a:pt x="1975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17236" y="443232"/>
            <a:ext cx="3209884" cy="523220"/>
            <a:chOff x="417236" y="443232"/>
            <a:chExt cx="3209884" cy="523220"/>
          </a:xfrm>
        </p:grpSpPr>
        <p:grpSp>
          <p:nvGrpSpPr>
            <p:cNvPr id="37" name="组合 36"/>
            <p:cNvGrpSpPr/>
            <p:nvPr/>
          </p:nvGrpSpPr>
          <p:grpSpPr>
            <a:xfrm>
              <a:off x="417236" y="443232"/>
              <a:ext cx="508561" cy="508561"/>
              <a:chOff x="15137199" y="-1258974"/>
              <a:chExt cx="799330" cy="79933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5137199" y="-1258974"/>
                <a:ext cx="799330" cy="799330"/>
              </a:xfrm>
              <a:prstGeom prst="ellipse">
                <a:avLst/>
              </a:prstGeom>
              <a:solidFill>
                <a:srgbClr val="0CA993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5254819" y="-1141352"/>
                <a:ext cx="564083" cy="564083"/>
              </a:xfrm>
              <a:prstGeom prst="ellipse">
                <a:avLst/>
              </a:prstGeom>
              <a:solidFill>
                <a:srgbClr val="40FFFF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5387121" y="-1014691"/>
                <a:ext cx="299480" cy="299480"/>
              </a:xfrm>
              <a:prstGeom prst="ellipse">
                <a:avLst/>
              </a:prstGeom>
              <a:solidFill>
                <a:srgbClr val="4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850959" y="443232"/>
              <a:ext cx="2776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科技感商务模板</a:t>
              </a:r>
              <a:endPara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Synergistically utilize technically sound portals with frictionless chains. Dramatically customize…"/>
          <p:cNvSpPr txBox="1"/>
          <p:nvPr/>
        </p:nvSpPr>
        <p:spPr>
          <a:xfrm>
            <a:off x="1062699" y="2929629"/>
            <a:ext cx="2030211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3698078" y="2929629"/>
            <a:ext cx="2030211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/>
          <p:cNvSpPr txBox="1"/>
          <p:nvPr/>
        </p:nvSpPr>
        <p:spPr>
          <a:xfrm>
            <a:off x="6602609" y="2929629"/>
            <a:ext cx="2030211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/>
          <p:cNvSpPr txBox="1"/>
          <p:nvPr/>
        </p:nvSpPr>
        <p:spPr>
          <a:xfrm>
            <a:off x="9216534" y="2929629"/>
            <a:ext cx="2030211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/>
          <p:cNvSpPr txBox="1"/>
          <p:nvPr/>
        </p:nvSpPr>
        <p:spPr>
          <a:xfrm>
            <a:off x="1062699" y="5170486"/>
            <a:ext cx="2030211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/>
          <p:cNvSpPr txBox="1"/>
          <p:nvPr/>
        </p:nvSpPr>
        <p:spPr>
          <a:xfrm>
            <a:off x="3698078" y="5170486"/>
            <a:ext cx="2030211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/>
          <p:cNvSpPr txBox="1"/>
          <p:nvPr/>
        </p:nvSpPr>
        <p:spPr>
          <a:xfrm>
            <a:off x="6602609" y="5198292"/>
            <a:ext cx="2030211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/>
          <p:cNvSpPr txBox="1"/>
          <p:nvPr/>
        </p:nvSpPr>
        <p:spPr>
          <a:xfrm>
            <a:off x="9237988" y="5198292"/>
            <a:ext cx="2030211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50861" y="2130292"/>
            <a:ext cx="3108847" cy="3108847"/>
            <a:chOff x="5054212" y="2813568"/>
            <a:chExt cx="2083576" cy="2083576"/>
          </a:xfrm>
        </p:grpSpPr>
        <p:sp>
          <p:nvSpPr>
            <p:cNvPr id="4" name="îšḷíḓè"/>
            <p:cNvSpPr/>
            <p:nvPr/>
          </p:nvSpPr>
          <p:spPr bwMode="auto">
            <a:xfrm>
              <a:off x="5054212" y="2813568"/>
              <a:ext cx="2083576" cy="2083576"/>
            </a:xfrm>
            <a:prstGeom prst="ellipse">
              <a:avLst/>
            </a:prstGeom>
            <a:gradFill flip="none" rotWithShape="0">
              <a:gsLst>
                <a:gs pos="100000">
                  <a:srgbClr val="2A9995">
                    <a:alpha val="0"/>
                  </a:srgbClr>
                </a:gs>
                <a:gs pos="0">
                  <a:srgbClr val="8EE0DC">
                    <a:alpha val="47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914400"/>
              <a:endParaRPr>
                <a:cs typeface="+mn-ea"/>
                <a:sym typeface="+mn-lt"/>
              </a:endParaRPr>
            </a:p>
          </p:txBody>
        </p:sp>
        <p:sp>
          <p:nvSpPr>
            <p:cNvPr id="5" name="iṥļïďe"/>
            <p:cNvSpPr/>
            <p:nvPr/>
          </p:nvSpPr>
          <p:spPr bwMode="auto">
            <a:xfrm>
              <a:off x="5189958" y="2949314"/>
              <a:ext cx="1812084" cy="1812084"/>
            </a:xfrm>
            <a:prstGeom prst="ellipse">
              <a:avLst/>
            </a:prstGeom>
            <a:gradFill flip="none" rotWithShape="0">
              <a:gsLst>
                <a:gs pos="100000">
                  <a:srgbClr val="2A9995">
                    <a:alpha val="0"/>
                  </a:srgbClr>
                </a:gs>
                <a:gs pos="0">
                  <a:srgbClr val="8EE0DC">
                    <a:alpha val="47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914400"/>
              <a:endParaRPr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iṡľíďé"/>
            <p:cNvSpPr/>
            <p:nvPr/>
          </p:nvSpPr>
          <p:spPr bwMode="auto">
            <a:xfrm>
              <a:off x="5873063" y="3429000"/>
              <a:ext cx="445873" cy="445873"/>
            </a:xfrm>
            <a:custGeom>
              <a:avLst/>
              <a:gdLst>
                <a:gd name="connsiteX0" fmla="*/ 158750 w 508000"/>
                <a:gd name="connsiteY0" fmla="*/ 345281 h 508000"/>
                <a:gd name="connsiteX1" fmla="*/ 158750 w 508000"/>
                <a:gd name="connsiteY1" fmla="*/ 377031 h 508000"/>
                <a:gd name="connsiteX2" fmla="*/ 349250 w 508000"/>
                <a:gd name="connsiteY2" fmla="*/ 377031 h 508000"/>
                <a:gd name="connsiteX3" fmla="*/ 349250 w 508000"/>
                <a:gd name="connsiteY3" fmla="*/ 345281 h 508000"/>
                <a:gd name="connsiteX4" fmla="*/ 99219 w 508000"/>
                <a:gd name="connsiteY4" fmla="*/ 257969 h 508000"/>
                <a:gd name="connsiteX5" fmla="*/ 416719 w 508000"/>
                <a:gd name="connsiteY5" fmla="*/ 257969 h 508000"/>
                <a:gd name="connsiteX6" fmla="*/ 416719 w 508000"/>
                <a:gd name="connsiteY6" fmla="*/ 285750 h 508000"/>
                <a:gd name="connsiteX7" fmla="*/ 99219 w 508000"/>
                <a:gd name="connsiteY7" fmla="*/ 285750 h 508000"/>
                <a:gd name="connsiteX8" fmla="*/ 99219 w 508000"/>
                <a:gd name="connsiteY8" fmla="*/ 186531 h 508000"/>
                <a:gd name="connsiteX9" fmla="*/ 416719 w 508000"/>
                <a:gd name="connsiteY9" fmla="*/ 186531 h 508000"/>
                <a:gd name="connsiteX10" fmla="*/ 416719 w 508000"/>
                <a:gd name="connsiteY10" fmla="*/ 218281 h 508000"/>
                <a:gd name="connsiteX11" fmla="*/ 99219 w 508000"/>
                <a:gd name="connsiteY11" fmla="*/ 218281 h 508000"/>
                <a:gd name="connsiteX12" fmla="*/ 130969 w 508000"/>
                <a:gd name="connsiteY12" fmla="*/ 127000 h 508000"/>
                <a:gd name="connsiteX13" fmla="*/ 377032 w 508000"/>
                <a:gd name="connsiteY13" fmla="*/ 127000 h 508000"/>
                <a:gd name="connsiteX14" fmla="*/ 377032 w 508000"/>
                <a:gd name="connsiteY14" fmla="*/ 158750 h 508000"/>
                <a:gd name="connsiteX15" fmla="*/ 130969 w 508000"/>
                <a:gd name="connsiteY15" fmla="*/ 158750 h 508000"/>
                <a:gd name="connsiteX16" fmla="*/ 130969 w 508000"/>
                <a:gd name="connsiteY16" fmla="*/ 59531 h 508000"/>
                <a:gd name="connsiteX17" fmla="*/ 377032 w 508000"/>
                <a:gd name="connsiteY17" fmla="*/ 59531 h 508000"/>
                <a:gd name="connsiteX18" fmla="*/ 377032 w 508000"/>
                <a:gd name="connsiteY18" fmla="*/ 99219 h 508000"/>
                <a:gd name="connsiteX19" fmla="*/ 130969 w 508000"/>
                <a:gd name="connsiteY19" fmla="*/ 99219 h 508000"/>
                <a:gd name="connsiteX20" fmla="*/ 99219 w 508000"/>
                <a:gd name="connsiteY20" fmla="*/ 27781 h 508000"/>
                <a:gd name="connsiteX21" fmla="*/ 31750 w 508000"/>
                <a:gd name="connsiteY21" fmla="*/ 317500 h 508000"/>
                <a:gd name="connsiteX22" fmla="*/ 480219 w 508000"/>
                <a:gd name="connsiteY22" fmla="*/ 317500 h 508000"/>
                <a:gd name="connsiteX23" fmla="*/ 416719 w 508000"/>
                <a:gd name="connsiteY23" fmla="*/ 27781 h 508000"/>
                <a:gd name="connsiteX24" fmla="*/ 59531 w 508000"/>
                <a:gd name="connsiteY24" fmla="*/ 0 h 508000"/>
                <a:gd name="connsiteX25" fmla="*/ 448469 w 508000"/>
                <a:gd name="connsiteY25" fmla="*/ 0 h 508000"/>
                <a:gd name="connsiteX26" fmla="*/ 508000 w 508000"/>
                <a:gd name="connsiteY26" fmla="*/ 317500 h 508000"/>
                <a:gd name="connsiteX27" fmla="*/ 480219 w 508000"/>
                <a:gd name="connsiteY27" fmla="*/ 508000 h 508000"/>
                <a:gd name="connsiteX28" fmla="*/ 31750 w 508000"/>
                <a:gd name="connsiteY28" fmla="*/ 508000 h 508000"/>
                <a:gd name="connsiteX29" fmla="*/ 0 w 508000"/>
                <a:gd name="connsiteY29" fmla="*/ 3175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8000" h="508000">
                  <a:moveTo>
                    <a:pt x="158750" y="345281"/>
                  </a:moveTo>
                  <a:lnTo>
                    <a:pt x="158750" y="377031"/>
                  </a:lnTo>
                  <a:lnTo>
                    <a:pt x="349250" y="377031"/>
                  </a:lnTo>
                  <a:lnTo>
                    <a:pt x="349250" y="345281"/>
                  </a:lnTo>
                  <a:close/>
                  <a:moveTo>
                    <a:pt x="99219" y="257969"/>
                  </a:moveTo>
                  <a:lnTo>
                    <a:pt x="416719" y="257969"/>
                  </a:lnTo>
                  <a:lnTo>
                    <a:pt x="416719" y="285750"/>
                  </a:lnTo>
                  <a:lnTo>
                    <a:pt x="99219" y="285750"/>
                  </a:lnTo>
                  <a:close/>
                  <a:moveTo>
                    <a:pt x="99219" y="186531"/>
                  </a:moveTo>
                  <a:lnTo>
                    <a:pt x="416719" y="186531"/>
                  </a:lnTo>
                  <a:lnTo>
                    <a:pt x="416719" y="218281"/>
                  </a:lnTo>
                  <a:lnTo>
                    <a:pt x="99219" y="218281"/>
                  </a:lnTo>
                  <a:close/>
                  <a:moveTo>
                    <a:pt x="130969" y="127000"/>
                  </a:moveTo>
                  <a:lnTo>
                    <a:pt x="377032" y="127000"/>
                  </a:lnTo>
                  <a:lnTo>
                    <a:pt x="377032" y="158750"/>
                  </a:lnTo>
                  <a:lnTo>
                    <a:pt x="130969" y="158750"/>
                  </a:lnTo>
                  <a:close/>
                  <a:moveTo>
                    <a:pt x="130969" y="59531"/>
                  </a:moveTo>
                  <a:lnTo>
                    <a:pt x="377032" y="59531"/>
                  </a:lnTo>
                  <a:lnTo>
                    <a:pt x="377032" y="99219"/>
                  </a:lnTo>
                  <a:lnTo>
                    <a:pt x="130969" y="99219"/>
                  </a:lnTo>
                  <a:close/>
                  <a:moveTo>
                    <a:pt x="99219" y="27781"/>
                  </a:moveTo>
                  <a:lnTo>
                    <a:pt x="31750" y="317500"/>
                  </a:lnTo>
                  <a:lnTo>
                    <a:pt x="480219" y="317500"/>
                  </a:lnTo>
                  <a:lnTo>
                    <a:pt x="416719" y="27781"/>
                  </a:lnTo>
                  <a:close/>
                  <a:moveTo>
                    <a:pt x="59531" y="0"/>
                  </a:moveTo>
                  <a:lnTo>
                    <a:pt x="448469" y="0"/>
                  </a:lnTo>
                  <a:lnTo>
                    <a:pt x="508000" y="317500"/>
                  </a:lnTo>
                  <a:lnTo>
                    <a:pt x="480219" y="508000"/>
                  </a:lnTo>
                  <a:lnTo>
                    <a:pt x="31750" y="5080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914400"/>
              <a:endParaRPr>
                <a:cs typeface="+mn-ea"/>
                <a:sym typeface="+mn-lt"/>
              </a:endParaRPr>
            </a:p>
          </p:txBody>
        </p:sp>
      </p:grpSp>
      <p:sp>
        <p:nvSpPr>
          <p:cNvPr id="8" name="íŝ1iḓè"/>
          <p:cNvSpPr/>
          <p:nvPr/>
        </p:nvSpPr>
        <p:spPr>
          <a:xfrm>
            <a:off x="3562788" y="1790757"/>
            <a:ext cx="489858" cy="489858"/>
          </a:xfrm>
          <a:prstGeom prst="ellipse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ïṣliďe"/>
          <p:cNvSpPr/>
          <p:nvPr/>
        </p:nvSpPr>
        <p:spPr bwMode="auto">
          <a:xfrm>
            <a:off x="3717731" y="1945700"/>
            <a:ext cx="179973" cy="179973"/>
          </a:xfrm>
          <a:custGeom>
            <a:avLst/>
            <a:gdLst>
              <a:gd name="T0" fmla="*/ 177354294 w 21600"/>
              <a:gd name="T1" fmla="*/ 119619947 h 21600"/>
              <a:gd name="T2" fmla="*/ 181994773 w 21600"/>
              <a:gd name="T3" fmla="*/ 90970153 h 21600"/>
              <a:gd name="T4" fmla="*/ 90997440 w 21600"/>
              <a:gd name="T5" fmla="*/ 0 h 21600"/>
              <a:gd name="T6" fmla="*/ 0 w 21600"/>
              <a:gd name="T7" fmla="*/ 90970153 h 21600"/>
              <a:gd name="T8" fmla="*/ 90997440 w 21600"/>
              <a:gd name="T9" fmla="*/ 181941690 h 21600"/>
              <a:gd name="T10" fmla="*/ 119632265 w 21600"/>
              <a:gd name="T11" fmla="*/ 177314796 h 21600"/>
              <a:gd name="T12" fmla="*/ 140353873 w 21600"/>
              <a:gd name="T13" fmla="*/ 198036404 h 21600"/>
              <a:gd name="T14" fmla="*/ 184433669 w 21600"/>
              <a:gd name="T15" fmla="*/ 198036404 h 21600"/>
              <a:gd name="T16" fmla="*/ 184433669 w 21600"/>
              <a:gd name="T17" fmla="*/ 242088912 h 21600"/>
              <a:gd name="T18" fmla="*/ 184513921 w 21600"/>
              <a:gd name="T19" fmla="*/ 242169283 h 21600"/>
              <a:gd name="T20" fmla="*/ 228567695 w 21600"/>
              <a:gd name="T21" fmla="*/ 242169283 h 21600"/>
              <a:gd name="T22" fmla="*/ 228567695 w 21600"/>
              <a:gd name="T23" fmla="*/ 286223057 h 21600"/>
              <a:gd name="T24" fmla="*/ 228660384 w 21600"/>
              <a:gd name="T25" fmla="*/ 286302043 h 21600"/>
              <a:gd name="T26" fmla="*/ 286355233 w 21600"/>
              <a:gd name="T27" fmla="*/ 286302043 h 21600"/>
              <a:gd name="T28" fmla="*/ 286355233 w 21600"/>
              <a:gd name="T29" fmla="*/ 286355233 h 21600"/>
              <a:gd name="T30" fmla="*/ 286355233 w 21600"/>
              <a:gd name="T31" fmla="*/ 228580132 h 21600"/>
              <a:gd name="T32" fmla="*/ 177354294 w 21600"/>
              <a:gd name="T33" fmla="*/ 119619947 h 21600"/>
              <a:gd name="T34" fmla="*/ 72066037 w 21600"/>
              <a:gd name="T35" fmla="*/ 102106942 h 21600"/>
              <a:gd name="T36" fmla="*/ 41349250 w 21600"/>
              <a:gd name="T37" fmla="*/ 71416187 h 21600"/>
              <a:gd name="T38" fmla="*/ 72066037 w 21600"/>
              <a:gd name="T39" fmla="*/ 40712996 h 21600"/>
              <a:gd name="T40" fmla="*/ 102769110 w 21600"/>
              <a:gd name="T41" fmla="*/ 71416187 h 21600"/>
              <a:gd name="T42" fmla="*/ 72066037 w 21600"/>
              <a:gd name="T43" fmla="*/ 102106942 h 21600"/>
              <a:gd name="T44" fmla="*/ 72066037 w 21600"/>
              <a:gd name="T45" fmla="*/ 102106942 h 21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600" h="21600">
                <a:moveTo>
                  <a:pt x="13378" y="9023"/>
                </a:moveTo>
                <a:cubicBezTo>
                  <a:pt x="13604" y="8343"/>
                  <a:pt x="13728" y="7617"/>
                  <a:pt x="13728" y="6862"/>
                </a:cubicBezTo>
                <a:cubicBezTo>
                  <a:pt x="13728" y="3072"/>
                  <a:pt x="10655" y="0"/>
                  <a:pt x="6864" y="0"/>
                </a:cubicBezTo>
                <a:cubicBezTo>
                  <a:pt x="3073" y="0"/>
                  <a:pt x="0" y="3072"/>
                  <a:pt x="0" y="6862"/>
                </a:cubicBezTo>
                <a:cubicBezTo>
                  <a:pt x="0" y="10652"/>
                  <a:pt x="3073" y="13724"/>
                  <a:pt x="6864" y="13724"/>
                </a:cubicBezTo>
                <a:cubicBezTo>
                  <a:pt x="7619" y="13724"/>
                  <a:pt x="8345" y="13600"/>
                  <a:pt x="9024" y="13375"/>
                </a:cubicBezTo>
                <a:lnTo>
                  <a:pt x="10587" y="14938"/>
                </a:lnTo>
                <a:lnTo>
                  <a:pt x="13912" y="14938"/>
                </a:lnTo>
                <a:lnTo>
                  <a:pt x="13912" y="18261"/>
                </a:lnTo>
                <a:lnTo>
                  <a:pt x="13918" y="18267"/>
                </a:lnTo>
                <a:lnTo>
                  <a:pt x="17241" y="18267"/>
                </a:lnTo>
                <a:lnTo>
                  <a:pt x="17241" y="21590"/>
                </a:lnTo>
                <a:lnTo>
                  <a:pt x="17248" y="21596"/>
                </a:lnTo>
                <a:lnTo>
                  <a:pt x="21600" y="21596"/>
                </a:lnTo>
                <a:lnTo>
                  <a:pt x="21600" y="21600"/>
                </a:lnTo>
                <a:lnTo>
                  <a:pt x="21600" y="17242"/>
                </a:lnTo>
                <a:lnTo>
                  <a:pt x="13378" y="9023"/>
                </a:lnTo>
                <a:close/>
                <a:moveTo>
                  <a:pt x="5436" y="7702"/>
                </a:moveTo>
                <a:cubicBezTo>
                  <a:pt x="4157" y="7702"/>
                  <a:pt x="3119" y="6665"/>
                  <a:pt x="3119" y="5387"/>
                </a:cubicBezTo>
                <a:cubicBezTo>
                  <a:pt x="3119" y="4108"/>
                  <a:pt x="4157" y="3071"/>
                  <a:pt x="5436" y="3071"/>
                </a:cubicBezTo>
                <a:cubicBezTo>
                  <a:pt x="6715" y="3071"/>
                  <a:pt x="7752" y="4108"/>
                  <a:pt x="7752" y="5387"/>
                </a:cubicBezTo>
                <a:cubicBezTo>
                  <a:pt x="7751" y="6665"/>
                  <a:pt x="6715" y="7702"/>
                  <a:pt x="5436" y="7702"/>
                </a:cubicBezTo>
                <a:close/>
                <a:moveTo>
                  <a:pt x="5436" y="7702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anchor="ctr">
            <a:normAutofit fontScale="40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iS1iḓé"/>
          <p:cNvSpPr/>
          <p:nvPr/>
        </p:nvSpPr>
        <p:spPr>
          <a:xfrm>
            <a:off x="3562788" y="3529774"/>
            <a:ext cx="489858" cy="489858"/>
          </a:xfrm>
          <a:prstGeom prst="ellipse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ïṥľíḑe"/>
          <p:cNvSpPr/>
          <p:nvPr/>
        </p:nvSpPr>
        <p:spPr bwMode="auto">
          <a:xfrm>
            <a:off x="3728825" y="3684717"/>
            <a:ext cx="157784" cy="179973"/>
          </a:xfrm>
          <a:custGeom>
            <a:avLst/>
            <a:gdLst>
              <a:gd name="T0" fmla="*/ 145512959 w 21600"/>
              <a:gd name="T1" fmla="*/ 203073433 h 21600"/>
              <a:gd name="T2" fmla="*/ 145802623 w 21600"/>
              <a:gd name="T3" fmla="*/ 194761133 h 21600"/>
              <a:gd name="T4" fmla="*/ 145802623 w 21600"/>
              <a:gd name="T5" fmla="*/ 125373600 h 21600"/>
              <a:gd name="T6" fmla="*/ 104926995 w 21600"/>
              <a:gd name="T7" fmla="*/ 39943277 h 21600"/>
              <a:gd name="T8" fmla="*/ 105749513 w 21600"/>
              <a:gd name="T9" fmla="*/ 31392540 h 21600"/>
              <a:gd name="T10" fmla="*/ 84532065 w 21600"/>
              <a:gd name="T11" fmla="*/ 0 h 21600"/>
              <a:gd name="T12" fmla="*/ 63314533 w 21600"/>
              <a:gd name="T13" fmla="*/ 31392540 h 21600"/>
              <a:gd name="T14" fmla="*/ 64145452 w 21600"/>
              <a:gd name="T15" fmla="*/ 39996478 h 21600"/>
              <a:gd name="T16" fmla="*/ 23363023 w 21600"/>
              <a:gd name="T17" fmla="*/ 125385918 h 21600"/>
              <a:gd name="T18" fmla="*/ 23363023 w 21600"/>
              <a:gd name="T19" fmla="*/ 194761133 h 21600"/>
              <a:gd name="T20" fmla="*/ 23645246 w 21600"/>
              <a:gd name="T21" fmla="*/ 203100602 h 21600"/>
              <a:gd name="T22" fmla="*/ 0 w 21600"/>
              <a:gd name="T23" fmla="*/ 236998693 h 21600"/>
              <a:gd name="T24" fmla="*/ 9272957 w 21600"/>
              <a:gd name="T25" fmla="*/ 250706436 h 21600"/>
              <a:gd name="T26" fmla="*/ 63534281 w 21600"/>
              <a:gd name="T27" fmla="*/ 250706436 h 21600"/>
              <a:gd name="T28" fmla="*/ 63314533 w 21600"/>
              <a:gd name="T29" fmla="*/ 254962705 h 21600"/>
              <a:gd name="T30" fmla="*/ 84532065 w 21600"/>
              <a:gd name="T31" fmla="*/ 286355233 h 21600"/>
              <a:gd name="T32" fmla="*/ 105749513 w 21600"/>
              <a:gd name="T33" fmla="*/ 254962705 h 21600"/>
              <a:gd name="T34" fmla="*/ 105529766 w 21600"/>
              <a:gd name="T35" fmla="*/ 250706436 h 21600"/>
              <a:gd name="T36" fmla="*/ 159908522 w 21600"/>
              <a:gd name="T37" fmla="*/ 250706436 h 21600"/>
              <a:gd name="T38" fmla="*/ 169173962 w 21600"/>
              <a:gd name="T39" fmla="*/ 236998693 h 21600"/>
              <a:gd name="T40" fmla="*/ 145512959 w 21600"/>
              <a:gd name="T41" fmla="*/ 203073433 h 21600"/>
              <a:gd name="T42" fmla="*/ 72721479 w 21600"/>
              <a:gd name="T43" fmla="*/ 31392540 h 21600"/>
              <a:gd name="T44" fmla="*/ 84532065 w 21600"/>
              <a:gd name="T45" fmla="*/ 13920288 h 21600"/>
              <a:gd name="T46" fmla="*/ 96343451 w 21600"/>
              <a:gd name="T47" fmla="*/ 31392540 h 21600"/>
              <a:gd name="T48" fmla="*/ 95802281 w 21600"/>
              <a:gd name="T49" fmla="*/ 36338135 h 21600"/>
              <a:gd name="T50" fmla="*/ 84587024 w 21600"/>
              <a:gd name="T51" fmla="*/ 34799986 h 21600"/>
              <a:gd name="T52" fmla="*/ 73269292 w 21600"/>
              <a:gd name="T53" fmla="*/ 36364156 h 21600"/>
              <a:gd name="T54" fmla="*/ 72721479 w 21600"/>
              <a:gd name="T55" fmla="*/ 31392540 h 21600"/>
              <a:gd name="T56" fmla="*/ 72721479 w 21600"/>
              <a:gd name="T57" fmla="*/ 31392540 h 216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1600" h="21600">
                <a:moveTo>
                  <a:pt x="18579" y="15318"/>
                </a:moveTo>
                <a:cubicBezTo>
                  <a:pt x="18603" y="15119"/>
                  <a:pt x="18616" y="14912"/>
                  <a:pt x="18616" y="14691"/>
                </a:cubicBezTo>
                <a:lnTo>
                  <a:pt x="18616" y="9457"/>
                </a:lnTo>
                <a:cubicBezTo>
                  <a:pt x="18616" y="6480"/>
                  <a:pt x="16437" y="3949"/>
                  <a:pt x="13397" y="3013"/>
                </a:cubicBezTo>
                <a:cubicBezTo>
                  <a:pt x="13464" y="2807"/>
                  <a:pt x="13502" y="2592"/>
                  <a:pt x="13502" y="2368"/>
                </a:cubicBezTo>
                <a:cubicBezTo>
                  <a:pt x="13502" y="1061"/>
                  <a:pt x="12289" y="0"/>
                  <a:pt x="10793" y="0"/>
                </a:cubicBezTo>
                <a:cubicBezTo>
                  <a:pt x="9297" y="0"/>
                  <a:pt x="8084" y="1060"/>
                  <a:pt x="8084" y="2368"/>
                </a:cubicBezTo>
                <a:cubicBezTo>
                  <a:pt x="8084" y="2593"/>
                  <a:pt x="8122" y="2810"/>
                  <a:pt x="8190" y="3017"/>
                </a:cubicBezTo>
                <a:cubicBezTo>
                  <a:pt x="5156" y="3956"/>
                  <a:pt x="2983" y="6484"/>
                  <a:pt x="2983" y="9458"/>
                </a:cubicBezTo>
                <a:lnTo>
                  <a:pt x="2983" y="14691"/>
                </a:lnTo>
                <a:cubicBezTo>
                  <a:pt x="2983" y="14912"/>
                  <a:pt x="2996" y="15121"/>
                  <a:pt x="3019" y="15320"/>
                </a:cubicBezTo>
                <a:lnTo>
                  <a:pt x="0" y="17877"/>
                </a:lnTo>
                <a:cubicBezTo>
                  <a:pt x="0" y="18448"/>
                  <a:pt x="530" y="18911"/>
                  <a:pt x="1184" y="18911"/>
                </a:cubicBezTo>
                <a:lnTo>
                  <a:pt x="8112" y="18911"/>
                </a:lnTo>
                <a:cubicBezTo>
                  <a:pt x="8096" y="19017"/>
                  <a:pt x="8084" y="19123"/>
                  <a:pt x="8084" y="19232"/>
                </a:cubicBezTo>
                <a:cubicBezTo>
                  <a:pt x="8084" y="20540"/>
                  <a:pt x="9297" y="21600"/>
                  <a:pt x="10793" y="21600"/>
                </a:cubicBezTo>
                <a:cubicBezTo>
                  <a:pt x="12289" y="21600"/>
                  <a:pt x="13502" y="20540"/>
                  <a:pt x="13502" y="19232"/>
                </a:cubicBezTo>
                <a:cubicBezTo>
                  <a:pt x="13502" y="19123"/>
                  <a:pt x="13490" y="19016"/>
                  <a:pt x="13474" y="18911"/>
                </a:cubicBezTo>
                <a:lnTo>
                  <a:pt x="20417" y="18911"/>
                </a:lnTo>
                <a:cubicBezTo>
                  <a:pt x="21070" y="18911"/>
                  <a:pt x="21600" y="18448"/>
                  <a:pt x="21600" y="17877"/>
                </a:cubicBezTo>
                <a:lnTo>
                  <a:pt x="18579" y="15318"/>
                </a:lnTo>
                <a:close/>
                <a:moveTo>
                  <a:pt x="9285" y="2368"/>
                </a:moveTo>
                <a:cubicBezTo>
                  <a:pt x="9285" y="1641"/>
                  <a:pt x="9962" y="1050"/>
                  <a:pt x="10793" y="1050"/>
                </a:cubicBezTo>
                <a:cubicBezTo>
                  <a:pt x="11624" y="1050"/>
                  <a:pt x="12301" y="1641"/>
                  <a:pt x="12301" y="2368"/>
                </a:cubicBezTo>
                <a:cubicBezTo>
                  <a:pt x="12301" y="2498"/>
                  <a:pt x="12272" y="2622"/>
                  <a:pt x="12232" y="2741"/>
                </a:cubicBezTo>
                <a:cubicBezTo>
                  <a:pt x="11767" y="2666"/>
                  <a:pt x="11289" y="2625"/>
                  <a:pt x="10800" y="2625"/>
                </a:cubicBezTo>
                <a:cubicBezTo>
                  <a:pt x="10306" y="2625"/>
                  <a:pt x="9824" y="2666"/>
                  <a:pt x="9355" y="2743"/>
                </a:cubicBezTo>
                <a:cubicBezTo>
                  <a:pt x="9314" y="2623"/>
                  <a:pt x="9285" y="2499"/>
                  <a:pt x="9285" y="2368"/>
                </a:cubicBezTo>
                <a:close/>
                <a:moveTo>
                  <a:pt x="9285" y="2368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anchor="ctr">
            <a:normAutofit fontScale="40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iṩľîḓê"/>
          <p:cNvSpPr/>
          <p:nvPr/>
        </p:nvSpPr>
        <p:spPr>
          <a:xfrm>
            <a:off x="3562788" y="5212406"/>
            <a:ext cx="489858" cy="489858"/>
          </a:xfrm>
          <a:prstGeom prst="ellipse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iś1iḓe"/>
          <p:cNvSpPr/>
          <p:nvPr/>
        </p:nvSpPr>
        <p:spPr bwMode="auto">
          <a:xfrm>
            <a:off x="3723894" y="5367349"/>
            <a:ext cx="167646" cy="179973"/>
          </a:xfrm>
          <a:custGeom>
            <a:avLst/>
            <a:gdLst>
              <a:gd name="T0" fmla="*/ 201595705 w 21600"/>
              <a:gd name="T1" fmla="*/ 190811269 h 21600"/>
              <a:gd name="T2" fmla="*/ 187592182 w 21600"/>
              <a:gd name="T3" fmla="*/ 208164918 h 21600"/>
              <a:gd name="T4" fmla="*/ 187752038 w 21600"/>
              <a:gd name="T5" fmla="*/ 210192294 h 21600"/>
              <a:gd name="T6" fmla="*/ 161460495 w 21600"/>
              <a:gd name="T7" fmla="*/ 231219137 h 21600"/>
              <a:gd name="T8" fmla="*/ 128262652 w 21600"/>
              <a:gd name="T9" fmla="*/ 238391082 h 21600"/>
              <a:gd name="T10" fmla="*/ 119149403 w 21600"/>
              <a:gd name="T11" fmla="*/ 185693870 h 21600"/>
              <a:gd name="T12" fmla="*/ 117292923 w 21600"/>
              <a:gd name="T13" fmla="*/ 120030070 h 21600"/>
              <a:gd name="T14" fmla="*/ 154692970 w 21600"/>
              <a:gd name="T15" fmla="*/ 120030070 h 21600"/>
              <a:gd name="T16" fmla="*/ 169246679 w 21600"/>
              <a:gd name="T17" fmla="*/ 116013538 h 21600"/>
              <a:gd name="T18" fmla="*/ 178309081 w 21600"/>
              <a:gd name="T19" fmla="*/ 121846296 h 21600"/>
              <a:gd name="T20" fmla="*/ 189438676 w 21600"/>
              <a:gd name="T21" fmla="*/ 108059450 h 21600"/>
              <a:gd name="T22" fmla="*/ 178309081 w 21600"/>
              <a:gd name="T23" fmla="*/ 94259126 h 21600"/>
              <a:gd name="T24" fmla="*/ 168947157 w 21600"/>
              <a:gd name="T25" fmla="*/ 100649045 h 21600"/>
              <a:gd name="T26" fmla="*/ 116743727 w 21600"/>
              <a:gd name="T27" fmla="*/ 100649045 h 21600"/>
              <a:gd name="T28" fmla="*/ 115795006 w 21600"/>
              <a:gd name="T29" fmla="*/ 67360039 h 21600"/>
              <a:gd name="T30" fmla="*/ 135378766 w 21600"/>
              <a:gd name="T31" fmla="*/ 34455253 h 21600"/>
              <a:gd name="T32" fmla="*/ 107580421 w 21600"/>
              <a:gd name="T33" fmla="*/ 0 h 21600"/>
              <a:gd name="T34" fmla="*/ 79792072 w 21600"/>
              <a:gd name="T35" fmla="*/ 34455253 h 21600"/>
              <a:gd name="T36" fmla="*/ 99795237 w 21600"/>
              <a:gd name="T37" fmla="*/ 67505810 h 21600"/>
              <a:gd name="T38" fmla="*/ 98846616 w 21600"/>
              <a:gd name="T39" fmla="*/ 100649045 h 21600"/>
              <a:gd name="T40" fmla="*/ 46543272 w 21600"/>
              <a:gd name="T41" fmla="*/ 100649045 h 21600"/>
              <a:gd name="T42" fmla="*/ 37181348 w 21600"/>
              <a:gd name="T43" fmla="*/ 94271445 h 21600"/>
              <a:gd name="T44" fmla="*/ 26051763 w 21600"/>
              <a:gd name="T45" fmla="*/ 108059450 h 21600"/>
              <a:gd name="T46" fmla="*/ 37181348 w 21600"/>
              <a:gd name="T47" fmla="*/ 121846296 h 21600"/>
              <a:gd name="T48" fmla="*/ 46294607 w 21600"/>
              <a:gd name="T49" fmla="*/ 115934434 h 21600"/>
              <a:gd name="T50" fmla="*/ 60897374 w 21600"/>
              <a:gd name="T51" fmla="*/ 120030070 h 21600"/>
              <a:gd name="T52" fmla="*/ 98307316 w 21600"/>
              <a:gd name="T53" fmla="*/ 120030070 h 21600"/>
              <a:gd name="T54" fmla="*/ 96440941 w 21600"/>
              <a:gd name="T55" fmla="*/ 185706188 h 21600"/>
              <a:gd name="T56" fmla="*/ 87507319 w 21600"/>
              <a:gd name="T57" fmla="*/ 237382914 h 21600"/>
              <a:gd name="T58" fmla="*/ 47661734 w 21600"/>
              <a:gd name="T59" fmla="*/ 226048548 h 21600"/>
              <a:gd name="T60" fmla="*/ 27788349 w 21600"/>
              <a:gd name="T61" fmla="*/ 210828560 h 21600"/>
              <a:gd name="T62" fmla="*/ 28008047 w 21600"/>
              <a:gd name="T63" fmla="*/ 208177236 h 21600"/>
              <a:gd name="T64" fmla="*/ 14004523 w 21600"/>
              <a:gd name="T65" fmla="*/ 190811269 h 21600"/>
              <a:gd name="T66" fmla="*/ 0 w 21600"/>
              <a:gd name="T67" fmla="*/ 208177236 h 21600"/>
              <a:gd name="T68" fmla="*/ 14004523 w 21600"/>
              <a:gd name="T69" fmla="*/ 225530885 h 21600"/>
              <a:gd name="T70" fmla="*/ 17118241 w 21600"/>
              <a:gd name="T71" fmla="*/ 225067560 h 21600"/>
              <a:gd name="T72" fmla="*/ 39067705 w 21600"/>
              <a:gd name="T73" fmla="*/ 245456871 h 21600"/>
              <a:gd name="T74" fmla="*/ 82057973 w 21600"/>
              <a:gd name="T75" fmla="*/ 270977155 h 21600"/>
              <a:gd name="T76" fmla="*/ 108229521 w 21600"/>
              <a:gd name="T77" fmla="*/ 286355233 h 21600"/>
              <a:gd name="T78" fmla="*/ 133132946 w 21600"/>
              <a:gd name="T79" fmla="*/ 271308186 h 21600"/>
              <a:gd name="T80" fmla="*/ 176652419 w 21600"/>
              <a:gd name="T81" fmla="*/ 245456871 h 21600"/>
              <a:gd name="T82" fmla="*/ 198492083 w 21600"/>
              <a:gd name="T83" fmla="*/ 225067560 h 21600"/>
              <a:gd name="T84" fmla="*/ 201595705 w 21600"/>
              <a:gd name="T85" fmla="*/ 225530885 h 21600"/>
              <a:gd name="T86" fmla="*/ 215600229 w 21600"/>
              <a:gd name="T87" fmla="*/ 208177236 h 21600"/>
              <a:gd name="T88" fmla="*/ 201595705 w 21600"/>
              <a:gd name="T89" fmla="*/ 190811269 h 21600"/>
              <a:gd name="T90" fmla="*/ 92817999 w 21600"/>
              <a:gd name="T91" fmla="*/ 34455253 h 21600"/>
              <a:gd name="T92" fmla="*/ 107580421 w 21600"/>
              <a:gd name="T93" fmla="*/ 16147786 h 21600"/>
              <a:gd name="T94" fmla="*/ 122352929 w 21600"/>
              <a:gd name="T95" fmla="*/ 34455253 h 21600"/>
              <a:gd name="T96" fmla="*/ 107580421 w 21600"/>
              <a:gd name="T97" fmla="*/ 52750402 h 21600"/>
              <a:gd name="T98" fmla="*/ 92817999 w 21600"/>
              <a:gd name="T99" fmla="*/ 34455253 h 21600"/>
              <a:gd name="T100" fmla="*/ 92817999 w 21600"/>
              <a:gd name="T101" fmla="*/ 34455253 h 216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600" h="21600">
                <a:moveTo>
                  <a:pt x="20197" y="14393"/>
                </a:moveTo>
                <a:cubicBezTo>
                  <a:pt x="19422" y="14393"/>
                  <a:pt x="18794" y="14979"/>
                  <a:pt x="18794" y="15702"/>
                </a:cubicBezTo>
                <a:cubicBezTo>
                  <a:pt x="18794" y="15755"/>
                  <a:pt x="18804" y="15804"/>
                  <a:pt x="18810" y="15855"/>
                </a:cubicBezTo>
                <a:cubicBezTo>
                  <a:pt x="18191" y="16270"/>
                  <a:pt x="17267" y="16825"/>
                  <a:pt x="16176" y="17441"/>
                </a:cubicBezTo>
                <a:cubicBezTo>
                  <a:pt x="15167" y="18013"/>
                  <a:pt x="14017" y="18040"/>
                  <a:pt x="12850" y="17982"/>
                </a:cubicBezTo>
                <a:lnTo>
                  <a:pt x="11937" y="14007"/>
                </a:lnTo>
                <a:cubicBezTo>
                  <a:pt x="11937" y="14007"/>
                  <a:pt x="11842" y="11487"/>
                  <a:pt x="11751" y="9054"/>
                </a:cubicBezTo>
                <a:lnTo>
                  <a:pt x="15498" y="9054"/>
                </a:lnTo>
                <a:lnTo>
                  <a:pt x="16956" y="8751"/>
                </a:lnTo>
                <a:cubicBezTo>
                  <a:pt x="17159" y="9017"/>
                  <a:pt x="17489" y="9191"/>
                  <a:pt x="17864" y="9191"/>
                </a:cubicBezTo>
                <a:cubicBezTo>
                  <a:pt x="18479" y="9191"/>
                  <a:pt x="18979" y="8725"/>
                  <a:pt x="18979" y="8151"/>
                </a:cubicBezTo>
                <a:cubicBezTo>
                  <a:pt x="18979" y="7576"/>
                  <a:pt x="18479" y="7110"/>
                  <a:pt x="17864" y="7110"/>
                </a:cubicBezTo>
                <a:cubicBezTo>
                  <a:pt x="17469" y="7110"/>
                  <a:pt x="17124" y="7303"/>
                  <a:pt x="16926" y="7592"/>
                </a:cubicBezTo>
                <a:lnTo>
                  <a:pt x="11696" y="7592"/>
                </a:lnTo>
                <a:cubicBezTo>
                  <a:pt x="11656" y="6536"/>
                  <a:pt x="11622" y="5616"/>
                  <a:pt x="11601" y="5081"/>
                </a:cubicBezTo>
                <a:cubicBezTo>
                  <a:pt x="12737" y="4753"/>
                  <a:pt x="13563" y="3766"/>
                  <a:pt x="13563" y="2599"/>
                </a:cubicBezTo>
                <a:cubicBezTo>
                  <a:pt x="13563" y="1163"/>
                  <a:pt x="12316" y="0"/>
                  <a:pt x="10778" y="0"/>
                </a:cubicBezTo>
                <a:cubicBezTo>
                  <a:pt x="9240" y="0"/>
                  <a:pt x="7994" y="1163"/>
                  <a:pt x="7994" y="2599"/>
                </a:cubicBezTo>
                <a:cubicBezTo>
                  <a:pt x="7994" y="3781"/>
                  <a:pt x="8840" y="4777"/>
                  <a:pt x="9998" y="5092"/>
                </a:cubicBezTo>
                <a:cubicBezTo>
                  <a:pt x="9978" y="5628"/>
                  <a:pt x="9943" y="6543"/>
                  <a:pt x="9903" y="7592"/>
                </a:cubicBezTo>
                <a:lnTo>
                  <a:pt x="4663" y="7592"/>
                </a:lnTo>
                <a:cubicBezTo>
                  <a:pt x="4465" y="7303"/>
                  <a:pt x="4120" y="7111"/>
                  <a:pt x="3725" y="7111"/>
                </a:cubicBezTo>
                <a:cubicBezTo>
                  <a:pt x="3109" y="7111"/>
                  <a:pt x="2610" y="7576"/>
                  <a:pt x="2610" y="8151"/>
                </a:cubicBezTo>
                <a:cubicBezTo>
                  <a:pt x="2610" y="8725"/>
                  <a:pt x="3109" y="9191"/>
                  <a:pt x="3725" y="9191"/>
                </a:cubicBezTo>
                <a:cubicBezTo>
                  <a:pt x="4104" y="9191"/>
                  <a:pt x="4437" y="9014"/>
                  <a:pt x="4638" y="8745"/>
                </a:cubicBezTo>
                <a:lnTo>
                  <a:pt x="6101" y="9054"/>
                </a:lnTo>
                <a:lnTo>
                  <a:pt x="9849" y="9054"/>
                </a:lnTo>
                <a:cubicBezTo>
                  <a:pt x="9758" y="11487"/>
                  <a:pt x="9662" y="14008"/>
                  <a:pt x="9662" y="14008"/>
                </a:cubicBezTo>
                <a:lnTo>
                  <a:pt x="8767" y="17906"/>
                </a:lnTo>
                <a:cubicBezTo>
                  <a:pt x="7327" y="17896"/>
                  <a:pt x="5923" y="17761"/>
                  <a:pt x="4775" y="17051"/>
                </a:cubicBezTo>
                <a:cubicBezTo>
                  <a:pt x="3962" y="16551"/>
                  <a:pt x="3276" y="16270"/>
                  <a:pt x="2784" y="15903"/>
                </a:cubicBezTo>
                <a:cubicBezTo>
                  <a:pt x="2795" y="15837"/>
                  <a:pt x="2806" y="15771"/>
                  <a:pt x="2806" y="15703"/>
                </a:cubicBezTo>
                <a:cubicBezTo>
                  <a:pt x="2806" y="14980"/>
                  <a:pt x="2178" y="14393"/>
                  <a:pt x="1403" y="14393"/>
                </a:cubicBezTo>
                <a:cubicBezTo>
                  <a:pt x="628" y="14393"/>
                  <a:pt x="0" y="14980"/>
                  <a:pt x="0" y="15703"/>
                </a:cubicBezTo>
                <a:cubicBezTo>
                  <a:pt x="0" y="16426"/>
                  <a:pt x="628" y="17012"/>
                  <a:pt x="1403" y="17012"/>
                </a:cubicBezTo>
                <a:cubicBezTo>
                  <a:pt x="1510" y="17012"/>
                  <a:pt x="1614" y="16998"/>
                  <a:pt x="1715" y="16977"/>
                </a:cubicBezTo>
                <a:cubicBezTo>
                  <a:pt x="2247" y="17399"/>
                  <a:pt x="3003" y="17955"/>
                  <a:pt x="3914" y="18515"/>
                </a:cubicBezTo>
                <a:cubicBezTo>
                  <a:pt x="5121" y="19253"/>
                  <a:pt x="6602" y="20007"/>
                  <a:pt x="8221" y="20440"/>
                </a:cubicBezTo>
                <a:cubicBezTo>
                  <a:pt x="8477" y="20583"/>
                  <a:pt x="10318" y="21600"/>
                  <a:pt x="10843" y="21600"/>
                </a:cubicBezTo>
                <a:cubicBezTo>
                  <a:pt x="11346" y="21600"/>
                  <a:pt x="12980" y="20671"/>
                  <a:pt x="13338" y="20465"/>
                </a:cubicBezTo>
                <a:cubicBezTo>
                  <a:pt x="14974" y="20035"/>
                  <a:pt x="16475" y="19266"/>
                  <a:pt x="17698" y="18515"/>
                </a:cubicBezTo>
                <a:cubicBezTo>
                  <a:pt x="18603" y="17955"/>
                  <a:pt x="19354" y="17398"/>
                  <a:pt x="19886" y="16977"/>
                </a:cubicBezTo>
                <a:cubicBezTo>
                  <a:pt x="19986" y="16999"/>
                  <a:pt x="20090" y="17012"/>
                  <a:pt x="20197" y="17012"/>
                </a:cubicBezTo>
                <a:cubicBezTo>
                  <a:pt x="20972" y="17012"/>
                  <a:pt x="21600" y="16426"/>
                  <a:pt x="21600" y="15703"/>
                </a:cubicBezTo>
                <a:cubicBezTo>
                  <a:pt x="21600" y="14979"/>
                  <a:pt x="20972" y="14393"/>
                  <a:pt x="20197" y="14393"/>
                </a:cubicBezTo>
                <a:close/>
                <a:moveTo>
                  <a:pt x="9299" y="2599"/>
                </a:moveTo>
                <a:cubicBezTo>
                  <a:pt x="9299" y="1837"/>
                  <a:pt x="9963" y="1218"/>
                  <a:pt x="10778" y="1218"/>
                </a:cubicBezTo>
                <a:cubicBezTo>
                  <a:pt x="11594" y="1218"/>
                  <a:pt x="12258" y="1837"/>
                  <a:pt x="12258" y="2599"/>
                </a:cubicBezTo>
                <a:cubicBezTo>
                  <a:pt x="12258" y="3360"/>
                  <a:pt x="11595" y="3979"/>
                  <a:pt x="10778" y="3979"/>
                </a:cubicBezTo>
                <a:cubicBezTo>
                  <a:pt x="9963" y="3979"/>
                  <a:pt x="9299" y="3360"/>
                  <a:pt x="9299" y="2599"/>
                </a:cubicBezTo>
                <a:close/>
                <a:moveTo>
                  <a:pt x="9299" y="2599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anchor="ctr">
            <a:normAutofit fontScale="40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ïṥļiḍe"/>
          <p:cNvSpPr/>
          <p:nvPr/>
        </p:nvSpPr>
        <p:spPr>
          <a:xfrm>
            <a:off x="8203336" y="3529774"/>
            <a:ext cx="489858" cy="489858"/>
          </a:xfrm>
          <a:prstGeom prst="ellipse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íşlîḑê"/>
          <p:cNvSpPr/>
          <p:nvPr/>
        </p:nvSpPr>
        <p:spPr bwMode="auto">
          <a:xfrm>
            <a:off x="8358277" y="3684716"/>
            <a:ext cx="179976" cy="179974"/>
          </a:xfrm>
          <a:custGeom>
            <a:avLst/>
            <a:gdLst>
              <a:gd name="connsiteX0" fmla="*/ 149566 w 179976"/>
              <a:gd name="connsiteY0" fmla="*/ 150107 h 179974"/>
              <a:gd name="connsiteX1" fmla="*/ 149563 w 179976"/>
              <a:gd name="connsiteY1" fmla="*/ 158209 h 179974"/>
              <a:gd name="connsiteX2" fmla="*/ 157642 w 179976"/>
              <a:gd name="connsiteY2" fmla="*/ 158209 h 179974"/>
              <a:gd name="connsiteX3" fmla="*/ 157642 w 179976"/>
              <a:gd name="connsiteY3" fmla="*/ 150107 h 179974"/>
              <a:gd name="connsiteX4" fmla="*/ 149566 w 179976"/>
              <a:gd name="connsiteY4" fmla="*/ 150107 h 179974"/>
              <a:gd name="connsiteX5" fmla="*/ 135191 w 179976"/>
              <a:gd name="connsiteY5" fmla="*/ 115386 h 179974"/>
              <a:gd name="connsiteX6" fmla="*/ 169394 w 179976"/>
              <a:gd name="connsiteY6" fmla="*/ 140746 h 179974"/>
              <a:gd name="connsiteX7" fmla="*/ 178728 w 179976"/>
              <a:gd name="connsiteY7" fmla="*/ 169633 h 179974"/>
              <a:gd name="connsiteX8" fmla="*/ 169039 w 179976"/>
              <a:gd name="connsiteY8" fmla="*/ 179349 h 179974"/>
              <a:gd name="connsiteX9" fmla="*/ 139990 w 179976"/>
              <a:gd name="connsiteY9" fmla="*/ 170190 h 179974"/>
              <a:gd name="connsiteX10" fmla="*/ 114786 w 179976"/>
              <a:gd name="connsiteY10" fmla="*/ 135845 h 179974"/>
              <a:gd name="connsiteX11" fmla="*/ 68545 w 179976"/>
              <a:gd name="connsiteY11" fmla="*/ 102844 h 179974"/>
              <a:gd name="connsiteX12" fmla="*/ 74941 w 179976"/>
              <a:gd name="connsiteY12" fmla="*/ 105446 h 179974"/>
              <a:gd name="connsiteX13" fmla="*/ 92953 w 179976"/>
              <a:gd name="connsiteY13" fmla="*/ 127686 h 179974"/>
              <a:gd name="connsiteX14" fmla="*/ 92583 w 179976"/>
              <a:gd name="connsiteY14" fmla="*/ 128127 h 179974"/>
              <a:gd name="connsiteX15" fmla="*/ 26616 w 179976"/>
              <a:gd name="connsiteY15" fmla="*/ 179940 h 179974"/>
              <a:gd name="connsiteX16" fmla="*/ 676 w 179976"/>
              <a:gd name="connsiteY16" fmla="*/ 159757 h 179974"/>
              <a:gd name="connsiteX17" fmla="*/ 30085 w 179976"/>
              <a:gd name="connsiteY17" fmla="*/ 132764 h 179974"/>
              <a:gd name="connsiteX18" fmla="*/ 68545 w 179976"/>
              <a:gd name="connsiteY18" fmla="*/ 102844 h 179974"/>
              <a:gd name="connsiteX19" fmla="*/ 124782 w 179976"/>
              <a:gd name="connsiteY19" fmla="*/ 95319 h 179974"/>
              <a:gd name="connsiteX20" fmla="*/ 135685 w 179976"/>
              <a:gd name="connsiteY20" fmla="*/ 106260 h 179974"/>
              <a:gd name="connsiteX21" fmla="*/ 105974 w 179976"/>
              <a:gd name="connsiteY21" fmla="*/ 136080 h 179974"/>
              <a:gd name="connsiteX22" fmla="*/ 102310 w 179976"/>
              <a:gd name="connsiteY22" fmla="*/ 132404 h 179974"/>
              <a:gd name="connsiteX23" fmla="*/ 102347 w 179976"/>
              <a:gd name="connsiteY23" fmla="*/ 132125 h 179974"/>
              <a:gd name="connsiteX24" fmla="*/ 117554 w 179976"/>
              <a:gd name="connsiteY24" fmla="*/ 114043 h 179974"/>
              <a:gd name="connsiteX25" fmla="*/ 123891 w 179976"/>
              <a:gd name="connsiteY25" fmla="*/ 96379 h 179974"/>
              <a:gd name="connsiteX26" fmla="*/ 176268 w 179976"/>
              <a:gd name="connsiteY26" fmla="*/ 2475 h 179974"/>
              <a:gd name="connsiteX27" fmla="*/ 177509 w 179976"/>
              <a:gd name="connsiteY27" fmla="*/ 17282 h 179974"/>
              <a:gd name="connsiteX28" fmla="*/ 114076 w 179976"/>
              <a:gd name="connsiteY28" fmla="*/ 92830 h 179974"/>
              <a:gd name="connsiteX29" fmla="*/ 110442 w 179976"/>
              <a:gd name="connsiteY29" fmla="*/ 107326 h 179974"/>
              <a:gd name="connsiteX30" fmla="*/ 99199 w 179976"/>
              <a:gd name="connsiteY30" fmla="*/ 120716 h 179974"/>
              <a:gd name="connsiteX31" fmla="*/ 78802 w 179976"/>
              <a:gd name="connsiteY31" fmla="*/ 98545 h 179974"/>
              <a:gd name="connsiteX32" fmla="*/ 74862 w 179976"/>
              <a:gd name="connsiteY32" fmla="*/ 96789 h 179974"/>
              <a:gd name="connsiteX33" fmla="*/ 84499 w 179976"/>
              <a:gd name="connsiteY33" fmla="*/ 85308 h 179974"/>
              <a:gd name="connsiteX34" fmla="*/ 98106 w 179976"/>
              <a:gd name="connsiteY34" fmla="*/ 79283 h 179974"/>
              <a:gd name="connsiteX35" fmla="*/ 161544 w 179976"/>
              <a:gd name="connsiteY35" fmla="*/ 3735 h 179974"/>
              <a:gd name="connsiteX36" fmla="*/ 176268 w 179976"/>
              <a:gd name="connsiteY36" fmla="*/ 2475 h 179974"/>
              <a:gd name="connsiteX37" fmla="*/ 16887 w 179976"/>
              <a:gd name="connsiteY37" fmla="*/ 0 h 179974"/>
              <a:gd name="connsiteX38" fmla="*/ 28826 w 179976"/>
              <a:gd name="connsiteY38" fmla="*/ 4979 h 179974"/>
              <a:gd name="connsiteX39" fmla="*/ 92641 w 179976"/>
              <a:gd name="connsiteY39" fmla="*/ 69213 h 179974"/>
              <a:gd name="connsiteX40" fmla="*/ 92309 w 179976"/>
              <a:gd name="connsiteY40" fmla="*/ 69606 h 179974"/>
              <a:gd name="connsiteX41" fmla="*/ 75997 w 179976"/>
              <a:gd name="connsiteY41" fmla="*/ 78876 h 179974"/>
              <a:gd name="connsiteX42" fmla="*/ 66149 w 179976"/>
              <a:gd name="connsiteY42" fmla="*/ 90616 h 179974"/>
              <a:gd name="connsiteX43" fmla="*/ 4949 w 179976"/>
              <a:gd name="connsiteY43" fmla="*/ 29013 h 179974"/>
              <a:gd name="connsiteX44" fmla="*/ 4949 w 179976"/>
              <a:gd name="connsiteY44" fmla="*/ 4979 h 179974"/>
              <a:gd name="connsiteX45" fmla="*/ 16887 w 179976"/>
              <a:gd name="connsiteY45" fmla="*/ 0 h 17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9976" h="179974">
                <a:moveTo>
                  <a:pt x="149566" y="150107"/>
                </a:moveTo>
                <a:cubicBezTo>
                  <a:pt x="147334" y="152340"/>
                  <a:pt x="147334" y="155970"/>
                  <a:pt x="149563" y="158209"/>
                </a:cubicBezTo>
                <a:cubicBezTo>
                  <a:pt x="151792" y="160439"/>
                  <a:pt x="155410" y="160439"/>
                  <a:pt x="157642" y="158209"/>
                </a:cubicBezTo>
                <a:cubicBezTo>
                  <a:pt x="159871" y="155970"/>
                  <a:pt x="159871" y="152340"/>
                  <a:pt x="157642" y="150107"/>
                </a:cubicBezTo>
                <a:cubicBezTo>
                  <a:pt x="155413" y="147868"/>
                  <a:pt x="151795" y="147868"/>
                  <a:pt x="149566" y="150107"/>
                </a:cubicBezTo>
                <a:close/>
                <a:moveTo>
                  <a:pt x="135191" y="115386"/>
                </a:moveTo>
                <a:lnTo>
                  <a:pt x="169394" y="140746"/>
                </a:lnTo>
                <a:cubicBezTo>
                  <a:pt x="165155" y="146849"/>
                  <a:pt x="169089" y="159032"/>
                  <a:pt x="178728" y="169633"/>
                </a:cubicBezTo>
                <a:lnTo>
                  <a:pt x="169039" y="179349"/>
                </a:lnTo>
                <a:cubicBezTo>
                  <a:pt x="158320" y="169547"/>
                  <a:pt x="145990" y="165644"/>
                  <a:pt x="139990" y="170190"/>
                </a:cubicBezTo>
                <a:lnTo>
                  <a:pt x="114786" y="135845"/>
                </a:lnTo>
                <a:close/>
                <a:moveTo>
                  <a:pt x="68545" y="102844"/>
                </a:moveTo>
                <a:cubicBezTo>
                  <a:pt x="70662" y="103533"/>
                  <a:pt x="72823" y="104385"/>
                  <a:pt x="74941" y="105446"/>
                </a:cubicBezTo>
                <a:cubicBezTo>
                  <a:pt x="82807" y="109498"/>
                  <a:pt x="90017" y="115879"/>
                  <a:pt x="92953" y="127686"/>
                </a:cubicBezTo>
                <a:lnTo>
                  <a:pt x="92583" y="128127"/>
                </a:lnTo>
                <a:cubicBezTo>
                  <a:pt x="90889" y="165942"/>
                  <a:pt x="49735" y="180792"/>
                  <a:pt x="26616" y="179940"/>
                </a:cubicBezTo>
                <a:cubicBezTo>
                  <a:pt x="3273" y="179081"/>
                  <a:pt x="-2128" y="159995"/>
                  <a:pt x="676" y="159757"/>
                </a:cubicBezTo>
                <a:cubicBezTo>
                  <a:pt x="5523" y="159345"/>
                  <a:pt x="26691" y="164719"/>
                  <a:pt x="30085" y="132764"/>
                </a:cubicBezTo>
                <a:cubicBezTo>
                  <a:pt x="32480" y="110195"/>
                  <a:pt x="61255" y="103692"/>
                  <a:pt x="68545" y="102844"/>
                </a:cubicBezTo>
                <a:close/>
                <a:moveTo>
                  <a:pt x="124782" y="95319"/>
                </a:moveTo>
                <a:lnTo>
                  <a:pt x="135685" y="106260"/>
                </a:lnTo>
                <a:lnTo>
                  <a:pt x="105974" y="136080"/>
                </a:lnTo>
                <a:lnTo>
                  <a:pt x="102310" y="132404"/>
                </a:lnTo>
                <a:cubicBezTo>
                  <a:pt x="102319" y="132310"/>
                  <a:pt x="102338" y="132219"/>
                  <a:pt x="102347" y="132125"/>
                </a:cubicBezTo>
                <a:lnTo>
                  <a:pt x="117554" y="114043"/>
                </a:lnTo>
                <a:cubicBezTo>
                  <a:pt x="121768" y="109027"/>
                  <a:pt x="123970" y="102794"/>
                  <a:pt x="123891" y="96379"/>
                </a:cubicBezTo>
                <a:close/>
                <a:moveTo>
                  <a:pt x="176268" y="2475"/>
                </a:moveTo>
                <a:cubicBezTo>
                  <a:pt x="180680" y="6225"/>
                  <a:pt x="181232" y="12844"/>
                  <a:pt x="177509" y="17282"/>
                </a:cubicBezTo>
                <a:lnTo>
                  <a:pt x="114076" y="92830"/>
                </a:lnTo>
                <a:cubicBezTo>
                  <a:pt x="115105" y="97788"/>
                  <a:pt x="113943" y="103153"/>
                  <a:pt x="110442" y="107326"/>
                </a:cubicBezTo>
                <a:lnTo>
                  <a:pt x="99199" y="120716"/>
                </a:lnTo>
                <a:cubicBezTo>
                  <a:pt x="94949" y="109591"/>
                  <a:pt x="86957" y="102521"/>
                  <a:pt x="78802" y="98545"/>
                </a:cubicBezTo>
                <a:cubicBezTo>
                  <a:pt x="77487" y="97890"/>
                  <a:pt x="76172" y="97314"/>
                  <a:pt x="74862" y="96789"/>
                </a:cubicBezTo>
                <a:lnTo>
                  <a:pt x="84499" y="85308"/>
                </a:lnTo>
                <a:cubicBezTo>
                  <a:pt x="87991" y="81140"/>
                  <a:pt x="93073" y="79091"/>
                  <a:pt x="98106" y="79283"/>
                </a:cubicBezTo>
                <a:lnTo>
                  <a:pt x="161544" y="3735"/>
                </a:lnTo>
                <a:cubicBezTo>
                  <a:pt x="165271" y="-704"/>
                  <a:pt x="171855" y="-1263"/>
                  <a:pt x="176268" y="2475"/>
                </a:cubicBezTo>
                <a:close/>
                <a:moveTo>
                  <a:pt x="16887" y="0"/>
                </a:moveTo>
                <a:cubicBezTo>
                  <a:pt x="21209" y="0"/>
                  <a:pt x="25531" y="1660"/>
                  <a:pt x="28826" y="4979"/>
                </a:cubicBezTo>
                <a:lnTo>
                  <a:pt x="92641" y="69213"/>
                </a:lnTo>
                <a:lnTo>
                  <a:pt x="92309" y="69606"/>
                </a:lnTo>
                <a:cubicBezTo>
                  <a:pt x="85971" y="70619"/>
                  <a:pt x="80183" y="73874"/>
                  <a:pt x="75997" y="78876"/>
                </a:cubicBezTo>
                <a:lnTo>
                  <a:pt x="66149" y="90616"/>
                </a:lnTo>
                <a:lnTo>
                  <a:pt x="4949" y="29013"/>
                </a:lnTo>
                <a:cubicBezTo>
                  <a:pt x="-1647" y="22374"/>
                  <a:pt x="-1647" y="11613"/>
                  <a:pt x="4949" y="4979"/>
                </a:cubicBezTo>
                <a:cubicBezTo>
                  <a:pt x="8244" y="1660"/>
                  <a:pt x="12566" y="0"/>
                  <a:pt x="168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91440" tIns="45720" rIns="91440" bIns="45720" anchor="ctr">
            <a:normAutofit fontScale="40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íśḻîdé"/>
          <p:cNvSpPr/>
          <p:nvPr/>
        </p:nvSpPr>
        <p:spPr>
          <a:xfrm>
            <a:off x="8203336" y="1790757"/>
            <a:ext cx="489858" cy="489858"/>
          </a:xfrm>
          <a:prstGeom prst="ellipse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ïṩḷíḍé"/>
          <p:cNvSpPr/>
          <p:nvPr/>
        </p:nvSpPr>
        <p:spPr bwMode="auto">
          <a:xfrm>
            <a:off x="8357046" y="1946316"/>
            <a:ext cx="182439" cy="178741"/>
          </a:xfrm>
          <a:custGeom>
            <a:avLst/>
            <a:gdLst>
              <a:gd name="connsiteX0" fmla="*/ 91689 w 182439"/>
              <a:gd name="connsiteY0" fmla="*/ 122280 h 178741"/>
              <a:gd name="connsiteX1" fmla="*/ 102995 w 182439"/>
              <a:gd name="connsiteY1" fmla="*/ 130893 h 178741"/>
              <a:gd name="connsiteX2" fmla="*/ 102995 w 182439"/>
              <a:gd name="connsiteY2" fmla="*/ 170128 h 178741"/>
              <a:gd name="connsiteX3" fmla="*/ 91689 w 182439"/>
              <a:gd name="connsiteY3" fmla="*/ 178741 h 178741"/>
              <a:gd name="connsiteX4" fmla="*/ 80386 w 182439"/>
              <a:gd name="connsiteY4" fmla="*/ 170128 h 178741"/>
              <a:gd name="connsiteX5" fmla="*/ 80386 w 182439"/>
              <a:gd name="connsiteY5" fmla="*/ 130893 h 178741"/>
              <a:gd name="connsiteX6" fmla="*/ 91689 w 182439"/>
              <a:gd name="connsiteY6" fmla="*/ 122280 h 178741"/>
              <a:gd name="connsiteX7" fmla="*/ 52604 w 182439"/>
              <a:gd name="connsiteY7" fmla="*/ 109376 h 178741"/>
              <a:gd name="connsiteX8" fmla="*/ 66715 w 182439"/>
              <a:gd name="connsiteY8" fmla="*/ 111218 h 178741"/>
              <a:gd name="connsiteX9" fmla="*/ 68570 w 182439"/>
              <a:gd name="connsiteY9" fmla="*/ 125237 h 178741"/>
              <a:gd name="connsiteX10" fmla="*/ 40657 w 182439"/>
              <a:gd name="connsiteY10" fmla="*/ 152968 h 178741"/>
              <a:gd name="connsiteX11" fmla="*/ 26546 w 182439"/>
              <a:gd name="connsiteY11" fmla="*/ 151123 h 178741"/>
              <a:gd name="connsiteX12" fmla="*/ 24691 w 182439"/>
              <a:gd name="connsiteY12" fmla="*/ 137106 h 178741"/>
              <a:gd name="connsiteX13" fmla="*/ 128577 w 182439"/>
              <a:gd name="connsiteY13" fmla="*/ 109376 h 178741"/>
              <a:gd name="connsiteX14" fmla="*/ 156492 w 182439"/>
              <a:gd name="connsiteY14" fmla="*/ 137107 h 178741"/>
              <a:gd name="connsiteX15" fmla="*/ 154639 w 182439"/>
              <a:gd name="connsiteY15" fmla="*/ 151123 h 178741"/>
              <a:gd name="connsiteX16" fmla="*/ 140526 w 182439"/>
              <a:gd name="connsiteY16" fmla="*/ 152966 h 178741"/>
              <a:gd name="connsiteX17" fmla="*/ 112613 w 182439"/>
              <a:gd name="connsiteY17" fmla="*/ 125236 h 178741"/>
              <a:gd name="connsiteX18" fmla="*/ 114468 w 182439"/>
              <a:gd name="connsiteY18" fmla="*/ 111216 h 178741"/>
              <a:gd name="connsiteX19" fmla="*/ 128577 w 182439"/>
              <a:gd name="connsiteY19" fmla="*/ 109376 h 178741"/>
              <a:gd name="connsiteX20" fmla="*/ 134273 w 182439"/>
              <a:gd name="connsiteY20" fmla="*/ 77361 h 178741"/>
              <a:gd name="connsiteX21" fmla="*/ 173769 w 182439"/>
              <a:gd name="connsiteY21" fmla="*/ 77361 h 178741"/>
              <a:gd name="connsiteX22" fmla="*/ 182439 w 182439"/>
              <a:gd name="connsiteY22" fmla="*/ 88589 h 178741"/>
              <a:gd name="connsiteX23" fmla="*/ 173769 w 182439"/>
              <a:gd name="connsiteY23" fmla="*/ 99821 h 178741"/>
              <a:gd name="connsiteX24" fmla="*/ 134273 w 182439"/>
              <a:gd name="connsiteY24" fmla="*/ 99821 h 178741"/>
              <a:gd name="connsiteX25" fmla="*/ 125603 w 182439"/>
              <a:gd name="connsiteY25" fmla="*/ 88589 h 178741"/>
              <a:gd name="connsiteX26" fmla="*/ 134273 w 182439"/>
              <a:gd name="connsiteY26" fmla="*/ 77361 h 178741"/>
              <a:gd name="connsiteX27" fmla="*/ 8670 w 182439"/>
              <a:gd name="connsiteY27" fmla="*/ 77361 h 178741"/>
              <a:gd name="connsiteX28" fmla="*/ 48163 w 182439"/>
              <a:gd name="connsiteY28" fmla="*/ 77361 h 178741"/>
              <a:gd name="connsiteX29" fmla="*/ 56836 w 182439"/>
              <a:gd name="connsiteY29" fmla="*/ 88589 h 178741"/>
              <a:gd name="connsiteX30" fmla="*/ 48163 w 182439"/>
              <a:gd name="connsiteY30" fmla="*/ 99821 h 178741"/>
              <a:gd name="connsiteX31" fmla="*/ 8670 w 182439"/>
              <a:gd name="connsiteY31" fmla="*/ 99821 h 178741"/>
              <a:gd name="connsiteX32" fmla="*/ 0 w 182439"/>
              <a:gd name="connsiteY32" fmla="*/ 88589 h 178741"/>
              <a:gd name="connsiteX33" fmla="*/ 8670 w 182439"/>
              <a:gd name="connsiteY33" fmla="*/ 77361 h 178741"/>
              <a:gd name="connsiteX34" fmla="*/ 40459 w 182439"/>
              <a:gd name="connsiteY34" fmla="*/ 24230 h 178741"/>
              <a:gd name="connsiteX35" fmla="*/ 68556 w 182439"/>
              <a:gd name="connsiteY35" fmla="*/ 52143 h 178741"/>
              <a:gd name="connsiteX36" fmla="*/ 66692 w 182439"/>
              <a:gd name="connsiteY36" fmla="*/ 66250 h 178741"/>
              <a:gd name="connsiteX37" fmla="*/ 52486 w 182439"/>
              <a:gd name="connsiteY37" fmla="*/ 68107 h 178741"/>
              <a:gd name="connsiteX38" fmla="*/ 24388 w 182439"/>
              <a:gd name="connsiteY38" fmla="*/ 40195 h 178741"/>
              <a:gd name="connsiteX39" fmla="*/ 26257 w 182439"/>
              <a:gd name="connsiteY39" fmla="*/ 26085 h 178741"/>
              <a:gd name="connsiteX40" fmla="*/ 40459 w 182439"/>
              <a:gd name="connsiteY40" fmla="*/ 24230 h 178741"/>
              <a:gd name="connsiteX41" fmla="*/ 140527 w 182439"/>
              <a:gd name="connsiteY41" fmla="*/ 22030 h 178741"/>
              <a:gd name="connsiteX42" fmla="*/ 154637 w 182439"/>
              <a:gd name="connsiteY42" fmla="*/ 23873 h 178741"/>
              <a:gd name="connsiteX43" fmla="*/ 156494 w 182439"/>
              <a:gd name="connsiteY43" fmla="*/ 37893 h 178741"/>
              <a:gd name="connsiteX44" fmla="*/ 128580 w 182439"/>
              <a:gd name="connsiteY44" fmla="*/ 65623 h 178741"/>
              <a:gd name="connsiteX45" fmla="*/ 114468 w 182439"/>
              <a:gd name="connsiteY45" fmla="*/ 63778 h 178741"/>
              <a:gd name="connsiteX46" fmla="*/ 112613 w 182439"/>
              <a:gd name="connsiteY46" fmla="*/ 49759 h 178741"/>
              <a:gd name="connsiteX47" fmla="*/ 91689 w 182439"/>
              <a:gd name="connsiteY47" fmla="*/ 0 h 178741"/>
              <a:gd name="connsiteX48" fmla="*/ 102995 w 182439"/>
              <a:gd name="connsiteY48" fmla="*/ 8613 h 178741"/>
              <a:gd name="connsiteX49" fmla="*/ 102995 w 182439"/>
              <a:gd name="connsiteY49" fmla="*/ 47848 h 178741"/>
              <a:gd name="connsiteX50" fmla="*/ 91689 w 182439"/>
              <a:gd name="connsiteY50" fmla="*/ 56461 h 178741"/>
              <a:gd name="connsiteX51" fmla="*/ 80386 w 182439"/>
              <a:gd name="connsiteY51" fmla="*/ 47848 h 178741"/>
              <a:gd name="connsiteX52" fmla="*/ 80386 w 182439"/>
              <a:gd name="connsiteY52" fmla="*/ 8613 h 178741"/>
              <a:gd name="connsiteX53" fmla="*/ 91689 w 182439"/>
              <a:gd name="connsiteY53" fmla="*/ 0 h 17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82439" h="178741">
                <a:moveTo>
                  <a:pt x="91689" y="122280"/>
                </a:moveTo>
                <a:cubicBezTo>
                  <a:pt x="97931" y="122280"/>
                  <a:pt x="102995" y="126138"/>
                  <a:pt x="102995" y="130893"/>
                </a:cubicBezTo>
                <a:lnTo>
                  <a:pt x="102995" y="170128"/>
                </a:lnTo>
                <a:cubicBezTo>
                  <a:pt x="102995" y="174886"/>
                  <a:pt x="97931" y="178741"/>
                  <a:pt x="91689" y="178741"/>
                </a:cubicBezTo>
                <a:cubicBezTo>
                  <a:pt x="85445" y="178741"/>
                  <a:pt x="80386" y="174886"/>
                  <a:pt x="80386" y="170128"/>
                </a:cubicBezTo>
                <a:lnTo>
                  <a:pt x="80386" y="130893"/>
                </a:lnTo>
                <a:cubicBezTo>
                  <a:pt x="80386" y="126138"/>
                  <a:pt x="85445" y="122280"/>
                  <a:pt x="91689" y="122280"/>
                </a:cubicBezTo>
                <a:close/>
                <a:moveTo>
                  <a:pt x="52604" y="109376"/>
                </a:moveTo>
                <a:cubicBezTo>
                  <a:pt x="55988" y="106012"/>
                  <a:pt x="62304" y="106834"/>
                  <a:pt x="66715" y="111218"/>
                </a:cubicBezTo>
                <a:cubicBezTo>
                  <a:pt x="71123" y="115598"/>
                  <a:pt x="71953" y="121876"/>
                  <a:pt x="68570" y="125237"/>
                </a:cubicBezTo>
                <a:lnTo>
                  <a:pt x="40657" y="152968"/>
                </a:lnTo>
                <a:cubicBezTo>
                  <a:pt x="37271" y="156329"/>
                  <a:pt x="30952" y="155502"/>
                  <a:pt x="26546" y="151123"/>
                </a:cubicBezTo>
                <a:cubicBezTo>
                  <a:pt x="22135" y="146743"/>
                  <a:pt x="21305" y="140470"/>
                  <a:pt x="24691" y="137106"/>
                </a:cubicBezTo>
                <a:close/>
                <a:moveTo>
                  <a:pt x="128577" y="109376"/>
                </a:moveTo>
                <a:lnTo>
                  <a:pt x="156492" y="137107"/>
                </a:lnTo>
                <a:cubicBezTo>
                  <a:pt x="159875" y="140468"/>
                  <a:pt x="159048" y="146741"/>
                  <a:pt x="154639" y="151123"/>
                </a:cubicBezTo>
                <a:cubicBezTo>
                  <a:pt x="150233" y="155502"/>
                  <a:pt x="143912" y="156327"/>
                  <a:pt x="140526" y="152966"/>
                </a:cubicBezTo>
                <a:lnTo>
                  <a:pt x="112613" y="125236"/>
                </a:lnTo>
                <a:cubicBezTo>
                  <a:pt x="109227" y="121868"/>
                  <a:pt x="110060" y="115595"/>
                  <a:pt x="114468" y="111216"/>
                </a:cubicBezTo>
                <a:cubicBezTo>
                  <a:pt x="118876" y="106837"/>
                  <a:pt x="125188" y="106012"/>
                  <a:pt x="128577" y="109376"/>
                </a:cubicBezTo>
                <a:close/>
                <a:moveTo>
                  <a:pt x="134273" y="77361"/>
                </a:moveTo>
                <a:lnTo>
                  <a:pt x="173769" y="77361"/>
                </a:lnTo>
                <a:cubicBezTo>
                  <a:pt x="178555" y="77361"/>
                  <a:pt x="182439" y="82388"/>
                  <a:pt x="182439" y="88589"/>
                </a:cubicBezTo>
                <a:cubicBezTo>
                  <a:pt x="182439" y="94790"/>
                  <a:pt x="178555" y="99821"/>
                  <a:pt x="173769" y="99821"/>
                </a:cubicBezTo>
                <a:lnTo>
                  <a:pt x="134273" y="99821"/>
                </a:lnTo>
                <a:cubicBezTo>
                  <a:pt x="129484" y="99821"/>
                  <a:pt x="125603" y="94790"/>
                  <a:pt x="125603" y="88589"/>
                </a:cubicBezTo>
                <a:cubicBezTo>
                  <a:pt x="125603" y="82388"/>
                  <a:pt x="129484" y="77361"/>
                  <a:pt x="134273" y="77361"/>
                </a:cubicBezTo>
                <a:close/>
                <a:moveTo>
                  <a:pt x="8670" y="77361"/>
                </a:moveTo>
                <a:lnTo>
                  <a:pt x="48163" y="77361"/>
                </a:lnTo>
                <a:cubicBezTo>
                  <a:pt x="52952" y="77361"/>
                  <a:pt x="56836" y="82388"/>
                  <a:pt x="56836" y="88589"/>
                </a:cubicBezTo>
                <a:cubicBezTo>
                  <a:pt x="56836" y="94793"/>
                  <a:pt x="52952" y="99821"/>
                  <a:pt x="48163" y="99821"/>
                </a:cubicBezTo>
                <a:lnTo>
                  <a:pt x="8670" y="99821"/>
                </a:lnTo>
                <a:cubicBezTo>
                  <a:pt x="3881" y="99821"/>
                  <a:pt x="0" y="94790"/>
                  <a:pt x="0" y="88589"/>
                </a:cubicBezTo>
                <a:cubicBezTo>
                  <a:pt x="0" y="82388"/>
                  <a:pt x="3881" y="77361"/>
                  <a:pt x="8670" y="77361"/>
                </a:cubicBezTo>
                <a:close/>
                <a:moveTo>
                  <a:pt x="40459" y="24230"/>
                </a:moveTo>
                <a:lnTo>
                  <a:pt x="68556" y="52143"/>
                </a:lnTo>
                <a:cubicBezTo>
                  <a:pt x="71962" y="55526"/>
                  <a:pt x="71129" y="61843"/>
                  <a:pt x="66692" y="66250"/>
                </a:cubicBezTo>
                <a:cubicBezTo>
                  <a:pt x="62252" y="70661"/>
                  <a:pt x="55892" y="71491"/>
                  <a:pt x="52486" y="68107"/>
                </a:cubicBezTo>
                <a:lnTo>
                  <a:pt x="24388" y="40195"/>
                </a:lnTo>
                <a:cubicBezTo>
                  <a:pt x="20983" y="36811"/>
                  <a:pt x="21820" y="30493"/>
                  <a:pt x="26257" y="26085"/>
                </a:cubicBezTo>
                <a:cubicBezTo>
                  <a:pt x="30697" y="21674"/>
                  <a:pt x="37051" y="20847"/>
                  <a:pt x="40459" y="24230"/>
                </a:cubicBezTo>
                <a:close/>
                <a:moveTo>
                  <a:pt x="140527" y="22030"/>
                </a:moveTo>
                <a:cubicBezTo>
                  <a:pt x="143909" y="18671"/>
                  <a:pt x="150226" y="19491"/>
                  <a:pt x="154637" y="23873"/>
                </a:cubicBezTo>
                <a:cubicBezTo>
                  <a:pt x="159048" y="28250"/>
                  <a:pt x="159878" y="34530"/>
                  <a:pt x="156494" y="37893"/>
                </a:cubicBezTo>
                <a:lnTo>
                  <a:pt x="128580" y="65623"/>
                </a:lnTo>
                <a:cubicBezTo>
                  <a:pt x="125192" y="68986"/>
                  <a:pt x="118874" y="68159"/>
                  <a:pt x="114468" y="63778"/>
                </a:cubicBezTo>
                <a:cubicBezTo>
                  <a:pt x="110057" y="59396"/>
                  <a:pt x="109227" y="53123"/>
                  <a:pt x="112613" y="49759"/>
                </a:cubicBezTo>
                <a:close/>
                <a:moveTo>
                  <a:pt x="91689" y="0"/>
                </a:moveTo>
                <a:cubicBezTo>
                  <a:pt x="97931" y="0"/>
                  <a:pt x="102995" y="3858"/>
                  <a:pt x="102995" y="8613"/>
                </a:cubicBezTo>
                <a:lnTo>
                  <a:pt x="102995" y="47848"/>
                </a:lnTo>
                <a:cubicBezTo>
                  <a:pt x="102995" y="52606"/>
                  <a:pt x="97931" y="56461"/>
                  <a:pt x="91689" y="56461"/>
                </a:cubicBezTo>
                <a:cubicBezTo>
                  <a:pt x="85445" y="56461"/>
                  <a:pt x="80386" y="52606"/>
                  <a:pt x="80386" y="47848"/>
                </a:cubicBezTo>
                <a:lnTo>
                  <a:pt x="80386" y="8613"/>
                </a:lnTo>
                <a:cubicBezTo>
                  <a:pt x="80386" y="3858"/>
                  <a:pt x="85445" y="0"/>
                  <a:pt x="916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91440" tIns="45720" rIns="91440" bIns="45720" anchor="ctr">
            <a:normAutofit fontScale="40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íṥļide"/>
          <p:cNvSpPr/>
          <p:nvPr/>
        </p:nvSpPr>
        <p:spPr>
          <a:xfrm>
            <a:off x="8203336" y="5212406"/>
            <a:ext cx="489858" cy="489858"/>
          </a:xfrm>
          <a:prstGeom prst="ellipse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îSľîdê"/>
          <p:cNvSpPr/>
          <p:nvPr/>
        </p:nvSpPr>
        <p:spPr bwMode="auto">
          <a:xfrm>
            <a:off x="8358279" y="5367349"/>
            <a:ext cx="179973" cy="179973"/>
          </a:xfrm>
          <a:custGeom>
            <a:avLst/>
            <a:gdLst>
              <a:gd name="connsiteX0" fmla="*/ 27737 w 179973"/>
              <a:gd name="connsiteY0" fmla="*/ 114983 h 179973"/>
              <a:gd name="connsiteX1" fmla="*/ 41268 w 179973"/>
              <a:gd name="connsiteY1" fmla="*/ 115925 h 179973"/>
              <a:gd name="connsiteX2" fmla="*/ 80265 w 179973"/>
              <a:gd name="connsiteY2" fmla="*/ 120462 h 179973"/>
              <a:gd name="connsiteX3" fmla="*/ 74037 w 179973"/>
              <a:gd name="connsiteY3" fmla="*/ 130102 h 179973"/>
              <a:gd name="connsiteX4" fmla="*/ 85101 w 179973"/>
              <a:gd name="connsiteY4" fmla="*/ 170363 h 179973"/>
              <a:gd name="connsiteX5" fmla="*/ 75410 w 179973"/>
              <a:gd name="connsiteY5" fmla="*/ 179973 h 179973"/>
              <a:gd name="connsiteX6" fmla="*/ 48354 w 179973"/>
              <a:gd name="connsiteY6" fmla="*/ 179973 h 179973"/>
              <a:gd name="connsiteX7" fmla="*/ 38660 w 179973"/>
              <a:gd name="connsiteY7" fmla="*/ 170363 h 179973"/>
              <a:gd name="connsiteX8" fmla="*/ 38660 w 179973"/>
              <a:gd name="connsiteY8" fmla="*/ 130102 h 179973"/>
              <a:gd name="connsiteX9" fmla="*/ 35932 w 179973"/>
              <a:gd name="connsiteY9" fmla="*/ 37494 h 179973"/>
              <a:gd name="connsiteX10" fmla="*/ 35932 w 179973"/>
              <a:gd name="connsiteY10" fmla="*/ 98422 h 179973"/>
              <a:gd name="connsiteX11" fmla="*/ 0 w 179973"/>
              <a:gd name="connsiteY11" fmla="*/ 68155 h 179973"/>
              <a:gd name="connsiteX12" fmla="*/ 35932 w 179973"/>
              <a:gd name="connsiteY12" fmla="*/ 37494 h 179973"/>
              <a:gd name="connsiteX13" fmla="*/ 179973 w 179973"/>
              <a:gd name="connsiteY13" fmla="*/ 0 h 179973"/>
              <a:gd name="connsiteX14" fmla="*/ 179973 w 179973"/>
              <a:gd name="connsiteY14" fmla="*/ 136542 h 179973"/>
              <a:gd name="connsiteX15" fmla="*/ 55473 w 179973"/>
              <a:gd name="connsiteY15" fmla="*/ 99562 h 179973"/>
              <a:gd name="connsiteX16" fmla="*/ 55473 w 179973"/>
              <a:gd name="connsiteY16" fmla="*/ 36556 h 179973"/>
              <a:gd name="connsiteX17" fmla="*/ 179973 w 179973"/>
              <a:gd name="connsiteY17" fmla="*/ 0 h 17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9973" h="179973">
                <a:moveTo>
                  <a:pt x="27737" y="114983"/>
                </a:moveTo>
                <a:cubicBezTo>
                  <a:pt x="31909" y="115588"/>
                  <a:pt x="36403" y="115925"/>
                  <a:pt x="41268" y="115925"/>
                </a:cubicBezTo>
                <a:cubicBezTo>
                  <a:pt x="52905" y="115925"/>
                  <a:pt x="66434" y="117709"/>
                  <a:pt x="80265" y="120462"/>
                </a:cubicBezTo>
                <a:lnTo>
                  <a:pt x="74037" y="130102"/>
                </a:lnTo>
                <a:lnTo>
                  <a:pt x="85101" y="170363"/>
                </a:lnTo>
                <a:cubicBezTo>
                  <a:pt x="85101" y="175668"/>
                  <a:pt x="80762" y="179973"/>
                  <a:pt x="75410" y="179973"/>
                </a:cubicBezTo>
                <a:lnTo>
                  <a:pt x="48354" y="179973"/>
                </a:lnTo>
                <a:cubicBezTo>
                  <a:pt x="43002" y="179973"/>
                  <a:pt x="38660" y="175668"/>
                  <a:pt x="38660" y="170363"/>
                </a:cubicBezTo>
                <a:lnTo>
                  <a:pt x="38660" y="130102"/>
                </a:lnTo>
                <a:close/>
                <a:moveTo>
                  <a:pt x="35932" y="37494"/>
                </a:moveTo>
                <a:lnTo>
                  <a:pt x="35932" y="98422"/>
                </a:lnTo>
                <a:cubicBezTo>
                  <a:pt x="6546" y="96543"/>
                  <a:pt x="0" y="79875"/>
                  <a:pt x="0" y="68155"/>
                </a:cubicBezTo>
                <a:cubicBezTo>
                  <a:pt x="0" y="57293"/>
                  <a:pt x="6858" y="39640"/>
                  <a:pt x="35932" y="37494"/>
                </a:cubicBezTo>
                <a:close/>
                <a:moveTo>
                  <a:pt x="179973" y="0"/>
                </a:moveTo>
                <a:lnTo>
                  <a:pt x="179973" y="136542"/>
                </a:lnTo>
                <a:cubicBezTo>
                  <a:pt x="171759" y="128678"/>
                  <a:pt x="104593" y="104252"/>
                  <a:pt x="55473" y="99562"/>
                </a:cubicBezTo>
                <a:lnTo>
                  <a:pt x="55473" y="36556"/>
                </a:lnTo>
                <a:cubicBezTo>
                  <a:pt x="103625" y="32081"/>
                  <a:pt x="170042" y="8521"/>
                  <a:pt x="1799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91440" tIns="45720" rIns="91440" bIns="45720" anchor="ctr">
            <a:normAutofit fontScale="40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17236" y="443232"/>
            <a:ext cx="3209884" cy="523220"/>
            <a:chOff x="417236" y="443232"/>
            <a:chExt cx="3209884" cy="523220"/>
          </a:xfrm>
        </p:grpSpPr>
        <p:grpSp>
          <p:nvGrpSpPr>
            <p:cNvPr id="33" name="组合 32"/>
            <p:cNvGrpSpPr/>
            <p:nvPr/>
          </p:nvGrpSpPr>
          <p:grpSpPr>
            <a:xfrm>
              <a:off x="417236" y="443232"/>
              <a:ext cx="508561" cy="508561"/>
              <a:chOff x="15137199" y="-1258974"/>
              <a:chExt cx="799330" cy="79933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5137199" y="-1258974"/>
                <a:ext cx="799330" cy="799330"/>
              </a:xfrm>
              <a:prstGeom prst="ellipse">
                <a:avLst/>
              </a:prstGeom>
              <a:solidFill>
                <a:srgbClr val="0CA993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5254819" y="-1141352"/>
                <a:ext cx="564083" cy="564083"/>
              </a:xfrm>
              <a:prstGeom prst="ellipse">
                <a:avLst/>
              </a:prstGeom>
              <a:solidFill>
                <a:srgbClr val="40FFFF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5387121" y="-1014691"/>
                <a:ext cx="299480" cy="299480"/>
              </a:xfrm>
              <a:prstGeom prst="ellipse">
                <a:avLst/>
              </a:prstGeom>
              <a:solidFill>
                <a:srgbClr val="4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50959" y="443232"/>
              <a:ext cx="2776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科技感商务模板</a:t>
              </a:r>
              <a:endPara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iṩļïḓè"/>
          <p:cNvSpPr txBox="1"/>
          <p:nvPr/>
        </p:nvSpPr>
        <p:spPr bwMode="auto">
          <a:xfrm>
            <a:off x="5199736" y="3894345"/>
            <a:ext cx="2011093" cy="66459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/>
          <p:cNvSpPr txBox="1"/>
          <p:nvPr/>
        </p:nvSpPr>
        <p:spPr>
          <a:xfrm>
            <a:off x="800528" y="2062125"/>
            <a:ext cx="2492482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iṩļïḓè"/>
          <p:cNvSpPr txBox="1"/>
          <p:nvPr/>
        </p:nvSpPr>
        <p:spPr bwMode="auto">
          <a:xfrm>
            <a:off x="1505228" y="1598465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/>
          <p:cNvSpPr txBox="1"/>
          <p:nvPr/>
        </p:nvSpPr>
        <p:spPr>
          <a:xfrm>
            <a:off x="728355" y="3702448"/>
            <a:ext cx="2492482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iṩļïḓè"/>
          <p:cNvSpPr txBox="1"/>
          <p:nvPr/>
        </p:nvSpPr>
        <p:spPr bwMode="auto">
          <a:xfrm>
            <a:off x="1433055" y="3238788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Synergistically utilize technically sound portals with frictionless chains. Dramatically customize…"/>
          <p:cNvSpPr txBox="1"/>
          <p:nvPr/>
        </p:nvSpPr>
        <p:spPr>
          <a:xfrm>
            <a:off x="767889" y="5289791"/>
            <a:ext cx="2492482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iṩļïḓè"/>
          <p:cNvSpPr txBox="1"/>
          <p:nvPr/>
        </p:nvSpPr>
        <p:spPr bwMode="auto">
          <a:xfrm>
            <a:off x="1472589" y="4826131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Synergistically utilize technically sound portals with frictionless chains. Dramatically customize…"/>
          <p:cNvSpPr txBox="1"/>
          <p:nvPr/>
        </p:nvSpPr>
        <p:spPr>
          <a:xfrm>
            <a:off x="8979447" y="2163882"/>
            <a:ext cx="2492482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iṩļïḓè"/>
          <p:cNvSpPr txBox="1"/>
          <p:nvPr/>
        </p:nvSpPr>
        <p:spPr bwMode="auto">
          <a:xfrm>
            <a:off x="8862922" y="1689049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Synergistically utilize technically sound portals with frictionless chains. Dramatically customize…"/>
          <p:cNvSpPr txBox="1"/>
          <p:nvPr/>
        </p:nvSpPr>
        <p:spPr>
          <a:xfrm>
            <a:off x="8862922" y="3675856"/>
            <a:ext cx="2492482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iṩļïḓè"/>
          <p:cNvSpPr txBox="1"/>
          <p:nvPr/>
        </p:nvSpPr>
        <p:spPr bwMode="auto">
          <a:xfrm>
            <a:off x="8746397" y="3201023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Synergistically utilize technically sound portals with frictionless chains. Dramatically customize…"/>
          <p:cNvSpPr txBox="1"/>
          <p:nvPr/>
        </p:nvSpPr>
        <p:spPr>
          <a:xfrm>
            <a:off x="8979447" y="5117608"/>
            <a:ext cx="2492482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iṩļïḓè"/>
          <p:cNvSpPr txBox="1"/>
          <p:nvPr/>
        </p:nvSpPr>
        <p:spPr bwMode="auto">
          <a:xfrm>
            <a:off x="8862922" y="4642775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任意多边形: 形状 2"/>
          <p:cNvSpPr/>
          <p:nvPr/>
        </p:nvSpPr>
        <p:spPr>
          <a:xfrm rot="16200000">
            <a:off x="4400913" y="1875393"/>
            <a:ext cx="3485641" cy="3498270"/>
          </a:xfrm>
          <a:custGeom>
            <a:avLst/>
            <a:gdLst>
              <a:gd name="connsiteX0" fmla="*/ 100483 w 1701672"/>
              <a:gd name="connsiteY0" fmla="*/ 1191865 h 1707834"/>
              <a:gd name="connsiteX1" fmla="*/ 66747 w 1701672"/>
              <a:gd name="connsiteY1" fmla="*/ 1191865 h 1707834"/>
              <a:gd name="connsiteX2" fmla="*/ 48581 w 1701672"/>
              <a:gd name="connsiteY2" fmla="*/ 1146714 h 1707834"/>
              <a:gd name="connsiteX3" fmla="*/ 3197 w 1701672"/>
              <a:gd name="connsiteY3" fmla="*/ 942070 h 1707834"/>
              <a:gd name="connsiteX4" fmla="*/ 0 w 1701672"/>
              <a:gd name="connsiteY4" fmla="*/ 874536 h 1707834"/>
              <a:gd name="connsiteX5" fmla="*/ 31503 w 1701672"/>
              <a:gd name="connsiteY5" fmla="*/ 874741 h 1707834"/>
              <a:gd name="connsiteX6" fmla="*/ 34115 w 1701672"/>
              <a:gd name="connsiteY6" fmla="*/ 933844 h 1707834"/>
              <a:gd name="connsiteX7" fmla="*/ 100473 w 1701672"/>
              <a:gd name="connsiteY7" fmla="*/ 1191846 h 1707834"/>
              <a:gd name="connsiteX8" fmla="*/ 833298 w 1701672"/>
              <a:gd name="connsiteY8" fmla="*/ 0 h 1707834"/>
              <a:gd name="connsiteX9" fmla="*/ 833093 w 1701672"/>
              <a:gd name="connsiteY9" fmla="*/ 31503 h 1707834"/>
              <a:gd name="connsiteX10" fmla="*/ 773990 w 1701672"/>
              <a:gd name="connsiteY10" fmla="*/ 34115 h 1707834"/>
              <a:gd name="connsiteX11" fmla="*/ 41713 w 1701672"/>
              <a:gd name="connsiteY11" fmla="*/ 687769 h 1707834"/>
              <a:gd name="connsiteX12" fmla="*/ 38280 w 1701672"/>
              <a:gd name="connsiteY12" fmla="*/ 710263 h 1707834"/>
              <a:gd name="connsiteX13" fmla="*/ 6162 w 1701672"/>
              <a:gd name="connsiteY13" fmla="*/ 709599 h 1707834"/>
              <a:gd name="connsiteX14" fmla="*/ 8807 w 1701672"/>
              <a:gd name="connsiteY14" fmla="*/ 691535 h 1707834"/>
              <a:gd name="connsiteX15" fmla="*/ 765764 w 1701672"/>
              <a:gd name="connsiteY15" fmla="*/ 3197 h 1707834"/>
              <a:gd name="connsiteX16" fmla="*/ 1525649 w 1701672"/>
              <a:gd name="connsiteY16" fmla="*/ 334857 h 1707834"/>
              <a:gd name="connsiteX17" fmla="*/ 1492510 w 1701672"/>
              <a:gd name="connsiteY17" fmla="*/ 342722 h 1707834"/>
              <a:gd name="connsiteX18" fmla="*/ 1486851 w 1701672"/>
              <a:gd name="connsiteY18" fmla="*/ 334888 h 1707834"/>
              <a:gd name="connsiteX19" fmla="*/ 1228120 w 1701672"/>
              <a:gd name="connsiteY19" fmla="*/ 127402 h 1707834"/>
              <a:gd name="connsiteX20" fmla="*/ 1167205 w 1701672"/>
              <a:gd name="connsiteY20" fmla="*/ 99643 h 1707834"/>
              <a:gd name="connsiteX21" fmla="*/ 1186335 w 1701672"/>
              <a:gd name="connsiteY21" fmla="*/ 73729 h 1707834"/>
              <a:gd name="connsiteX22" fmla="*/ 1242478 w 1701672"/>
              <a:gd name="connsiteY22" fmla="*/ 99313 h 1707834"/>
              <a:gd name="connsiteX23" fmla="*/ 1511127 w 1701672"/>
              <a:gd name="connsiteY23" fmla="*/ 314753 h 1707834"/>
              <a:gd name="connsiteX24" fmla="*/ 1701672 w 1701672"/>
              <a:gd name="connsiteY24" fmla="*/ 859596 h 1707834"/>
              <a:gd name="connsiteX25" fmla="*/ 1697566 w 1701672"/>
              <a:gd name="connsiteY25" fmla="*/ 940918 h 1707834"/>
              <a:gd name="connsiteX26" fmla="*/ 847718 w 1701672"/>
              <a:gd name="connsiteY26" fmla="*/ 1707834 h 1707834"/>
              <a:gd name="connsiteX27" fmla="*/ 477361 w 1701672"/>
              <a:gd name="connsiteY27" fmla="*/ 1623594 h 1707834"/>
              <a:gd name="connsiteX28" fmla="*/ 429849 w 1701672"/>
              <a:gd name="connsiteY28" fmla="*/ 1598529 h 1707834"/>
              <a:gd name="connsiteX29" fmla="*/ 430608 w 1701672"/>
              <a:gd name="connsiteY29" fmla="*/ 1561837 h 1707834"/>
              <a:gd name="connsiteX30" fmla="*/ 455561 w 1701672"/>
              <a:gd name="connsiteY30" fmla="*/ 1576997 h 1707834"/>
              <a:gd name="connsiteX31" fmla="*/ 847718 w 1701672"/>
              <a:gd name="connsiteY31" fmla="*/ 1676295 h 1707834"/>
              <a:gd name="connsiteX32" fmla="*/ 1666190 w 1701672"/>
              <a:gd name="connsiteY32" fmla="*/ 937694 h 1707834"/>
              <a:gd name="connsiteX33" fmla="*/ 1670144 w 1701672"/>
              <a:gd name="connsiteY33" fmla="*/ 859392 h 170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01672" h="1707834">
                <a:moveTo>
                  <a:pt x="100483" y="1191865"/>
                </a:moveTo>
                <a:lnTo>
                  <a:pt x="66747" y="1191865"/>
                </a:lnTo>
                <a:lnTo>
                  <a:pt x="48581" y="1146714"/>
                </a:lnTo>
                <a:cubicBezTo>
                  <a:pt x="25454" y="1081762"/>
                  <a:pt x="9967" y="1013187"/>
                  <a:pt x="3197" y="942070"/>
                </a:cubicBezTo>
                <a:lnTo>
                  <a:pt x="0" y="874536"/>
                </a:lnTo>
                <a:lnTo>
                  <a:pt x="31503" y="874741"/>
                </a:lnTo>
                <a:lnTo>
                  <a:pt x="34115" y="933844"/>
                </a:lnTo>
                <a:cubicBezTo>
                  <a:pt x="42204" y="1024924"/>
                  <a:pt x="65135" y="1111736"/>
                  <a:pt x="100473" y="1191846"/>
                </a:cubicBezTo>
                <a:close/>
                <a:moveTo>
                  <a:pt x="833298" y="0"/>
                </a:moveTo>
                <a:lnTo>
                  <a:pt x="833093" y="31503"/>
                </a:lnTo>
                <a:lnTo>
                  <a:pt x="773990" y="34115"/>
                </a:lnTo>
                <a:cubicBezTo>
                  <a:pt x="409671" y="66470"/>
                  <a:pt x="113634" y="336301"/>
                  <a:pt x="41713" y="687769"/>
                </a:cubicBezTo>
                <a:lnTo>
                  <a:pt x="38280" y="710263"/>
                </a:lnTo>
                <a:lnTo>
                  <a:pt x="6162" y="709599"/>
                </a:lnTo>
                <a:lnTo>
                  <a:pt x="8807" y="691535"/>
                </a:lnTo>
                <a:cubicBezTo>
                  <a:pt x="79491" y="323407"/>
                  <a:pt x="386473" y="39299"/>
                  <a:pt x="765764" y="3197"/>
                </a:cubicBezTo>
                <a:close/>
                <a:moveTo>
                  <a:pt x="1525649" y="334857"/>
                </a:moveTo>
                <a:lnTo>
                  <a:pt x="1492510" y="342722"/>
                </a:lnTo>
                <a:lnTo>
                  <a:pt x="1486851" y="334888"/>
                </a:lnTo>
                <a:cubicBezTo>
                  <a:pt x="1415865" y="249394"/>
                  <a:pt x="1327896" y="178507"/>
                  <a:pt x="1228120" y="127402"/>
                </a:cubicBezTo>
                <a:lnTo>
                  <a:pt x="1167205" y="99643"/>
                </a:lnTo>
                <a:lnTo>
                  <a:pt x="1186335" y="73729"/>
                </a:lnTo>
                <a:lnTo>
                  <a:pt x="1242478" y="99313"/>
                </a:lnTo>
                <a:cubicBezTo>
                  <a:pt x="1346080" y="152378"/>
                  <a:pt x="1437421" y="225983"/>
                  <a:pt x="1511127" y="314753"/>
                </a:cubicBezTo>
                <a:close/>
                <a:moveTo>
                  <a:pt x="1701672" y="859596"/>
                </a:moveTo>
                <a:lnTo>
                  <a:pt x="1697566" y="940918"/>
                </a:lnTo>
                <a:cubicBezTo>
                  <a:pt x="1653819" y="1371683"/>
                  <a:pt x="1290024" y="1707834"/>
                  <a:pt x="847718" y="1707834"/>
                </a:cubicBezTo>
                <a:cubicBezTo>
                  <a:pt x="715026" y="1707834"/>
                  <a:pt x="589400" y="1677580"/>
                  <a:pt x="477361" y="1623594"/>
                </a:cubicBezTo>
                <a:lnTo>
                  <a:pt x="429849" y="1598529"/>
                </a:lnTo>
                <a:lnTo>
                  <a:pt x="430608" y="1561837"/>
                </a:lnTo>
                <a:lnTo>
                  <a:pt x="455561" y="1576997"/>
                </a:lnTo>
                <a:cubicBezTo>
                  <a:pt x="572135" y="1640323"/>
                  <a:pt x="705726" y="1676295"/>
                  <a:pt x="847718" y="1676295"/>
                </a:cubicBezTo>
                <a:cubicBezTo>
                  <a:pt x="1273695" y="1676295"/>
                  <a:pt x="1624058" y="1352555"/>
                  <a:pt x="1666190" y="937694"/>
                </a:cubicBezTo>
                <a:lnTo>
                  <a:pt x="1670144" y="859392"/>
                </a:lnTo>
                <a:close/>
              </a:path>
            </a:pathLst>
          </a:custGeom>
          <a:solidFill>
            <a:srgbClr val="0BF1F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0" grpId="0"/>
      <p:bldP spid="31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135874" y="1478280"/>
            <a:ext cx="6080766" cy="3901440"/>
          </a:xfrm>
          <a:prstGeom prst="rect">
            <a:avLst/>
          </a:prstGeom>
        </p:spPr>
      </p:pic>
      <p:sp>
        <p:nvSpPr>
          <p:cNvPr id="9" name="iṩļïḓè"/>
          <p:cNvSpPr txBox="1"/>
          <p:nvPr/>
        </p:nvSpPr>
        <p:spPr bwMode="auto">
          <a:xfrm rot="5400000">
            <a:off x="-179879" y="3267500"/>
            <a:ext cx="1864874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70748" y="2428796"/>
            <a:ext cx="4611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PART THREE</a:t>
            </a:r>
            <a:endParaRPr lang="zh-CN" altLang="en-US" dirty="0"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/>
          <p:cNvSpPr txBox="1"/>
          <p:nvPr/>
        </p:nvSpPr>
        <p:spPr>
          <a:xfrm>
            <a:off x="6096000" y="3608120"/>
            <a:ext cx="3805938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40FFFF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40FFFF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40FFFF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40FFFF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40FFFF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rgbClr val="40FFFF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rgbClr val="40FFFF"/>
              </a:solidFill>
              <a:cs typeface="+mn-ea"/>
              <a:sym typeface="+mn-lt"/>
            </a:endParaRPr>
          </a:p>
        </p:txBody>
      </p:sp>
      <p:sp>
        <p:nvSpPr>
          <p:cNvPr id="12" name="iṩļïḓè"/>
          <p:cNvSpPr txBox="1"/>
          <p:nvPr/>
        </p:nvSpPr>
        <p:spPr bwMode="auto">
          <a:xfrm>
            <a:off x="4681851" y="5630553"/>
            <a:ext cx="3400021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$liḍê"/>
          <p:cNvSpPr/>
          <p:nvPr/>
        </p:nvSpPr>
        <p:spPr>
          <a:xfrm>
            <a:off x="766784" y="2765342"/>
            <a:ext cx="2077200" cy="2484276"/>
          </a:xfrm>
          <a:prstGeom prst="rect">
            <a:avLst/>
          </a:prstGeom>
          <a:blipFill>
            <a:blip r:embed="rId3" cstate="screen">
              <a:grayscl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śḷîďè"/>
          <p:cNvSpPr/>
          <p:nvPr/>
        </p:nvSpPr>
        <p:spPr>
          <a:xfrm>
            <a:off x="2931896" y="2765342"/>
            <a:ext cx="2077200" cy="2484276"/>
          </a:xfrm>
          <a:prstGeom prst="rect">
            <a:avLst/>
          </a:prstGeom>
          <a:blipFill>
            <a:blip r:embed="rId4" cstate="screen">
              <a:grayscl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íş1íḍe"/>
          <p:cNvSpPr/>
          <p:nvPr/>
        </p:nvSpPr>
        <p:spPr>
          <a:xfrm>
            <a:off x="5097004" y="2765342"/>
            <a:ext cx="2077200" cy="2484276"/>
          </a:xfrm>
          <a:prstGeom prst="rect">
            <a:avLst/>
          </a:prstGeom>
          <a:blipFill>
            <a:blip r:embed="rId5" cstate="screen">
              <a:grayscl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îslîḓê"/>
          <p:cNvSpPr/>
          <p:nvPr/>
        </p:nvSpPr>
        <p:spPr>
          <a:xfrm>
            <a:off x="7262116" y="2765342"/>
            <a:ext cx="2077201" cy="2484276"/>
          </a:xfrm>
          <a:prstGeom prst="rect">
            <a:avLst/>
          </a:prstGeom>
          <a:blipFill>
            <a:blip r:embed="rId6" cstate="screen">
              <a:grayscl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íṩļiḑe"/>
          <p:cNvSpPr/>
          <p:nvPr/>
        </p:nvSpPr>
        <p:spPr>
          <a:xfrm>
            <a:off x="9427228" y="2765342"/>
            <a:ext cx="2077200" cy="2484276"/>
          </a:xfrm>
          <a:prstGeom prst="rect">
            <a:avLst/>
          </a:prstGeom>
          <a:blipFill>
            <a:blip r:embed="rId7" cstate="screen">
              <a:grayscl/>
            </a:blip>
            <a:srcRect/>
            <a:stretch>
              <a:fillRect l="-39941" r="-3945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9" name="iṧ1ïďê"/>
          <p:cNvSpPr/>
          <p:nvPr/>
        </p:nvSpPr>
        <p:spPr>
          <a:xfrm>
            <a:off x="766784" y="2225282"/>
            <a:ext cx="2077200" cy="540060"/>
          </a:xfrm>
          <a:prstGeom prst="rect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iŝľïdè"/>
          <p:cNvSpPr/>
          <p:nvPr/>
        </p:nvSpPr>
        <p:spPr>
          <a:xfrm>
            <a:off x="2930556" y="2225282"/>
            <a:ext cx="2077200" cy="540060"/>
          </a:xfrm>
          <a:prstGeom prst="rect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iśḷîḍê"/>
          <p:cNvSpPr/>
          <p:nvPr/>
        </p:nvSpPr>
        <p:spPr>
          <a:xfrm>
            <a:off x="5094324" y="2225282"/>
            <a:ext cx="2077200" cy="540060"/>
          </a:xfrm>
          <a:prstGeom prst="rect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ïṣlïdè"/>
          <p:cNvSpPr/>
          <p:nvPr/>
        </p:nvSpPr>
        <p:spPr>
          <a:xfrm>
            <a:off x="7258096" y="2225282"/>
            <a:ext cx="2077200" cy="540060"/>
          </a:xfrm>
          <a:prstGeom prst="rect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îṩľíďê"/>
          <p:cNvSpPr/>
          <p:nvPr/>
        </p:nvSpPr>
        <p:spPr>
          <a:xfrm>
            <a:off x="9427224" y="2225282"/>
            <a:ext cx="2077200" cy="540060"/>
          </a:xfrm>
          <a:prstGeom prst="rect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iśḷîḋe"/>
          <p:cNvSpPr/>
          <p:nvPr/>
        </p:nvSpPr>
        <p:spPr>
          <a:xfrm>
            <a:off x="766784" y="5249618"/>
            <a:ext cx="2077200" cy="144016"/>
          </a:xfrm>
          <a:prstGeom prst="rect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íṥḻíḋé"/>
          <p:cNvSpPr/>
          <p:nvPr/>
        </p:nvSpPr>
        <p:spPr>
          <a:xfrm>
            <a:off x="2927876" y="5249618"/>
            <a:ext cx="2077200" cy="144016"/>
          </a:xfrm>
          <a:prstGeom prst="rect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îṧ1ïḍé"/>
          <p:cNvSpPr/>
          <p:nvPr/>
        </p:nvSpPr>
        <p:spPr>
          <a:xfrm>
            <a:off x="5094324" y="5249618"/>
            <a:ext cx="2077200" cy="144016"/>
          </a:xfrm>
          <a:prstGeom prst="rect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iṧḻïḍê"/>
          <p:cNvSpPr/>
          <p:nvPr/>
        </p:nvSpPr>
        <p:spPr>
          <a:xfrm>
            <a:off x="7262116" y="5249618"/>
            <a:ext cx="2077200" cy="144016"/>
          </a:xfrm>
          <a:prstGeom prst="rect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iśḷîḋé"/>
          <p:cNvSpPr/>
          <p:nvPr/>
        </p:nvSpPr>
        <p:spPr>
          <a:xfrm>
            <a:off x="9427224" y="5249618"/>
            <a:ext cx="2077200" cy="144016"/>
          </a:xfrm>
          <a:prstGeom prst="rect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17236" y="443232"/>
            <a:ext cx="3209884" cy="523220"/>
            <a:chOff x="417236" y="443232"/>
            <a:chExt cx="3209884" cy="523220"/>
          </a:xfrm>
        </p:grpSpPr>
        <p:grpSp>
          <p:nvGrpSpPr>
            <p:cNvPr id="30" name="组合 29"/>
            <p:cNvGrpSpPr/>
            <p:nvPr/>
          </p:nvGrpSpPr>
          <p:grpSpPr>
            <a:xfrm>
              <a:off x="417236" y="443232"/>
              <a:ext cx="508561" cy="508561"/>
              <a:chOff x="15137199" y="-1258974"/>
              <a:chExt cx="799330" cy="79933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5137199" y="-1258974"/>
                <a:ext cx="799330" cy="799330"/>
              </a:xfrm>
              <a:prstGeom prst="ellipse">
                <a:avLst/>
              </a:prstGeom>
              <a:solidFill>
                <a:srgbClr val="0CA993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5254819" y="-1141352"/>
                <a:ext cx="564083" cy="564083"/>
              </a:xfrm>
              <a:prstGeom prst="ellipse">
                <a:avLst/>
              </a:prstGeom>
              <a:solidFill>
                <a:srgbClr val="40FFFF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5387121" y="-1014691"/>
                <a:ext cx="299480" cy="299480"/>
              </a:xfrm>
              <a:prstGeom prst="ellipse">
                <a:avLst/>
              </a:prstGeom>
              <a:solidFill>
                <a:srgbClr val="4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850959" y="443232"/>
              <a:ext cx="2776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科技感商务模板</a:t>
              </a:r>
              <a:endPara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3" name="iṩļïḓè"/>
          <p:cNvSpPr txBox="1"/>
          <p:nvPr/>
        </p:nvSpPr>
        <p:spPr bwMode="auto">
          <a:xfrm>
            <a:off x="762763" y="2239941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iṩļïḓè"/>
          <p:cNvSpPr txBox="1"/>
          <p:nvPr/>
        </p:nvSpPr>
        <p:spPr bwMode="auto">
          <a:xfrm>
            <a:off x="2997814" y="2225282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iṩļïḓè"/>
          <p:cNvSpPr txBox="1"/>
          <p:nvPr/>
        </p:nvSpPr>
        <p:spPr bwMode="auto">
          <a:xfrm>
            <a:off x="5153657" y="2225282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iṩļïḓè"/>
          <p:cNvSpPr txBox="1"/>
          <p:nvPr/>
        </p:nvSpPr>
        <p:spPr bwMode="auto">
          <a:xfrm>
            <a:off x="7317429" y="2225282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iṩļïḓè"/>
          <p:cNvSpPr txBox="1"/>
          <p:nvPr/>
        </p:nvSpPr>
        <p:spPr bwMode="auto">
          <a:xfrm>
            <a:off x="9466682" y="2225282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i$liḍê"/>
          <p:cNvSpPr/>
          <p:nvPr/>
        </p:nvSpPr>
        <p:spPr>
          <a:xfrm>
            <a:off x="760084" y="2765342"/>
            <a:ext cx="2077200" cy="2484276"/>
          </a:xfrm>
          <a:prstGeom prst="rect">
            <a:avLst/>
          </a:prstGeom>
          <a:gradFill flip="none" rotWithShape="1">
            <a:gsLst>
              <a:gs pos="0">
                <a:srgbClr val="40FFFF"/>
              </a:gs>
              <a:gs pos="45000">
                <a:srgbClr val="40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íśḷîďè"/>
          <p:cNvSpPr/>
          <p:nvPr/>
        </p:nvSpPr>
        <p:spPr>
          <a:xfrm>
            <a:off x="2931892" y="2758112"/>
            <a:ext cx="2077200" cy="2484276"/>
          </a:xfrm>
          <a:prstGeom prst="rect">
            <a:avLst/>
          </a:prstGeom>
          <a:gradFill flip="none" rotWithShape="1">
            <a:gsLst>
              <a:gs pos="0">
                <a:srgbClr val="40FFFF"/>
              </a:gs>
              <a:gs pos="45000">
                <a:srgbClr val="40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íş1íḍe"/>
          <p:cNvSpPr/>
          <p:nvPr/>
        </p:nvSpPr>
        <p:spPr>
          <a:xfrm>
            <a:off x="5097000" y="2758112"/>
            <a:ext cx="2077200" cy="2484276"/>
          </a:xfrm>
          <a:prstGeom prst="rect">
            <a:avLst/>
          </a:prstGeom>
          <a:gradFill flip="none" rotWithShape="1">
            <a:gsLst>
              <a:gs pos="0">
                <a:srgbClr val="40FFFF"/>
              </a:gs>
              <a:gs pos="45000">
                <a:srgbClr val="40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îslîḓê"/>
          <p:cNvSpPr/>
          <p:nvPr/>
        </p:nvSpPr>
        <p:spPr>
          <a:xfrm>
            <a:off x="7262112" y="2758112"/>
            <a:ext cx="2077201" cy="2484276"/>
          </a:xfrm>
          <a:prstGeom prst="rect">
            <a:avLst/>
          </a:prstGeom>
          <a:gradFill flip="none" rotWithShape="1">
            <a:gsLst>
              <a:gs pos="0">
                <a:srgbClr val="40FFFF"/>
              </a:gs>
              <a:gs pos="45000">
                <a:srgbClr val="40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íṩļiḑe"/>
          <p:cNvSpPr/>
          <p:nvPr/>
        </p:nvSpPr>
        <p:spPr>
          <a:xfrm>
            <a:off x="9427224" y="2758112"/>
            <a:ext cx="2077200" cy="2484276"/>
          </a:xfrm>
          <a:prstGeom prst="rect">
            <a:avLst/>
          </a:prstGeom>
          <a:gradFill flip="none" rotWithShape="1">
            <a:gsLst>
              <a:gs pos="0">
                <a:srgbClr val="40FFFF"/>
              </a:gs>
              <a:gs pos="45000">
                <a:srgbClr val="40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íşļiḑê"/>
          <p:cNvSpPr/>
          <p:nvPr/>
        </p:nvSpPr>
        <p:spPr>
          <a:xfrm>
            <a:off x="1635093" y="2310688"/>
            <a:ext cx="3984053" cy="52322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íŝľidê"/>
          <p:cNvSpPr/>
          <p:nvPr/>
        </p:nvSpPr>
        <p:spPr>
          <a:xfrm>
            <a:off x="1635093" y="3229334"/>
            <a:ext cx="3984053" cy="52322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ïṥḻïḑe"/>
          <p:cNvSpPr/>
          <p:nvPr/>
        </p:nvSpPr>
        <p:spPr>
          <a:xfrm>
            <a:off x="1635093" y="4165139"/>
            <a:ext cx="3984053" cy="52322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îṧ1iḓé"/>
          <p:cNvSpPr/>
          <p:nvPr/>
        </p:nvSpPr>
        <p:spPr>
          <a:xfrm>
            <a:off x="1635093" y="5086426"/>
            <a:ext cx="3984053" cy="52322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76" name="组合 175"/>
          <p:cNvGrpSpPr/>
          <p:nvPr/>
        </p:nvGrpSpPr>
        <p:grpSpPr>
          <a:xfrm>
            <a:off x="417236" y="443232"/>
            <a:ext cx="3209884" cy="523220"/>
            <a:chOff x="417236" y="443232"/>
            <a:chExt cx="3209884" cy="523220"/>
          </a:xfrm>
        </p:grpSpPr>
        <p:grpSp>
          <p:nvGrpSpPr>
            <p:cNvPr id="177" name="组合 176"/>
            <p:cNvGrpSpPr/>
            <p:nvPr/>
          </p:nvGrpSpPr>
          <p:grpSpPr>
            <a:xfrm>
              <a:off x="417236" y="443232"/>
              <a:ext cx="508561" cy="508561"/>
              <a:chOff x="15137199" y="-1258974"/>
              <a:chExt cx="799330" cy="799330"/>
            </a:xfrm>
          </p:grpSpPr>
          <p:sp>
            <p:nvSpPr>
              <p:cNvPr id="179" name="椭圆 178"/>
              <p:cNvSpPr/>
              <p:nvPr/>
            </p:nvSpPr>
            <p:spPr>
              <a:xfrm>
                <a:off x="15137199" y="-1258974"/>
                <a:ext cx="799330" cy="799330"/>
              </a:xfrm>
              <a:prstGeom prst="ellipse">
                <a:avLst/>
              </a:prstGeom>
              <a:solidFill>
                <a:srgbClr val="0CA993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15254819" y="-1141352"/>
                <a:ext cx="564083" cy="564083"/>
              </a:xfrm>
              <a:prstGeom prst="ellipse">
                <a:avLst/>
              </a:prstGeom>
              <a:solidFill>
                <a:srgbClr val="40FFFF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15387121" y="-1014691"/>
                <a:ext cx="299480" cy="299480"/>
              </a:xfrm>
              <a:prstGeom prst="ellipse">
                <a:avLst/>
              </a:prstGeom>
              <a:solidFill>
                <a:srgbClr val="4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8" name="文本框 177"/>
            <p:cNvSpPr txBox="1"/>
            <p:nvPr/>
          </p:nvSpPr>
          <p:spPr>
            <a:xfrm>
              <a:off x="850959" y="443232"/>
              <a:ext cx="2776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科技感商务模板</a:t>
              </a:r>
              <a:endPara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4" name="iṩļïḓè"/>
          <p:cNvSpPr txBox="1"/>
          <p:nvPr/>
        </p:nvSpPr>
        <p:spPr bwMode="auto">
          <a:xfrm>
            <a:off x="2526895" y="2298437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iṩļïḓè"/>
          <p:cNvSpPr txBox="1"/>
          <p:nvPr/>
        </p:nvSpPr>
        <p:spPr bwMode="auto">
          <a:xfrm>
            <a:off x="2526895" y="3243852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iṩļïḓè"/>
          <p:cNvSpPr txBox="1"/>
          <p:nvPr/>
        </p:nvSpPr>
        <p:spPr bwMode="auto">
          <a:xfrm>
            <a:off x="2526895" y="4170438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iṩļïḓè"/>
          <p:cNvSpPr txBox="1"/>
          <p:nvPr/>
        </p:nvSpPr>
        <p:spPr bwMode="auto">
          <a:xfrm>
            <a:off x="2526895" y="5071517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875295" y="2285115"/>
            <a:ext cx="508561" cy="508561"/>
            <a:chOff x="15137199" y="-1258974"/>
            <a:chExt cx="799330" cy="799330"/>
          </a:xfrm>
        </p:grpSpPr>
        <p:sp>
          <p:nvSpPr>
            <p:cNvPr id="20" name="椭圆 19"/>
            <p:cNvSpPr/>
            <p:nvPr/>
          </p:nvSpPr>
          <p:spPr>
            <a:xfrm>
              <a:off x="15137199" y="-1258974"/>
              <a:ext cx="799330" cy="799330"/>
            </a:xfrm>
            <a:prstGeom prst="ellipse">
              <a:avLst/>
            </a:prstGeom>
            <a:solidFill>
              <a:srgbClr val="0CA993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5254819" y="-1141352"/>
              <a:ext cx="564083" cy="564083"/>
            </a:xfrm>
            <a:prstGeom prst="ellipse">
              <a:avLst/>
            </a:prstGeom>
            <a:solidFill>
              <a:srgbClr val="40FFFF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5387121" y="-1014691"/>
              <a:ext cx="299480" cy="299480"/>
            </a:xfrm>
            <a:prstGeom prst="ellipse">
              <a:avLst/>
            </a:prstGeom>
            <a:solidFill>
              <a:srgbClr val="4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Synergistically utilize technically sound portals with frictionless chains. Dramatically customize…"/>
          <p:cNvSpPr txBox="1"/>
          <p:nvPr/>
        </p:nvSpPr>
        <p:spPr>
          <a:xfrm>
            <a:off x="6640005" y="2310688"/>
            <a:ext cx="3798848" cy="4344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875295" y="3266258"/>
            <a:ext cx="508561" cy="508561"/>
            <a:chOff x="15137199" y="-1258974"/>
            <a:chExt cx="799330" cy="799330"/>
          </a:xfrm>
        </p:grpSpPr>
        <p:sp>
          <p:nvSpPr>
            <p:cNvPr id="25" name="椭圆 24"/>
            <p:cNvSpPr/>
            <p:nvPr/>
          </p:nvSpPr>
          <p:spPr>
            <a:xfrm>
              <a:off x="15137199" y="-1258974"/>
              <a:ext cx="799330" cy="799330"/>
            </a:xfrm>
            <a:prstGeom prst="ellipse">
              <a:avLst/>
            </a:prstGeom>
            <a:solidFill>
              <a:srgbClr val="0CA993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5254819" y="-1141352"/>
              <a:ext cx="564083" cy="564083"/>
            </a:xfrm>
            <a:prstGeom prst="ellipse">
              <a:avLst/>
            </a:prstGeom>
            <a:solidFill>
              <a:srgbClr val="40FFFF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5387121" y="-1014691"/>
              <a:ext cx="299480" cy="299480"/>
            </a:xfrm>
            <a:prstGeom prst="ellipse">
              <a:avLst/>
            </a:prstGeom>
            <a:solidFill>
              <a:srgbClr val="4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Synergistically utilize technically sound portals with frictionless chains. Dramatically customize…"/>
          <p:cNvSpPr txBox="1"/>
          <p:nvPr/>
        </p:nvSpPr>
        <p:spPr>
          <a:xfrm>
            <a:off x="6640005" y="3291831"/>
            <a:ext cx="3798848" cy="4344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875295" y="4216972"/>
            <a:ext cx="508561" cy="508561"/>
            <a:chOff x="15137199" y="-1258974"/>
            <a:chExt cx="799330" cy="799330"/>
          </a:xfrm>
        </p:grpSpPr>
        <p:sp>
          <p:nvSpPr>
            <p:cNvPr id="30" name="椭圆 29"/>
            <p:cNvSpPr/>
            <p:nvPr/>
          </p:nvSpPr>
          <p:spPr>
            <a:xfrm>
              <a:off x="15137199" y="-1258974"/>
              <a:ext cx="799330" cy="799330"/>
            </a:xfrm>
            <a:prstGeom prst="ellipse">
              <a:avLst/>
            </a:prstGeom>
            <a:solidFill>
              <a:srgbClr val="0CA993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5254819" y="-1141352"/>
              <a:ext cx="564083" cy="564083"/>
            </a:xfrm>
            <a:prstGeom prst="ellipse">
              <a:avLst/>
            </a:prstGeom>
            <a:solidFill>
              <a:srgbClr val="40FFFF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5387121" y="-1014691"/>
              <a:ext cx="299480" cy="299480"/>
            </a:xfrm>
            <a:prstGeom prst="ellipse">
              <a:avLst/>
            </a:prstGeom>
            <a:solidFill>
              <a:srgbClr val="4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Synergistically utilize technically sound portals with frictionless chains. Dramatically customize…"/>
          <p:cNvSpPr txBox="1"/>
          <p:nvPr/>
        </p:nvSpPr>
        <p:spPr>
          <a:xfrm>
            <a:off x="6640005" y="4242545"/>
            <a:ext cx="3798848" cy="4344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875295" y="5022200"/>
            <a:ext cx="508561" cy="508561"/>
            <a:chOff x="15137199" y="-1258974"/>
            <a:chExt cx="799330" cy="799330"/>
          </a:xfrm>
        </p:grpSpPr>
        <p:sp>
          <p:nvSpPr>
            <p:cNvPr id="35" name="椭圆 34"/>
            <p:cNvSpPr/>
            <p:nvPr/>
          </p:nvSpPr>
          <p:spPr>
            <a:xfrm>
              <a:off x="15137199" y="-1258974"/>
              <a:ext cx="799330" cy="799330"/>
            </a:xfrm>
            <a:prstGeom prst="ellipse">
              <a:avLst/>
            </a:prstGeom>
            <a:solidFill>
              <a:srgbClr val="0CA993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5254819" y="-1141352"/>
              <a:ext cx="564083" cy="564083"/>
            </a:xfrm>
            <a:prstGeom prst="ellipse">
              <a:avLst/>
            </a:prstGeom>
            <a:solidFill>
              <a:srgbClr val="40FFFF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5387121" y="-1014691"/>
              <a:ext cx="299480" cy="299480"/>
            </a:xfrm>
            <a:prstGeom prst="ellipse">
              <a:avLst/>
            </a:prstGeom>
            <a:solidFill>
              <a:srgbClr val="4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Synergistically utilize technically sound portals with frictionless chains. Dramatically customize…"/>
          <p:cNvSpPr txBox="1"/>
          <p:nvPr/>
        </p:nvSpPr>
        <p:spPr>
          <a:xfrm>
            <a:off x="6640005" y="5047773"/>
            <a:ext cx="3798848" cy="43447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3" grpId="0" animBg="1"/>
      <p:bldP spid="28" grpId="0" animBg="1"/>
      <p:bldP spid="33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šľïdè"/>
          <p:cNvSpPr/>
          <p:nvPr/>
        </p:nvSpPr>
        <p:spPr>
          <a:xfrm>
            <a:off x="6910826" y="2518310"/>
            <a:ext cx="3470584" cy="199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ïṥḻíďe"/>
          <p:cNvSpPr/>
          <p:nvPr/>
        </p:nvSpPr>
        <p:spPr>
          <a:xfrm>
            <a:off x="6910826" y="2919467"/>
            <a:ext cx="3470584" cy="199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iṩļiḍè"/>
          <p:cNvSpPr/>
          <p:nvPr/>
        </p:nvSpPr>
        <p:spPr>
          <a:xfrm>
            <a:off x="6910826" y="3310712"/>
            <a:ext cx="3470584" cy="199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íṡlîḓé"/>
          <p:cNvSpPr/>
          <p:nvPr/>
        </p:nvSpPr>
        <p:spPr>
          <a:xfrm>
            <a:off x="6910826" y="3717256"/>
            <a:ext cx="3470584" cy="199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ṣḻïḋè"/>
          <p:cNvSpPr/>
          <p:nvPr/>
        </p:nvSpPr>
        <p:spPr>
          <a:xfrm>
            <a:off x="6910826" y="4150084"/>
            <a:ext cx="3470584" cy="199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iŝlídè"/>
          <p:cNvSpPr/>
          <p:nvPr/>
        </p:nvSpPr>
        <p:spPr>
          <a:xfrm>
            <a:off x="6973564" y="2556030"/>
            <a:ext cx="1935235" cy="123564"/>
          </a:xfrm>
          <a:prstGeom prst="roundRect">
            <a:avLst>
              <a:gd name="adj" fmla="val 50000"/>
            </a:avLst>
          </a:prstGeom>
          <a:solidFill>
            <a:srgbClr val="40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îşliḍe"/>
          <p:cNvSpPr/>
          <p:nvPr/>
        </p:nvSpPr>
        <p:spPr>
          <a:xfrm>
            <a:off x="6973562" y="2957186"/>
            <a:ext cx="2816952" cy="123564"/>
          </a:xfrm>
          <a:prstGeom prst="roundRect">
            <a:avLst>
              <a:gd name="adj" fmla="val 50000"/>
            </a:avLst>
          </a:prstGeom>
          <a:solidFill>
            <a:srgbClr val="40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îşļiďê"/>
          <p:cNvSpPr/>
          <p:nvPr/>
        </p:nvSpPr>
        <p:spPr>
          <a:xfrm>
            <a:off x="6973562" y="3352299"/>
            <a:ext cx="3167045" cy="123564"/>
          </a:xfrm>
          <a:prstGeom prst="roundRect">
            <a:avLst>
              <a:gd name="adj" fmla="val 50000"/>
            </a:avLst>
          </a:prstGeom>
          <a:solidFill>
            <a:srgbClr val="40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ïṧlídê"/>
          <p:cNvSpPr/>
          <p:nvPr/>
        </p:nvSpPr>
        <p:spPr>
          <a:xfrm>
            <a:off x="6973562" y="3744063"/>
            <a:ext cx="2979032" cy="123564"/>
          </a:xfrm>
          <a:prstGeom prst="roundRect">
            <a:avLst>
              <a:gd name="adj" fmla="val 50000"/>
            </a:avLst>
          </a:prstGeom>
          <a:solidFill>
            <a:srgbClr val="40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îṡ1îďè"/>
          <p:cNvSpPr/>
          <p:nvPr/>
        </p:nvSpPr>
        <p:spPr>
          <a:xfrm>
            <a:off x="6973571" y="4187803"/>
            <a:ext cx="1935233" cy="123564"/>
          </a:xfrm>
          <a:prstGeom prst="roundRect">
            <a:avLst>
              <a:gd name="adj" fmla="val 50000"/>
            </a:avLst>
          </a:prstGeom>
          <a:solidFill>
            <a:srgbClr val="40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17236" y="443232"/>
            <a:ext cx="3209884" cy="523220"/>
            <a:chOff x="417236" y="443232"/>
            <a:chExt cx="3209884" cy="523220"/>
          </a:xfrm>
        </p:grpSpPr>
        <p:grpSp>
          <p:nvGrpSpPr>
            <p:cNvPr id="31" name="组合 30"/>
            <p:cNvGrpSpPr/>
            <p:nvPr/>
          </p:nvGrpSpPr>
          <p:grpSpPr>
            <a:xfrm>
              <a:off x="417236" y="443232"/>
              <a:ext cx="508561" cy="508561"/>
              <a:chOff x="15137199" y="-1258974"/>
              <a:chExt cx="799330" cy="79933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5137199" y="-1258974"/>
                <a:ext cx="799330" cy="799330"/>
              </a:xfrm>
              <a:prstGeom prst="ellipse">
                <a:avLst/>
              </a:prstGeom>
              <a:solidFill>
                <a:srgbClr val="0CA993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5254819" y="-1141352"/>
                <a:ext cx="564083" cy="564083"/>
              </a:xfrm>
              <a:prstGeom prst="ellipse">
                <a:avLst/>
              </a:prstGeom>
              <a:solidFill>
                <a:srgbClr val="40FFFF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5387121" y="-1014691"/>
                <a:ext cx="299480" cy="299480"/>
              </a:xfrm>
              <a:prstGeom prst="ellipse">
                <a:avLst/>
              </a:prstGeom>
              <a:solidFill>
                <a:srgbClr val="4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850959" y="443232"/>
              <a:ext cx="2776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科技感商务模板</a:t>
              </a:r>
              <a:endPara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6992093" y="4747198"/>
            <a:ext cx="4172858" cy="11180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, 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, 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iṩļïḓè"/>
          <p:cNvSpPr txBox="1"/>
          <p:nvPr/>
        </p:nvSpPr>
        <p:spPr bwMode="auto">
          <a:xfrm>
            <a:off x="6857038" y="1966479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六边形 28"/>
          <p:cNvSpPr/>
          <p:nvPr/>
        </p:nvSpPr>
        <p:spPr>
          <a:xfrm rot="5400000">
            <a:off x="1284201" y="1896497"/>
            <a:ext cx="4685838" cy="4039517"/>
          </a:xfrm>
          <a:prstGeom prst="hexagon">
            <a:avLst/>
          </a:prstGeom>
          <a:solidFill>
            <a:srgbClr val="0BF1F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任意多边形: 形状 35"/>
          <p:cNvSpPr/>
          <p:nvPr/>
        </p:nvSpPr>
        <p:spPr>
          <a:xfrm rot="5400000">
            <a:off x="821198" y="3587531"/>
            <a:ext cx="2888651" cy="657438"/>
          </a:xfrm>
          <a:custGeom>
            <a:avLst/>
            <a:gdLst>
              <a:gd name="connsiteX0" fmla="*/ 0 w 906771"/>
              <a:gd name="connsiteY0" fmla="*/ 0 h 206375"/>
              <a:gd name="connsiteX1" fmla="*/ 34130 w 906771"/>
              <a:gd name="connsiteY1" fmla="*/ 0 h 206375"/>
              <a:gd name="connsiteX2" fmla="*/ 122606 w 906771"/>
              <a:gd name="connsiteY2" fmla="*/ 176952 h 206375"/>
              <a:gd name="connsiteX3" fmla="*/ 784163 w 906771"/>
              <a:gd name="connsiteY3" fmla="*/ 176952 h 206375"/>
              <a:gd name="connsiteX4" fmla="*/ 872639 w 906771"/>
              <a:gd name="connsiteY4" fmla="*/ 0 h 206375"/>
              <a:gd name="connsiteX5" fmla="*/ 906771 w 906771"/>
              <a:gd name="connsiteY5" fmla="*/ 0 h 206375"/>
              <a:gd name="connsiteX6" fmla="*/ 803583 w 906771"/>
              <a:gd name="connsiteY6" fmla="*/ 206375 h 206375"/>
              <a:gd name="connsiteX7" fmla="*/ 103187 w 906771"/>
              <a:gd name="connsiteY7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71" h="206375">
                <a:moveTo>
                  <a:pt x="0" y="0"/>
                </a:moveTo>
                <a:lnTo>
                  <a:pt x="34130" y="0"/>
                </a:lnTo>
                <a:lnTo>
                  <a:pt x="122606" y="176952"/>
                </a:lnTo>
                <a:lnTo>
                  <a:pt x="784163" y="176952"/>
                </a:lnTo>
                <a:lnTo>
                  <a:pt x="872639" y="0"/>
                </a:lnTo>
                <a:lnTo>
                  <a:pt x="906771" y="0"/>
                </a:lnTo>
                <a:lnTo>
                  <a:pt x="803583" y="206375"/>
                </a:lnTo>
                <a:lnTo>
                  <a:pt x="103187" y="206375"/>
                </a:lnTo>
                <a:close/>
              </a:path>
            </a:pathLst>
          </a:custGeom>
          <a:solidFill>
            <a:srgbClr val="0B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任意多边形: 形状 36"/>
          <p:cNvSpPr/>
          <p:nvPr/>
        </p:nvSpPr>
        <p:spPr>
          <a:xfrm rot="16200000" flipH="1">
            <a:off x="3544386" y="3587531"/>
            <a:ext cx="2888651" cy="657438"/>
          </a:xfrm>
          <a:custGeom>
            <a:avLst/>
            <a:gdLst>
              <a:gd name="connsiteX0" fmla="*/ 0 w 906771"/>
              <a:gd name="connsiteY0" fmla="*/ 0 h 206375"/>
              <a:gd name="connsiteX1" fmla="*/ 34130 w 906771"/>
              <a:gd name="connsiteY1" fmla="*/ 0 h 206375"/>
              <a:gd name="connsiteX2" fmla="*/ 122606 w 906771"/>
              <a:gd name="connsiteY2" fmla="*/ 176952 h 206375"/>
              <a:gd name="connsiteX3" fmla="*/ 784163 w 906771"/>
              <a:gd name="connsiteY3" fmla="*/ 176952 h 206375"/>
              <a:gd name="connsiteX4" fmla="*/ 872639 w 906771"/>
              <a:gd name="connsiteY4" fmla="*/ 0 h 206375"/>
              <a:gd name="connsiteX5" fmla="*/ 906771 w 906771"/>
              <a:gd name="connsiteY5" fmla="*/ 0 h 206375"/>
              <a:gd name="connsiteX6" fmla="*/ 803583 w 906771"/>
              <a:gd name="connsiteY6" fmla="*/ 206375 h 206375"/>
              <a:gd name="connsiteX7" fmla="*/ 103187 w 906771"/>
              <a:gd name="connsiteY7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71" h="206375">
                <a:moveTo>
                  <a:pt x="0" y="0"/>
                </a:moveTo>
                <a:lnTo>
                  <a:pt x="34130" y="0"/>
                </a:lnTo>
                <a:lnTo>
                  <a:pt x="122606" y="176952"/>
                </a:lnTo>
                <a:lnTo>
                  <a:pt x="784163" y="176952"/>
                </a:lnTo>
                <a:lnTo>
                  <a:pt x="872639" y="0"/>
                </a:lnTo>
                <a:lnTo>
                  <a:pt x="906771" y="0"/>
                </a:lnTo>
                <a:lnTo>
                  <a:pt x="803583" y="206375"/>
                </a:lnTo>
                <a:lnTo>
                  <a:pt x="103187" y="206375"/>
                </a:lnTo>
                <a:close/>
              </a:path>
            </a:pathLst>
          </a:custGeom>
          <a:solidFill>
            <a:srgbClr val="0B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六边形 3"/>
          <p:cNvSpPr/>
          <p:nvPr/>
        </p:nvSpPr>
        <p:spPr>
          <a:xfrm rot="5400000">
            <a:off x="1948015" y="2468751"/>
            <a:ext cx="3358209" cy="2895009"/>
          </a:xfrm>
          <a:prstGeom prst="hexagon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六边形 4"/>
          <p:cNvSpPr/>
          <p:nvPr/>
        </p:nvSpPr>
        <p:spPr>
          <a:xfrm rot="5400000">
            <a:off x="1948013" y="2464494"/>
            <a:ext cx="3358209" cy="2895009"/>
          </a:xfrm>
          <a:prstGeom prst="hexagon">
            <a:avLst/>
          </a:prstGeom>
          <a:gradFill flip="none" rotWithShape="1">
            <a:gsLst>
              <a:gs pos="0">
                <a:srgbClr val="40FFFF"/>
              </a:gs>
              <a:gs pos="45000">
                <a:srgbClr val="40FFFF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Sľidè"/>
          <p:cNvSpPr/>
          <p:nvPr/>
        </p:nvSpPr>
        <p:spPr bwMode="auto">
          <a:xfrm>
            <a:off x="5292756" y="2873434"/>
            <a:ext cx="1730140" cy="1530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cubicBezTo>
                  <a:pt x="19974" y="194"/>
                  <a:pt x="18398" y="904"/>
                  <a:pt x="16981" y="2080"/>
                </a:cubicBezTo>
                <a:cubicBezTo>
                  <a:pt x="13706" y="4798"/>
                  <a:pt x="11644" y="9574"/>
                  <a:pt x="9019" y="13377"/>
                </a:cubicBezTo>
                <a:cubicBezTo>
                  <a:pt x="6482" y="17054"/>
                  <a:pt x="3403" y="19871"/>
                  <a:pt x="0" y="21600"/>
                </a:cubicBezTo>
              </a:path>
            </a:pathLst>
          </a:custGeom>
          <a:noFill/>
          <a:ln w="28575" cap="flat" cmpd="sng">
            <a:solidFill>
              <a:schemeClr val="bg1">
                <a:lumMod val="95000"/>
              </a:schemeClr>
            </a:solidFill>
            <a:prstDash val="solid"/>
            <a:miter lim="0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ïṣļídê"/>
          <p:cNvSpPr/>
          <p:nvPr/>
        </p:nvSpPr>
        <p:spPr bwMode="auto">
          <a:xfrm flipH="1">
            <a:off x="5175544" y="2860849"/>
            <a:ext cx="1707848" cy="15554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9959" y="197"/>
                  <a:pt x="18367" y="895"/>
                  <a:pt x="16934" y="2047"/>
                </a:cubicBezTo>
                <a:cubicBezTo>
                  <a:pt x="13620" y="4710"/>
                  <a:pt x="11514" y="9381"/>
                  <a:pt x="8891" y="13164"/>
                </a:cubicBezTo>
                <a:cubicBezTo>
                  <a:pt x="6375" y="16795"/>
                  <a:pt x="3352" y="19672"/>
                  <a:pt x="0" y="21599"/>
                </a:cubicBezTo>
              </a:path>
            </a:pathLst>
          </a:custGeom>
          <a:noFill/>
          <a:ln w="28575" cap="flat" cmpd="sng">
            <a:solidFill>
              <a:schemeClr val="bg1">
                <a:lumMod val="95000"/>
              </a:schemeClr>
            </a:solidFill>
            <a:prstDash val="solid"/>
            <a:miter lim="0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šḷïḑê"/>
          <p:cNvSpPr/>
          <p:nvPr/>
        </p:nvSpPr>
        <p:spPr bwMode="auto">
          <a:xfrm>
            <a:off x="3950208" y="4146574"/>
            <a:ext cx="555859" cy="3825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6649" y="19258"/>
                  <a:pt x="12007" y="15717"/>
                  <a:pt x="7870" y="11127"/>
                </a:cubicBezTo>
                <a:cubicBezTo>
                  <a:pt x="4950" y="7887"/>
                  <a:pt x="2308" y="4151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95000"/>
              </a:schemeClr>
            </a:solidFill>
            <a:prstDash val="solid"/>
            <a:miter lim="0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í$ḻiḋe"/>
          <p:cNvSpPr/>
          <p:nvPr/>
        </p:nvSpPr>
        <p:spPr bwMode="auto">
          <a:xfrm>
            <a:off x="3818614" y="2913328"/>
            <a:ext cx="491860" cy="435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cubicBezTo>
                  <a:pt x="2310" y="17554"/>
                  <a:pt x="5041" y="13836"/>
                  <a:pt x="8134" y="10523"/>
                </a:cubicBezTo>
                <a:cubicBezTo>
                  <a:pt x="12118" y="6256"/>
                  <a:pt x="16659" y="2707"/>
                  <a:pt x="2160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95000"/>
              </a:schemeClr>
            </a:solidFill>
            <a:prstDash val="solid"/>
            <a:miter lim="0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4" name="íśḷïďe"/>
          <p:cNvSpPr/>
          <p:nvPr/>
        </p:nvSpPr>
        <p:spPr bwMode="auto">
          <a:xfrm>
            <a:off x="3467365" y="3307060"/>
            <a:ext cx="689554" cy="68955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7" name="iŝḻiḋê"/>
          <p:cNvSpPr/>
          <p:nvPr/>
        </p:nvSpPr>
        <p:spPr bwMode="auto">
          <a:xfrm>
            <a:off x="3705538" y="3507597"/>
            <a:ext cx="213208" cy="288480"/>
          </a:xfrm>
          <a:custGeom>
            <a:avLst/>
            <a:gdLst>
              <a:gd name="T0" fmla="*/ 2187 w 6273"/>
              <a:gd name="T1" fmla="*/ 8488 h 8488"/>
              <a:gd name="T2" fmla="*/ 2101 w 6273"/>
              <a:gd name="T3" fmla="*/ 8471 h 8488"/>
              <a:gd name="T4" fmla="*/ 1969 w 6273"/>
              <a:gd name="T5" fmla="*/ 8237 h 8488"/>
              <a:gd name="T6" fmla="*/ 2430 w 6273"/>
              <a:gd name="T7" fmla="*/ 4895 h 8488"/>
              <a:gd name="T8" fmla="*/ 272 w 6273"/>
              <a:gd name="T9" fmla="*/ 4895 h 8488"/>
              <a:gd name="T10" fmla="*/ 69 w 6273"/>
              <a:gd name="T11" fmla="*/ 4582 h 8488"/>
              <a:gd name="T12" fmla="*/ 1989 w 6273"/>
              <a:gd name="T13" fmla="*/ 133 h 8488"/>
              <a:gd name="T14" fmla="*/ 2192 w 6273"/>
              <a:gd name="T15" fmla="*/ 1 h 8488"/>
              <a:gd name="T16" fmla="*/ 5350 w 6273"/>
              <a:gd name="T17" fmla="*/ 1 h 8488"/>
              <a:gd name="T18" fmla="*/ 5540 w 6273"/>
              <a:gd name="T19" fmla="*/ 106 h 8488"/>
              <a:gd name="T20" fmla="*/ 5540 w 6273"/>
              <a:gd name="T21" fmla="*/ 327 h 8488"/>
              <a:gd name="T22" fmla="*/ 4215 w 6273"/>
              <a:gd name="T23" fmla="*/ 2896 h 8488"/>
              <a:gd name="T24" fmla="*/ 6043 w 6273"/>
              <a:gd name="T25" fmla="*/ 2896 h 8488"/>
              <a:gd name="T26" fmla="*/ 6239 w 6273"/>
              <a:gd name="T27" fmla="*/ 3020 h 8488"/>
              <a:gd name="T28" fmla="*/ 6219 w 6273"/>
              <a:gd name="T29" fmla="*/ 3240 h 8488"/>
              <a:gd name="T30" fmla="*/ 2364 w 6273"/>
              <a:gd name="T31" fmla="*/ 8400 h 8488"/>
              <a:gd name="T32" fmla="*/ 2187 w 6273"/>
              <a:gd name="T33" fmla="*/ 8488 h 8488"/>
              <a:gd name="T34" fmla="*/ 607 w 6273"/>
              <a:gd name="T35" fmla="*/ 4454 h 8488"/>
              <a:gd name="T36" fmla="*/ 2695 w 6273"/>
              <a:gd name="T37" fmla="*/ 4454 h 8488"/>
              <a:gd name="T38" fmla="*/ 2860 w 6273"/>
              <a:gd name="T39" fmla="*/ 4529 h 8488"/>
              <a:gd name="T40" fmla="*/ 2913 w 6273"/>
              <a:gd name="T41" fmla="*/ 4703 h 8488"/>
              <a:gd name="T42" fmla="*/ 2525 w 6273"/>
              <a:gd name="T43" fmla="*/ 7451 h 8488"/>
              <a:gd name="T44" fmla="*/ 5615 w 6273"/>
              <a:gd name="T45" fmla="*/ 3333 h 8488"/>
              <a:gd name="T46" fmla="*/ 3867 w 6273"/>
              <a:gd name="T47" fmla="*/ 3333 h 8488"/>
              <a:gd name="T48" fmla="*/ 3670 w 6273"/>
              <a:gd name="T49" fmla="*/ 3013 h 8488"/>
              <a:gd name="T50" fmla="*/ 4994 w 6273"/>
              <a:gd name="T51" fmla="*/ 444 h 8488"/>
              <a:gd name="T52" fmla="*/ 2346 w 6273"/>
              <a:gd name="T53" fmla="*/ 444 h 8488"/>
              <a:gd name="T54" fmla="*/ 607 w 6273"/>
              <a:gd name="T55" fmla="*/ 4454 h 8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73" h="8488">
                <a:moveTo>
                  <a:pt x="2187" y="8488"/>
                </a:moveTo>
                <a:cubicBezTo>
                  <a:pt x="2158" y="8488"/>
                  <a:pt x="2129" y="8482"/>
                  <a:pt x="2101" y="8471"/>
                </a:cubicBezTo>
                <a:cubicBezTo>
                  <a:pt x="2009" y="8432"/>
                  <a:pt x="1955" y="8336"/>
                  <a:pt x="1969" y="8237"/>
                </a:cubicBezTo>
                <a:lnTo>
                  <a:pt x="2430" y="4895"/>
                </a:lnTo>
                <a:lnTo>
                  <a:pt x="272" y="4895"/>
                </a:lnTo>
                <a:cubicBezTo>
                  <a:pt x="109" y="4897"/>
                  <a:pt x="0" y="4729"/>
                  <a:pt x="69" y="4582"/>
                </a:cubicBezTo>
                <a:lnTo>
                  <a:pt x="1989" y="133"/>
                </a:lnTo>
                <a:cubicBezTo>
                  <a:pt x="2024" y="52"/>
                  <a:pt x="2104" y="0"/>
                  <a:pt x="2192" y="1"/>
                </a:cubicBezTo>
                <a:lnTo>
                  <a:pt x="5350" y="1"/>
                </a:lnTo>
                <a:cubicBezTo>
                  <a:pt x="5427" y="0"/>
                  <a:pt x="5499" y="40"/>
                  <a:pt x="5540" y="106"/>
                </a:cubicBezTo>
                <a:cubicBezTo>
                  <a:pt x="5579" y="175"/>
                  <a:pt x="5579" y="259"/>
                  <a:pt x="5540" y="327"/>
                </a:cubicBezTo>
                <a:lnTo>
                  <a:pt x="4215" y="2896"/>
                </a:lnTo>
                <a:lnTo>
                  <a:pt x="6043" y="2896"/>
                </a:lnTo>
                <a:cubicBezTo>
                  <a:pt x="6126" y="2897"/>
                  <a:pt x="6202" y="2945"/>
                  <a:pt x="6239" y="3020"/>
                </a:cubicBezTo>
                <a:cubicBezTo>
                  <a:pt x="6273" y="3091"/>
                  <a:pt x="6265" y="3176"/>
                  <a:pt x="6219" y="3240"/>
                </a:cubicBezTo>
                <a:lnTo>
                  <a:pt x="2364" y="8400"/>
                </a:lnTo>
                <a:cubicBezTo>
                  <a:pt x="2322" y="8456"/>
                  <a:pt x="2257" y="8488"/>
                  <a:pt x="2187" y="8488"/>
                </a:cubicBezTo>
                <a:close/>
                <a:moveTo>
                  <a:pt x="607" y="4454"/>
                </a:moveTo>
                <a:lnTo>
                  <a:pt x="2695" y="4454"/>
                </a:lnTo>
                <a:cubicBezTo>
                  <a:pt x="2758" y="4454"/>
                  <a:pt x="2819" y="4481"/>
                  <a:pt x="2860" y="4529"/>
                </a:cubicBezTo>
                <a:cubicBezTo>
                  <a:pt x="2902" y="4577"/>
                  <a:pt x="2922" y="4640"/>
                  <a:pt x="2913" y="4703"/>
                </a:cubicBezTo>
                <a:lnTo>
                  <a:pt x="2525" y="7451"/>
                </a:lnTo>
                <a:lnTo>
                  <a:pt x="5615" y="3333"/>
                </a:lnTo>
                <a:lnTo>
                  <a:pt x="3867" y="3333"/>
                </a:lnTo>
                <a:cubicBezTo>
                  <a:pt x="3703" y="3332"/>
                  <a:pt x="3596" y="3159"/>
                  <a:pt x="3670" y="3013"/>
                </a:cubicBezTo>
                <a:lnTo>
                  <a:pt x="4994" y="444"/>
                </a:lnTo>
                <a:lnTo>
                  <a:pt x="2346" y="444"/>
                </a:lnTo>
                <a:lnTo>
                  <a:pt x="607" y="44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iSľiḓê"/>
          <p:cNvSpPr/>
          <p:nvPr/>
        </p:nvSpPr>
        <p:spPr bwMode="auto">
          <a:xfrm>
            <a:off x="4455283" y="2527562"/>
            <a:ext cx="688898" cy="68889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3" name="íṣľïḑé"/>
          <p:cNvSpPr/>
          <p:nvPr/>
        </p:nvSpPr>
        <p:spPr bwMode="auto">
          <a:xfrm>
            <a:off x="4657506" y="2729636"/>
            <a:ext cx="284451" cy="284748"/>
          </a:xfrm>
          <a:custGeom>
            <a:avLst/>
            <a:gdLst>
              <a:gd name="T0" fmla="*/ 6137 w 10001"/>
              <a:gd name="T1" fmla="*/ 5630 h 10011"/>
              <a:gd name="T2" fmla="*/ 1982 w 10001"/>
              <a:gd name="T3" fmla="*/ 9786 h 10011"/>
              <a:gd name="T4" fmla="*/ 1434 w 10001"/>
              <a:gd name="T5" fmla="*/ 10011 h 10011"/>
              <a:gd name="T6" fmla="*/ 879 w 10001"/>
              <a:gd name="T7" fmla="*/ 9786 h 10011"/>
              <a:gd name="T8" fmla="*/ 232 w 10001"/>
              <a:gd name="T9" fmla="*/ 9127 h 10011"/>
              <a:gd name="T10" fmla="*/ 0 w 10001"/>
              <a:gd name="T11" fmla="*/ 8579 h 10011"/>
              <a:gd name="T12" fmla="*/ 232 w 10001"/>
              <a:gd name="T13" fmla="*/ 8024 h 10011"/>
              <a:gd name="T14" fmla="*/ 4382 w 10001"/>
              <a:gd name="T15" fmla="*/ 3875 h 10011"/>
              <a:gd name="T16" fmla="*/ 5080 w 10001"/>
              <a:gd name="T17" fmla="*/ 4932 h 10011"/>
              <a:gd name="T18" fmla="*/ 6137 w 10001"/>
              <a:gd name="T19" fmla="*/ 5630 h 10011"/>
              <a:gd name="T20" fmla="*/ 2097 w 10001"/>
              <a:gd name="T21" fmla="*/ 8464 h 10011"/>
              <a:gd name="T22" fmla="*/ 2212 w 10001"/>
              <a:gd name="T23" fmla="*/ 8190 h 10011"/>
              <a:gd name="T24" fmla="*/ 2097 w 10001"/>
              <a:gd name="T25" fmla="*/ 7916 h 10011"/>
              <a:gd name="T26" fmla="*/ 1824 w 10001"/>
              <a:gd name="T27" fmla="*/ 7801 h 10011"/>
              <a:gd name="T28" fmla="*/ 1550 w 10001"/>
              <a:gd name="T29" fmla="*/ 7916 h 10011"/>
              <a:gd name="T30" fmla="*/ 1435 w 10001"/>
              <a:gd name="T31" fmla="*/ 8190 h 10011"/>
              <a:gd name="T32" fmla="*/ 1550 w 10001"/>
              <a:gd name="T33" fmla="*/ 8464 h 10011"/>
              <a:gd name="T34" fmla="*/ 1824 w 10001"/>
              <a:gd name="T35" fmla="*/ 8579 h 10011"/>
              <a:gd name="T36" fmla="*/ 2097 w 10001"/>
              <a:gd name="T37" fmla="*/ 8464 h 10011"/>
              <a:gd name="T38" fmla="*/ 10001 w 10001"/>
              <a:gd name="T39" fmla="*/ 2980 h 10011"/>
              <a:gd name="T40" fmla="*/ 9861 w 10001"/>
              <a:gd name="T41" fmla="*/ 3626 h 10011"/>
              <a:gd name="T42" fmla="*/ 8858 w 10001"/>
              <a:gd name="T43" fmla="*/ 4951 h 10011"/>
              <a:gd name="T44" fmla="*/ 7283 w 10001"/>
              <a:gd name="T45" fmla="*/ 5460 h 10011"/>
              <a:gd name="T46" fmla="*/ 5355 w 10001"/>
              <a:gd name="T47" fmla="*/ 4658 h 10011"/>
              <a:gd name="T48" fmla="*/ 4553 w 10001"/>
              <a:gd name="T49" fmla="*/ 2730 h 10011"/>
              <a:gd name="T50" fmla="*/ 5355 w 10001"/>
              <a:gd name="T51" fmla="*/ 801 h 10011"/>
              <a:gd name="T52" fmla="*/ 7283 w 10001"/>
              <a:gd name="T53" fmla="*/ 0 h 10011"/>
              <a:gd name="T54" fmla="*/ 8025 w 10001"/>
              <a:gd name="T55" fmla="*/ 100 h 10011"/>
              <a:gd name="T56" fmla="*/ 8680 w 10001"/>
              <a:gd name="T57" fmla="*/ 383 h 10011"/>
              <a:gd name="T58" fmla="*/ 8777 w 10001"/>
              <a:gd name="T59" fmla="*/ 553 h 10011"/>
              <a:gd name="T60" fmla="*/ 8680 w 10001"/>
              <a:gd name="T61" fmla="*/ 723 h 10011"/>
              <a:gd name="T62" fmla="*/ 6895 w 10001"/>
              <a:gd name="T63" fmla="*/ 1753 h 10011"/>
              <a:gd name="T64" fmla="*/ 6895 w 10001"/>
              <a:gd name="T65" fmla="*/ 3119 h 10011"/>
              <a:gd name="T66" fmla="*/ 8071 w 10001"/>
              <a:gd name="T67" fmla="*/ 3771 h 10011"/>
              <a:gd name="T68" fmla="*/ 8552 w 10001"/>
              <a:gd name="T69" fmla="*/ 3475 h 10011"/>
              <a:gd name="T70" fmla="*/ 9377 w 10001"/>
              <a:gd name="T71" fmla="*/ 2981 h 10011"/>
              <a:gd name="T72" fmla="*/ 9806 w 10001"/>
              <a:gd name="T73" fmla="*/ 2765 h 10011"/>
              <a:gd name="T74" fmla="*/ 9950 w 10001"/>
              <a:gd name="T75" fmla="*/ 2826 h 10011"/>
              <a:gd name="T76" fmla="*/ 10001 w 10001"/>
              <a:gd name="T77" fmla="*/ 2980 h 10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001" h="10011">
                <a:moveTo>
                  <a:pt x="6137" y="5630"/>
                </a:moveTo>
                <a:lnTo>
                  <a:pt x="1982" y="9786"/>
                </a:lnTo>
                <a:cubicBezTo>
                  <a:pt x="1832" y="9936"/>
                  <a:pt x="1649" y="10011"/>
                  <a:pt x="1434" y="10011"/>
                </a:cubicBezTo>
                <a:cubicBezTo>
                  <a:pt x="1222" y="10011"/>
                  <a:pt x="1037" y="9936"/>
                  <a:pt x="879" y="9786"/>
                </a:cubicBezTo>
                <a:lnTo>
                  <a:pt x="232" y="9127"/>
                </a:lnTo>
                <a:cubicBezTo>
                  <a:pt x="77" y="8981"/>
                  <a:pt x="0" y="8799"/>
                  <a:pt x="0" y="8579"/>
                </a:cubicBezTo>
                <a:cubicBezTo>
                  <a:pt x="0" y="8363"/>
                  <a:pt x="77" y="8179"/>
                  <a:pt x="232" y="8024"/>
                </a:cubicBezTo>
                <a:lnTo>
                  <a:pt x="4382" y="3875"/>
                </a:lnTo>
                <a:cubicBezTo>
                  <a:pt x="4541" y="4274"/>
                  <a:pt x="4774" y="4626"/>
                  <a:pt x="5080" y="4932"/>
                </a:cubicBezTo>
                <a:cubicBezTo>
                  <a:pt x="5387" y="5240"/>
                  <a:pt x="5740" y="5472"/>
                  <a:pt x="6137" y="5630"/>
                </a:cubicBezTo>
                <a:close/>
                <a:moveTo>
                  <a:pt x="2097" y="8464"/>
                </a:moveTo>
                <a:cubicBezTo>
                  <a:pt x="2175" y="8386"/>
                  <a:pt x="2212" y="8296"/>
                  <a:pt x="2212" y="8190"/>
                </a:cubicBezTo>
                <a:cubicBezTo>
                  <a:pt x="2212" y="8085"/>
                  <a:pt x="2173" y="7992"/>
                  <a:pt x="2097" y="7916"/>
                </a:cubicBezTo>
                <a:cubicBezTo>
                  <a:pt x="2020" y="7839"/>
                  <a:pt x="1929" y="7801"/>
                  <a:pt x="1824" y="7801"/>
                </a:cubicBezTo>
                <a:cubicBezTo>
                  <a:pt x="1719" y="7801"/>
                  <a:pt x="1626" y="7840"/>
                  <a:pt x="1550" y="7916"/>
                </a:cubicBezTo>
                <a:cubicBezTo>
                  <a:pt x="1472" y="7994"/>
                  <a:pt x="1435" y="8085"/>
                  <a:pt x="1435" y="8190"/>
                </a:cubicBezTo>
                <a:cubicBezTo>
                  <a:pt x="1435" y="8295"/>
                  <a:pt x="1474" y="8387"/>
                  <a:pt x="1550" y="8464"/>
                </a:cubicBezTo>
                <a:cubicBezTo>
                  <a:pt x="1627" y="8541"/>
                  <a:pt x="1717" y="8579"/>
                  <a:pt x="1824" y="8579"/>
                </a:cubicBezTo>
                <a:cubicBezTo>
                  <a:pt x="1929" y="8579"/>
                  <a:pt x="2020" y="8541"/>
                  <a:pt x="2097" y="8464"/>
                </a:cubicBezTo>
                <a:close/>
                <a:moveTo>
                  <a:pt x="10001" y="2980"/>
                </a:moveTo>
                <a:cubicBezTo>
                  <a:pt x="10001" y="3139"/>
                  <a:pt x="9955" y="3353"/>
                  <a:pt x="9861" y="3626"/>
                </a:cubicBezTo>
                <a:cubicBezTo>
                  <a:pt x="9670" y="4171"/>
                  <a:pt x="9336" y="4612"/>
                  <a:pt x="8858" y="4951"/>
                </a:cubicBezTo>
                <a:cubicBezTo>
                  <a:pt x="8381" y="5291"/>
                  <a:pt x="7856" y="5460"/>
                  <a:pt x="7283" y="5460"/>
                </a:cubicBezTo>
                <a:cubicBezTo>
                  <a:pt x="6532" y="5460"/>
                  <a:pt x="5890" y="5194"/>
                  <a:pt x="5355" y="4658"/>
                </a:cubicBezTo>
                <a:cubicBezTo>
                  <a:pt x="4820" y="4123"/>
                  <a:pt x="4553" y="3482"/>
                  <a:pt x="4553" y="2730"/>
                </a:cubicBezTo>
                <a:cubicBezTo>
                  <a:pt x="4553" y="1978"/>
                  <a:pt x="4820" y="1336"/>
                  <a:pt x="5355" y="801"/>
                </a:cubicBezTo>
                <a:cubicBezTo>
                  <a:pt x="5890" y="266"/>
                  <a:pt x="6531" y="0"/>
                  <a:pt x="7283" y="0"/>
                </a:cubicBezTo>
                <a:cubicBezTo>
                  <a:pt x="7520" y="0"/>
                  <a:pt x="7765" y="33"/>
                  <a:pt x="8025" y="100"/>
                </a:cubicBezTo>
                <a:cubicBezTo>
                  <a:pt x="8282" y="166"/>
                  <a:pt x="8501" y="261"/>
                  <a:pt x="8680" y="383"/>
                </a:cubicBezTo>
                <a:cubicBezTo>
                  <a:pt x="8745" y="428"/>
                  <a:pt x="8777" y="485"/>
                  <a:pt x="8777" y="553"/>
                </a:cubicBezTo>
                <a:cubicBezTo>
                  <a:pt x="8777" y="622"/>
                  <a:pt x="8745" y="678"/>
                  <a:pt x="8680" y="723"/>
                </a:cubicBezTo>
                <a:lnTo>
                  <a:pt x="6895" y="1753"/>
                </a:lnTo>
                <a:lnTo>
                  <a:pt x="6895" y="3119"/>
                </a:lnTo>
                <a:lnTo>
                  <a:pt x="8071" y="3771"/>
                </a:lnTo>
                <a:cubicBezTo>
                  <a:pt x="8091" y="3759"/>
                  <a:pt x="8252" y="3661"/>
                  <a:pt x="8552" y="3475"/>
                </a:cubicBezTo>
                <a:cubicBezTo>
                  <a:pt x="8853" y="3290"/>
                  <a:pt x="9127" y="3125"/>
                  <a:pt x="9377" y="2981"/>
                </a:cubicBezTo>
                <a:cubicBezTo>
                  <a:pt x="9627" y="2837"/>
                  <a:pt x="9771" y="2765"/>
                  <a:pt x="9806" y="2765"/>
                </a:cubicBezTo>
                <a:cubicBezTo>
                  <a:pt x="9867" y="2765"/>
                  <a:pt x="9915" y="2785"/>
                  <a:pt x="9950" y="2826"/>
                </a:cubicBezTo>
                <a:cubicBezTo>
                  <a:pt x="9983" y="2868"/>
                  <a:pt x="10001" y="2918"/>
                  <a:pt x="10001" y="29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îsļîḍè"/>
          <p:cNvSpPr/>
          <p:nvPr/>
        </p:nvSpPr>
        <p:spPr bwMode="auto">
          <a:xfrm>
            <a:off x="4455283" y="4060639"/>
            <a:ext cx="688898" cy="68889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2" name="iśḷiďê"/>
          <p:cNvSpPr/>
          <p:nvPr/>
        </p:nvSpPr>
        <p:spPr bwMode="auto">
          <a:xfrm>
            <a:off x="4634485" y="4303943"/>
            <a:ext cx="330494" cy="202289"/>
          </a:xfrm>
          <a:custGeom>
            <a:avLst/>
            <a:gdLst>
              <a:gd name="T0" fmla="*/ 9999 w 9999"/>
              <a:gd name="T1" fmla="*/ 3062 h 6120"/>
              <a:gd name="T2" fmla="*/ 8542 w 9999"/>
              <a:gd name="T3" fmla="*/ 4014 h 6120"/>
              <a:gd name="T4" fmla="*/ 8404 w 9999"/>
              <a:gd name="T5" fmla="*/ 4017 h 6120"/>
              <a:gd name="T6" fmla="*/ 8335 w 9999"/>
              <a:gd name="T7" fmla="*/ 3341 h 6120"/>
              <a:gd name="T8" fmla="*/ 4971 w 9999"/>
              <a:gd name="T9" fmla="*/ 4057 h 6120"/>
              <a:gd name="T10" fmla="*/ 5184 w 9999"/>
              <a:gd name="T11" fmla="*/ 4507 h 6120"/>
              <a:gd name="T12" fmla="*/ 5419 w 9999"/>
              <a:gd name="T13" fmla="*/ 4861 h 6120"/>
              <a:gd name="T14" fmla="*/ 5699 w 9999"/>
              <a:gd name="T15" fmla="*/ 5010 h 6120"/>
              <a:gd name="T16" fmla="*/ 6116 w 9999"/>
              <a:gd name="T17" fmla="*/ 4592 h 6120"/>
              <a:gd name="T18" fmla="*/ 6255 w 9999"/>
              <a:gd name="T19" fmla="*/ 4454 h 6120"/>
              <a:gd name="T20" fmla="*/ 7744 w 9999"/>
              <a:gd name="T21" fmla="*/ 4492 h 6120"/>
              <a:gd name="T22" fmla="*/ 7783 w 9999"/>
              <a:gd name="T23" fmla="*/ 5981 h 6120"/>
              <a:gd name="T24" fmla="*/ 7644 w 9999"/>
              <a:gd name="T25" fmla="*/ 6120 h 6120"/>
              <a:gd name="T26" fmla="*/ 6150 w 9999"/>
              <a:gd name="T27" fmla="*/ 6081 h 6120"/>
              <a:gd name="T28" fmla="*/ 6112 w 9999"/>
              <a:gd name="T29" fmla="*/ 5564 h 6120"/>
              <a:gd name="T30" fmla="*/ 5430 w 9999"/>
              <a:gd name="T31" fmla="*/ 5520 h 6120"/>
              <a:gd name="T32" fmla="*/ 5014 w 9999"/>
              <a:gd name="T33" fmla="*/ 5241 h 6120"/>
              <a:gd name="T34" fmla="*/ 4707 w 9999"/>
              <a:gd name="T35" fmla="*/ 4792 h 6120"/>
              <a:gd name="T36" fmla="*/ 4463 w 9999"/>
              <a:gd name="T37" fmla="*/ 4279 h 6120"/>
              <a:gd name="T38" fmla="*/ 4145 w 9999"/>
              <a:gd name="T39" fmla="*/ 3644 h 6120"/>
              <a:gd name="T40" fmla="*/ 3750 w 9999"/>
              <a:gd name="T41" fmla="*/ 3337 h 6120"/>
              <a:gd name="T42" fmla="*/ 1793 w 9999"/>
              <a:gd name="T43" fmla="*/ 3936 h 6120"/>
              <a:gd name="T44" fmla="*/ 325 w 9999"/>
              <a:gd name="T45" fmla="*/ 3846 h 6120"/>
              <a:gd name="T46" fmla="*/ 325 w 9999"/>
              <a:gd name="T47" fmla="*/ 2274 h 6120"/>
              <a:gd name="T48" fmla="*/ 1793 w 9999"/>
              <a:gd name="T49" fmla="*/ 2184 h 6120"/>
              <a:gd name="T50" fmla="*/ 2638 w 9999"/>
              <a:gd name="T51" fmla="*/ 2782 h 6120"/>
              <a:gd name="T52" fmla="*/ 3033 w 9999"/>
              <a:gd name="T53" fmla="*/ 2476 h 6120"/>
              <a:gd name="T54" fmla="*/ 3350 w 9999"/>
              <a:gd name="T55" fmla="*/ 1841 h 6120"/>
              <a:gd name="T56" fmla="*/ 3594 w 9999"/>
              <a:gd name="T57" fmla="*/ 1327 h 6120"/>
              <a:gd name="T58" fmla="*/ 3901 w 9999"/>
              <a:gd name="T59" fmla="*/ 879 h 6120"/>
              <a:gd name="T60" fmla="*/ 4318 w 9999"/>
              <a:gd name="T61" fmla="*/ 600 h 6120"/>
              <a:gd name="T62" fmla="*/ 5045 w 9999"/>
              <a:gd name="T63" fmla="*/ 556 h 6120"/>
              <a:gd name="T64" fmla="*/ 5831 w 9999"/>
              <a:gd name="T65" fmla="*/ 0 h 6120"/>
              <a:gd name="T66" fmla="*/ 6666 w 9999"/>
              <a:gd name="T67" fmla="*/ 835 h 6120"/>
              <a:gd name="T68" fmla="*/ 5831 w 9999"/>
              <a:gd name="T69" fmla="*/ 1670 h 6120"/>
              <a:gd name="T70" fmla="*/ 5045 w 9999"/>
              <a:gd name="T71" fmla="*/ 1114 h 6120"/>
              <a:gd name="T72" fmla="*/ 4438 w 9999"/>
              <a:gd name="T73" fmla="*/ 1150 h 6120"/>
              <a:gd name="T74" fmla="*/ 4184 w 9999"/>
              <a:gd name="T75" fmla="*/ 1411 h 6120"/>
              <a:gd name="T76" fmla="*/ 3962 w 9999"/>
              <a:gd name="T77" fmla="*/ 1828 h 6120"/>
              <a:gd name="T78" fmla="*/ 3493 w 9999"/>
              <a:gd name="T79" fmla="*/ 2782 h 6120"/>
              <a:gd name="T80" fmla="*/ 8330 w 9999"/>
              <a:gd name="T81" fmla="*/ 2231 h 6120"/>
              <a:gd name="T82" fmla="*/ 8538 w 9999"/>
              <a:gd name="T83" fmla="*/ 2115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999" h="6120">
                <a:moveTo>
                  <a:pt x="9930" y="2945"/>
                </a:moveTo>
                <a:cubicBezTo>
                  <a:pt x="9977" y="2967"/>
                  <a:pt x="9999" y="3009"/>
                  <a:pt x="9999" y="3062"/>
                </a:cubicBezTo>
                <a:cubicBezTo>
                  <a:pt x="9999" y="3117"/>
                  <a:pt x="9977" y="3155"/>
                  <a:pt x="9930" y="3180"/>
                </a:cubicBezTo>
                <a:lnTo>
                  <a:pt x="8542" y="4014"/>
                </a:lnTo>
                <a:cubicBezTo>
                  <a:pt x="8519" y="4029"/>
                  <a:pt x="8494" y="4035"/>
                  <a:pt x="8473" y="4035"/>
                </a:cubicBezTo>
                <a:cubicBezTo>
                  <a:pt x="8448" y="4035"/>
                  <a:pt x="8423" y="4029"/>
                  <a:pt x="8404" y="4017"/>
                </a:cubicBezTo>
                <a:cubicBezTo>
                  <a:pt x="8357" y="3989"/>
                  <a:pt x="8335" y="3949"/>
                  <a:pt x="8335" y="3896"/>
                </a:cubicBezTo>
                <a:lnTo>
                  <a:pt x="8335" y="3341"/>
                </a:lnTo>
                <a:lnTo>
                  <a:pt x="4610" y="3341"/>
                </a:lnTo>
                <a:cubicBezTo>
                  <a:pt x="4718" y="3509"/>
                  <a:pt x="4838" y="3747"/>
                  <a:pt x="4971" y="4057"/>
                </a:cubicBezTo>
                <a:cubicBezTo>
                  <a:pt x="5018" y="4165"/>
                  <a:pt x="5053" y="4244"/>
                  <a:pt x="5079" y="4295"/>
                </a:cubicBezTo>
                <a:cubicBezTo>
                  <a:pt x="5103" y="4346"/>
                  <a:pt x="5139" y="4417"/>
                  <a:pt x="5184" y="4507"/>
                </a:cubicBezTo>
                <a:cubicBezTo>
                  <a:pt x="5229" y="4597"/>
                  <a:pt x="5268" y="4665"/>
                  <a:pt x="5301" y="4712"/>
                </a:cubicBezTo>
                <a:cubicBezTo>
                  <a:pt x="5335" y="4760"/>
                  <a:pt x="5374" y="4807"/>
                  <a:pt x="5419" y="4861"/>
                </a:cubicBezTo>
                <a:cubicBezTo>
                  <a:pt x="5464" y="4912"/>
                  <a:pt x="5510" y="4951"/>
                  <a:pt x="5555" y="4974"/>
                </a:cubicBezTo>
                <a:cubicBezTo>
                  <a:pt x="5601" y="4996"/>
                  <a:pt x="5648" y="5010"/>
                  <a:pt x="5699" y="5010"/>
                </a:cubicBezTo>
                <a:lnTo>
                  <a:pt x="6116" y="5010"/>
                </a:lnTo>
                <a:lnTo>
                  <a:pt x="6116" y="4592"/>
                </a:lnTo>
                <a:cubicBezTo>
                  <a:pt x="6116" y="4552"/>
                  <a:pt x="6129" y="4519"/>
                  <a:pt x="6155" y="4492"/>
                </a:cubicBezTo>
                <a:cubicBezTo>
                  <a:pt x="6180" y="4467"/>
                  <a:pt x="6215" y="4454"/>
                  <a:pt x="6255" y="4454"/>
                </a:cubicBezTo>
                <a:lnTo>
                  <a:pt x="7644" y="4454"/>
                </a:lnTo>
                <a:cubicBezTo>
                  <a:pt x="7684" y="4454"/>
                  <a:pt x="7718" y="4466"/>
                  <a:pt x="7744" y="4492"/>
                </a:cubicBezTo>
                <a:cubicBezTo>
                  <a:pt x="7769" y="4517"/>
                  <a:pt x="7783" y="4552"/>
                  <a:pt x="7783" y="4592"/>
                </a:cubicBezTo>
                <a:lnTo>
                  <a:pt x="7783" y="5981"/>
                </a:lnTo>
                <a:cubicBezTo>
                  <a:pt x="7783" y="6021"/>
                  <a:pt x="7770" y="6055"/>
                  <a:pt x="7744" y="6081"/>
                </a:cubicBezTo>
                <a:cubicBezTo>
                  <a:pt x="7719" y="6106"/>
                  <a:pt x="7684" y="6120"/>
                  <a:pt x="7644" y="6120"/>
                </a:cubicBezTo>
                <a:lnTo>
                  <a:pt x="6250" y="6120"/>
                </a:lnTo>
                <a:cubicBezTo>
                  <a:pt x="6210" y="6120"/>
                  <a:pt x="6177" y="6107"/>
                  <a:pt x="6150" y="6081"/>
                </a:cubicBezTo>
                <a:cubicBezTo>
                  <a:pt x="6125" y="6056"/>
                  <a:pt x="6112" y="6021"/>
                  <a:pt x="6112" y="5981"/>
                </a:cubicBezTo>
                <a:lnTo>
                  <a:pt x="6112" y="5564"/>
                </a:lnTo>
                <a:lnTo>
                  <a:pt x="5694" y="5564"/>
                </a:lnTo>
                <a:cubicBezTo>
                  <a:pt x="5602" y="5564"/>
                  <a:pt x="5514" y="5549"/>
                  <a:pt x="5430" y="5520"/>
                </a:cubicBezTo>
                <a:cubicBezTo>
                  <a:pt x="5346" y="5491"/>
                  <a:pt x="5273" y="5456"/>
                  <a:pt x="5209" y="5417"/>
                </a:cubicBezTo>
                <a:cubicBezTo>
                  <a:pt x="5145" y="5379"/>
                  <a:pt x="5080" y="5320"/>
                  <a:pt x="5014" y="5241"/>
                </a:cubicBezTo>
                <a:cubicBezTo>
                  <a:pt x="4948" y="5162"/>
                  <a:pt x="4893" y="5096"/>
                  <a:pt x="4853" y="5041"/>
                </a:cubicBezTo>
                <a:cubicBezTo>
                  <a:pt x="4813" y="4986"/>
                  <a:pt x="4763" y="4905"/>
                  <a:pt x="4707" y="4792"/>
                </a:cubicBezTo>
                <a:cubicBezTo>
                  <a:pt x="4650" y="4683"/>
                  <a:pt x="4609" y="4600"/>
                  <a:pt x="4584" y="4542"/>
                </a:cubicBezTo>
                <a:cubicBezTo>
                  <a:pt x="4559" y="4486"/>
                  <a:pt x="4518" y="4399"/>
                  <a:pt x="4463" y="4279"/>
                </a:cubicBezTo>
                <a:cubicBezTo>
                  <a:pt x="4396" y="4126"/>
                  <a:pt x="4342" y="4007"/>
                  <a:pt x="4302" y="3925"/>
                </a:cubicBezTo>
                <a:cubicBezTo>
                  <a:pt x="4262" y="3842"/>
                  <a:pt x="4209" y="3747"/>
                  <a:pt x="4145" y="3644"/>
                </a:cubicBezTo>
                <a:cubicBezTo>
                  <a:pt x="4082" y="3537"/>
                  <a:pt x="4018" y="3461"/>
                  <a:pt x="3953" y="3411"/>
                </a:cubicBezTo>
                <a:cubicBezTo>
                  <a:pt x="3889" y="3361"/>
                  <a:pt x="3820" y="3337"/>
                  <a:pt x="3750" y="3337"/>
                </a:cubicBezTo>
                <a:lnTo>
                  <a:pt x="2187" y="3337"/>
                </a:lnTo>
                <a:cubicBezTo>
                  <a:pt x="2123" y="3581"/>
                  <a:pt x="1991" y="3780"/>
                  <a:pt x="1793" y="3936"/>
                </a:cubicBezTo>
                <a:cubicBezTo>
                  <a:pt x="1593" y="4092"/>
                  <a:pt x="1367" y="4171"/>
                  <a:pt x="1112" y="4171"/>
                </a:cubicBezTo>
                <a:cubicBezTo>
                  <a:pt x="805" y="4171"/>
                  <a:pt x="543" y="4063"/>
                  <a:pt x="325" y="3846"/>
                </a:cubicBezTo>
                <a:cubicBezTo>
                  <a:pt x="108" y="3629"/>
                  <a:pt x="0" y="3367"/>
                  <a:pt x="0" y="3060"/>
                </a:cubicBezTo>
                <a:cubicBezTo>
                  <a:pt x="0" y="2754"/>
                  <a:pt x="108" y="2491"/>
                  <a:pt x="325" y="2274"/>
                </a:cubicBezTo>
                <a:cubicBezTo>
                  <a:pt x="543" y="2056"/>
                  <a:pt x="804" y="1949"/>
                  <a:pt x="1112" y="1949"/>
                </a:cubicBezTo>
                <a:cubicBezTo>
                  <a:pt x="1365" y="1949"/>
                  <a:pt x="1593" y="2027"/>
                  <a:pt x="1793" y="2184"/>
                </a:cubicBezTo>
                <a:cubicBezTo>
                  <a:pt x="1993" y="2340"/>
                  <a:pt x="2125" y="2540"/>
                  <a:pt x="2187" y="2782"/>
                </a:cubicBezTo>
                <a:lnTo>
                  <a:pt x="2638" y="2782"/>
                </a:lnTo>
                <a:cubicBezTo>
                  <a:pt x="2707" y="2782"/>
                  <a:pt x="2774" y="2759"/>
                  <a:pt x="2840" y="2709"/>
                </a:cubicBezTo>
                <a:cubicBezTo>
                  <a:pt x="2904" y="2659"/>
                  <a:pt x="2970" y="2582"/>
                  <a:pt x="3033" y="2476"/>
                </a:cubicBezTo>
                <a:cubicBezTo>
                  <a:pt x="3097" y="2370"/>
                  <a:pt x="3149" y="2276"/>
                  <a:pt x="3189" y="2195"/>
                </a:cubicBezTo>
                <a:cubicBezTo>
                  <a:pt x="3229" y="2112"/>
                  <a:pt x="3282" y="1995"/>
                  <a:pt x="3350" y="1841"/>
                </a:cubicBezTo>
                <a:cubicBezTo>
                  <a:pt x="3405" y="1721"/>
                  <a:pt x="3445" y="1633"/>
                  <a:pt x="3471" y="1577"/>
                </a:cubicBezTo>
                <a:cubicBezTo>
                  <a:pt x="3496" y="1521"/>
                  <a:pt x="3538" y="1438"/>
                  <a:pt x="3594" y="1327"/>
                </a:cubicBezTo>
                <a:cubicBezTo>
                  <a:pt x="3650" y="1219"/>
                  <a:pt x="3700" y="1135"/>
                  <a:pt x="3740" y="1079"/>
                </a:cubicBezTo>
                <a:cubicBezTo>
                  <a:pt x="3780" y="1024"/>
                  <a:pt x="3833" y="957"/>
                  <a:pt x="3901" y="879"/>
                </a:cubicBezTo>
                <a:cubicBezTo>
                  <a:pt x="3968" y="800"/>
                  <a:pt x="4034" y="742"/>
                  <a:pt x="4096" y="702"/>
                </a:cubicBezTo>
                <a:cubicBezTo>
                  <a:pt x="4160" y="663"/>
                  <a:pt x="4233" y="628"/>
                  <a:pt x="4318" y="600"/>
                </a:cubicBezTo>
                <a:cubicBezTo>
                  <a:pt x="4401" y="571"/>
                  <a:pt x="4490" y="556"/>
                  <a:pt x="4582" y="556"/>
                </a:cubicBezTo>
                <a:lnTo>
                  <a:pt x="5045" y="556"/>
                </a:lnTo>
                <a:cubicBezTo>
                  <a:pt x="5106" y="392"/>
                  <a:pt x="5208" y="257"/>
                  <a:pt x="5350" y="153"/>
                </a:cubicBezTo>
                <a:cubicBezTo>
                  <a:pt x="5491" y="50"/>
                  <a:pt x="5653" y="0"/>
                  <a:pt x="5831" y="0"/>
                </a:cubicBezTo>
                <a:cubicBezTo>
                  <a:pt x="6064" y="0"/>
                  <a:pt x="6260" y="80"/>
                  <a:pt x="6423" y="243"/>
                </a:cubicBezTo>
                <a:cubicBezTo>
                  <a:pt x="6585" y="406"/>
                  <a:pt x="6666" y="602"/>
                  <a:pt x="6666" y="835"/>
                </a:cubicBezTo>
                <a:cubicBezTo>
                  <a:pt x="6666" y="1067"/>
                  <a:pt x="6586" y="1264"/>
                  <a:pt x="6423" y="1426"/>
                </a:cubicBezTo>
                <a:cubicBezTo>
                  <a:pt x="6260" y="1589"/>
                  <a:pt x="6064" y="1670"/>
                  <a:pt x="5831" y="1670"/>
                </a:cubicBezTo>
                <a:cubicBezTo>
                  <a:pt x="5653" y="1670"/>
                  <a:pt x="5491" y="1620"/>
                  <a:pt x="5350" y="1516"/>
                </a:cubicBezTo>
                <a:cubicBezTo>
                  <a:pt x="5209" y="1412"/>
                  <a:pt x="5106" y="1280"/>
                  <a:pt x="5045" y="1114"/>
                </a:cubicBezTo>
                <a:lnTo>
                  <a:pt x="4581" y="1114"/>
                </a:lnTo>
                <a:cubicBezTo>
                  <a:pt x="4531" y="1114"/>
                  <a:pt x="4485" y="1125"/>
                  <a:pt x="4438" y="1150"/>
                </a:cubicBezTo>
                <a:cubicBezTo>
                  <a:pt x="4390" y="1172"/>
                  <a:pt x="4345" y="1211"/>
                  <a:pt x="4301" y="1262"/>
                </a:cubicBezTo>
                <a:cubicBezTo>
                  <a:pt x="4256" y="1314"/>
                  <a:pt x="4218" y="1364"/>
                  <a:pt x="4184" y="1411"/>
                </a:cubicBezTo>
                <a:cubicBezTo>
                  <a:pt x="4150" y="1458"/>
                  <a:pt x="4111" y="1526"/>
                  <a:pt x="4067" y="1616"/>
                </a:cubicBezTo>
                <a:cubicBezTo>
                  <a:pt x="4021" y="1706"/>
                  <a:pt x="3988" y="1777"/>
                  <a:pt x="3962" y="1828"/>
                </a:cubicBezTo>
                <a:cubicBezTo>
                  <a:pt x="3938" y="1880"/>
                  <a:pt x="3902" y="1961"/>
                  <a:pt x="3854" y="2066"/>
                </a:cubicBezTo>
                <a:cubicBezTo>
                  <a:pt x="3720" y="2375"/>
                  <a:pt x="3602" y="2615"/>
                  <a:pt x="3493" y="2782"/>
                </a:cubicBezTo>
                <a:lnTo>
                  <a:pt x="8330" y="2782"/>
                </a:lnTo>
                <a:lnTo>
                  <a:pt x="8330" y="2231"/>
                </a:lnTo>
                <a:cubicBezTo>
                  <a:pt x="8330" y="2180"/>
                  <a:pt x="8353" y="2138"/>
                  <a:pt x="8399" y="2110"/>
                </a:cubicBezTo>
                <a:cubicBezTo>
                  <a:pt x="8445" y="2081"/>
                  <a:pt x="8492" y="2082"/>
                  <a:pt x="8538" y="2115"/>
                </a:cubicBezTo>
                <a:lnTo>
                  <a:pt x="9930" y="29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47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şḷîḍè"/>
          <p:cNvSpPr/>
          <p:nvPr/>
        </p:nvSpPr>
        <p:spPr bwMode="auto">
          <a:xfrm>
            <a:off x="7874304" y="2931305"/>
            <a:ext cx="492580" cy="3969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cubicBezTo>
                  <a:pt x="18738" y="17338"/>
                  <a:pt x="15567" y="13395"/>
                  <a:pt x="12126" y="9818"/>
                </a:cubicBezTo>
                <a:cubicBezTo>
                  <a:pt x="10487" y="8113"/>
                  <a:pt x="8788" y="6494"/>
                  <a:pt x="7034" y="4964"/>
                </a:cubicBez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chemeClr val="bg1">
                <a:lumMod val="95000"/>
              </a:schemeClr>
            </a:solidFill>
            <a:prstDash val="solid"/>
            <a:miter lim="0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ïṧļïḓé"/>
          <p:cNvSpPr/>
          <p:nvPr/>
        </p:nvSpPr>
        <p:spPr bwMode="auto">
          <a:xfrm rot="11267082" flipH="1">
            <a:off x="7757091" y="4096237"/>
            <a:ext cx="507680" cy="4494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599"/>
                </a:moveTo>
                <a:cubicBezTo>
                  <a:pt x="18447" y="17201"/>
                  <a:pt x="15005" y="13143"/>
                  <a:pt x="11307" y="9469"/>
                </a:cubicBezTo>
                <a:cubicBezTo>
                  <a:pt x="7749" y="5934"/>
                  <a:pt x="3967" y="2767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>
                <a:lumMod val="95000"/>
              </a:schemeClr>
            </a:solidFill>
            <a:prstDash val="solid"/>
            <a:miter lim="0"/>
            <a:head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í$ļiḓé"/>
          <p:cNvSpPr/>
          <p:nvPr/>
        </p:nvSpPr>
        <p:spPr bwMode="auto">
          <a:xfrm>
            <a:off x="7045186" y="2527562"/>
            <a:ext cx="688898" cy="68955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4" name="îṡḷiḍê"/>
          <p:cNvSpPr/>
          <p:nvPr/>
        </p:nvSpPr>
        <p:spPr bwMode="auto">
          <a:xfrm>
            <a:off x="7243061" y="2725795"/>
            <a:ext cx="293150" cy="293088"/>
          </a:xfrm>
          <a:custGeom>
            <a:avLst/>
            <a:gdLst>
              <a:gd name="T0" fmla="*/ 4989 w 9978"/>
              <a:gd name="T1" fmla="*/ 2495 h 9976"/>
              <a:gd name="T2" fmla="*/ 4283 w 9978"/>
              <a:gd name="T3" fmla="*/ 749 h 9976"/>
              <a:gd name="T4" fmla="*/ 2495 w 9978"/>
              <a:gd name="T5" fmla="*/ 0 h 9976"/>
              <a:gd name="T6" fmla="*/ 749 w 9978"/>
              <a:gd name="T7" fmla="*/ 749 h 9976"/>
              <a:gd name="T8" fmla="*/ 0 w 9978"/>
              <a:gd name="T9" fmla="*/ 2495 h 9976"/>
              <a:gd name="T10" fmla="*/ 749 w 9978"/>
              <a:gd name="T11" fmla="*/ 4283 h 9976"/>
              <a:gd name="T12" fmla="*/ 2079 w 9978"/>
              <a:gd name="T13" fmla="*/ 4989 h 9976"/>
              <a:gd name="T14" fmla="*/ 2079 w 9978"/>
              <a:gd name="T15" fmla="*/ 6360 h 9976"/>
              <a:gd name="T16" fmla="*/ 1373 w 9978"/>
              <a:gd name="T17" fmla="*/ 6776 h 9976"/>
              <a:gd name="T18" fmla="*/ 833 w 9978"/>
              <a:gd name="T19" fmla="*/ 8106 h 9976"/>
              <a:gd name="T20" fmla="*/ 1373 w 9978"/>
              <a:gd name="T21" fmla="*/ 9436 h 9976"/>
              <a:gd name="T22" fmla="*/ 2703 w 9978"/>
              <a:gd name="T23" fmla="*/ 9976 h 9976"/>
              <a:gd name="T24" fmla="*/ 4033 w 9978"/>
              <a:gd name="T25" fmla="*/ 9436 h 9976"/>
              <a:gd name="T26" fmla="*/ 4573 w 9978"/>
              <a:gd name="T27" fmla="*/ 8106 h 9976"/>
              <a:gd name="T28" fmla="*/ 4532 w 9978"/>
              <a:gd name="T29" fmla="*/ 7690 h 9976"/>
              <a:gd name="T30" fmla="*/ 7567 w 9978"/>
              <a:gd name="T31" fmla="*/ 5861 h 9976"/>
              <a:gd name="T32" fmla="*/ 8523 w 9978"/>
              <a:gd name="T33" fmla="*/ 6235 h 9976"/>
              <a:gd name="T34" fmla="*/ 9562 w 9978"/>
              <a:gd name="T35" fmla="*/ 5819 h 9976"/>
              <a:gd name="T36" fmla="*/ 9978 w 9978"/>
              <a:gd name="T37" fmla="*/ 4780 h 9976"/>
              <a:gd name="T38" fmla="*/ 9562 w 9978"/>
              <a:gd name="T39" fmla="*/ 3741 h 9976"/>
              <a:gd name="T40" fmla="*/ 8523 w 9978"/>
              <a:gd name="T41" fmla="*/ 3325 h 9976"/>
              <a:gd name="T42" fmla="*/ 7484 w 9978"/>
              <a:gd name="T43" fmla="*/ 3741 h 9976"/>
              <a:gd name="T44" fmla="*/ 7400 w 9978"/>
              <a:gd name="T45" fmla="*/ 3866 h 9976"/>
              <a:gd name="T46" fmla="*/ 4989 w 9978"/>
              <a:gd name="T47" fmla="*/ 2869 h 9976"/>
              <a:gd name="T48" fmla="*/ 4989 w 9978"/>
              <a:gd name="T49" fmla="*/ 2495 h 9976"/>
              <a:gd name="T50" fmla="*/ 4698 w 9978"/>
              <a:gd name="T51" fmla="*/ 3701 h 9976"/>
              <a:gd name="T52" fmla="*/ 7109 w 9978"/>
              <a:gd name="T53" fmla="*/ 4615 h 9976"/>
              <a:gd name="T54" fmla="*/ 7068 w 9978"/>
              <a:gd name="T55" fmla="*/ 4781 h 9976"/>
              <a:gd name="T56" fmla="*/ 7152 w 9978"/>
              <a:gd name="T57" fmla="*/ 5198 h 9976"/>
              <a:gd name="T58" fmla="*/ 4115 w 9978"/>
              <a:gd name="T59" fmla="*/ 6901 h 9976"/>
              <a:gd name="T60" fmla="*/ 4032 w 9978"/>
              <a:gd name="T61" fmla="*/ 6776 h 9976"/>
              <a:gd name="T62" fmla="*/ 2909 w 9978"/>
              <a:gd name="T63" fmla="*/ 6278 h 9976"/>
              <a:gd name="T64" fmla="*/ 2909 w 9978"/>
              <a:gd name="T65" fmla="*/ 4990 h 9976"/>
              <a:gd name="T66" fmla="*/ 4280 w 9978"/>
              <a:gd name="T67" fmla="*/ 4284 h 9976"/>
              <a:gd name="T68" fmla="*/ 4698 w 9978"/>
              <a:gd name="T69" fmla="*/ 3701 h 9976"/>
              <a:gd name="T70" fmla="*/ 4698 w 9978"/>
              <a:gd name="T71" fmla="*/ 3701 h 9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8" h="9976">
                <a:moveTo>
                  <a:pt x="4989" y="2495"/>
                </a:moveTo>
                <a:cubicBezTo>
                  <a:pt x="4989" y="1830"/>
                  <a:pt x="4739" y="1206"/>
                  <a:pt x="4283" y="749"/>
                </a:cubicBezTo>
                <a:cubicBezTo>
                  <a:pt x="3784" y="250"/>
                  <a:pt x="3202" y="0"/>
                  <a:pt x="2495" y="0"/>
                </a:cubicBezTo>
                <a:cubicBezTo>
                  <a:pt x="1830" y="0"/>
                  <a:pt x="1207" y="250"/>
                  <a:pt x="749" y="749"/>
                </a:cubicBezTo>
                <a:cubicBezTo>
                  <a:pt x="250" y="1206"/>
                  <a:pt x="0" y="1830"/>
                  <a:pt x="0" y="2495"/>
                </a:cubicBezTo>
                <a:cubicBezTo>
                  <a:pt x="0" y="3201"/>
                  <a:pt x="250" y="3784"/>
                  <a:pt x="749" y="4283"/>
                </a:cubicBezTo>
                <a:cubicBezTo>
                  <a:pt x="1123" y="4656"/>
                  <a:pt x="1580" y="4906"/>
                  <a:pt x="2079" y="4989"/>
                </a:cubicBezTo>
                <a:lnTo>
                  <a:pt x="2079" y="6360"/>
                </a:lnTo>
                <a:cubicBezTo>
                  <a:pt x="1829" y="6444"/>
                  <a:pt x="1580" y="6568"/>
                  <a:pt x="1373" y="6776"/>
                </a:cubicBezTo>
                <a:cubicBezTo>
                  <a:pt x="1040" y="7150"/>
                  <a:pt x="833" y="7608"/>
                  <a:pt x="833" y="8106"/>
                </a:cubicBezTo>
                <a:cubicBezTo>
                  <a:pt x="833" y="8646"/>
                  <a:pt x="1040" y="9063"/>
                  <a:pt x="1373" y="9436"/>
                </a:cubicBezTo>
                <a:cubicBezTo>
                  <a:pt x="1747" y="9810"/>
                  <a:pt x="2204" y="9976"/>
                  <a:pt x="2703" y="9976"/>
                </a:cubicBezTo>
                <a:cubicBezTo>
                  <a:pt x="3243" y="9976"/>
                  <a:pt x="3659" y="9810"/>
                  <a:pt x="4033" y="9436"/>
                </a:cubicBezTo>
                <a:cubicBezTo>
                  <a:pt x="4407" y="9063"/>
                  <a:pt x="4573" y="8646"/>
                  <a:pt x="4573" y="8106"/>
                </a:cubicBezTo>
                <a:cubicBezTo>
                  <a:pt x="4573" y="7981"/>
                  <a:pt x="4573" y="7815"/>
                  <a:pt x="4532" y="7690"/>
                </a:cubicBezTo>
                <a:lnTo>
                  <a:pt x="7567" y="5861"/>
                </a:lnTo>
                <a:cubicBezTo>
                  <a:pt x="7817" y="6111"/>
                  <a:pt x="8149" y="6235"/>
                  <a:pt x="8523" y="6235"/>
                </a:cubicBezTo>
                <a:cubicBezTo>
                  <a:pt x="8939" y="6235"/>
                  <a:pt x="9272" y="6110"/>
                  <a:pt x="9562" y="5819"/>
                </a:cubicBezTo>
                <a:cubicBezTo>
                  <a:pt x="9853" y="5528"/>
                  <a:pt x="9978" y="5195"/>
                  <a:pt x="9978" y="4780"/>
                </a:cubicBezTo>
                <a:cubicBezTo>
                  <a:pt x="9978" y="4406"/>
                  <a:pt x="9853" y="4031"/>
                  <a:pt x="9562" y="3741"/>
                </a:cubicBezTo>
                <a:cubicBezTo>
                  <a:pt x="9270" y="3491"/>
                  <a:pt x="8938" y="3325"/>
                  <a:pt x="8523" y="3325"/>
                </a:cubicBezTo>
                <a:cubicBezTo>
                  <a:pt x="8149" y="3325"/>
                  <a:pt x="7774" y="3491"/>
                  <a:pt x="7484" y="3741"/>
                </a:cubicBezTo>
                <a:cubicBezTo>
                  <a:pt x="7484" y="3784"/>
                  <a:pt x="7443" y="3825"/>
                  <a:pt x="7400" y="3866"/>
                </a:cubicBezTo>
                <a:lnTo>
                  <a:pt x="4989" y="2869"/>
                </a:lnTo>
                <a:lnTo>
                  <a:pt x="4989" y="2495"/>
                </a:lnTo>
                <a:close/>
                <a:moveTo>
                  <a:pt x="4698" y="3701"/>
                </a:moveTo>
                <a:lnTo>
                  <a:pt x="7109" y="4615"/>
                </a:lnTo>
                <a:cubicBezTo>
                  <a:pt x="7068" y="4698"/>
                  <a:pt x="7068" y="4740"/>
                  <a:pt x="7068" y="4781"/>
                </a:cubicBezTo>
                <a:cubicBezTo>
                  <a:pt x="7068" y="4948"/>
                  <a:pt x="7109" y="5073"/>
                  <a:pt x="7152" y="5198"/>
                </a:cubicBezTo>
                <a:lnTo>
                  <a:pt x="4115" y="6901"/>
                </a:lnTo>
                <a:cubicBezTo>
                  <a:pt x="4074" y="6859"/>
                  <a:pt x="4032" y="6818"/>
                  <a:pt x="4032" y="6776"/>
                </a:cubicBezTo>
                <a:cubicBezTo>
                  <a:pt x="3699" y="6486"/>
                  <a:pt x="3367" y="6319"/>
                  <a:pt x="2909" y="6278"/>
                </a:cubicBezTo>
                <a:lnTo>
                  <a:pt x="2909" y="4990"/>
                </a:lnTo>
                <a:cubicBezTo>
                  <a:pt x="3449" y="4906"/>
                  <a:pt x="3865" y="4658"/>
                  <a:pt x="4280" y="4284"/>
                </a:cubicBezTo>
                <a:cubicBezTo>
                  <a:pt x="4448" y="4075"/>
                  <a:pt x="4614" y="3909"/>
                  <a:pt x="4698" y="3701"/>
                </a:cubicBezTo>
                <a:close/>
                <a:moveTo>
                  <a:pt x="4698" y="370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îṡlîde"/>
          <p:cNvSpPr/>
          <p:nvPr/>
        </p:nvSpPr>
        <p:spPr bwMode="auto">
          <a:xfrm>
            <a:off x="8035737" y="3307060"/>
            <a:ext cx="688898" cy="68955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5" name="iş1îḋê"/>
          <p:cNvSpPr/>
          <p:nvPr/>
        </p:nvSpPr>
        <p:spPr bwMode="auto">
          <a:xfrm>
            <a:off x="8245716" y="3506663"/>
            <a:ext cx="268942" cy="290348"/>
          </a:xfrm>
          <a:custGeom>
            <a:avLst/>
            <a:gdLst>
              <a:gd name="T0" fmla="*/ 4413 w 8585"/>
              <a:gd name="T1" fmla="*/ 6113 h 9268"/>
              <a:gd name="T2" fmla="*/ 4127 w 8585"/>
              <a:gd name="T3" fmla="*/ 5737 h 9268"/>
              <a:gd name="T4" fmla="*/ 4502 w 8585"/>
              <a:gd name="T5" fmla="*/ 5428 h 9268"/>
              <a:gd name="T6" fmla="*/ 6378 w 8585"/>
              <a:gd name="T7" fmla="*/ 5318 h 9268"/>
              <a:gd name="T8" fmla="*/ 7106 w 8585"/>
              <a:gd name="T9" fmla="*/ 4788 h 9268"/>
              <a:gd name="T10" fmla="*/ 7547 w 8585"/>
              <a:gd name="T11" fmla="*/ 4987 h 9268"/>
              <a:gd name="T12" fmla="*/ 5164 w 8585"/>
              <a:gd name="T13" fmla="*/ 6157 h 9268"/>
              <a:gd name="T14" fmla="*/ 8033 w 8585"/>
              <a:gd name="T15" fmla="*/ 5715 h 9268"/>
              <a:gd name="T16" fmla="*/ 7834 w 8585"/>
              <a:gd name="T17" fmla="*/ 4215 h 9268"/>
              <a:gd name="T18" fmla="*/ 7238 w 8585"/>
              <a:gd name="T19" fmla="*/ 3795 h 9268"/>
              <a:gd name="T20" fmla="*/ 4149 w 8585"/>
              <a:gd name="T21" fmla="*/ 706 h 9268"/>
              <a:gd name="T22" fmla="*/ 1059 w 8585"/>
              <a:gd name="T23" fmla="*/ 3795 h 9268"/>
              <a:gd name="T24" fmla="*/ 905 w 8585"/>
              <a:gd name="T25" fmla="*/ 4060 h 9268"/>
              <a:gd name="T26" fmla="*/ 706 w 8585"/>
              <a:gd name="T27" fmla="*/ 5473 h 9268"/>
              <a:gd name="T28" fmla="*/ 353 w 8585"/>
              <a:gd name="T29" fmla="*/ 5826 h 9268"/>
              <a:gd name="T30" fmla="*/ 0 w 8585"/>
              <a:gd name="T31" fmla="*/ 5473 h 9268"/>
              <a:gd name="T32" fmla="*/ 22 w 8585"/>
              <a:gd name="T33" fmla="*/ 3928 h 9268"/>
              <a:gd name="T34" fmla="*/ 132 w 8585"/>
              <a:gd name="T35" fmla="*/ 3773 h 9268"/>
              <a:gd name="T36" fmla="*/ 1500 w 8585"/>
              <a:gd name="T37" fmla="*/ 1081 h 9268"/>
              <a:gd name="T38" fmla="*/ 5958 w 8585"/>
              <a:gd name="T39" fmla="*/ 485 h 9268"/>
              <a:gd name="T40" fmla="*/ 7900 w 8585"/>
              <a:gd name="T41" fmla="*/ 3553 h 9268"/>
              <a:gd name="T42" fmla="*/ 8496 w 8585"/>
              <a:gd name="T43" fmla="*/ 3972 h 9268"/>
              <a:gd name="T44" fmla="*/ 8474 w 8585"/>
              <a:gd name="T45" fmla="*/ 5737 h 9268"/>
              <a:gd name="T46" fmla="*/ 5495 w 8585"/>
              <a:gd name="T47" fmla="*/ 7371 h 9268"/>
              <a:gd name="T48" fmla="*/ 6179 w 8585"/>
              <a:gd name="T49" fmla="*/ 6466 h 9268"/>
              <a:gd name="T50" fmla="*/ 4413 w 8585"/>
              <a:gd name="T51" fmla="*/ 6488 h 9268"/>
              <a:gd name="T52" fmla="*/ 3796 w 8585"/>
              <a:gd name="T53" fmla="*/ 5693 h 9268"/>
              <a:gd name="T54" fmla="*/ 4568 w 8585"/>
              <a:gd name="T55" fmla="*/ 5075 h 9268"/>
              <a:gd name="T56" fmla="*/ 6532 w 8585"/>
              <a:gd name="T57" fmla="*/ 4921 h 9268"/>
              <a:gd name="T58" fmla="*/ 6378 w 8585"/>
              <a:gd name="T59" fmla="*/ 3045 h 9268"/>
              <a:gd name="T60" fmla="*/ 5186 w 8585"/>
              <a:gd name="T61" fmla="*/ 1809 h 9268"/>
              <a:gd name="T62" fmla="*/ 3994 w 8585"/>
              <a:gd name="T63" fmla="*/ 1633 h 9268"/>
              <a:gd name="T64" fmla="*/ 2560 w 8585"/>
              <a:gd name="T65" fmla="*/ 2052 h 9268"/>
              <a:gd name="T66" fmla="*/ 1787 w 8585"/>
              <a:gd name="T67" fmla="*/ 3200 h 9268"/>
              <a:gd name="T68" fmla="*/ 1699 w 8585"/>
              <a:gd name="T69" fmla="*/ 4634 h 9268"/>
              <a:gd name="T70" fmla="*/ 1920 w 8585"/>
              <a:gd name="T71" fmla="*/ 6024 h 9268"/>
              <a:gd name="T72" fmla="*/ 2736 w 8585"/>
              <a:gd name="T73" fmla="*/ 7238 h 9268"/>
              <a:gd name="T74" fmla="*/ 971 w 8585"/>
              <a:gd name="T75" fmla="*/ 7922 h 9268"/>
              <a:gd name="T76" fmla="*/ 529 w 8585"/>
              <a:gd name="T77" fmla="*/ 9246 h 9268"/>
              <a:gd name="T78" fmla="*/ 7437 w 8585"/>
              <a:gd name="T79" fmla="*/ 9268 h 9268"/>
              <a:gd name="T80" fmla="*/ 7812 w 8585"/>
              <a:gd name="T81" fmla="*/ 9092 h 9268"/>
              <a:gd name="T82" fmla="*/ 7238 w 8585"/>
              <a:gd name="T83" fmla="*/ 7944 h 9268"/>
              <a:gd name="T84" fmla="*/ 5495 w 8585"/>
              <a:gd name="T85" fmla="*/ 7371 h 9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85" h="9268">
                <a:moveTo>
                  <a:pt x="5164" y="6157"/>
                </a:moveTo>
                <a:cubicBezTo>
                  <a:pt x="4899" y="6157"/>
                  <a:pt x="4656" y="6135"/>
                  <a:pt x="4413" y="6113"/>
                </a:cubicBezTo>
                <a:cubicBezTo>
                  <a:pt x="4325" y="6113"/>
                  <a:pt x="4237" y="6068"/>
                  <a:pt x="4193" y="5980"/>
                </a:cubicBezTo>
                <a:cubicBezTo>
                  <a:pt x="4127" y="5914"/>
                  <a:pt x="4105" y="5826"/>
                  <a:pt x="4127" y="5737"/>
                </a:cubicBezTo>
                <a:cubicBezTo>
                  <a:pt x="4127" y="5649"/>
                  <a:pt x="4171" y="5561"/>
                  <a:pt x="4259" y="5495"/>
                </a:cubicBezTo>
                <a:cubicBezTo>
                  <a:pt x="4325" y="5428"/>
                  <a:pt x="4413" y="5406"/>
                  <a:pt x="4502" y="5428"/>
                </a:cubicBezTo>
                <a:cubicBezTo>
                  <a:pt x="4811" y="5451"/>
                  <a:pt x="5142" y="5451"/>
                  <a:pt x="5473" y="5451"/>
                </a:cubicBezTo>
                <a:cubicBezTo>
                  <a:pt x="5804" y="5451"/>
                  <a:pt x="6091" y="5406"/>
                  <a:pt x="6378" y="5318"/>
                </a:cubicBezTo>
                <a:cubicBezTo>
                  <a:pt x="6665" y="5230"/>
                  <a:pt x="6841" y="5120"/>
                  <a:pt x="6907" y="4965"/>
                </a:cubicBezTo>
                <a:cubicBezTo>
                  <a:pt x="6951" y="4877"/>
                  <a:pt x="7018" y="4811"/>
                  <a:pt x="7106" y="4788"/>
                </a:cubicBezTo>
                <a:cubicBezTo>
                  <a:pt x="7194" y="4766"/>
                  <a:pt x="7282" y="4766"/>
                  <a:pt x="7371" y="4788"/>
                </a:cubicBezTo>
                <a:cubicBezTo>
                  <a:pt x="7459" y="4833"/>
                  <a:pt x="7525" y="4899"/>
                  <a:pt x="7547" y="4987"/>
                </a:cubicBezTo>
                <a:cubicBezTo>
                  <a:pt x="7569" y="5075"/>
                  <a:pt x="7569" y="5164"/>
                  <a:pt x="7525" y="5252"/>
                </a:cubicBezTo>
                <a:cubicBezTo>
                  <a:pt x="7238" y="5870"/>
                  <a:pt x="6466" y="6157"/>
                  <a:pt x="5164" y="6157"/>
                </a:cubicBezTo>
                <a:close/>
                <a:moveTo>
                  <a:pt x="8276" y="5826"/>
                </a:moveTo>
                <a:cubicBezTo>
                  <a:pt x="8187" y="5826"/>
                  <a:pt x="8099" y="5782"/>
                  <a:pt x="8033" y="5715"/>
                </a:cubicBezTo>
                <a:cubicBezTo>
                  <a:pt x="7967" y="5649"/>
                  <a:pt x="7922" y="5561"/>
                  <a:pt x="7922" y="5473"/>
                </a:cubicBezTo>
                <a:lnTo>
                  <a:pt x="7834" y="4215"/>
                </a:lnTo>
                <a:lnTo>
                  <a:pt x="7371" y="4038"/>
                </a:lnTo>
                <a:cubicBezTo>
                  <a:pt x="7282" y="3994"/>
                  <a:pt x="7238" y="3950"/>
                  <a:pt x="7238" y="3795"/>
                </a:cubicBezTo>
                <a:cubicBezTo>
                  <a:pt x="7238" y="2935"/>
                  <a:pt x="6929" y="2206"/>
                  <a:pt x="6333" y="1611"/>
                </a:cubicBezTo>
                <a:cubicBezTo>
                  <a:pt x="5716" y="993"/>
                  <a:pt x="4987" y="706"/>
                  <a:pt x="4149" y="706"/>
                </a:cubicBezTo>
                <a:cubicBezTo>
                  <a:pt x="3288" y="706"/>
                  <a:pt x="2560" y="1015"/>
                  <a:pt x="1964" y="1611"/>
                </a:cubicBezTo>
                <a:cubicBezTo>
                  <a:pt x="1346" y="2228"/>
                  <a:pt x="1059" y="2957"/>
                  <a:pt x="1059" y="3795"/>
                </a:cubicBezTo>
                <a:cubicBezTo>
                  <a:pt x="1059" y="3862"/>
                  <a:pt x="1037" y="3906"/>
                  <a:pt x="1015" y="3950"/>
                </a:cubicBezTo>
                <a:cubicBezTo>
                  <a:pt x="993" y="3994"/>
                  <a:pt x="949" y="4038"/>
                  <a:pt x="905" y="4060"/>
                </a:cubicBezTo>
                <a:lnTo>
                  <a:pt x="706" y="4215"/>
                </a:lnTo>
                <a:lnTo>
                  <a:pt x="706" y="5473"/>
                </a:lnTo>
                <a:cubicBezTo>
                  <a:pt x="706" y="5561"/>
                  <a:pt x="662" y="5649"/>
                  <a:pt x="596" y="5715"/>
                </a:cubicBezTo>
                <a:cubicBezTo>
                  <a:pt x="529" y="5782"/>
                  <a:pt x="441" y="5826"/>
                  <a:pt x="353" y="5826"/>
                </a:cubicBezTo>
                <a:cubicBezTo>
                  <a:pt x="265" y="5826"/>
                  <a:pt x="176" y="5782"/>
                  <a:pt x="110" y="5715"/>
                </a:cubicBezTo>
                <a:cubicBezTo>
                  <a:pt x="44" y="5649"/>
                  <a:pt x="0" y="5561"/>
                  <a:pt x="0" y="5473"/>
                </a:cubicBezTo>
                <a:lnTo>
                  <a:pt x="0" y="4038"/>
                </a:lnTo>
                <a:cubicBezTo>
                  <a:pt x="0" y="3994"/>
                  <a:pt x="0" y="3972"/>
                  <a:pt x="22" y="3928"/>
                </a:cubicBezTo>
                <a:cubicBezTo>
                  <a:pt x="22" y="3884"/>
                  <a:pt x="44" y="3862"/>
                  <a:pt x="66" y="3840"/>
                </a:cubicBezTo>
                <a:lnTo>
                  <a:pt x="132" y="3773"/>
                </a:lnTo>
                <a:lnTo>
                  <a:pt x="331" y="3641"/>
                </a:lnTo>
                <a:cubicBezTo>
                  <a:pt x="375" y="2626"/>
                  <a:pt x="772" y="1787"/>
                  <a:pt x="1500" y="1081"/>
                </a:cubicBezTo>
                <a:cubicBezTo>
                  <a:pt x="2229" y="353"/>
                  <a:pt x="3111" y="0"/>
                  <a:pt x="4127" y="0"/>
                </a:cubicBezTo>
                <a:cubicBezTo>
                  <a:pt x="4789" y="0"/>
                  <a:pt x="5407" y="154"/>
                  <a:pt x="5958" y="485"/>
                </a:cubicBezTo>
                <a:cubicBezTo>
                  <a:pt x="6532" y="794"/>
                  <a:pt x="6973" y="1235"/>
                  <a:pt x="7327" y="1765"/>
                </a:cubicBezTo>
                <a:cubicBezTo>
                  <a:pt x="7680" y="2317"/>
                  <a:pt x="7856" y="2913"/>
                  <a:pt x="7900" y="3553"/>
                </a:cubicBezTo>
                <a:lnTo>
                  <a:pt x="8276" y="3641"/>
                </a:lnTo>
                <a:cubicBezTo>
                  <a:pt x="8430" y="3707"/>
                  <a:pt x="8496" y="3817"/>
                  <a:pt x="8496" y="3972"/>
                </a:cubicBezTo>
                <a:lnTo>
                  <a:pt x="8585" y="5495"/>
                </a:lnTo>
                <a:cubicBezTo>
                  <a:pt x="8585" y="5583"/>
                  <a:pt x="8540" y="5671"/>
                  <a:pt x="8474" y="5737"/>
                </a:cubicBezTo>
                <a:cubicBezTo>
                  <a:pt x="8452" y="5782"/>
                  <a:pt x="8364" y="5826"/>
                  <a:pt x="8276" y="5826"/>
                </a:cubicBezTo>
                <a:close/>
                <a:moveTo>
                  <a:pt x="5495" y="7371"/>
                </a:moveTo>
                <a:lnTo>
                  <a:pt x="5495" y="7260"/>
                </a:lnTo>
                <a:cubicBezTo>
                  <a:pt x="5848" y="6995"/>
                  <a:pt x="6069" y="6731"/>
                  <a:pt x="6179" y="6466"/>
                </a:cubicBezTo>
                <a:cubicBezTo>
                  <a:pt x="6047" y="6488"/>
                  <a:pt x="5716" y="6488"/>
                  <a:pt x="5230" y="6488"/>
                </a:cubicBezTo>
                <a:lnTo>
                  <a:pt x="4413" y="6488"/>
                </a:lnTo>
                <a:cubicBezTo>
                  <a:pt x="4237" y="6466"/>
                  <a:pt x="4082" y="6377"/>
                  <a:pt x="3950" y="6223"/>
                </a:cubicBezTo>
                <a:cubicBezTo>
                  <a:pt x="3818" y="6068"/>
                  <a:pt x="3773" y="5892"/>
                  <a:pt x="3796" y="5693"/>
                </a:cubicBezTo>
                <a:cubicBezTo>
                  <a:pt x="3818" y="5517"/>
                  <a:pt x="3906" y="5362"/>
                  <a:pt x="4060" y="5230"/>
                </a:cubicBezTo>
                <a:cubicBezTo>
                  <a:pt x="4215" y="5120"/>
                  <a:pt x="4391" y="5053"/>
                  <a:pt x="4568" y="5075"/>
                </a:cubicBezTo>
                <a:cubicBezTo>
                  <a:pt x="4965" y="5120"/>
                  <a:pt x="5340" y="5120"/>
                  <a:pt x="5716" y="5075"/>
                </a:cubicBezTo>
                <a:cubicBezTo>
                  <a:pt x="6091" y="5053"/>
                  <a:pt x="6356" y="4987"/>
                  <a:pt x="6532" y="4921"/>
                </a:cubicBezTo>
                <a:lnTo>
                  <a:pt x="6532" y="4016"/>
                </a:lnTo>
                <a:cubicBezTo>
                  <a:pt x="6532" y="3663"/>
                  <a:pt x="6488" y="3332"/>
                  <a:pt x="6378" y="3045"/>
                </a:cubicBezTo>
                <a:cubicBezTo>
                  <a:pt x="6267" y="2758"/>
                  <a:pt x="6113" y="2493"/>
                  <a:pt x="5914" y="2295"/>
                </a:cubicBezTo>
                <a:cubicBezTo>
                  <a:pt x="5716" y="2096"/>
                  <a:pt x="5473" y="1942"/>
                  <a:pt x="5186" y="1809"/>
                </a:cubicBezTo>
                <a:cubicBezTo>
                  <a:pt x="4899" y="1699"/>
                  <a:pt x="4568" y="1633"/>
                  <a:pt x="4215" y="1633"/>
                </a:cubicBezTo>
                <a:lnTo>
                  <a:pt x="3994" y="1633"/>
                </a:lnTo>
                <a:cubicBezTo>
                  <a:pt x="3707" y="1633"/>
                  <a:pt x="3442" y="1677"/>
                  <a:pt x="3200" y="1743"/>
                </a:cubicBezTo>
                <a:cubicBezTo>
                  <a:pt x="2957" y="1809"/>
                  <a:pt x="2736" y="1920"/>
                  <a:pt x="2560" y="2052"/>
                </a:cubicBezTo>
                <a:cubicBezTo>
                  <a:pt x="2383" y="2184"/>
                  <a:pt x="2207" y="2361"/>
                  <a:pt x="2074" y="2537"/>
                </a:cubicBezTo>
                <a:cubicBezTo>
                  <a:pt x="1942" y="2736"/>
                  <a:pt x="1853" y="2957"/>
                  <a:pt x="1787" y="3200"/>
                </a:cubicBezTo>
                <a:cubicBezTo>
                  <a:pt x="1721" y="3442"/>
                  <a:pt x="1699" y="3729"/>
                  <a:pt x="1699" y="4016"/>
                </a:cubicBezTo>
                <a:lnTo>
                  <a:pt x="1699" y="4634"/>
                </a:lnTo>
                <a:cubicBezTo>
                  <a:pt x="1699" y="4788"/>
                  <a:pt x="1721" y="5009"/>
                  <a:pt x="1765" y="5296"/>
                </a:cubicBezTo>
                <a:cubicBezTo>
                  <a:pt x="1809" y="5583"/>
                  <a:pt x="1853" y="5826"/>
                  <a:pt x="1920" y="6024"/>
                </a:cubicBezTo>
                <a:cubicBezTo>
                  <a:pt x="1986" y="6223"/>
                  <a:pt x="2096" y="6444"/>
                  <a:pt x="2229" y="6664"/>
                </a:cubicBezTo>
                <a:cubicBezTo>
                  <a:pt x="2361" y="6885"/>
                  <a:pt x="2538" y="7084"/>
                  <a:pt x="2736" y="7238"/>
                </a:cubicBezTo>
                <a:lnTo>
                  <a:pt x="2736" y="7348"/>
                </a:lnTo>
                <a:cubicBezTo>
                  <a:pt x="2008" y="7459"/>
                  <a:pt x="1434" y="7657"/>
                  <a:pt x="971" y="7922"/>
                </a:cubicBezTo>
                <a:cubicBezTo>
                  <a:pt x="529" y="8209"/>
                  <a:pt x="309" y="8540"/>
                  <a:pt x="309" y="8915"/>
                </a:cubicBezTo>
                <a:cubicBezTo>
                  <a:pt x="309" y="9070"/>
                  <a:pt x="375" y="9180"/>
                  <a:pt x="529" y="9246"/>
                </a:cubicBezTo>
                <a:cubicBezTo>
                  <a:pt x="573" y="9268"/>
                  <a:pt x="618" y="9268"/>
                  <a:pt x="662" y="9268"/>
                </a:cubicBezTo>
                <a:lnTo>
                  <a:pt x="7437" y="9268"/>
                </a:lnTo>
                <a:cubicBezTo>
                  <a:pt x="7503" y="9268"/>
                  <a:pt x="7547" y="9246"/>
                  <a:pt x="7636" y="9224"/>
                </a:cubicBezTo>
                <a:cubicBezTo>
                  <a:pt x="7702" y="9180"/>
                  <a:pt x="7768" y="9136"/>
                  <a:pt x="7812" y="9092"/>
                </a:cubicBezTo>
                <a:cubicBezTo>
                  <a:pt x="7856" y="9026"/>
                  <a:pt x="7878" y="8982"/>
                  <a:pt x="7878" y="8915"/>
                </a:cubicBezTo>
                <a:cubicBezTo>
                  <a:pt x="7878" y="8540"/>
                  <a:pt x="7658" y="8231"/>
                  <a:pt x="7238" y="7944"/>
                </a:cubicBezTo>
                <a:cubicBezTo>
                  <a:pt x="6775" y="7680"/>
                  <a:pt x="6201" y="7481"/>
                  <a:pt x="5495" y="7371"/>
                </a:cubicBezTo>
                <a:close/>
                <a:moveTo>
                  <a:pt x="5495" y="737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išliďé"/>
          <p:cNvSpPr/>
          <p:nvPr/>
        </p:nvSpPr>
        <p:spPr bwMode="auto">
          <a:xfrm>
            <a:off x="7045187" y="4060639"/>
            <a:ext cx="688898" cy="68889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6" name="iṣlïḍè"/>
          <p:cNvSpPr/>
          <p:nvPr/>
        </p:nvSpPr>
        <p:spPr bwMode="auto">
          <a:xfrm>
            <a:off x="7224389" y="4258221"/>
            <a:ext cx="330494" cy="293736"/>
          </a:xfrm>
          <a:custGeom>
            <a:avLst/>
            <a:gdLst>
              <a:gd name="T0" fmla="*/ 6331 w 12662"/>
              <a:gd name="T1" fmla="*/ 11253 h 11253"/>
              <a:gd name="T2" fmla="*/ 3596 w 12662"/>
              <a:gd name="T3" fmla="*/ 8518 h 11253"/>
              <a:gd name="T4" fmla="*/ 6331 w 12662"/>
              <a:gd name="T5" fmla="*/ 5783 h 11253"/>
              <a:gd name="T6" fmla="*/ 9066 w 12662"/>
              <a:gd name="T7" fmla="*/ 8518 h 11253"/>
              <a:gd name="T8" fmla="*/ 6331 w 12662"/>
              <a:gd name="T9" fmla="*/ 11253 h 11253"/>
              <a:gd name="T10" fmla="*/ 6331 w 12662"/>
              <a:gd name="T11" fmla="*/ 6317 h 11253"/>
              <a:gd name="T12" fmla="*/ 4130 w 12662"/>
              <a:gd name="T13" fmla="*/ 8518 h 11253"/>
              <a:gd name="T14" fmla="*/ 6331 w 12662"/>
              <a:gd name="T15" fmla="*/ 10719 h 11253"/>
              <a:gd name="T16" fmla="*/ 8532 w 12662"/>
              <a:gd name="T17" fmla="*/ 8518 h 11253"/>
              <a:gd name="T18" fmla="*/ 6331 w 12662"/>
              <a:gd name="T19" fmla="*/ 6317 h 11253"/>
              <a:gd name="T20" fmla="*/ 396 w 12662"/>
              <a:gd name="T21" fmla="*/ 3179 h 11253"/>
              <a:gd name="T22" fmla="*/ 0 w 12662"/>
              <a:gd name="T23" fmla="*/ 2822 h 11253"/>
              <a:gd name="T24" fmla="*/ 6331 w 12662"/>
              <a:gd name="T25" fmla="*/ 0 h 11253"/>
              <a:gd name="T26" fmla="*/ 12662 w 12662"/>
              <a:gd name="T27" fmla="*/ 2821 h 11253"/>
              <a:gd name="T28" fmla="*/ 12266 w 12662"/>
              <a:gd name="T29" fmla="*/ 3178 h 11253"/>
              <a:gd name="T30" fmla="*/ 6331 w 12662"/>
              <a:gd name="T31" fmla="*/ 533 h 11253"/>
              <a:gd name="T32" fmla="*/ 396 w 12662"/>
              <a:gd name="T33" fmla="*/ 3179 h 11253"/>
              <a:gd name="T34" fmla="*/ 10629 w 12662"/>
              <a:gd name="T35" fmla="*/ 5795 h 11253"/>
              <a:gd name="T36" fmla="*/ 6331 w 12662"/>
              <a:gd name="T37" fmla="*/ 3425 h 11253"/>
              <a:gd name="T38" fmla="*/ 2033 w 12662"/>
              <a:gd name="T39" fmla="*/ 5795 h 11253"/>
              <a:gd name="T40" fmla="*/ 1582 w 12662"/>
              <a:gd name="T41" fmla="*/ 5509 h 11253"/>
              <a:gd name="T42" fmla="*/ 6331 w 12662"/>
              <a:gd name="T43" fmla="*/ 2892 h 11253"/>
              <a:gd name="T44" fmla="*/ 11080 w 12662"/>
              <a:gd name="T45" fmla="*/ 5509 h 11253"/>
              <a:gd name="T46" fmla="*/ 10629 w 12662"/>
              <a:gd name="T47" fmla="*/ 5795 h 1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62" h="11253">
                <a:moveTo>
                  <a:pt x="6331" y="11253"/>
                </a:moveTo>
                <a:cubicBezTo>
                  <a:pt x="4823" y="11253"/>
                  <a:pt x="3596" y="10026"/>
                  <a:pt x="3596" y="8518"/>
                </a:cubicBezTo>
                <a:cubicBezTo>
                  <a:pt x="3596" y="7010"/>
                  <a:pt x="4823" y="5783"/>
                  <a:pt x="6331" y="5783"/>
                </a:cubicBezTo>
                <a:cubicBezTo>
                  <a:pt x="7839" y="5783"/>
                  <a:pt x="9066" y="7010"/>
                  <a:pt x="9066" y="8518"/>
                </a:cubicBezTo>
                <a:cubicBezTo>
                  <a:pt x="9066" y="10026"/>
                  <a:pt x="7839" y="11253"/>
                  <a:pt x="6331" y="11253"/>
                </a:cubicBezTo>
                <a:close/>
                <a:moveTo>
                  <a:pt x="6331" y="6317"/>
                </a:moveTo>
                <a:cubicBezTo>
                  <a:pt x="5117" y="6317"/>
                  <a:pt x="4130" y="7304"/>
                  <a:pt x="4130" y="8518"/>
                </a:cubicBezTo>
                <a:cubicBezTo>
                  <a:pt x="4130" y="9732"/>
                  <a:pt x="5117" y="10719"/>
                  <a:pt x="6331" y="10719"/>
                </a:cubicBezTo>
                <a:cubicBezTo>
                  <a:pt x="7545" y="10719"/>
                  <a:pt x="8532" y="9732"/>
                  <a:pt x="8532" y="8518"/>
                </a:cubicBezTo>
                <a:cubicBezTo>
                  <a:pt x="8532" y="7304"/>
                  <a:pt x="7545" y="6317"/>
                  <a:pt x="6331" y="6317"/>
                </a:cubicBezTo>
                <a:close/>
                <a:moveTo>
                  <a:pt x="396" y="3179"/>
                </a:moveTo>
                <a:lnTo>
                  <a:pt x="0" y="2822"/>
                </a:lnTo>
                <a:cubicBezTo>
                  <a:pt x="1616" y="1027"/>
                  <a:pt x="3916" y="2"/>
                  <a:pt x="6331" y="0"/>
                </a:cubicBezTo>
                <a:cubicBezTo>
                  <a:pt x="8746" y="2"/>
                  <a:pt x="11046" y="1027"/>
                  <a:pt x="12662" y="2821"/>
                </a:cubicBezTo>
                <a:lnTo>
                  <a:pt x="12266" y="3178"/>
                </a:lnTo>
                <a:cubicBezTo>
                  <a:pt x="10751" y="1496"/>
                  <a:pt x="8595" y="535"/>
                  <a:pt x="6331" y="533"/>
                </a:cubicBezTo>
                <a:cubicBezTo>
                  <a:pt x="4067" y="535"/>
                  <a:pt x="1911" y="1497"/>
                  <a:pt x="396" y="3179"/>
                </a:cubicBezTo>
                <a:close/>
                <a:moveTo>
                  <a:pt x="10629" y="5795"/>
                </a:moveTo>
                <a:cubicBezTo>
                  <a:pt x="9687" y="4311"/>
                  <a:pt x="8080" y="3425"/>
                  <a:pt x="6331" y="3425"/>
                </a:cubicBezTo>
                <a:cubicBezTo>
                  <a:pt x="4582" y="3425"/>
                  <a:pt x="2975" y="4311"/>
                  <a:pt x="2033" y="5795"/>
                </a:cubicBezTo>
                <a:lnTo>
                  <a:pt x="1582" y="5509"/>
                </a:lnTo>
                <a:cubicBezTo>
                  <a:pt x="2623" y="3870"/>
                  <a:pt x="4398" y="2892"/>
                  <a:pt x="6331" y="2892"/>
                </a:cubicBezTo>
                <a:cubicBezTo>
                  <a:pt x="8264" y="2892"/>
                  <a:pt x="10038" y="3870"/>
                  <a:pt x="11080" y="5509"/>
                </a:cubicBezTo>
                <a:lnTo>
                  <a:pt x="10629" y="57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17236" y="443232"/>
            <a:ext cx="3209884" cy="523220"/>
            <a:chOff x="417236" y="443232"/>
            <a:chExt cx="3209884" cy="523220"/>
          </a:xfrm>
        </p:grpSpPr>
        <p:grpSp>
          <p:nvGrpSpPr>
            <p:cNvPr id="47" name="组合 46"/>
            <p:cNvGrpSpPr/>
            <p:nvPr/>
          </p:nvGrpSpPr>
          <p:grpSpPr>
            <a:xfrm>
              <a:off x="417236" y="443232"/>
              <a:ext cx="508561" cy="508561"/>
              <a:chOff x="15137199" y="-1258974"/>
              <a:chExt cx="799330" cy="79933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15137199" y="-1258974"/>
                <a:ext cx="799330" cy="799330"/>
              </a:xfrm>
              <a:prstGeom prst="ellipse">
                <a:avLst/>
              </a:prstGeom>
              <a:solidFill>
                <a:srgbClr val="0CA993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15254819" y="-1141352"/>
                <a:ext cx="564083" cy="564083"/>
              </a:xfrm>
              <a:prstGeom prst="ellipse">
                <a:avLst/>
              </a:prstGeom>
              <a:solidFill>
                <a:srgbClr val="40FFFF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5387121" y="-1014691"/>
                <a:ext cx="299480" cy="299480"/>
              </a:xfrm>
              <a:prstGeom prst="ellipse">
                <a:avLst/>
              </a:prstGeom>
              <a:solidFill>
                <a:srgbClr val="4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850959" y="443232"/>
              <a:ext cx="2776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科技感商务模板</a:t>
              </a:r>
              <a:endPara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Synergistically utilize technically sound portals with frictionless chains. Dramatically customize…"/>
          <p:cNvSpPr txBox="1"/>
          <p:nvPr/>
        </p:nvSpPr>
        <p:spPr>
          <a:xfrm>
            <a:off x="621525" y="2834419"/>
            <a:ext cx="2489953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iṩļïḓè"/>
          <p:cNvSpPr txBox="1"/>
          <p:nvPr/>
        </p:nvSpPr>
        <p:spPr bwMode="auto">
          <a:xfrm>
            <a:off x="1328303" y="2296769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/>
          <p:cNvSpPr txBox="1"/>
          <p:nvPr/>
        </p:nvSpPr>
        <p:spPr>
          <a:xfrm>
            <a:off x="611456" y="4558665"/>
            <a:ext cx="2489953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iṩļïḓè"/>
          <p:cNvSpPr txBox="1"/>
          <p:nvPr/>
        </p:nvSpPr>
        <p:spPr bwMode="auto">
          <a:xfrm>
            <a:off x="1318234" y="4021015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/>
          <p:cNvSpPr txBox="1"/>
          <p:nvPr/>
        </p:nvSpPr>
        <p:spPr>
          <a:xfrm>
            <a:off x="9080522" y="2853780"/>
            <a:ext cx="2489953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iṩļïḓè"/>
          <p:cNvSpPr txBox="1"/>
          <p:nvPr/>
        </p:nvSpPr>
        <p:spPr bwMode="auto">
          <a:xfrm>
            <a:off x="8923901" y="2349934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/>
          <p:cNvSpPr txBox="1"/>
          <p:nvPr/>
        </p:nvSpPr>
        <p:spPr>
          <a:xfrm>
            <a:off x="9133296" y="4312558"/>
            <a:ext cx="2489953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iṩļïḓè"/>
          <p:cNvSpPr txBox="1"/>
          <p:nvPr/>
        </p:nvSpPr>
        <p:spPr bwMode="auto">
          <a:xfrm>
            <a:off x="8976675" y="3808712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iṩļïḓè"/>
          <p:cNvSpPr txBox="1"/>
          <p:nvPr/>
        </p:nvSpPr>
        <p:spPr bwMode="auto">
          <a:xfrm rot="5400000">
            <a:off x="-73199" y="2993180"/>
            <a:ext cx="1864874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865119" y="-881836"/>
            <a:ext cx="6858000" cy="8583479"/>
          </a:xfrm>
          <a:prstGeom prst="rect">
            <a:avLst/>
          </a:prstGeom>
          <a:ln>
            <a:noFill/>
          </a:ln>
        </p:spPr>
      </p:pic>
      <p:sp>
        <p:nvSpPr>
          <p:cNvPr id="6" name="iṩļïḓè"/>
          <p:cNvSpPr txBox="1"/>
          <p:nvPr/>
        </p:nvSpPr>
        <p:spPr bwMode="auto">
          <a:xfrm rot="5400000">
            <a:off x="10437678" y="3119433"/>
            <a:ext cx="1864874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iṩļïḓè"/>
          <p:cNvSpPr txBox="1"/>
          <p:nvPr/>
        </p:nvSpPr>
        <p:spPr bwMode="auto">
          <a:xfrm>
            <a:off x="4594109" y="5392076"/>
            <a:ext cx="3400021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94676" y="2851152"/>
            <a:ext cx="508561" cy="508561"/>
            <a:chOff x="15137199" y="-1258974"/>
            <a:chExt cx="799330" cy="799330"/>
          </a:xfrm>
        </p:grpSpPr>
        <p:sp>
          <p:nvSpPr>
            <p:cNvPr id="9" name="椭圆 8"/>
            <p:cNvSpPr/>
            <p:nvPr/>
          </p:nvSpPr>
          <p:spPr>
            <a:xfrm>
              <a:off x="15137199" y="-1258974"/>
              <a:ext cx="799330" cy="799330"/>
            </a:xfrm>
            <a:prstGeom prst="ellipse">
              <a:avLst/>
            </a:prstGeom>
            <a:solidFill>
              <a:srgbClr val="0CA993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5254819" y="-1141352"/>
              <a:ext cx="564083" cy="564083"/>
            </a:xfrm>
            <a:prstGeom prst="ellipse">
              <a:avLst/>
            </a:prstGeom>
            <a:solidFill>
              <a:srgbClr val="40FFFF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5387121" y="-1014691"/>
              <a:ext cx="299480" cy="299480"/>
            </a:xfrm>
            <a:prstGeom prst="ellipse">
              <a:avLst/>
            </a:prstGeom>
            <a:solidFill>
              <a:srgbClr val="4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298883" y="2851152"/>
            <a:ext cx="266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1.</a:t>
            </a:r>
            <a:r>
              <a:rPr lang="zh-CN" altLang="en-US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单击添加标题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604682" y="2851152"/>
            <a:ext cx="508561" cy="508561"/>
            <a:chOff x="15137199" y="-1258974"/>
            <a:chExt cx="799330" cy="799330"/>
          </a:xfrm>
        </p:grpSpPr>
        <p:sp>
          <p:nvSpPr>
            <p:cNvPr id="14" name="椭圆 13"/>
            <p:cNvSpPr/>
            <p:nvPr/>
          </p:nvSpPr>
          <p:spPr>
            <a:xfrm>
              <a:off x="15137199" y="-1258974"/>
              <a:ext cx="799330" cy="799330"/>
            </a:xfrm>
            <a:prstGeom prst="ellipse">
              <a:avLst/>
            </a:prstGeom>
            <a:solidFill>
              <a:srgbClr val="0CA993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5254819" y="-1141352"/>
              <a:ext cx="564083" cy="564083"/>
            </a:xfrm>
            <a:prstGeom prst="ellipse">
              <a:avLst/>
            </a:prstGeom>
            <a:solidFill>
              <a:srgbClr val="40FFFF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5387121" y="-1014691"/>
              <a:ext cx="299480" cy="299480"/>
            </a:xfrm>
            <a:prstGeom prst="ellipse">
              <a:avLst/>
            </a:prstGeom>
            <a:solidFill>
              <a:srgbClr val="4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108889" y="2851152"/>
            <a:ext cx="266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2.</a:t>
            </a:r>
            <a:r>
              <a:rPr lang="zh-CN" altLang="en-US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单击添加标题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794676" y="3819121"/>
            <a:ext cx="508561" cy="508561"/>
            <a:chOff x="15137199" y="-1258974"/>
            <a:chExt cx="799330" cy="799330"/>
          </a:xfrm>
        </p:grpSpPr>
        <p:sp>
          <p:nvSpPr>
            <p:cNvPr id="19" name="椭圆 18"/>
            <p:cNvSpPr/>
            <p:nvPr/>
          </p:nvSpPr>
          <p:spPr>
            <a:xfrm>
              <a:off x="15137199" y="-1258974"/>
              <a:ext cx="799330" cy="799330"/>
            </a:xfrm>
            <a:prstGeom prst="ellipse">
              <a:avLst/>
            </a:prstGeom>
            <a:solidFill>
              <a:srgbClr val="0CA993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5254819" y="-1141352"/>
              <a:ext cx="564083" cy="564083"/>
            </a:xfrm>
            <a:prstGeom prst="ellipse">
              <a:avLst/>
            </a:prstGeom>
            <a:solidFill>
              <a:srgbClr val="40FFFF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5387121" y="-1014691"/>
              <a:ext cx="299480" cy="299480"/>
            </a:xfrm>
            <a:prstGeom prst="ellipse">
              <a:avLst/>
            </a:prstGeom>
            <a:solidFill>
              <a:srgbClr val="4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298883" y="3819121"/>
            <a:ext cx="266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3.</a:t>
            </a:r>
            <a:r>
              <a:rPr lang="zh-CN" altLang="en-US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单击添加标题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604682" y="3819121"/>
            <a:ext cx="508561" cy="508561"/>
            <a:chOff x="15137199" y="-1258974"/>
            <a:chExt cx="799330" cy="799330"/>
          </a:xfrm>
        </p:grpSpPr>
        <p:sp>
          <p:nvSpPr>
            <p:cNvPr id="24" name="椭圆 23"/>
            <p:cNvSpPr/>
            <p:nvPr/>
          </p:nvSpPr>
          <p:spPr>
            <a:xfrm>
              <a:off x="15137199" y="-1258974"/>
              <a:ext cx="799330" cy="799330"/>
            </a:xfrm>
            <a:prstGeom prst="ellipse">
              <a:avLst/>
            </a:prstGeom>
            <a:solidFill>
              <a:srgbClr val="0CA993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5254819" y="-1141352"/>
              <a:ext cx="564083" cy="564083"/>
            </a:xfrm>
            <a:prstGeom prst="ellipse">
              <a:avLst/>
            </a:prstGeom>
            <a:solidFill>
              <a:srgbClr val="40FFFF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5387121" y="-1014691"/>
              <a:ext cx="299480" cy="299480"/>
            </a:xfrm>
            <a:prstGeom prst="ellipse">
              <a:avLst/>
            </a:prstGeom>
            <a:solidFill>
              <a:srgbClr val="4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108889" y="3819121"/>
            <a:ext cx="266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4.</a:t>
            </a:r>
            <a:r>
              <a:rPr lang="zh-CN" altLang="en-US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877985" y="1985266"/>
            <a:ext cx="243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2800" b="1" dirty="0">
              <a:solidFill>
                <a:srgbClr val="4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  <p:bldP spid="17" grpId="0"/>
      <p:bldP spid="22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135874" y="1478280"/>
            <a:ext cx="6080766" cy="3901440"/>
          </a:xfrm>
          <a:prstGeom prst="rect">
            <a:avLst/>
          </a:prstGeom>
        </p:spPr>
      </p:pic>
      <p:sp>
        <p:nvSpPr>
          <p:cNvPr id="9" name="iṩļïḓè"/>
          <p:cNvSpPr txBox="1"/>
          <p:nvPr/>
        </p:nvSpPr>
        <p:spPr bwMode="auto">
          <a:xfrm rot="5400000">
            <a:off x="-179879" y="3267500"/>
            <a:ext cx="1864874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60183" y="2449975"/>
            <a:ext cx="4443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PART FOUR</a:t>
            </a:r>
            <a:endParaRPr lang="zh-CN" altLang="en-US" dirty="0"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/>
          <p:cNvSpPr txBox="1"/>
          <p:nvPr/>
        </p:nvSpPr>
        <p:spPr>
          <a:xfrm>
            <a:off x="6415848" y="3629299"/>
            <a:ext cx="3805938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40FFFF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40FFFF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40FFFF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40FFFF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40FFFF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rgbClr val="40FFFF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rgbClr val="40FFFF"/>
              </a:solidFill>
              <a:cs typeface="+mn-ea"/>
              <a:sym typeface="+mn-lt"/>
            </a:endParaRPr>
          </a:p>
        </p:txBody>
      </p:sp>
      <p:sp>
        <p:nvSpPr>
          <p:cNvPr id="12" name="iṩļïḓè"/>
          <p:cNvSpPr txBox="1"/>
          <p:nvPr/>
        </p:nvSpPr>
        <p:spPr bwMode="auto">
          <a:xfrm>
            <a:off x="4681851" y="5630553"/>
            <a:ext cx="3400021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ṩḷïḓe"/>
          <p:cNvSpPr/>
          <p:nvPr/>
        </p:nvSpPr>
        <p:spPr bwMode="auto">
          <a:xfrm rot="2776159">
            <a:off x="6146979" y="1918194"/>
            <a:ext cx="2308831" cy="2308831"/>
          </a:xfrm>
          <a:prstGeom prst="teardrop">
            <a:avLst>
              <a:gd name="adj" fmla="val 107722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ïš1ïḋè"/>
          <p:cNvSpPr/>
          <p:nvPr/>
        </p:nvSpPr>
        <p:spPr bwMode="auto">
          <a:xfrm rot="2776159">
            <a:off x="8648210" y="1918194"/>
            <a:ext cx="2308831" cy="2308831"/>
          </a:xfrm>
          <a:prstGeom prst="teardrop">
            <a:avLst>
              <a:gd name="adj" fmla="val 107722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išľiḋé"/>
          <p:cNvSpPr/>
          <p:nvPr/>
        </p:nvSpPr>
        <p:spPr bwMode="auto">
          <a:xfrm rot="18823841" flipH="1">
            <a:off x="1328734" y="1918194"/>
            <a:ext cx="2308831" cy="2308831"/>
          </a:xfrm>
          <a:prstGeom prst="teardrop">
            <a:avLst>
              <a:gd name="adj" fmla="val 107722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îšļiḋe"/>
          <p:cNvSpPr/>
          <p:nvPr/>
        </p:nvSpPr>
        <p:spPr bwMode="auto">
          <a:xfrm rot="18823841" flipH="1">
            <a:off x="3829967" y="1918194"/>
            <a:ext cx="2308831" cy="2308831"/>
          </a:xfrm>
          <a:prstGeom prst="teardrop">
            <a:avLst>
              <a:gd name="adj" fmla="val 107722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9" name="îṥliḍè"/>
          <p:cNvSpPr/>
          <p:nvPr/>
        </p:nvSpPr>
        <p:spPr bwMode="auto">
          <a:xfrm>
            <a:off x="6968121" y="2621577"/>
            <a:ext cx="666676" cy="902042"/>
          </a:xfrm>
          <a:custGeom>
            <a:avLst/>
            <a:gdLst>
              <a:gd name="T0" fmla="*/ 2187 w 6273"/>
              <a:gd name="T1" fmla="*/ 8488 h 8488"/>
              <a:gd name="T2" fmla="*/ 2101 w 6273"/>
              <a:gd name="T3" fmla="*/ 8471 h 8488"/>
              <a:gd name="T4" fmla="*/ 1969 w 6273"/>
              <a:gd name="T5" fmla="*/ 8237 h 8488"/>
              <a:gd name="T6" fmla="*/ 2430 w 6273"/>
              <a:gd name="T7" fmla="*/ 4895 h 8488"/>
              <a:gd name="T8" fmla="*/ 272 w 6273"/>
              <a:gd name="T9" fmla="*/ 4895 h 8488"/>
              <a:gd name="T10" fmla="*/ 69 w 6273"/>
              <a:gd name="T11" fmla="*/ 4582 h 8488"/>
              <a:gd name="T12" fmla="*/ 1989 w 6273"/>
              <a:gd name="T13" fmla="*/ 133 h 8488"/>
              <a:gd name="T14" fmla="*/ 2192 w 6273"/>
              <a:gd name="T15" fmla="*/ 1 h 8488"/>
              <a:gd name="T16" fmla="*/ 5350 w 6273"/>
              <a:gd name="T17" fmla="*/ 1 h 8488"/>
              <a:gd name="T18" fmla="*/ 5540 w 6273"/>
              <a:gd name="T19" fmla="*/ 106 h 8488"/>
              <a:gd name="T20" fmla="*/ 5540 w 6273"/>
              <a:gd name="T21" fmla="*/ 327 h 8488"/>
              <a:gd name="T22" fmla="*/ 4215 w 6273"/>
              <a:gd name="T23" fmla="*/ 2896 h 8488"/>
              <a:gd name="T24" fmla="*/ 6043 w 6273"/>
              <a:gd name="T25" fmla="*/ 2896 h 8488"/>
              <a:gd name="T26" fmla="*/ 6239 w 6273"/>
              <a:gd name="T27" fmla="*/ 3020 h 8488"/>
              <a:gd name="T28" fmla="*/ 6219 w 6273"/>
              <a:gd name="T29" fmla="*/ 3240 h 8488"/>
              <a:gd name="T30" fmla="*/ 2364 w 6273"/>
              <a:gd name="T31" fmla="*/ 8400 h 8488"/>
              <a:gd name="T32" fmla="*/ 2187 w 6273"/>
              <a:gd name="T33" fmla="*/ 8488 h 8488"/>
              <a:gd name="T34" fmla="*/ 607 w 6273"/>
              <a:gd name="T35" fmla="*/ 4454 h 8488"/>
              <a:gd name="T36" fmla="*/ 2695 w 6273"/>
              <a:gd name="T37" fmla="*/ 4454 h 8488"/>
              <a:gd name="T38" fmla="*/ 2860 w 6273"/>
              <a:gd name="T39" fmla="*/ 4529 h 8488"/>
              <a:gd name="T40" fmla="*/ 2913 w 6273"/>
              <a:gd name="T41" fmla="*/ 4703 h 8488"/>
              <a:gd name="T42" fmla="*/ 2525 w 6273"/>
              <a:gd name="T43" fmla="*/ 7451 h 8488"/>
              <a:gd name="T44" fmla="*/ 5615 w 6273"/>
              <a:gd name="T45" fmla="*/ 3333 h 8488"/>
              <a:gd name="T46" fmla="*/ 3867 w 6273"/>
              <a:gd name="T47" fmla="*/ 3333 h 8488"/>
              <a:gd name="T48" fmla="*/ 3670 w 6273"/>
              <a:gd name="T49" fmla="*/ 3013 h 8488"/>
              <a:gd name="T50" fmla="*/ 4994 w 6273"/>
              <a:gd name="T51" fmla="*/ 444 h 8488"/>
              <a:gd name="T52" fmla="*/ 2346 w 6273"/>
              <a:gd name="T53" fmla="*/ 444 h 8488"/>
              <a:gd name="T54" fmla="*/ 607 w 6273"/>
              <a:gd name="T55" fmla="*/ 4454 h 8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73" h="8488">
                <a:moveTo>
                  <a:pt x="2187" y="8488"/>
                </a:moveTo>
                <a:cubicBezTo>
                  <a:pt x="2158" y="8488"/>
                  <a:pt x="2129" y="8482"/>
                  <a:pt x="2101" y="8471"/>
                </a:cubicBezTo>
                <a:cubicBezTo>
                  <a:pt x="2009" y="8432"/>
                  <a:pt x="1955" y="8336"/>
                  <a:pt x="1969" y="8237"/>
                </a:cubicBezTo>
                <a:lnTo>
                  <a:pt x="2430" y="4895"/>
                </a:lnTo>
                <a:lnTo>
                  <a:pt x="272" y="4895"/>
                </a:lnTo>
                <a:cubicBezTo>
                  <a:pt x="109" y="4897"/>
                  <a:pt x="0" y="4729"/>
                  <a:pt x="69" y="4582"/>
                </a:cubicBezTo>
                <a:lnTo>
                  <a:pt x="1989" y="133"/>
                </a:lnTo>
                <a:cubicBezTo>
                  <a:pt x="2024" y="52"/>
                  <a:pt x="2104" y="0"/>
                  <a:pt x="2192" y="1"/>
                </a:cubicBezTo>
                <a:lnTo>
                  <a:pt x="5350" y="1"/>
                </a:lnTo>
                <a:cubicBezTo>
                  <a:pt x="5427" y="0"/>
                  <a:pt x="5499" y="40"/>
                  <a:pt x="5540" y="106"/>
                </a:cubicBezTo>
                <a:cubicBezTo>
                  <a:pt x="5579" y="175"/>
                  <a:pt x="5579" y="259"/>
                  <a:pt x="5540" y="327"/>
                </a:cubicBezTo>
                <a:lnTo>
                  <a:pt x="4215" y="2896"/>
                </a:lnTo>
                <a:lnTo>
                  <a:pt x="6043" y="2896"/>
                </a:lnTo>
                <a:cubicBezTo>
                  <a:pt x="6126" y="2897"/>
                  <a:pt x="6202" y="2945"/>
                  <a:pt x="6239" y="3020"/>
                </a:cubicBezTo>
                <a:cubicBezTo>
                  <a:pt x="6273" y="3091"/>
                  <a:pt x="6265" y="3176"/>
                  <a:pt x="6219" y="3240"/>
                </a:cubicBezTo>
                <a:lnTo>
                  <a:pt x="2364" y="8400"/>
                </a:lnTo>
                <a:cubicBezTo>
                  <a:pt x="2322" y="8456"/>
                  <a:pt x="2257" y="8488"/>
                  <a:pt x="2187" y="8488"/>
                </a:cubicBezTo>
                <a:close/>
                <a:moveTo>
                  <a:pt x="607" y="4454"/>
                </a:moveTo>
                <a:lnTo>
                  <a:pt x="2695" y="4454"/>
                </a:lnTo>
                <a:cubicBezTo>
                  <a:pt x="2758" y="4454"/>
                  <a:pt x="2819" y="4481"/>
                  <a:pt x="2860" y="4529"/>
                </a:cubicBezTo>
                <a:cubicBezTo>
                  <a:pt x="2902" y="4577"/>
                  <a:pt x="2922" y="4640"/>
                  <a:pt x="2913" y="4703"/>
                </a:cubicBezTo>
                <a:lnTo>
                  <a:pt x="2525" y="7451"/>
                </a:lnTo>
                <a:lnTo>
                  <a:pt x="5615" y="3333"/>
                </a:lnTo>
                <a:lnTo>
                  <a:pt x="3867" y="3333"/>
                </a:lnTo>
                <a:cubicBezTo>
                  <a:pt x="3703" y="3332"/>
                  <a:pt x="3596" y="3159"/>
                  <a:pt x="3670" y="3013"/>
                </a:cubicBezTo>
                <a:lnTo>
                  <a:pt x="4994" y="444"/>
                </a:lnTo>
                <a:lnTo>
                  <a:pt x="2346" y="444"/>
                </a:lnTo>
                <a:lnTo>
                  <a:pt x="607" y="4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>
              <a:cs typeface="+mn-ea"/>
              <a:sym typeface="+mn-lt"/>
            </a:endParaRPr>
          </a:p>
        </p:txBody>
      </p:sp>
      <p:sp>
        <p:nvSpPr>
          <p:cNvPr id="37" name="iṧḷiḋè"/>
          <p:cNvSpPr/>
          <p:nvPr/>
        </p:nvSpPr>
        <p:spPr bwMode="auto">
          <a:xfrm>
            <a:off x="2038591" y="2800503"/>
            <a:ext cx="889116" cy="544213"/>
          </a:xfrm>
          <a:custGeom>
            <a:avLst/>
            <a:gdLst>
              <a:gd name="T0" fmla="*/ 9999 w 9999"/>
              <a:gd name="T1" fmla="*/ 3062 h 6120"/>
              <a:gd name="T2" fmla="*/ 8542 w 9999"/>
              <a:gd name="T3" fmla="*/ 4014 h 6120"/>
              <a:gd name="T4" fmla="*/ 8404 w 9999"/>
              <a:gd name="T5" fmla="*/ 4017 h 6120"/>
              <a:gd name="T6" fmla="*/ 8335 w 9999"/>
              <a:gd name="T7" fmla="*/ 3341 h 6120"/>
              <a:gd name="T8" fmla="*/ 4971 w 9999"/>
              <a:gd name="T9" fmla="*/ 4057 h 6120"/>
              <a:gd name="T10" fmla="*/ 5184 w 9999"/>
              <a:gd name="T11" fmla="*/ 4507 h 6120"/>
              <a:gd name="T12" fmla="*/ 5419 w 9999"/>
              <a:gd name="T13" fmla="*/ 4861 h 6120"/>
              <a:gd name="T14" fmla="*/ 5699 w 9999"/>
              <a:gd name="T15" fmla="*/ 5010 h 6120"/>
              <a:gd name="T16" fmla="*/ 6116 w 9999"/>
              <a:gd name="T17" fmla="*/ 4592 h 6120"/>
              <a:gd name="T18" fmla="*/ 6255 w 9999"/>
              <a:gd name="T19" fmla="*/ 4454 h 6120"/>
              <a:gd name="T20" fmla="*/ 7744 w 9999"/>
              <a:gd name="T21" fmla="*/ 4492 h 6120"/>
              <a:gd name="T22" fmla="*/ 7783 w 9999"/>
              <a:gd name="T23" fmla="*/ 5981 h 6120"/>
              <a:gd name="T24" fmla="*/ 7644 w 9999"/>
              <a:gd name="T25" fmla="*/ 6120 h 6120"/>
              <a:gd name="T26" fmla="*/ 6150 w 9999"/>
              <a:gd name="T27" fmla="*/ 6081 h 6120"/>
              <a:gd name="T28" fmla="*/ 6112 w 9999"/>
              <a:gd name="T29" fmla="*/ 5564 h 6120"/>
              <a:gd name="T30" fmla="*/ 5430 w 9999"/>
              <a:gd name="T31" fmla="*/ 5520 h 6120"/>
              <a:gd name="T32" fmla="*/ 5014 w 9999"/>
              <a:gd name="T33" fmla="*/ 5241 h 6120"/>
              <a:gd name="T34" fmla="*/ 4707 w 9999"/>
              <a:gd name="T35" fmla="*/ 4792 h 6120"/>
              <a:gd name="T36" fmla="*/ 4463 w 9999"/>
              <a:gd name="T37" fmla="*/ 4279 h 6120"/>
              <a:gd name="T38" fmla="*/ 4145 w 9999"/>
              <a:gd name="T39" fmla="*/ 3644 h 6120"/>
              <a:gd name="T40" fmla="*/ 3750 w 9999"/>
              <a:gd name="T41" fmla="*/ 3337 h 6120"/>
              <a:gd name="T42" fmla="*/ 1793 w 9999"/>
              <a:gd name="T43" fmla="*/ 3936 h 6120"/>
              <a:gd name="T44" fmla="*/ 325 w 9999"/>
              <a:gd name="T45" fmla="*/ 3846 h 6120"/>
              <a:gd name="T46" fmla="*/ 325 w 9999"/>
              <a:gd name="T47" fmla="*/ 2274 h 6120"/>
              <a:gd name="T48" fmla="*/ 1793 w 9999"/>
              <a:gd name="T49" fmla="*/ 2184 h 6120"/>
              <a:gd name="T50" fmla="*/ 2638 w 9999"/>
              <a:gd name="T51" fmla="*/ 2782 h 6120"/>
              <a:gd name="T52" fmla="*/ 3033 w 9999"/>
              <a:gd name="T53" fmla="*/ 2476 h 6120"/>
              <a:gd name="T54" fmla="*/ 3350 w 9999"/>
              <a:gd name="T55" fmla="*/ 1841 h 6120"/>
              <a:gd name="T56" fmla="*/ 3594 w 9999"/>
              <a:gd name="T57" fmla="*/ 1327 h 6120"/>
              <a:gd name="T58" fmla="*/ 3901 w 9999"/>
              <a:gd name="T59" fmla="*/ 879 h 6120"/>
              <a:gd name="T60" fmla="*/ 4318 w 9999"/>
              <a:gd name="T61" fmla="*/ 600 h 6120"/>
              <a:gd name="T62" fmla="*/ 5045 w 9999"/>
              <a:gd name="T63" fmla="*/ 556 h 6120"/>
              <a:gd name="T64" fmla="*/ 5831 w 9999"/>
              <a:gd name="T65" fmla="*/ 0 h 6120"/>
              <a:gd name="T66" fmla="*/ 6666 w 9999"/>
              <a:gd name="T67" fmla="*/ 835 h 6120"/>
              <a:gd name="T68" fmla="*/ 5831 w 9999"/>
              <a:gd name="T69" fmla="*/ 1670 h 6120"/>
              <a:gd name="T70" fmla="*/ 5045 w 9999"/>
              <a:gd name="T71" fmla="*/ 1114 h 6120"/>
              <a:gd name="T72" fmla="*/ 4438 w 9999"/>
              <a:gd name="T73" fmla="*/ 1150 h 6120"/>
              <a:gd name="T74" fmla="*/ 4184 w 9999"/>
              <a:gd name="T75" fmla="*/ 1411 h 6120"/>
              <a:gd name="T76" fmla="*/ 3962 w 9999"/>
              <a:gd name="T77" fmla="*/ 1828 h 6120"/>
              <a:gd name="T78" fmla="*/ 3493 w 9999"/>
              <a:gd name="T79" fmla="*/ 2782 h 6120"/>
              <a:gd name="T80" fmla="*/ 8330 w 9999"/>
              <a:gd name="T81" fmla="*/ 2231 h 6120"/>
              <a:gd name="T82" fmla="*/ 8538 w 9999"/>
              <a:gd name="T83" fmla="*/ 2115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999" h="6120">
                <a:moveTo>
                  <a:pt x="9930" y="2945"/>
                </a:moveTo>
                <a:cubicBezTo>
                  <a:pt x="9977" y="2967"/>
                  <a:pt x="9999" y="3009"/>
                  <a:pt x="9999" y="3062"/>
                </a:cubicBezTo>
                <a:cubicBezTo>
                  <a:pt x="9999" y="3117"/>
                  <a:pt x="9977" y="3155"/>
                  <a:pt x="9930" y="3180"/>
                </a:cubicBezTo>
                <a:lnTo>
                  <a:pt x="8542" y="4014"/>
                </a:lnTo>
                <a:cubicBezTo>
                  <a:pt x="8519" y="4029"/>
                  <a:pt x="8494" y="4035"/>
                  <a:pt x="8473" y="4035"/>
                </a:cubicBezTo>
                <a:cubicBezTo>
                  <a:pt x="8448" y="4035"/>
                  <a:pt x="8423" y="4029"/>
                  <a:pt x="8404" y="4017"/>
                </a:cubicBezTo>
                <a:cubicBezTo>
                  <a:pt x="8357" y="3989"/>
                  <a:pt x="8335" y="3949"/>
                  <a:pt x="8335" y="3896"/>
                </a:cubicBezTo>
                <a:lnTo>
                  <a:pt x="8335" y="3341"/>
                </a:lnTo>
                <a:lnTo>
                  <a:pt x="4610" y="3341"/>
                </a:lnTo>
                <a:cubicBezTo>
                  <a:pt x="4718" y="3509"/>
                  <a:pt x="4838" y="3747"/>
                  <a:pt x="4971" y="4057"/>
                </a:cubicBezTo>
                <a:cubicBezTo>
                  <a:pt x="5018" y="4165"/>
                  <a:pt x="5053" y="4244"/>
                  <a:pt x="5079" y="4295"/>
                </a:cubicBezTo>
                <a:cubicBezTo>
                  <a:pt x="5103" y="4346"/>
                  <a:pt x="5139" y="4417"/>
                  <a:pt x="5184" y="4507"/>
                </a:cubicBezTo>
                <a:cubicBezTo>
                  <a:pt x="5229" y="4597"/>
                  <a:pt x="5268" y="4665"/>
                  <a:pt x="5301" y="4712"/>
                </a:cubicBezTo>
                <a:cubicBezTo>
                  <a:pt x="5335" y="4760"/>
                  <a:pt x="5374" y="4807"/>
                  <a:pt x="5419" y="4861"/>
                </a:cubicBezTo>
                <a:cubicBezTo>
                  <a:pt x="5464" y="4912"/>
                  <a:pt x="5510" y="4951"/>
                  <a:pt x="5555" y="4974"/>
                </a:cubicBezTo>
                <a:cubicBezTo>
                  <a:pt x="5601" y="4996"/>
                  <a:pt x="5648" y="5010"/>
                  <a:pt x="5699" y="5010"/>
                </a:cubicBezTo>
                <a:lnTo>
                  <a:pt x="6116" y="5010"/>
                </a:lnTo>
                <a:lnTo>
                  <a:pt x="6116" y="4592"/>
                </a:lnTo>
                <a:cubicBezTo>
                  <a:pt x="6116" y="4552"/>
                  <a:pt x="6129" y="4519"/>
                  <a:pt x="6155" y="4492"/>
                </a:cubicBezTo>
                <a:cubicBezTo>
                  <a:pt x="6180" y="4467"/>
                  <a:pt x="6215" y="4454"/>
                  <a:pt x="6255" y="4454"/>
                </a:cubicBezTo>
                <a:lnTo>
                  <a:pt x="7644" y="4454"/>
                </a:lnTo>
                <a:cubicBezTo>
                  <a:pt x="7684" y="4454"/>
                  <a:pt x="7718" y="4466"/>
                  <a:pt x="7744" y="4492"/>
                </a:cubicBezTo>
                <a:cubicBezTo>
                  <a:pt x="7769" y="4517"/>
                  <a:pt x="7783" y="4552"/>
                  <a:pt x="7783" y="4592"/>
                </a:cubicBezTo>
                <a:lnTo>
                  <a:pt x="7783" y="5981"/>
                </a:lnTo>
                <a:cubicBezTo>
                  <a:pt x="7783" y="6021"/>
                  <a:pt x="7770" y="6055"/>
                  <a:pt x="7744" y="6081"/>
                </a:cubicBezTo>
                <a:cubicBezTo>
                  <a:pt x="7719" y="6106"/>
                  <a:pt x="7684" y="6120"/>
                  <a:pt x="7644" y="6120"/>
                </a:cubicBezTo>
                <a:lnTo>
                  <a:pt x="6250" y="6120"/>
                </a:lnTo>
                <a:cubicBezTo>
                  <a:pt x="6210" y="6120"/>
                  <a:pt x="6177" y="6107"/>
                  <a:pt x="6150" y="6081"/>
                </a:cubicBezTo>
                <a:cubicBezTo>
                  <a:pt x="6125" y="6056"/>
                  <a:pt x="6112" y="6021"/>
                  <a:pt x="6112" y="5981"/>
                </a:cubicBezTo>
                <a:lnTo>
                  <a:pt x="6112" y="5564"/>
                </a:lnTo>
                <a:lnTo>
                  <a:pt x="5694" y="5564"/>
                </a:lnTo>
                <a:cubicBezTo>
                  <a:pt x="5602" y="5564"/>
                  <a:pt x="5514" y="5549"/>
                  <a:pt x="5430" y="5520"/>
                </a:cubicBezTo>
                <a:cubicBezTo>
                  <a:pt x="5346" y="5491"/>
                  <a:pt x="5273" y="5456"/>
                  <a:pt x="5209" y="5417"/>
                </a:cubicBezTo>
                <a:cubicBezTo>
                  <a:pt x="5145" y="5379"/>
                  <a:pt x="5080" y="5320"/>
                  <a:pt x="5014" y="5241"/>
                </a:cubicBezTo>
                <a:cubicBezTo>
                  <a:pt x="4948" y="5162"/>
                  <a:pt x="4893" y="5096"/>
                  <a:pt x="4853" y="5041"/>
                </a:cubicBezTo>
                <a:cubicBezTo>
                  <a:pt x="4813" y="4986"/>
                  <a:pt x="4763" y="4905"/>
                  <a:pt x="4707" y="4792"/>
                </a:cubicBezTo>
                <a:cubicBezTo>
                  <a:pt x="4650" y="4683"/>
                  <a:pt x="4609" y="4600"/>
                  <a:pt x="4584" y="4542"/>
                </a:cubicBezTo>
                <a:cubicBezTo>
                  <a:pt x="4559" y="4486"/>
                  <a:pt x="4518" y="4399"/>
                  <a:pt x="4463" y="4279"/>
                </a:cubicBezTo>
                <a:cubicBezTo>
                  <a:pt x="4396" y="4126"/>
                  <a:pt x="4342" y="4007"/>
                  <a:pt x="4302" y="3925"/>
                </a:cubicBezTo>
                <a:cubicBezTo>
                  <a:pt x="4262" y="3842"/>
                  <a:pt x="4209" y="3747"/>
                  <a:pt x="4145" y="3644"/>
                </a:cubicBezTo>
                <a:cubicBezTo>
                  <a:pt x="4082" y="3537"/>
                  <a:pt x="4018" y="3461"/>
                  <a:pt x="3953" y="3411"/>
                </a:cubicBezTo>
                <a:cubicBezTo>
                  <a:pt x="3889" y="3361"/>
                  <a:pt x="3820" y="3337"/>
                  <a:pt x="3750" y="3337"/>
                </a:cubicBezTo>
                <a:lnTo>
                  <a:pt x="2187" y="3337"/>
                </a:lnTo>
                <a:cubicBezTo>
                  <a:pt x="2123" y="3581"/>
                  <a:pt x="1991" y="3780"/>
                  <a:pt x="1793" y="3936"/>
                </a:cubicBezTo>
                <a:cubicBezTo>
                  <a:pt x="1593" y="4092"/>
                  <a:pt x="1367" y="4171"/>
                  <a:pt x="1112" y="4171"/>
                </a:cubicBezTo>
                <a:cubicBezTo>
                  <a:pt x="805" y="4171"/>
                  <a:pt x="543" y="4063"/>
                  <a:pt x="325" y="3846"/>
                </a:cubicBezTo>
                <a:cubicBezTo>
                  <a:pt x="108" y="3629"/>
                  <a:pt x="0" y="3367"/>
                  <a:pt x="0" y="3060"/>
                </a:cubicBezTo>
                <a:cubicBezTo>
                  <a:pt x="0" y="2754"/>
                  <a:pt x="108" y="2491"/>
                  <a:pt x="325" y="2274"/>
                </a:cubicBezTo>
                <a:cubicBezTo>
                  <a:pt x="543" y="2056"/>
                  <a:pt x="804" y="1949"/>
                  <a:pt x="1112" y="1949"/>
                </a:cubicBezTo>
                <a:cubicBezTo>
                  <a:pt x="1365" y="1949"/>
                  <a:pt x="1593" y="2027"/>
                  <a:pt x="1793" y="2184"/>
                </a:cubicBezTo>
                <a:cubicBezTo>
                  <a:pt x="1993" y="2340"/>
                  <a:pt x="2125" y="2540"/>
                  <a:pt x="2187" y="2782"/>
                </a:cubicBezTo>
                <a:lnTo>
                  <a:pt x="2638" y="2782"/>
                </a:lnTo>
                <a:cubicBezTo>
                  <a:pt x="2707" y="2782"/>
                  <a:pt x="2774" y="2759"/>
                  <a:pt x="2840" y="2709"/>
                </a:cubicBezTo>
                <a:cubicBezTo>
                  <a:pt x="2904" y="2659"/>
                  <a:pt x="2970" y="2582"/>
                  <a:pt x="3033" y="2476"/>
                </a:cubicBezTo>
                <a:cubicBezTo>
                  <a:pt x="3097" y="2370"/>
                  <a:pt x="3149" y="2276"/>
                  <a:pt x="3189" y="2195"/>
                </a:cubicBezTo>
                <a:cubicBezTo>
                  <a:pt x="3229" y="2112"/>
                  <a:pt x="3282" y="1995"/>
                  <a:pt x="3350" y="1841"/>
                </a:cubicBezTo>
                <a:cubicBezTo>
                  <a:pt x="3405" y="1721"/>
                  <a:pt x="3445" y="1633"/>
                  <a:pt x="3471" y="1577"/>
                </a:cubicBezTo>
                <a:cubicBezTo>
                  <a:pt x="3496" y="1521"/>
                  <a:pt x="3538" y="1438"/>
                  <a:pt x="3594" y="1327"/>
                </a:cubicBezTo>
                <a:cubicBezTo>
                  <a:pt x="3650" y="1219"/>
                  <a:pt x="3700" y="1135"/>
                  <a:pt x="3740" y="1079"/>
                </a:cubicBezTo>
                <a:cubicBezTo>
                  <a:pt x="3780" y="1024"/>
                  <a:pt x="3833" y="957"/>
                  <a:pt x="3901" y="879"/>
                </a:cubicBezTo>
                <a:cubicBezTo>
                  <a:pt x="3968" y="800"/>
                  <a:pt x="4034" y="742"/>
                  <a:pt x="4096" y="702"/>
                </a:cubicBezTo>
                <a:cubicBezTo>
                  <a:pt x="4160" y="663"/>
                  <a:pt x="4233" y="628"/>
                  <a:pt x="4318" y="600"/>
                </a:cubicBezTo>
                <a:cubicBezTo>
                  <a:pt x="4401" y="571"/>
                  <a:pt x="4490" y="556"/>
                  <a:pt x="4582" y="556"/>
                </a:cubicBezTo>
                <a:lnTo>
                  <a:pt x="5045" y="556"/>
                </a:lnTo>
                <a:cubicBezTo>
                  <a:pt x="5106" y="392"/>
                  <a:pt x="5208" y="257"/>
                  <a:pt x="5350" y="153"/>
                </a:cubicBezTo>
                <a:cubicBezTo>
                  <a:pt x="5491" y="50"/>
                  <a:pt x="5653" y="0"/>
                  <a:pt x="5831" y="0"/>
                </a:cubicBezTo>
                <a:cubicBezTo>
                  <a:pt x="6064" y="0"/>
                  <a:pt x="6260" y="80"/>
                  <a:pt x="6423" y="243"/>
                </a:cubicBezTo>
                <a:cubicBezTo>
                  <a:pt x="6585" y="406"/>
                  <a:pt x="6666" y="602"/>
                  <a:pt x="6666" y="835"/>
                </a:cubicBezTo>
                <a:cubicBezTo>
                  <a:pt x="6666" y="1067"/>
                  <a:pt x="6586" y="1264"/>
                  <a:pt x="6423" y="1426"/>
                </a:cubicBezTo>
                <a:cubicBezTo>
                  <a:pt x="6260" y="1589"/>
                  <a:pt x="6064" y="1670"/>
                  <a:pt x="5831" y="1670"/>
                </a:cubicBezTo>
                <a:cubicBezTo>
                  <a:pt x="5653" y="1670"/>
                  <a:pt x="5491" y="1620"/>
                  <a:pt x="5350" y="1516"/>
                </a:cubicBezTo>
                <a:cubicBezTo>
                  <a:pt x="5209" y="1412"/>
                  <a:pt x="5106" y="1280"/>
                  <a:pt x="5045" y="1114"/>
                </a:cubicBezTo>
                <a:lnTo>
                  <a:pt x="4581" y="1114"/>
                </a:lnTo>
                <a:cubicBezTo>
                  <a:pt x="4531" y="1114"/>
                  <a:pt x="4485" y="1125"/>
                  <a:pt x="4438" y="1150"/>
                </a:cubicBezTo>
                <a:cubicBezTo>
                  <a:pt x="4390" y="1172"/>
                  <a:pt x="4345" y="1211"/>
                  <a:pt x="4301" y="1262"/>
                </a:cubicBezTo>
                <a:cubicBezTo>
                  <a:pt x="4256" y="1314"/>
                  <a:pt x="4218" y="1364"/>
                  <a:pt x="4184" y="1411"/>
                </a:cubicBezTo>
                <a:cubicBezTo>
                  <a:pt x="4150" y="1458"/>
                  <a:pt x="4111" y="1526"/>
                  <a:pt x="4067" y="1616"/>
                </a:cubicBezTo>
                <a:cubicBezTo>
                  <a:pt x="4021" y="1706"/>
                  <a:pt x="3988" y="1777"/>
                  <a:pt x="3962" y="1828"/>
                </a:cubicBezTo>
                <a:cubicBezTo>
                  <a:pt x="3938" y="1880"/>
                  <a:pt x="3902" y="1961"/>
                  <a:pt x="3854" y="2066"/>
                </a:cubicBezTo>
                <a:cubicBezTo>
                  <a:pt x="3720" y="2375"/>
                  <a:pt x="3602" y="2615"/>
                  <a:pt x="3493" y="2782"/>
                </a:cubicBezTo>
                <a:lnTo>
                  <a:pt x="8330" y="2782"/>
                </a:lnTo>
                <a:lnTo>
                  <a:pt x="8330" y="2231"/>
                </a:lnTo>
                <a:cubicBezTo>
                  <a:pt x="8330" y="2180"/>
                  <a:pt x="8353" y="2138"/>
                  <a:pt x="8399" y="2110"/>
                </a:cubicBezTo>
                <a:cubicBezTo>
                  <a:pt x="8445" y="2081"/>
                  <a:pt x="8492" y="2082"/>
                  <a:pt x="8538" y="2115"/>
                </a:cubicBezTo>
                <a:lnTo>
                  <a:pt x="9930" y="29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îṧļidè"/>
          <p:cNvSpPr/>
          <p:nvPr/>
        </p:nvSpPr>
        <p:spPr bwMode="auto">
          <a:xfrm>
            <a:off x="2513864" y="2862454"/>
            <a:ext cx="6466" cy="3234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ïşļíďé"/>
          <p:cNvSpPr/>
          <p:nvPr/>
        </p:nvSpPr>
        <p:spPr bwMode="auto">
          <a:xfrm>
            <a:off x="4541442" y="2678932"/>
            <a:ext cx="885881" cy="787353"/>
          </a:xfrm>
          <a:custGeom>
            <a:avLst/>
            <a:gdLst>
              <a:gd name="T0" fmla="*/ 6331 w 12662"/>
              <a:gd name="T1" fmla="*/ 11253 h 11253"/>
              <a:gd name="T2" fmla="*/ 3596 w 12662"/>
              <a:gd name="T3" fmla="*/ 8518 h 11253"/>
              <a:gd name="T4" fmla="*/ 6331 w 12662"/>
              <a:gd name="T5" fmla="*/ 5783 h 11253"/>
              <a:gd name="T6" fmla="*/ 9066 w 12662"/>
              <a:gd name="T7" fmla="*/ 8518 h 11253"/>
              <a:gd name="T8" fmla="*/ 6331 w 12662"/>
              <a:gd name="T9" fmla="*/ 11253 h 11253"/>
              <a:gd name="T10" fmla="*/ 6331 w 12662"/>
              <a:gd name="T11" fmla="*/ 6317 h 11253"/>
              <a:gd name="T12" fmla="*/ 4130 w 12662"/>
              <a:gd name="T13" fmla="*/ 8518 h 11253"/>
              <a:gd name="T14" fmla="*/ 6331 w 12662"/>
              <a:gd name="T15" fmla="*/ 10719 h 11253"/>
              <a:gd name="T16" fmla="*/ 8532 w 12662"/>
              <a:gd name="T17" fmla="*/ 8518 h 11253"/>
              <a:gd name="T18" fmla="*/ 6331 w 12662"/>
              <a:gd name="T19" fmla="*/ 6317 h 11253"/>
              <a:gd name="T20" fmla="*/ 396 w 12662"/>
              <a:gd name="T21" fmla="*/ 3179 h 11253"/>
              <a:gd name="T22" fmla="*/ 0 w 12662"/>
              <a:gd name="T23" fmla="*/ 2822 h 11253"/>
              <a:gd name="T24" fmla="*/ 6331 w 12662"/>
              <a:gd name="T25" fmla="*/ 0 h 11253"/>
              <a:gd name="T26" fmla="*/ 12662 w 12662"/>
              <a:gd name="T27" fmla="*/ 2821 h 11253"/>
              <a:gd name="T28" fmla="*/ 12266 w 12662"/>
              <a:gd name="T29" fmla="*/ 3178 h 11253"/>
              <a:gd name="T30" fmla="*/ 6331 w 12662"/>
              <a:gd name="T31" fmla="*/ 533 h 11253"/>
              <a:gd name="T32" fmla="*/ 396 w 12662"/>
              <a:gd name="T33" fmla="*/ 3179 h 11253"/>
              <a:gd name="T34" fmla="*/ 10629 w 12662"/>
              <a:gd name="T35" fmla="*/ 5795 h 11253"/>
              <a:gd name="T36" fmla="*/ 6331 w 12662"/>
              <a:gd name="T37" fmla="*/ 3425 h 11253"/>
              <a:gd name="T38" fmla="*/ 2033 w 12662"/>
              <a:gd name="T39" fmla="*/ 5795 h 11253"/>
              <a:gd name="T40" fmla="*/ 1582 w 12662"/>
              <a:gd name="T41" fmla="*/ 5509 h 11253"/>
              <a:gd name="T42" fmla="*/ 6331 w 12662"/>
              <a:gd name="T43" fmla="*/ 2892 h 11253"/>
              <a:gd name="T44" fmla="*/ 11080 w 12662"/>
              <a:gd name="T45" fmla="*/ 5509 h 11253"/>
              <a:gd name="T46" fmla="*/ 10629 w 12662"/>
              <a:gd name="T47" fmla="*/ 5795 h 1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62" h="11253">
                <a:moveTo>
                  <a:pt x="6331" y="11253"/>
                </a:moveTo>
                <a:cubicBezTo>
                  <a:pt x="4823" y="11253"/>
                  <a:pt x="3596" y="10026"/>
                  <a:pt x="3596" y="8518"/>
                </a:cubicBezTo>
                <a:cubicBezTo>
                  <a:pt x="3596" y="7010"/>
                  <a:pt x="4823" y="5783"/>
                  <a:pt x="6331" y="5783"/>
                </a:cubicBezTo>
                <a:cubicBezTo>
                  <a:pt x="7839" y="5783"/>
                  <a:pt x="9066" y="7010"/>
                  <a:pt x="9066" y="8518"/>
                </a:cubicBezTo>
                <a:cubicBezTo>
                  <a:pt x="9066" y="10026"/>
                  <a:pt x="7839" y="11253"/>
                  <a:pt x="6331" y="11253"/>
                </a:cubicBezTo>
                <a:close/>
                <a:moveTo>
                  <a:pt x="6331" y="6317"/>
                </a:moveTo>
                <a:cubicBezTo>
                  <a:pt x="5117" y="6317"/>
                  <a:pt x="4130" y="7304"/>
                  <a:pt x="4130" y="8518"/>
                </a:cubicBezTo>
                <a:cubicBezTo>
                  <a:pt x="4130" y="9732"/>
                  <a:pt x="5117" y="10719"/>
                  <a:pt x="6331" y="10719"/>
                </a:cubicBezTo>
                <a:cubicBezTo>
                  <a:pt x="7545" y="10719"/>
                  <a:pt x="8532" y="9732"/>
                  <a:pt x="8532" y="8518"/>
                </a:cubicBezTo>
                <a:cubicBezTo>
                  <a:pt x="8532" y="7304"/>
                  <a:pt x="7545" y="6317"/>
                  <a:pt x="6331" y="6317"/>
                </a:cubicBezTo>
                <a:close/>
                <a:moveTo>
                  <a:pt x="396" y="3179"/>
                </a:moveTo>
                <a:lnTo>
                  <a:pt x="0" y="2822"/>
                </a:lnTo>
                <a:cubicBezTo>
                  <a:pt x="1616" y="1027"/>
                  <a:pt x="3916" y="2"/>
                  <a:pt x="6331" y="0"/>
                </a:cubicBezTo>
                <a:cubicBezTo>
                  <a:pt x="8746" y="2"/>
                  <a:pt x="11046" y="1027"/>
                  <a:pt x="12662" y="2821"/>
                </a:cubicBezTo>
                <a:lnTo>
                  <a:pt x="12266" y="3178"/>
                </a:lnTo>
                <a:cubicBezTo>
                  <a:pt x="10751" y="1496"/>
                  <a:pt x="8595" y="535"/>
                  <a:pt x="6331" y="533"/>
                </a:cubicBezTo>
                <a:cubicBezTo>
                  <a:pt x="4067" y="535"/>
                  <a:pt x="1911" y="1497"/>
                  <a:pt x="396" y="3179"/>
                </a:cubicBezTo>
                <a:close/>
                <a:moveTo>
                  <a:pt x="10629" y="5795"/>
                </a:moveTo>
                <a:cubicBezTo>
                  <a:pt x="9687" y="4311"/>
                  <a:pt x="8080" y="3425"/>
                  <a:pt x="6331" y="3425"/>
                </a:cubicBezTo>
                <a:cubicBezTo>
                  <a:pt x="4582" y="3425"/>
                  <a:pt x="2975" y="4311"/>
                  <a:pt x="2033" y="5795"/>
                </a:cubicBezTo>
                <a:lnTo>
                  <a:pt x="1582" y="5509"/>
                </a:lnTo>
                <a:cubicBezTo>
                  <a:pt x="2623" y="3870"/>
                  <a:pt x="4398" y="2892"/>
                  <a:pt x="6331" y="2892"/>
                </a:cubicBezTo>
                <a:cubicBezTo>
                  <a:pt x="8264" y="2892"/>
                  <a:pt x="10038" y="3870"/>
                  <a:pt x="11080" y="5509"/>
                </a:cubicBezTo>
                <a:lnTo>
                  <a:pt x="10629" y="579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ïŝḻïdê"/>
          <p:cNvSpPr/>
          <p:nvPr/>
        </p:nvSpPr>
        <p:spPr bwMode="auto">
          <a:xfrm>
            <a:off x="9402535" y="2661136"/>
            <a:ext cx="911746" cy="805149"/>
          </a:xfrm>
          <a:custGeom>
            <a:avLst/>
            <a:gdLst>
              <a:gd name="connsiteX0" fmla="*/ 83977 w 412566"/>
              <a:gd name="connsiteY0" fmla="*/ 316480 h 364331"/>
              <a:gd name="connsiteX1" fmla="*/ 328156 w 412566"/>
              <a:gd name="connsiteY1" fmla="*/ 316480 h 364331"/>
              <a:gd name="connsiteX2" fmla="*/ 330018 w 412566"/>
              <a:gd name="connsiteY2" fmla="*/ 335512 h 364331"/>
              <a:gd name="connsiteX3" fmla="*/ 79743 w 412566"/>
              <a:gd name="connsiteY3" fmla="*/ 335512 h 364331"/>
              <a:gd name="connsiteX4" fmla="*/ 85513 w 412566"/>
              <a:gd name="connsiteY4" fmla="*/ 321548 h 364331"/>
              <a:gd name="connsiteX5" fmla="*/ 369791 w 412566"/>
              <a:gd name="connsiteY5" fmla="*/ 297631 h 364331"/>
              <a:gd name="connsiteX6" fmla="*/ 347863 w 412566"/>
              <a:gd name="connsiteY6" fmla="*/ 312266 h 364331"/>
              <a:gd name="connsiteX7" fmla="*/ 353000 w 412566"/>
              <a:gd name="connsiteY7" fmla="*/ 338126 h 364331"/>
              <a:gd name="connsiteX8" fmla="*/ 378855 w 412566"/>
              <a:gd name="connsiteY8" fmla="*/ 343263 h 364331"/>
              <a:gd name="connsiteX9" fmla="*/ 393488 w 412566"/>
              <a:gd name="connsiteY9" fmla="*/ 321375 h 364331"/>
              <a:gd name="connsiteX10" fmla="*/ 369791 w 412566"/>
              <a:gd name="connsiteY10" fmla="*/ 297804 h 364331"/>
              <a:gd name="connsiteX11" fmla="*/ 42867 w 412566"/>
              <a:gd name="connsiteY11" fmla="*/ 297631 h 364331"/>
              <a:gd name="connsiteX12" fmla="*/ 20854 w 412566"/>
              <a:gd name="connsiteY12" fmla="*/ 312223 h 364331"/>
              <a:gd name="connsiteX13" fmla="*/ 25947 w 412566"/>
              <a:gd name="connsiteY13" fmla="*/ 338083 h 364331"/>
              <a:gd name="connsiteX14" fmla="*/ 51802 w 412566"/>
              <a:gd name="connsiteY14" fmla="*/ 343263 h 364331"/>
              <a:gd name="connsiteX15" fmla="*/ 66478 w 412566"/>
              <a:gd name="connsiteY15" fmla="*/ 321375 h 364331"/>
              <a:gd name="connsiteX16" fmla="*/ 42867 w 412566"/>
              <a:gd name="connsiteY16" fmla="*/ 297804 h 364331"/>
              <a:gd name="connsiteX17" fmla="*/ 361449 w 412566"/>
              <a:gd name="connsiteY17" fmla="*/ 279591 h 364331"/>
              <a:gd name="connsiteX18" fmla="*/ 386150 w 412566"/>
              <a:gd name="connsiteY18" fmla="*/ 282046 h 364331"/>
              <a:gd name="connsiteX19" fmla="*/ 412566 w 412566"/>
              <a:gd name="connsiteY19" fmla="*/ 321548 h 364331"/>
              <a:gd name="connsiteX20" fmla="*/ 369791 w 412566"/>
              <a:gd name="connsiteY20" fmla="*/ 364331 h 364331"/>
              <a:gd name="connsiteX21" fmla="*/ 330253 w 412566"/>
              <a:gd name="connsiteY21" fmla="*/ 337910 h 364331"/>
              <a:gd name="connsiteX22" fmla="*/ 330018 w 412566"/>
              <a:gd name="connsiteY22" fmla="*/ 335512 h 364331"/>
              <a:gd name="connsiteX23" fmla="*/ 336577 w 412566"/>
              <a:gd name="connsiteY23" fmla="*/ 335512 h 364331"/>
              <a:gd name="connsiteX24" fmla="*/ 346073 w 412566"/>
              <a:gd name="connsiteY24" fmla="*/ 326018 h 364331"/>
              <a:gd name="connsiteX25" fmla="*/ 336577 w 412566"/>
              <a:gd name="connsiteY25" fmla="*/ 316480 h 364331"/>
              <a:gd name="connsiteX26" fmla="*/ 328156 w 412566"/>
              <a:gd name="connsiteY26" fmla="*/ 316480 h 364331"/>
              <a:gd name="connsiteX27" fmla="*/ 327835 w 412566"/>
              <a:gd name="connsiteY27" fmla="*/ 313205 h 364331"/>
              <a:gd name="connsiteX28" fmla="*/ 339219 w 412566"/>
              <a:gd name="connsiteY28" fmla="*/ 291872 h 364331"/>
              <a:gd name="connsiteX29" fmla="*/ 343138 w 412566"/>
              <a:gd name="connsiteY29" fmla="*/ 298656 h 364331"/>
              <a:gd name="connsiteX30" fmla="*/ 351339 w 412566"/>
              <a:gd name="connsiteY30" fmla="*/ 303447 h 364331"/>
              <a:gd name="connsiteX31" fmla="*/ 359626 w 412566"/>
              <a:gd name="connsiteY31" fmla="*/ 289162 h 364331"/>
              <a:gd name="connsiteX32" fmla="*/ 355829 w 412566"/>
              <a:gd name="connsiteY32" fmla="*/ 282589 h 364331"/>
              <a:gd name="connsiteX33" fmla="*/ 34380 w 412566"/>
              <a:gd name="connsiteY33" fmla="*/ 279591 h 364331"/>
              <a:gd name="connsiteX34" fmla="*/ 57321 w 412566"/>
              <a:gd name="connsiteY34" fmla="*/ 281829 h 364331"/>
              <a:gd name="connsiteX35" fmla="*/ 53086 w 412566"/>
              <a:gd name="connsiteY35" fmla="*/ 289162 h 364331"/>
              <a:gd name="connsiteX36" fmla="*/ 61373 w 412566"/>
              <a:gd name="connsiteY36" fmla="*/ 303447 h 364331"/>
              <a:gd name="connsiteX37" fmla="*/ 69574 w 412566"/>
              <a:gd name="connsiteY37" fmla="*/ 298656 h 364331"/>
              <a:gd name="connsiteX38" fmla="*/ 72729 w 412566"/>
              <a:gd name="connsiteY38" fmla="*/ 293194 h 364331"/>
              <a:gd name="connsiteX39" fmla="*/ 78310 w 412566"/>
              <a:gd name="connsiteY39" fmla="*/ 297777 h 364331"/>
              <a:gd name="connsiteX40" fmla="*/ 83977 w 412566"/>
              <a:gd name="connsiteY40" fmla="*/ 316480 h 364331"/>
              <a:gd name="connsiteX41" fmla="*/ 75746 w 412566"/>
              <a:gd name="connsiteY41" fmla="*/ 316480 h 364331"/>
              <a:gd name="connsiteX42" fmla="*/ 66207 w 412566"/>
              <a:gd name="connsiteY42" fmla="*/ 326018 h 364331"/>
              <a:gd name="connsiteX43" fmla="*/ 75746 w 412566"/>
              <a:gd name="connsiteY43" fmla="*/ 335512 h 364331"/>
              <a:gd name="connsiteX44" fmla="*/ 79743 w 412566"/>
              <a:gd name="connsiteY44" fmla="*/ 335512 h 364331"/>
              <a:gd name="connsiteX45" fmla="*/ 73028 w 412566"/>
              <a:gd name="connsiteY45" fmla="*/ 351763 h 364331"/>
              <a:gd name="connsiteX46" fmla="*/ 42867 w 412566"/>
              <a:gd name="connsiteY46" fmla="*/ 364331 h 364331"/>
              <a:gd name="connsiteX47" fmla="*/ 3286 w 412566"/>
              <a:gd name="connsiteY47" fmla="*/ 337996 h 364331"/>
              <a:gd name="connsiteX48" fmla="*/ 12480 w 412566"/>
              <a:gd name="connsiteY48" fmla="*/ 291328 h 364331"/>
              <a:gd name="connsiteX49" fmla="*/ 34380 w 412566"/>
              <a:gd name="connsiteY49" fmla="*/ 279591 h 364331"/>
              <a:gd name="connsiteX50" fmla="*/ 235085 w 412566"/>
              <a:gd name="connsiteY50" fmla="*/ 73593 h 364331"/>
              <a:gd name="connsiteX51" fmla="*/ 355829 w 412566"/>
              <a:gd name="connsiteY51" fmla="*/ 282589 h 364331"/>
              <a:gd name="connsiteX52" fmla="*/ 339533 w 412566"/>
              <a:gd name="connsiteY52" fmla="*/ 291285 h 364331"/>
              <a:gd name="connsiteX53" fmla="*/ 339219 w 412566"/>
              <a:gd name="connsiteY53" fmla="*/ 291872 h 364331"/>
              <a:gd name="connsiteX54" fmla="*/ 217388 w 412566"/>
              <a:gd name="connsiteY54" fmla="*/ 80965 h 364331"/>
              <a:gd name="connsiteX55" fmla="*/ 178026 w 412566"/>
              <a:gd name="connsiteY55" fmla="*/ 72830 h 364331"/>
              <a:gd name="connsiteX56" fmla="*/ 182562 w 412566"/>
              <a:gd name="connsiteY56" fmla="*/ 78352 h 364331"/>
              <a:gd name="connsiteX57" fmla="*/ 194703 w 412566"/>
              <a:gd name="connsiteY57" fmla="*/ 82040 h 364331"/>
              <a:gd name="connsiteX58" fmla="*/ 72729 w 412566"/>
              <a:gd name="connsiteY58" fmla="*/ 293194 h 364331"/>
              <a:gd name="connsiteX59" fmla="*/ 59097 w 412566"/>
              <a:gd name="connsiteY59" fmla="*/ 282003 h 364331"/>
              <a:gd name="connsiteX60" fmla="*/ 57321 w 412566"/>
              <a:gd name="connsiteY60" fmla="*/ 281829 h 364331"/>
              <a:gd name="connsiteX61" fmla="*/ 206329 w 412566"/>
              <a:gd name="connsiteY61" fmla="*/ 18872 h 364331"/>
              <a:gd name="connsiteX62" fmla="*/ 184402 w 412566"/>
              <a:gd name="connsiteY62" fmla="*/ 33507 h 364331"/>
              <a:gd name="connsiteX63" fmla="*/ 189538 w 412566"/>
              <a:gd name="connsiteY63" fmla="*/ 59367 h 364331"/>
              <a:gd name="connsiteX64" fmla="*/ 215393 w 412566"/>
              <a:gd name="connsiteY64" fmla="*/ 64505 h 364331"/>
              <a:gd name="connsiteX65" fmla="*/ 230026 w 412566"/>
              <a:gd name="connsiteY65" fmla="*/ 42574 h 364331"/>
              <a:gd name="connsiteX66" fmla="*/ 206329 w 412566"/>
              <a:gd name="connsiteY66" fmla="*/ 19045 h 364331"/>
              <a:gd name="connsiteX67" fmla="*/ 197988 w 412566"/>
              <a:gd name="connsiteY67" fmla="*/ 827 h 364331"/>
              <a:gd name="connsiteX68" fmla="*/ 222688 w 412566"/>
              <a:gd name="connsiteY68" fmla="*/ 3244 h 364331"/>
              <a:gd name="connsiteX69" fmla="*/ 249104 w 412566"/>
              <a:gd name="connsiteY69" fmla="*/ 42789 h 364331"/>
              <a:gd name="connsiteX70" fmla="*/ 236538 w 412566"/>
              <a:gd name="connsiteY70" fmla="*/ 72988 h 364331"/>
              <a:gd name="connsiteX71" fmla="*/ 235085 w 412566"/>
              <a:gd name="connsiteY71" fmla="*/ 73593 h 364331"/>
              <a:gd name="connsiteX72" fmla="*/ 233764 w 412566"/>
              <a:gd name="connsiteY72" fmla="*/ 71308 h 364331"/>
              <a:gd name="connsiteX73" fmla="*/ 220556 w 412566"/>
              <a:gd name="connsiteY73" fmla="*/ 67510 h 364331"/>
              <a:gd name="connsiteX74" fmla="*/ 217319 w 412566"/>
              <a:gd name="connsiteY74" fmla="*/ 80845 h 364331"/>
              <a:gd name="connsiteX75" fmla="*/ 217388 w 412566"/>
              <a:gd name="connsiteY75" fmla="*/ 80965 h 364331"/>
              <a:gd name="connsiteX76" fmla="*/ 206329 w 412566"/>
              <a:gd name="connsiteY76" fmla="*/ 85572 h 364331"/>
              <a:gd name="connsiteX77" fmla="*/ 194703 w 412566"/>
              <a:gd name="connsiteY77" fmla="*/ 82040 h 364331"/>
              <a:gd name="connsiteX78" fmla="*/ 195393 w 412566"/>
              <a:gd name="connsiteY78" fmla="*/ 80845 h 364331"/>
              <a:gd name="connsiteX79" fmla="*/ 192112 w 412566"/>
              <a:gd name="connsiteY79" fmla="*/ 67510 h 364331"/>
              <a:gd name="connsiteX80" fmla="*/ 178905 w 412566"/>
              <a:gd name="connsiteY80" fmla="*/ 71308 h 364331"/>
              <a:gd name="connsiteX81" fmla="*/ 178026 w 412566"/>
              <a:gd name="connsiteY81" fmla="*/ 72830 h 364331"/>
              <a:gd name="connsiteX82" fmla="*/ 166791 w 412566"/>
              <a:gd name="connsiteY82" fmla="*/ 59151 h 364331"/>
              <a:gd name="connsiteX83" fmla="*/ 176071 w 412566"/>
              <a:gd name="connsiteY83" fmla="*/ 12526 h 364331"/>
              <a:gd name="connsiteX84" fmla="*/ 197988 w 412566"/>
              <a:gd name="connsiteY84" fmla="*/ 827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12566" h="364331">
                <a:moveTo>
                  <a:pt x="83977" y="316480"/>
                </a:moveTo>
                <a:lnTo>
                  <a:pt x="328156" y="316480"/>
                </a:lnTo>
                <a:lnTo>
                  <a:pt x="330018" y="335512"/>
                </a:lnTo>
                <a:lnTo>
                  <a:pt x="79743" y="335512"/>
                </a:lnTo>
                <a:lnTo>
                  <a:pt x="85513" y="321548"/>
                </a:lnTo>
                <a:close/>
                <a:moveTo>
                  <a:pt x="369791" y="297631"/>
                </a:moveTo>
                <a:cubicBezTo>
                  <a:pt x="360208" y="297631"/>
                  <a:pt x="351532" y="303416"/>
                  <a:pt x="347863" y="312266"/>
                </a:cubicBezTo>
                <a:cubicBezTo>
                  <a:pt x="344194" y="321159"/>
                  <a:pt x="346223" y="331348"/>
                  <a:pt x="353000" y="338126"/>
                </a:cubicBezTo>
                <a:cubicBezTo>
                  <a:pt x="359777" y="344904"/>
                  <a:pt x="370006" y="346933"/>
                  <a:pt x="378855" y="343263"/>
                </a:cubicBezTo>
                <a:cubicBezTo>
                  <a:pt x="387704" y="339594"/>
                  <a:pt x="393488" y="330959"/>
                  <a:pt x="393488" y="321375"/>
                </a:cubicBezTo>
                <a:cubicBezTo>
                  <a:pt x="393401" y="308337"/>
                  <a:pt x="382826" y="297804"/>
                  <a:pt x="369791" y="297804"/>
                </a:cubicBezTo>
                <a:close/>
                <a:moveTo>
                  <a:pt x="42867" y="297631"/>
                </a:moveTo>
                <a:cubicBezTo>
                  <a:pt x="33242" y="297588"/>
                  <a:pt x="24566" y="303329"/>
                  <a:pt x="20854" y="312223"/>
                </a:cubicBezTo>
                <a:cubicBezTo>
                  <a:pt x="17185" y="321073"/>
                  <a:pt x="19171" y="331305"/>
                  <a:pt x="25947" y="338083"/>
                </a:cubicBezTo>
                <a:cubicBezTo>
                  <a:pt x="32724" y="344904"/>
                  <a:pt x="42954" y="346933"/>
                  <a:pt x="51802" y="343263"/>
                </a:cubicBezTo>
                <a:cubicBezTo>
                  <a:pt x="60694" y="339637"/>
                  <a:pt x="66478" y="330959"/>
                  <a:pt x="66478" y="321375"/>
                </a:cubicBezTo>
                <a:cubicBezTo>
                  <a:pt x="66392" y="308381"/>
                  <a:pt x="55860" y="297890"/>
                  <a:pt x="42867" y="297804"/>
                </a:cubicBezTo>
                <a:close/>
                <a:moveTo>
                  <a:pt x="361449" y="279591"/>
                </a:moveTo>
                <a:cubicBezTo>
                  <a:pt x="369575" y="277977"/>
                  <a:pt x="378164" y="278722"/>
                  <a:pt x="386150" y="282046"/>
                </a:cubicBezTo>
                <a:cubicBezTo>
                  <a:pt x="402120" y="288651"/>
                  <a:pt x="412566" y="304236"/>
                  <a:pt x="412566" y="321548"/>
                </a:cubicBezTo>
                <a:cubicBezTo>
                  <a:pt x="412566" y="345163"/>
                  <a:pt x="393401" y="364331"/>
                  <a:pt x="369791" y="364331"/>
                </a:cubicBezTo>
                <a:cubicBezTo>
                  <a:pt x="352482" y="364331"/>
                  <a:pt x="336900" y="353883"/>
                  <a:pt x="330253" y="337910"/>
                </a:cubicBezTo>
                <a:lnTo>
                  <a:pt x="330018" y="335512"/>
                </a:lnTo>
                <a:lnTo>
                  <a:pt x="336577" y="335512"/>
                </a:lnTo>
                <a:cubicBezTo>
                  <a:pt x="341800" y="335512"/>
                  <a:pt x="346073" y="331283"/>
                  <a:pt x="346073" y="326018"/>
                </a:cubicBezTo>
                <a:cubicBezTo>
                  <a:pt x="346073" y="320752"/>
                  <a:pt x="341800" y="316480"/>
                  <a:pt x="336577" y="316480"/>
                </a:cubicBezTo>
                <a:lnTo>
                  <a:pt x="328156" y="316480"/>
                </a:lnTo>
                <a:lnTo>
                  <a:pt x="327835" y="313205"/>
                </a:lnTo>
                <a:lnTo>
                  <a:pt x="339219" y="291872"/>
                </a:lnTo>
                <a:lnTo>
                  <a:pt x="343138" y="298656"/>
                </a:lnTo>
                <a:cubicBezTo>
                  <a:pt x="344821" y="301591"/>
                  <a:pt x="347929" y="303404"/>
                  <a:pt x="351339" y="303447"/>
                </a:cubicBezTo>
                <a:cubicBezTo>
                  <a:pt x="358677" y="303447"/>
                  <a:pt x="363295" y="295506"/>
                  <a:pt x="359626" y="289162"/>
                </a:cubicBezTo>
                <a:lnTo>
                  <a:pt x="355829" y="282589"/>
                </a:lnTo>
                <a:close/>
                <a:moveTo>
                  <a:pt x="34380" y="279591"/>
                </a:moveTo>
                <a:lnTo>
                  <a:pt x="57321" y="281829"/>
                </a:lnTo>
                <a:lnTo>
                  <a:pt x="53086" y="289162"/>
                </a:lnTo>
                <a:cubicBezTo>
                  <a:pt x="49417" y="295506"/>
                  <a:pt x="54035" y="303447"/>
                  <a:pt x="61373" y="303447"/>
                </a:cubicBezTo>
                <a:cubicBezTo>
                  <a:pt x="64740" y="303404"/>
                  <a:pt x="67847" y="301591"/>
                  <a:pt x="69574" y="298656"/>
                </a:cubicBezTo>
                <a:lnTo>
                  <a:pt x="72729" y="293194"/>
                </a:lnTo>
                <a:lnTo>
                  <a:pt x="78310" y="297777"/>
                </a:lnTo>
                <a:lnTo>
                  <a:pt x="83977" y="316480"/>
                </a:lnTo>
                <a:lnTo>
                  <a:pt x="75746" y="316480"/>
                </a:lnTo>
                <a:cubicBezTo>
                  <a:pt x="70480" y="316480"/>
                  <a:pt x="66207" y="320752"/>
                  <a:pt x="66207" y="326018"/>
                </a:cubicBezTo>
                <a:cubicBezTo>
                  <a:pt x="66207" y="331283"/>
                  <a:pt x="70480" y="335512"/>
                  <a:pt x="75746" y="335512"/>
                </a:cubicBezTo>
                <a:lnTo>
                  <a:pt x="79743" y="335512"/>
                </a:lnTo>
                <a:lnTo>
                  <a:pt x="73028" y="351763"/>
                </a:lnTo>
                <a:cubicBezTo>
                  <a:pt x="65313" y="359506"/>
                  <a:pt x="54651" y="364309"/>
                  <a:pt x="42867" y="364331"/>
                </a:cubicBezTo>
                <a:cubicBezTo>
                  <a:pt x="25559" y="364374"/>
                  <a:pt x="9933" y="353970"/>
                  <a:pt x="3286" y="337996"/>
                </a:cubicBezTo>
                <a:cubicBezTo>
                  <a:pt x="-3361" y="322023"/>
                  <a:pt x="265" y="303589"/>
                  <a:pt x="12480" y="291328"/>
                </a:cubicBezTo>
                <a:cubicBezTo>
                  <a:pt x="18588" y="285197"/>
                  <a:pt x="26250" y="281215"/>
                  <a:pt x="34380" y="279591"/>
                </a:cubicBezTo>
                <a:close/>
                <a:moveTo>
                  <a:pt x="235085" y="73593"/>
                </a:moveTo>
                <a:lnTo>
                  <a:pt x="355829" y="282589"/>
                </a:lnTo>
                <a:lnTo>
                  <a:pt x="339533" y="291285"/>
                </a:lnTo>
                <a:lnTo>
                  <a:pt x="339219" y="291872"/>
                </a:lnTo>
                <a:lnTo>
                  <a:pt x="217388" y="80965"/>
                </a:lnTo>
                <a:close/>
                <a:moveTo>
                  <a:pt x="178026" y="72830"/>
                </a:moveTo>
                <a:lnTo>
                  <a:pt x="182562" y="78352"/>
                </a:lnTo>
                <a:lnTo>
                  <a:pt x="194703" y="82040"/>
                </a:lnTo>
                <a:lnTo>
                  <a:pt x="72729" y="293194"/>
                </a:lnTo>
                <a:lnTo>
                  <a:pt x="59097" y="282003"/>
                </a:lnTo>
                <a:lnTo>
                  <a:pt x="57321" y="281829"/>
                </a:lnTo>
                <a:close/>
                <a:moveTo>
                  <a:pt x="206329" y="18872"/>
                </a:moveTo>
                <a:cubicBezTo>
                  <a:pt x="196704" y="18872"/>
                  <a:pt x="188071" y="24657"/>
                  <a:pt x="184402" y="33507"/>
                </a:cubicBezTo>
                <a:cubicBezTo>
                  <a:pt x="180733" y="42358"/>
                  <a:pt x="182762" y="52589"/>
                  <a:pt x="189538" y="59367"/>
                </a:cubicBezTo>
                <a:cubicBezTo>
                  <a:pt x="196315" y="66145"/>
                  <a:pt x="206545" y="68174"/>
                  <a:pt x="215393" y="64505"/>
                </a:cubicBezTo>
                <a:cubicBezTo>
                  <a:pt x="224242" y="60835"/>
                  <a:pt x="230026" y="52158"/>
                  <a:pt x="230026" y="42574"/>
                </a:cubicBezTo>
                <a:cubicBezTo>
                  <a:pt x="229897" y="29579"/>
                  <a:pt x="219321" y="19088"/>
                  <a:pt x="206329" y="19045"/>
                </a:cubicBezTo>
                <a:close/>
                <a:moveTo>
                  <a:pt x="197988" y="827"/>
                </a:moveTo>
                <a:cubicBezTo>
                  <a:pt x="206114" y="-792"/>
                  <a:pt x="214703" y="-58"/>
                  <a:pt x="222688" y="3244"/>
                </a:cubicBezTo>
                <a:cubicBezTo>
                  <a:pt x="238659" y="9893"/>
                  <a:pt x="249104" y="25478"/>
                  <a:pt x="249104" y="42789"/>
                </a:cubicBezTo>
                <a:cubicBezTo>
                  <a:pt x="249061" y="54575"/>
                  <a:pt x="244270" y="65249"/>
                  <a:pt x="236538" y="72988"/>
                </a:cubicBezTo>
                <a:lnTo>
                  <a:pt x="235085" y="73593"/>
                </a:lnTo>
                <a:lnTo>
                  <a:pt x="233764" y="71308"/>
                </a:lnTo>
                <a:cubicBezTo>
                  <a:pt x="231261" y="66517"/>
                  <a:pt x="225261" y="64791"/>
                  <a:pt x="220556" y="67510"/>
                </a:cubicBezTo>
                <a:cubicBezTo>
                  <a:pt x="215895" y="70229"/>
                  <a:pt x="214384" y="76271"/>
                  <a:pt x="217319" y="80845"/>
                </a:cubicBezTo>
                <a:lnTo>
                  <a:pt x="217388" y="80965"/>
                </a:lnTo>
                <a:lnTo>
                  <a:pt x="206329" y="85572"/>
                </a:lnTo>
                <a:lnTo>
                  <a:pt x="194703" y="82040"/>
                </a:lnTo>
                <a:lnTo>
                  <a:pt x="195393" y="80845"/>
                </a:lnTo>
                <a:cubicBezTo>
                  <a:pt x="198285" y="76271"/>
                  <a:pt x="196817" y="70229"/>
                  <a:pt x="192112" y="67510"/>
                </a:cubicBezTo>
                <a:cubicBezTo>
                  <a:pt x="187408" y="64791"/>
                  <a:pt x="181408" y="66517"/>
                  <a:pt x="178905" y="71308"/>
                </a:cubicBezTo>
                <a:lnTo>
                  <a:pt x="178026" y="72830"/>
                </a:lnTo>
                <a:lnTo>
                  <a:pt x="166791" y="59151"/>
                </a:lnTo>
                <a:cubicBezTo>
                  <a:pt x="160187" y="43178"/>
                  <a:pt x="163856" y="24744"/>
                  <a:pt x="176071" y="12526"/>
                </a:cubicBezTo>
                <a:cubicBezTo>
                  <a:pt x="182201" y="6417"/>
                  <a:pt x="189862" y="2446"/>
                  <a:pt x="197988" y="8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17236" y="443232"/>
            <a:ext cx="3209884" cy="523220"/>
            <a:chOff x="417236" y="443232"/>
            <a:chExt cx="3209884" cy="523220"/>
          </a:xfrm>
        </p:grpSpPr>
        <p:grpSp>
          <p:nvGrpSpPr>
            <p:cNvPr id="28" name="组合 27"/>
            <p:cNvGrpSpPr/>
            <p:nvPr/>
          </p:nvGrpSpPr>
          <p:grpSpPr>
            <a:xfrm>
              <a:off x="417236" y="443232"/>
              <a:ext cx="508561" cy="508561"/>
              <a:chOff x="15137199" y="-1258974"/>
              <a:chExt cx="799330" cy="79933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5137199" y="-1258974"/>
                <a:ext cx="799330" cy="799330"/>
              </a:xfrm>
              <a:prstGeom prst="ellipse">
                <a:avLst/>
              </a:prstGeom>
              <a:solidFill>
                <a:srgbClr val="0CA993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5254819" y="-1141352"/>
                <a:ext cx="564083" cy="564083"/>
              </a:xfrm>
              <a:prstGeom prst="ellipse">
                <a:avLst/>
              </a:prstGeom>
              <a:solidFill>
                <a:srgbClr val="40FFFF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5387121" y="-1014691"/>
                <a:ext cx="299480" cy="299480"/>
              </a:xfrm>
              <a:prstGeom prst="ellipse">
                <a:avLst/>
              </a:prstGeom>
              <a:solidFill>
                <a:srgbClr val="4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850959" y="443232"/>
              <a:ext cx="2776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科技感商务模板</a:t>
              </a:r>
              <a:endPara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3" name="Synergistically utilize technically sound portals with frictionless chains. Dramatically customize…"/>
          <p:cNvSpPr txBox="1"/>
          <p:nvPr/>
        </p:nvSpPr>
        <p:spPr>
          <a:xfrm>
            <a:off x="1221335" y="4880209"/>
            <a:ext cx="2137904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iṩļïḓè"/>
          <p:cNvSpPr txBox="1"/>
          <p:nvPr/>
        </p:nvSpPr>
        <p:spPr bwMode="auto">
          <a:xfrm>
            <a:off x="1319005" y="4485574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3783725" y="4880209"/>
            <a:ext cx="2137904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iṩļïḓè"/>
          <p:cNvSpPr txBox="1"/>
          <p:nvPr/>
        </p:nvSpPr>
        <p:spPr bwMode="auto">
          <a:xfrm>
            <a:off x="3881395" y="4485574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Synergistically utilize technically sound portals with frictionless chains. Dramatically customize…"/>
          <p:cNvSpPr txBox="1"/>
          <p:nvPr/>
        </p:nvSpPr>
        <p:spPr>
          <a:xfrm>
            <a:off x="6342618" y="4880209"/>
            <a:ext cx="2137904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iṩļïḓè"/>
          <p:cNvSpPr txBox="1"/>
          <p:nvPr/>
        </p:nvSpPr>
        <p:spPr bwMode="auto">
          <a:xfrm>
            <a:off x="6440288" y="4485574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/>
          <p:cNvSpPr txBox="1"/>
          <p:nvPr/>
        </p:nvSpPr>
        <p:spPr>
          <a:xfrm>
            <a:off x="8905008" y="4880209"/>
            <a:ext cx="2137904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iṩļïḓè"/>
          <p:cNvSpPr txBox="1"/>
          <p:nvPr/>
        </p:nvSpPr>
        <p:spPr bwMode="auto">
          <a:xfrm>
            <a:off x="9002678" y="4485574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任意多边形: 形状 1"/>
          <p:cNvSpPr/>
          <p:nvPr/>
        </p:nvSpPr>
        <p:spPr>
          <a:xfrm rot="16200000">
            <a:off x="1800761" y="2398464"/>
            <a:ext cx="1343615" cy="1348483"/>
          </a:xfrm>
          <a:custGeom>
            <a:avLst/>
            <a:gdLst>
              <a:gd name="connsiteX0" fmla="*/ 100483 w 1701672"/>
              <a:gd name="connsiteY0" fmla="*/ 1191865 h 1707834"/>
              <a:gd name="connsiteX1" fmla="*/ 66747 w 1701672"/>
              <a:gd name="connsiteY1" fmla="*/ 1191865 h 1707834"/>
              <a:gd name="connsiteX2" fmla="*/ 48581 w 1701672"/>
              <a:gd name="connsiteY2" fmla="*/ 1146714 h 1707834"/>
              <a:gd name="connsiteX3" fmla="*/ 3197 w 1701672"/>
              <a:gd name="connsiteY3" fmla="*/ 942070 h 1707834"/>
              <a:gd name="connsiteX4" fmla="*/ 0 w 1701672"/>
              <a:gd name="connsiteY4" fmla="*/ 874536 h 1707834"/>
              <a:gd name="connsiteX5" fmla="*/ 31503 w 1701672"/>
              <a:gd name="connsiteY5" fmla="*/ 874741 h 1707834"/>
              <a:gd name="connsiteX6" fmla="*/ 34115 w 1701672"/>
              <a:gd name="connsiteY6" fmla="*/ 933844 h 1707834"/>
              <a:gd name="connsiteX7" fmla="*/ 100473 w 1701672"/>
              <a:gd name="connsiteY7" fmla="*/ 1191846 h 1707834"/>
              <a:gd name="connsiteX8" fmla="*/ 833298 w 1701672"/>
              <a:gd name="connsiteY8" fmla="*/ 0 h 1707834"/>
              <a:gd name="connsiteX9" fmla="*/ 833093 w 1701672"/>
              <a:gd name="connsiteY9" fmla="*/ 31503 h 1707834"/>
              <a:gd name="connsiteX10" fmla="*/ 773990 w 1701672"/>
              <a:gd name="connsiteY10" fmla="*/ 34115 h 1707834"/>
              <a:gd name="connsiteX11" fmla="*/ 41713 w 1701672"/>
              <a:gd name="connsiteY11" fmla="*/ 687769 h 1707834"/>
              <a:gd name="connsiteX12" fmla="*/ 38280 w 1701672"/>
              <a:gd name="connsiteY12" fmla="*/ 710263 h 1707834"/>
              <a:gd name="connsiteX13" fmla="*/ 6162 w 1701672"/>
              <a:gd name="connsiteY13" fmla="*/ 709599 h 1707834"/>
              <a:gd name="connsiteX14" fmla="*/ 8807 w 1701672"/>
              <a:gd name="connsiteY14" fmla="*/ 691535 h 1707834"/>
              <a:gd name="connsiteX15" fmla="*/ 765764 w 1701672"/>
              <a:gd name="connsiteY15" fmla="*/ 3197 h 1707834"/>
              <a:gd name="connsiteX16" fmla="*/ 1525649 w 1701672"/>
              <a:gd name="connsiteY16" fmla="*/ 334857 h 1707834"/>
              <a:gd name="connsiteX17" fmla="*/ 1492510 w 1701672"/>
              <a:gd name="connsiteY17" fmla="*/ 342722 h 1707834"/>
              <a:gd name="connsiteX18" fmla="*/ 1486851 w 1701672"/>
              <a:gd name="connsiteY18" fmla="*/ 334888 h 1707834"/>
              <a:gd name="connsiteX19" fmla="*/ 1228120 w 1701672"/>
              <a:gd name="connsiteY19" fmla="*/ 127402 h 1707834"/>
              <a:gd name="connsiteX20" fmla="*/ 1167205 w 1701672"/>
              <a:gd name="connsiteY20" fmla="*/ 99643 h 1707834"/>
              <a:gd name="connsiteX21" fmla="*/ 1186335 w 1701672"/>
              <a:gd name="connsiteY21" fmla="*/ 73729 h 1707834"/>
              <a:gd name="connsiteX22" fmla="*/ 1242478 w 1701672"/>
              <a:gd name="connsiteY22" fmla="*/ 99313 h 1707834"/>
              <a:gd name="connsiteX23" fmla="*/ 1511127 w 1701672"/>
              <a:gd name="connsiteY23" fmla="*/ 314753 h 1707834"/>
              <a:gd name="connsiteX24" fmla="*/ 1701672 w 1701672"/>
              <a:gd name="connsiteY24" fmla="*/ 859596 h 1707834"/>
              <a:gd name="connsiteX25" fmla="*/ 1697566 w 1701672"/>
              <a:gd name="connsiteY25" fmla="*/ 940918 h 1707834"/>
              <a:gd name="connsiteX26" fmla="*/ 847718 w 1701672"/>
              <a:gd name="connsiteY26" fmla="*/ 1707834 h 1707834"/>
              <a:gd name="connsiteX27" fmla="*/ 477361 w 1701672"/>
              <a:gd name="connsiteY27" fmla="*/ 1623594 h 1707834"/>
              <a:gd name="connsiteX28" fmla="*/ 429849 w 1701672"/>
              <a:gd name="connsiteY28" fmla="*/ 1598529 h 1707834"/>
              <a:gd name="connsiteX29" fmla="*/ 430608 w 1701672"/>
              <a:gd name="connsiteY29" fmla="*/ 1561837 h 1707834"/>
              <a:gd name="connsiteX30" fmla="*/ 455561 w 1701672"/>
              <a:gd name="connsiteY30" fmla="*/ 1576997 h 1707834"/>
              <a:gd name="connsiteX31" fmla="*/ 847718 w 1701672"/>
              <a:gd name="connsiteY31" fmla="*/ 1676295 h 1707834"/>
              <a:gd name="connsiteX32" fmla="*/ 1666190 w 1701672"/>
              <a:gd name="connsiteY32" fmla="*/ 937694 h 1707834"/>
              <a:gd name="connsiteX33" fmla="*/ 1670144 w 1701672"/>
              <a:gd name="connsiteY33" fmla="*/ 859392 h 170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01672" h="1707834">
                <a:moveTo>
                  <a:pt x="100483" y="1191865"/>
                </a:moveTo>
                <a:lnTo>
                  <a:pt x="66747" y="1191865"/>
                </a:lnTo>
                <a:lnTo>
                  <a:pt x="48581" y="1146714"/>
                </a:lnTo>
                <a:cubicBezTo>
                  <a:pt x="25454" y="1081762"/>
                  <a:pt x="9967" y="1013187"/>
                  <a:pt x="3197" y="942070"/>
                </a:cubicBezTo>
                <a:lnTo>
                  <a:pt x="0" y="874536"/>
                </a:lnTo>
                <a:lnTo>
                  <a:pt x="31503" y="874741"/>
                </a:lnTo>
                <a:lnTo>
                  <a:pt x="34115" y="933844"/>
                </a:lnTo>
                <a:cubicBezTo>
                  <a:pt x="42204" y="1024924"/>
                  <a:pt x="65135" y="1111736"/>
                  <a:pt x="100473" y="1191846"/>
                </a:cubicBezTo>
                <a:close/>
                <a:moveTo>
                  <a:pt x="833298" y="0"/>
                </a:moveTo>
                <a:lnTo>
                  <a:pt x="833093" y="31503"/>
                </a:lnTo>
                <a:lnTo>
                  <a:pt x="773990" y="34115"/>
                </a:lnTo>
                <a:cubicBezTo>
                  <a:pt x="409671" y="66470"/>
                  <a:pt x="113634" y="336301"/>
                  <a:pt x="41713" y="687769"/>
                </a:cubicBezTo>
                <a:lnTo>
                  <a:pt x="38280" y="710263"/>
                </a:lnTo>
                <a:lnTo>
                  <a:pt x="6162" y="709599"/>
                </a:lnTo>
                <a:lnTo>
                  <a:pt x="8807" y="691535"/>
                </a:lnTo>
                <a:cubicBezTo>
                  <a:pt x="79491" y="323407"/>
                  <a:pt x="386473" y="39299"/>
                  <a:pt x="765764" y="3197"/>
                </a:cubicBezTo>
                <a:close/>
                <a:moveTo>
                  <a:pt x="1525649" y="334857"/>
                </a:moveTo>
                <a:lnTo>
                  <a:pt x="1492510" y="342722"/>
                </a:lnTo>
                <a:lnTo>
                  <a:pt x="1486851" y="334888"/>
                </a:lnTo>
                <a:cubicBezTo>
                  <a:pt x="1415865" y="249394"/>
                  <a:pt x="1327896" y="178507"/>
                  <a:pt x="1228120" y="127402"/>
                </a:cubicBezTo>
                <a:lnTo>
                  <a:pt x="1167205" y="99643"/>
                </a:lnTo>
                <a:lnTo>
                  <a:pt x="1186335" y="73729"/>
                </a:lnTo>
                <a:lnTo>
                  <a:pt x="1242478" y="99313"/>
                </a:lnTo>
                <a:cubicBezTo>
                  <a:pt x="1346080" y="152378"/>
                  <a:pt x="1437421" y="225983"/>
                  <a:pt x="1511127" y="314753"/>
                </a:cubicBezTo>
                <a:close/>
                <a:moveTo>
                  <a:pt x="1701672" y="859596"/>
                </a:moveTo>
                <a:lnTo>
                  <a:pt x="1697566" y="940918"/>
                </a:lnTo>
                <a:cubicBezTo>
                  <a:pt x="1653819" y="1371683"/>
                  <a:pt x="1290024" y="1707834"/>
                  <a:pt x="847718" y="1707834"/>
                </a:cubicBezTo>
                <a:cubicBezTo>
                  <a:pt x="715026" y="1707834"/>
                  <a:pt x="589400" y="1677580"/>
                  <a:pt x="477361" y="1623594"/>
                </a:cubicBezTo>
                <a:lnTo>
                  <a:pt x="429849" y="1598529"/>
                </a:lnTo>
                <a:lnTo>
                  <a:pt x="430608" y="1561837"/>
                </a:lnTo>
                <a:lnTo>
                  <a:pt x="455561" y="1576997"/>
                </a:lnTo>
                <a:cubicBezTo>
                  <a:pt x="572135" y="1640323"/>
                  <a:pt x="705726" y="1676295"/>
                  <a:pt x="847718" y="1676295"/>
                </a:cubicBezTo>
                <a:cubicBezTo>
                  <a:pt x="1273695" y="1676295"/>
                  <a:pt x="1624058" y="1352555"/>
                  <a:pt x="1666190" y="937694"/>
                </a:cubicBezTo>
                <a:lnTo>
                  <a:pt x="1670144" y="859392"/>
                </a:lnTo>
                <a:close/>
              </a:path>
            </a:pathLst>
          </a:custGeom>
          <a:solidFill>
            <a:srgbClr val="0BF1F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2" name="任意多边形: 形状 41"/>
          <p:cNvSpPr/>
          <p:nvPr/>
        </p:nvSpPr>
        <p:spPr>
          <a:xfrm rot="16200000">
            <a:off x="4312574" y="2459797"/>
            <a:ext cx="1343615" cy="1348483"/>
          </a:xfrm>
          <a:custGeom>
            <a:avLst/>
            <a:gdLst>
              <a:gd name="connsiteX0" fmla="*/ 100483 w 1701672"/>
              <a:gd name="connsiteY0" fmla="*/ 1191865 h 1707834"/>
              <a:gd name="connsiteX1" fmla="*/ 66747 w 1701672"/>
              <a:gd name="connsiteY1" fmla="*/ 1191865 h 1707834"/>
              <a:gd name="connsiteX2" fmla="*/ 48581 w 1701672"/>
              <a:gd name="connsiteY2" fmla="*/ 1146714 h 1707834"/>
              <a:gd name="connsiteX3" fmla="*/ 3197 w 1701672"/>
              <a:gd name="connsiteY3" fmla="*/ 942070 h 1707834"/>
              <a:gd name="connsiteX4" fmla="*/ 0 w 1701672"/>
              <a:gd name="connsiteY4" fmla="*/ 874536 h 1707834"/>
              <a:gd name="connsiteX5" fmla="*/ 31503 w 1701672"/>
              <a:gd name="connsiteY5" fmla="*/ 874741 h 1707834"/>
              <a:gd name="connsiteX6" fmla="*/ 34115 w 1701672"/>
              <a:gd name="connsiteY6" fmla="*/ 933844 h 1707834"/>
              <a:gd name="connsiteX7" fmla="*/ 100473 w 1701672"/>
              <a:gd name="connsiteY7" fmla="*/ 1191846 h 1707834"/>
              <a:gd name="connsiteX8" fmla="*/ 833298 w 1701672"/>
              <a:gd name="connsiteY8" fmla="*/ 0 h 1707834"/>
              <a:gd name="connsiteX9" fmla="*/ 833093 w 1701672"/>
              <a:gd name="connsiteY9" fmla="*/ 31503 h 1707834"/>
              <a:gd name="connsiteX10" fmla="*/ 773990 w 1701672"/>
              <a:gd name="connsiteY10" fmla="*/ 34115 h 1707834"/>
              <a:gd name="connsiteX11" fmla="*/ 41713 w 1701672"/>
              <a:gd name="connsiteY11" fmla="*/ 687769 h 1707834"/>
              <a:gd name="connsiteX12" fmla="*/ 38280 w 1701672"/>
              <a:gd name="connsiteY12" fmla="*/ 710263 h 1707834"/>
              <a:gd name="connsiteX13" fmla="*/ 6162 w 1701672"/>
              <a:gd name="connsiteY13" fmla="*/ 709599 h 1707834"/>
              <a:gd name="connsiteX14" fmla="*/ 8807 w 1701672"/>
              <a:gd name="connsiteY14" fmla="*/ 691535 h 1707834"/>
              <a:gd name="connsiteX15" fmla="*/ 765764 w 1701672"/>
              <a:gd name="connsiteY15" fmla="*/ 3197 h 1707834"/>
              <a:gd name="connsiteX16" fmla="*/ 1525649 w 1701672"/>
              <a:gd name="connsiteY16" fmla="*/ 334857 h 1707834"/>
              <a:gd name="connsiteX17" fmla="*/ 1492510 w 1701672"/>
              <a:gd name="connsiteY17" fmla="*/ 342722 h 1707834"/>
              <a:gd name="connsiteX18" fmla="*/ 1486851 w 1701672"/>
              <a:gd name="connsiteY18" fmla="*/ 334888 h 1707834"/>
              <a:gd name="connsiteX19" fmla="*/ 1228120 w 1701672"/>
              <a:gd name="connsiteY19" fmla="*/ 127402 h 1707834"/>
              <a:gd name="connsiteX20" fmla="*/ 1167205 w 1701672"/>
              <a:gd name="connsiteY20" fmla="*/ 99643 h 1707834"/>
              <a:gd name="connsiteX21" fmla="*/ 1186335 w 1701672"/>
              <a:gd name="connsiteY21" fmla="*/ 73729 h 1707834"/>
              <a:gd name="connsiteX22" fmla="*/ 1242478 w 1701672"/>
              <a:gd name="connsiteY22" fmla="*/ 99313 h 1707834"/>
              <a:gd name="connsiteX23" fmla="*/ 1511127 w 1701672"/>
              <a:gd name="connsiteY23" fmla="*/ 314753 h 1707834"/>
              <a:gd name="connsiteX24" fmla="*/ 1701672 w 1701672"/>
              <a:gd name="connsiteY24" fmla="*/ 859596 h 1707834"/>
              <a:gd name="connsiteX25" fmla="*/ 1697566 w 1701672"/>
              <a:gd name="connsiteY25" fmla="*/ 940918 h 1707834"/>
              <a:gd name="connsiteX26" fmla="*/ 847718 w 1701672"/>
              <a:gd name="connsiteY26" fmla="*/ 1707834 h 1707834"/>
              <a:gd name="connsiteX27" fmla="*/ 477361 w 1701672"/>
              <a:gd name="connsiteY27" fmla="*/ 1623594 h 1707834"/>
              <a:gd name="connsiteX28" fmla="*/ 429849 w 1701672"/>
              <a:gd name="connsiteY28" fmla="*/ 1598529 h 1707834"/>
              <a:gd name="connsiteX29" fmla="*/ 430608 w 1701672"/>
              <a:gd name="connsiteY29" fmla="*/ 1561837 h 1707834"/>
              <a:gd name="connsiteX30" fmla="*/ 455561 w 1701672"/>
              <a:gd name="connsiteY30" fmla="*/ 1576997 h 1707834"/>
              <a:gd name="connsiteX31" fmla="*/ 847718 w 1701672"/>
              <a:gd name="connsiteY31" fmla="*/ 1676295 h 1707834"/>
              <a:gd name="connsiteX32" fmla="*/ 1666190 w 1701672"/>
              <a:gd name="connsiteY32" fmla="*/ 937694 h 1707834"/>
              <a:gd name="connsiteX33" fmla="*/ 1670144 w 1701672"/>
              <a:gd name="connsiteY33" fmla="*/ 859392 h 170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01672" h="1707834">
                <a:moveTo>
                  <a:pt x="100483" y="1191865"/>
                </a:moveTo>
                <a:lnTo>
                  <a:pt x="66747" y="1191865"/>
                </a:lnTo>
                <a:lnTo>
                  <a:pt x="48581" y="1146714"/>
                </a:lnTo>
                <a:cubicBezTo>
                  <a:pt x="25454" y="1081762"/>
                  <a:pt x="9967" y="1013187"/>
                  <a:pt x="3197" y="942070"/>
                </a:cubicBezTo>
                <a:lnTo>
                  <a:pt x="0" y="874536"/>
                </a:lnTo>
                <a:lnTo>
                  <a:pt x="31503" y="874741"/>
                </a:lnTo>
                <a:lnTo>
                  <a:pt x="34115" y="933844"/>
                </a:lnTo>
                <a:cubicBezTo>
                  <a:pt x="42204" y="1024924"/>
                  <a:pt x="65135" y="1111736"/>
                  <a:pt x="100473" y="1191846"/>
                </a:cubicBezTo>
                <a:close/>
                <a:moveTo>
                  <a:pt x="833298" y="0"/>
                </a:moveTo>
                <a:lnTo>
                  <a:pt x="833093" y="31503"/>
                </a:lnTo>
                <a:lnTo>
                  <a:pt x="773990" y="34115"/>
                </a:lnTo>
                <a:cubicBezTo>
                  <a:pt x="409671" y="66470"/>
                  <a:pt x="113634" y="336301"/>
                  <a:pt x="41713" y="687769"/>
                </a:cubicBezTo>
                <a:lnTo>
                  <a:pt x="38280" y="710263"/>
                </a:lnTo>
                <a:lnTo>
                  <a:pt x="6162" y="709599"/>
                </a:lnTo>
                <a:lnTo>
                  <a:pt x="8807" y="691535"/>
                </a:lnTo>
                <a:cubicBezTo>
                  <a:pt x="79491" y="323407"/>
                  <a:pt x="386473" y="39299"/>
                  <a:pt x="765764" y="3197"/>
                </a:cubicBezTo>
                <a:close/>
                <a:moveTo>
                  <a:pt x="1525649" y="334857"/>
                </a:moveTo>
                <a:lnTo>
                  <a:pt x="1492510" y="342722"/>
                </a:lnTo>
                <a:lnTo>
                  <a:pt x="1486851" y="334888"/>
                </a:lnTo>
                <a:cubicBezTo>
                  <a:pt x="1415865" y="249394"/>
                  <a:pt x="1327896" y="178507"/>
                  <a:pt x="1228120" y="127402"/>
                </a:cubicBezTo>
                <a:lnTo>
                  <a:pt x="1167205" y="99643"/>
                </a:lnTo>
                <a:lnTo>
                  <a:pt x="1186335" y="73729"/>
                </a:lnTo>
                <a:lnTo>
                  <a:pt x="1242478" y="99313"/>
                </a:lnTo>
                <a:cubicBezTo>
                  <a:pt x="1346080" y="152378"/>
                  <a:pt x="1437421" y="225983"/>
                  <a:pt x="1511127" y="314753"/>
                </a:cubicBezTo>
                <a:close/>
                <a:moveTo>
                  <a:pt x="1701672" y="859596"/>
                </a:moveTo>
                <a:lnTo>
                  <a:pt x="1697566" y="940918"/>
                </a:lnTo>
                <a:cubicBezTo>
                  <a:pt x="1653819" y="1371683"/>
                  <a:pt x="1290024" y="1707834"/>
                  <a:pt x="847718" y="1707834"/>
                </a:cubicBezTo>
                <a:cubicBezTo>
                  <a:pt x="715026" y="1707834"/>
                  <a:pt x="589400" y="1677580"/>
                  <a:pt x="477361" y="1623594"/>
                </a:cubicBezTo>
                <a:lnTo>
                  <a:pt x="429849" y="1598529"/>
                </a:lnTo>
                <a:lnTo>
                  <a:pt x="430608" y="1561837"/>
                </a:lnTo>
                <a:lnTo>
                  <a:pt x="455561" y="1576997"/>
                </a:lnTo>
                <a:cubicBezTo>
                  <a:pt x="572135" y="1640323"/>
                  <a:pt x="705726" y="1676295"/>
                  <a:pt x="847718" y="1676295"/>
                </a:cubicBezTo>
                <a:cubicBezTo>
                  <a:pt x="1273695" y="1676295"/>
                  <a:pt x="1624058" y="1352555"/>
                  <a:pt x="1666190" y="937694"/>
                </a:cubicBezTo>
                <a:lnTo>
                  <a:pt x="1670144" y="859392"/>
                </a:lnTo>
                <a:close/>
              </a:path>
            </a:pathLst>
          </a:custGeom>
          <a:solidFill>
            <a:srgbClr val="0BF1F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3" name="任意多边形: 形状 42"/>
          <p:cNvSpPr/>
          <p:nvPr/>
        </p:nvSpPr>
        <p:spPr>
          <a:xfrm rot="16200000">
            <a:off x="6646039" y="2369992"/>
            <a:ext cx="1343615" cy="1348483"/>
          </a:xfrm>
          <a:custGeom>
            <a:avLst/>
            <a:gdLst>
              <a:gd name="connsiteX0" fmla="*/ 100483 w 1701672"/>
              <a:gd name="connsiteY0" fmla="*/ 1191865 h 1707834"/>
              <a:gd name="connsiteX1" fmla="*/ 66747 w 1701672"/>
              <a:gd name="connsiteY1" fmla="*/ 1191865 h 1707834"/>
              <a:gd name="connsiteX2" fmla="*/ 48581 w 1701672"/>
              <a:gd name="connsiteY2" fmla="*/ 1146714 h 1707834"/>
              <a:gd name="connsiteX3" fmla="*/ 3197 w 1701672"/>
              <a:gd name="connsiteY3" fmla="*/ 942070 h 1707834"/>
              <a:gd name="connsiteX4" fmla="*/ 0 w 1701672"/>
              <a:gd name="connsiteY4" fmla="*/ 874536 h 1707834"/>
              <a:gd name="connsiteX5" fmla="*/ 31503 w 1701672"/>
              <a:gd name="connsiteY5" fmla="*/ 874741 h 1707834"/>
              <a:gd name="connsiteX6" fmla="*/ 34115 w 1701672"/>
              <a:gd name="connsiteY6" fmla="*/ 933844 h 1707834"/>
              <a:gd name="connsiteX7" fmla="*/ 100473 w 1701672"/>
              <a:gd name="connsiteY7" fmla="*/ 1191846 h 1707834"/>
              <a:gd name="connsiteX8" fmla="*/ 833298 w 1701672"/>
              <a:gd name="connsiteY8" fmla="*/ 0 h 1707834"/>
              <a:gd name="connsiteX9" fmla="*/ 833093 w 1701672"/>
              <a:gd name="connsiteY9" fmla="*/ 31503 h 1707834"/>
              <a:gd name="connsiteX10" fmla="*/ 773990 w 1701672"/>
              <a:gd name="connsiteY10" fmla="*/ 34115 h 1707834"/>
              <a:gd name="connsiteX11" fmla="*/ 41713 w 1701672"/>
              <a:gd name="connsiteY11" fmla="*/ 687769 h 1707834"/>
              <a:gd name="connsiteX12" fmla="*/ 38280 w 1701672"/>
              <a:gd name="connsiteY12" fmla="*/ 710263 h 1707834"/>
              <a:gd name="connsiteX13" fmla="*/ 6162 w 1701672"/>
              <a:gd name="connsiteY13" fmla="*/ 709599 h 1707834"/>
              <a:gd name="connsiteX14" fmla="*/ 8807 w 1701672"/>
              <a:gd name="connsiteY14" fmla="*/ 691535 h 1707834"/>
              <a:gd name="connsiteX15" fmla="*/ 765764 w 1701672"/>
              <a:gd name="connsiteY15" fmla="*/ 3197 h 1707834"/>
              <a:gd name="connsiteX16" fmla="*/ 1525649 w 1701672"/>
              <a:gd name="connsiteY16" fmla="*/ 334857 h 1707834"/>
              <a:gd name="connsiteX17" fmla="*/ 1492510 w 1701672"/>
              <a:gd name="connsiteY17" fmla="*/ 342722 h 1707834"/>
              <a:gd name="connsiteX18" fmla="*/ 1486851 w 1701672"/>
              <a:gd name="connsiteY18" fmla="*/ 334888 h 1707834"/>
              <a:gd name="connsiteX19" fmla="*/ 1228120 w 1701672"/>
              <a:gd name="connsiteY19" fmla="*/ 127402 h 1707834"/>
              <a:gd name="connsiteX20" fmla="*/ 1167205 w 1701672"/>
              <a:gd name="connsiteY20" fmla="*/ 99643 h 1707834"/>
              <a:gd name="connsiteX21" fmla="*/ 1186335 w 1701672"/>
              <a:gd name="connsiteY21" fmla="*/ 73729 h 1707834"/>
              <a:gd name="connsiteX22" fmla="*/ 1242478 w 1701672"/>
              <a:gd name="connsiteY22" fmla="*/ 99313 h 1707834"/>
              <a:gd name="connsiteX23" fmla="*/ 1511127 w 1701672"/>
              <a:gd name="connsiteY23" fmla="*/ 314753 h 1707834"/>
              <a:gd name="connsiteX24" fmla="*/ 1701672 w 1701672"/>
              <a:gd name="connsiteY24" fmla="*/ 859596 h 1707834"/>
              <a:gd name="connsiteX25" fmla="*/ 1697566 w 1701672"/>
              <a:gd name="connsiteY25" fmla="*/ 940918 h 1707834"/>
              <a:gd name="connsiteX26" fmla="*/ 847718 w 1701672"/>
              <a:gd name="connsiteY26" fmla="*/ 1707834 h 1707834"/>
              <a:gd name="connsiteX27" fmla="*/ 477361 w 1701672"/>
              <a:gd name="connsiteY27" fmla="*/ 1623594 h 1707834"/>
              <a:gd name="connsiteX28" fmla="*/ 429849 w 1701672"/>
              <a:gd name="connsiteY28" fmla="*/ 1598529 h 1707834"/>
              <a:gd name="connsiteX29" fmla="*/ 430608 w 1701672"/>
              <a:gd name="connsiteY29" fmla="*/ 1561837 h 1707834"/>
              <a:gd name="connsiteX30" fmla="*/ 455561 w 1701672"/>
              <a:gd name="connsiteY30" fmla="*/ 1576997 h 1707834"/>
              <a:gd name="connsiteX31" fmla="*/ 847718 w 1701672"/>
              <a:gd name="connsiteY31" fmla="*/ 1676295 h 1707834"/>
              <a:gd name="connsiteX32" fmla="*/ 1666190 w 1701672"/>
              <a:gd name="connsiteY32" fmla="*/ 937694 h 1707834"/>
              <a:gd name="connsiteX33" fmla="*/ 1670144 w 1701672"/>
              <a:gd name="connsiteY33" fmla="*/ 859392 h 170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01672" h="1707834">
                <a:moveTo>
                  <a:pt x="100483" y="1191865"/>
                </a:moveTo>
                <a:lnTo>
                  <a:pt x="66747" y="1191865"/>
                </a:lnTo>
                <a:lnTo>
                  <a:pt x="48581" y="1146714"/>
                </a:lnTo>
                <a:cubicBezTo>
                  <a:pt x="25454" y="1081762"/>
                  <a:pt x="9967" y="1013187"/>
                  <a:pt x="3197" y="942070"/>
                </a:cubicBezTo>
                <a:lnTo>
                  <a:pt x="0" y="874536"/>
                </a:lnTo>
                <a:lnTo>
                  <a:pt x="31503" y="874741"/>
                </a:lnTo>
                <a:lnTo>
                  <a:pt x="34115" y="933844"/>
                </a:lnTo>
                <a:cubicBezTo>
                  <a:pt x="42204" y="1024924"/>
                  <a:pt x="65135" y="1111736"/>
                  <a:pt x="100473" y="1191846"/>
                </a:cubicBezTo>
                <a:close/>
                <a:moveTo>
                  <a:pt x="833298" y="0"/>
                </a:moveTo>
                <a:lnTo>
                  <a:pt x="833093" y="31503"/>
                </a:lnTo>
                <a:lnTo>
                  <a:pt x="773990" y="34115"/>
                </a:lnTo>
                <a:cubicBezTo>
                  <a:pt x="409671" y="66470"/>
                  <a:pt x="113634" y="336301"/>
                  <a:pt x="41713" y="687769"/>
                </a:cubicBezTo>
                <a:lnTo>
                  <a:pt x="38280" y="710263"/>
                </a:lnTo>
                <a:lnTo>
                  <a:pt x="6162" y="709599"/>
                </a:lnTo>
                <a:lnTo>
                  <a:pt x="8807" y="691535"/>
                </a:lnTo>
                <a:cubicBezTo>
                  <a:pt x="79491" y="323407"/>
                  <a:pt x="386473" y="39299"/>
                  <a:pt x="765764" y="3197"/>
                </a:cubicBezTo>
                <a:close/>
                <a:moveTo>
                  <a:pt x="1525649" y="334857"/>
                </a:moveTo>
                <a:lnTo>
                  <a:pt x="1492510" y="342722"/>
                </a:lnTo>
                <a:lnTo>
                  <a:pt x="1486851" y="334888"/>
                </a:lnTo>
                <a:cubicBezTo>
                  <a:pt x="1415865" y="249394"/>
                  <a:pt x="1327896" y="178507"/>
                  <a:pt x="1228120" y="127402"/>
                </a:cubicBezTo>
                <a:lnTo>
                  <a:pt x="1167205" y="99643"/>
                </a:lnTo>
                <a:lnTo>
                  <a:pt x="1186335" y="73729"/>
                </a:lnTo>
                <a:lnTo>
                  <a:pt x="1242478" y="99313"/>
                </a:lnTo>
                <a:cubicBezTo>
                  <a:pt x="1346080" y="152378"/>
                  <a:pt x="1437421" y="225983"/>
                  <a:pt x="1511127" y="314753"/>
                </a:cubicBezTo>
                <a:close/>
                <a:moveTo>
                  <a:pt x="1701672" y="859596"/>
                </a:moveTo>
                <a:lnTo>
                  <a:pt x="1697566" y="940918"/>
                </a:lnTo>
                <a:cubicBezTo>
                  <a:pt x="1653819" y="1371683"/>
                  <a:pt x="1290024" y="1707834"/>
                  <a:pt x="847718" y="1707834"/>
                </a:cubicBezTo>
                <a:cubicBezTo>
                  <a:pt x="715026" y="1707834"/>
                  <a:pt x="589400" y="1677580"/>
                  <a:pt x="477361" y="1623594"/>
                </a:cubicBezTo>
                <a:lnTo>
                  <a:pt x="429849" y="1598529"/>
                </a:lnTo>
                <a:lnTo>
                  <a:pt x="430608" y="1561837"/>
                </a:lnTo>
                <a:lnTo>
                  <a:pt x="455561" y="1576997"/>
                </a:lnTo>
                <a:cubicBezTo>
                  <a:pt x="572135" y="1640323"/>
                  <a:pt x="705726" y="1676295"/>
                  <a:pt x="847718" y="1676295"/>
                </a:cubicBezTo>
                <a:cubicBezTo>
                  <a:pt x="1273695" y="1676295"/>
                  <a:pt x="1624058" y="1352555"/>
                  <a:pt x="1666190" y="937694"/>
                </a:cubicBezTo>
                <a:lnTo>
                  <a:pt x="1670144" y="859392"/>
                </a:lnTo>
                <a:close/>
              </a:path>
            </a:pathLst>
          </a:custGeom>
          <a:solidFill>
            <a:srgbClr val="0BF1F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4" name="任意多边形: 形状 43"/>
          <p:cNvSpPr/>
          <p:nvPr/>
        </p:nvSpPr>
        <p:spPr>
          <a:xfrm rot="16200000">
            <a:off x="9186601" y="2369992"/>
            <a:ext cx="1343615" cy="1348483"/>
          </a:xfrm>
          <a:custGeom>
            <a:avLst/>
            <a:gdLst>
              <a:gd name="connsiteX0" fmla="*/ 100483 w 1701672"/>
              <a:gd name="connsiteY0" fmla="*/ 1191865 h 1707834"/>
              <a:gd name="connsiteX1" fmla="*/ 66747 w 1701672"/>
              <a:gd name="connsiteY1" fmla="*/ 1191865 h 1707834"/>
              <a:gd name="connsiteX2" fmla="*/ 48581 w 1701672"/>
              <a:gd name="connsiteY2" fmla="*/ 1146714 h 1707834"/>
              <a:gd name="connsiteX3" fmla="*/ 3197 w 1701672"/>
              <a:gd name="connsiteY3" fmla="*/ 942070 h 1707834"/>
              <a:gd name="connsiteX4" fmla="*/ 0 w 1701672"/>
              <a:gd name="connsiteY4" fmla="*/ 874536 h 1707834"/>
              <a:gd name="connsiteX5" fmla="*/ 31503 w 1701672"/>
              <a:gd name="connsiteY5" fmla="*/ 874741 h 1707834"/>
              <a:gd name="connsiteX6" fmla="*/ 34115 w 1701672"/>
              <a:gd name="connsiteY6" fmla="*/ 933844 h 1707834"/>
              <a:gd name="connsiteX7" fmla="*/ 100473 w 1701672"/>
              <a:gd name="connsiteY7" fmla="*/ 1191846 h 1707834"/>
              <a:gd name="connsiteX8" fmla="*/ 833298 w 1701672"/>
              <a:gd name="connsiteY8" fmla="*/ 0 h 1707834"/>
              <a:gd name="connsiteX9" fmla="*/ 833093 w 1701672"/>
              <a:gd name="connsiteY9" fmla="*/ 31503 h 1707834"/>
              <a:gd name="connsiteX10" fmla="*/ 773990 w 1701672"/>
              <a:gd name="connsiteY10" fmla="*/ 34115 h 1707834"/>
              <a:gd name="connsiteX11" fmla="*/ 41713 w 1701672"/>
              <a:gd name="connsiteY11" fmla="*/ 687769 h 1707834"/>
              <a:gd name="connsiteX12" fmla="*/ 38280 w 1701672"/>
              <a:gd name="connsiteY12" fmla="*/ 710263 h 1707834"/>
              <a:gd name="connsiteX13" fmla="*/ 6162 w 1701672"/>
              <a:gd name="connsiteY13" fmla="*/ 709599 h 1707834"/>
              <a:gd name="connsiteX14" fmla="*/ 8807 w 1701672"/>
              <a:gd name="connsiteY14" fmla="*/ 691535 h 1707834"/>
              <a:gd name="connsiteX15" fmla="*/ 765764 w 1701672"/>
              <a:gd name="connsiteY15" fmla="*/ 3197 h 1707834"/>
              <a:gd name="connsiteX16" fmla="*/ 1525649 w 1701672"/>
              <a:gd name="connsiteY16" fmla="*/ 334857 h 1707834"/>
              <a:gd name="connsiteX17" fmla="*/ 1492510 w 1701672"/>
              <a:gd name="connsiteY17" fmla="*/ 342722 h 1707834"/>
              <a:gd name="connsiteX18" fmla="*/ 1486851 w 1701672"/>
              <a:gd name="connsiteY18" fmla="*/ 334888 h 1707834"/>
              <a:gd name="connsiteX19" fmla="*/ 1228120 w 1701672"/>
              <a:gd name="connsiteY19" fmla="*/ 127402 h 1707834"/>
              <a:gd name="connsiteX20" fmla="*/ 1167205 w 1701672"/>
              <a:gd name="connsiteY20" fmla="*/ 99643 h 1707834"/>
              <a:gd name="connsiteX21" fmla="*/ 1186335 w 1701672"/>
              <a:gd name="connsiteY21" fmla="*/ 73729 h 1707834"/>
              <a:gd name="connsiteX22" fmla="*/ 1242478 w 1701672"/>
              <a:gd name="connsiteY22" fmla="*/ 99313 h 1707834"/>
              <a:gd name="connsiteX23" fmla="*/ 1511127 w 1701672"/>
              <a:gd name="connsiteY23" fmla="*/ 314753 h 1707834"/>
              <a:gd name="connsiteX24" fmla="*/ 1701672 w 1701672"/>
              <a:gd name="connsiteY24" fmla="*/ 859596 h 1707834"/>
              <a:gd name="connsiteX25" fmla="*/ 1697566 w 1701672"/>
              <a:gd name="connsiteY25" fmla="*/ 940918 h 1707834"/>
              <a:gd name="connsiteX26" fmla="*/ 847718 w 1701672"/>
              <a:gd name="connsiteY26" fmla="*/ 1707834 h 1707834"/>
              <a:gd name="connsiteX27" fmla="*/ 477361 w 1701672"/>
              <a:gd name="connsiteY27" fmla="*/ 1623594 h 1707834"/>
              <a:gd name="connsiteX28" fmla="*/ 429849 w 1701672"/>
              <a:gd name="connsiteY28" fmla="*/ 1598529 h 1707834"/>
              <a:gd name="connsiteX29" fmla="*/ 430608 w 1701672"/>
              <a:gd name="connsiteY29" fmla="*/ 1561837 h 1707834"/>
              <a:gd name="connsiteX30" fmla="*/ 455561 w 1701672"/>
              <a:gd name="connsiteY30" fmla="*/ 1576997 h 1707834"/>
              <a:gd name="connsiteX31" fmla="*/ 847718 w 1701672"/>
              <a:gd name="connsiteY31" fmla="*/ 1676295 h 1707834"/>
              <a:gd name="connsiteX32" fmla="*/ 1666190 w 1701672"/>
              <a:gd name="connsiteY32" fmla="*/ 937694 h 1707834"/>
              <a:gd name="connsiteX33" fmla="*/ 1670144 w 1701672"/>
              <a:gd name="connsiteY33" fmla="*/ 859392 h 170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01672" h="1707834">
                <a:moveTo>
                  <a:pt x="100483" y="1191865"/>
                </a:moveTo>
                <a:lnTo>
                  <a:pt x="66747" y="1191865"/>
                </a:lnTo>
                <a:lnTo>
                  <a:pt x="48581" y="1146714"/>
                </a:lnTo>
                <a:cubicBezTo>
                  <a:pt x="25454" y="1081762"/>
                  <a:pt x="9967" y="1013187"/>
                  <a:pt x="3197" y="942070"/>
                </a:cubicBezTo>
                <a:lnTo>
                  <a:pt x="0" y="874536"/>
                </a:lnTo>
                <a:lnTo>
                  <a:pt x="31503" y="874741"/>
                </a:lnTo>
                <a:lnTo>
                  <a:pt x="34115" y="933844"/>
                </a:lnTo>
                <a:cubicBezTo>
                  <a:pt x="42204" y="1024924"/>
                  <a:pt x="65135" y="1111736"/>
                  <a:pt x="100473" y="1191846"/>
                </a:cubicBezTo>
                <a:close/>
                <a:moveTo>
                  <a:pt x="833298" y="0"/>
                </a:moveTo>
                <a:lnTo>
                  <a:pt x="833093" y="31503"/>
                </a:lnTo>
                <a:lnTo>
                  <a:pt x="773990" y="34115"/>
                </a:lnTo>
                <a:cubicBezTo>
                  <a:pt x="409671" y="66470"/>
                  <a:pt x="113634" y="336301"/>
                  <a:pt x="41713" y="687769"/>
                </a:cubicBezTo>
                <a:lnTo>
                  <a:pt x="38280" y="710263"/>
                </a:lnTo>
                <a:lnTo>
                  <a:pt x="6162" y="709599"/>
                </a:lnTo>
                <a:lnTo>
                  <a:pt x="8807" y="691535"/>
                </a:lnTo>
                <a:cubicBezTo>
                  <a:pt x="79491" y="323407"/>
                  <a:pt x="386473" y="39299"/>
                  <a:pt x="765764" y="3197"/>
                </a:cubicBezTo>
                <a:close/>
                <a:moveTo>
                  <a:pt x="1525649" y="334857"/>
                </a:moveTo>
                <a:lnTo>
                  <a:pt x="1492510" y="342722"/>
                </a:lnTo>
                <a:lnTo>
                  <a:pt x="1486851" y="334888"/>
                </a:lnTo>
                <a:cubicBezTo>
                  <a:pt x="1415865" y="249394"/>
                  <a:pt x="1327896" y="178507"/>
                  <a:pt x="1228120" y="127402"/>
                </a:cubicBezTo>
                <a:lnTo>
                  <a:pt x="1167205" y="99643"/>
                </a:lnTo>
                <a:lnTo>
                  <a:pt x="1186335" y="73729"/>
                </a:lnTo>
                <a:lnTo>
                  <a:pt x="1242478" y="99313"/>
                </a:lnTo>
                <a:cubicBezTo>
                  <a:pt x="1346080" y="152378"/>
                  <a:pt x="1437421" y="225983"/>
                  <a:pt x="1511127" y="314753"/>
                </a:cubicBezTo>
                <a:close/>
                <a:moveTo>
                  <a:pt x="1701672" y="859596"/>
                </a:moveTo>
                <a:lnTo>
                  <a:pt x="1697566" y="940918"/>
                </a:lnTo>
                <a:cubicBezTo>
                  <a:pt x="1653819" y="1371683"/>
                  <a:pt x="1290024" y="1707834"/>
                  <a:pt x="847718" y="1707834"/>
                </a:cubicBezTo>
                <a:cubicBezTo>
                  <a:pt x="715026" y="1707834"/>
                  <a:pt x="589400" y="1677580"/>
                  <a:pt x="477361" y="1623594"/>
                </a:cubicBezTo>
                <a:lnTo>
                  <a:pt x="429849" y="1598529"/>
                </a:lnTo>
                <a:lnTo>
                  <a:pt x="430608" y="1561837"/>
                </a:lnTo>
                <a:lnTo>
                  <a:pt x="455561" y="1576997"/>
                </a:lnTo>
                <a:cubicBezTo>
                  <a:pt x="572135" y="1640323"/>
                  <a:pt x="705726" y="1676295"/>
                  <a:pt x="847718" y="1676295"/>
                </a:cubicBezTo>
                <a:cubicBezTo>
                  <a:pt x="1273695" y="1676295"/>
                  <a:pt x="1624058" y="1352555"/>
                  <a:pt x="1666190" y="937694"/>
                </a:cubicBezTo>
                <a:lnTo>
                  <a:pt x="1670144" y="859392"/>
                </a:lnTo>
                <a:close/>
              </a:path>
            </a:pathLst>
          </a:custGeom>
          <a:solidFill>
            <a:srgbClr val="0BF1F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33" grpId="0" animBg="1"/>
      <p:bldP spid="34" grpId="0"/>
      <p:bldP spid="35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îṧḷïḑé"/>
          <p:cNvSpPr/>
          <p:nvPr/>
        </p:nvSpPr>
        <p:spPr>
          <a:xfrm>
            <a:off x="3170523" y="2389847"/>
            <a:ext cx="5850017" cy="3043405"/>
          </a:xfrm>
          <a:prstGeom prst="rect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i$ḻiḑé"/>
          <p:cNvSpPr/>
          <p:nvPr/>
        </p:nvSpPr>
        <p:spPr bwMode="auto">
          <a:xfrm>
            <a:off x="5808865" y="2855552"/>
            <a:ext cx="574270" cy="777012"/>
          </a:xfrm>
          <a:custGeom>
            <a:avLst/>
            <a:gdLst>
              <a:gd name="T0" fmla="*/ 2187 w 6273"/>
              <a:gd name="T1" fmla="*/ 8488 h 8488"/>
              <a:gd name="T2" fmla="*/ 2101 w 6273"/>
              <a:gd name="T3" fmla="*/ 8471 h 8488"/>
              <a:gd name="T4" fmla="*/ 1969 w 6273"/>
              <a:gd name="T5" fmla="*/ 8237 h 8488"/>
              <a:gd name="T6" fmla="*/ 2430 w 6273"/>
              <a:gd name="T7" fmla="*/ 4895 h 8488"/>
              <a:gd name="T8" fmla="*/ 272 w 6273"/>
              <a:gd name="T9" fmla="*/ 4895 h 8488"/>
              <a:gd name="T10" fmla="*/ 69 w 6273"/>
              <a:gd name="T11" fmla="*/ 4582 h 8488"/>
              <a:gd name="T12" fmla="*/ 1989 w 6273"/>
              <a:gd name="T13" fmla="*/ 133 h 8488"/>
              <a:gd name="T14" fmla="*/ 2192 w 6273"/>
              <a:gd name="T15" fmla="*/ 1 h 8488"/>
              <a:gd name="T16" fmla="*/ 5350 w 6273"/>
              <a:gd name="T17" fmla="*/ 1 h 8488"/>
              <a:gd name="T18" fmla="*/ 5540 w 6273"/>
              <a:gd name="T19" fmla="*/ 106 h 8488"/>
              <a:gd name="T20" fmla="*/ 5540 w 6273"/>
              <a:gd name="T21" fmla="*/ 327 h 8488"/>
              <a:gd name="T22" fmla="*/ 4215 w 6273"/>
              <a:gd name="T23" fmla="*/ 2896 h 8488"/>
              <a:gd name="T24" fmla="*/ 6043 w 6273"/>
              <a:gd name="T25" fmla="*/ 2896 h 8488"/>
              <a:gd name="T26" fmla="*/ 6239 w 6273"/>
              <a:gd name="T27" fmla="*/ 3020 h 8488"/>
              <a:gd name="T28" fmla="*/ 6219 w 6273"/>
              <a:gd name="T29" fmla="*/ 3240 h 8488"/>
              <a:gd name="T30" fmla="*/ 2364 w 6273"/>
              <a:gd name="T31" fmla="*/ 8400 h 8488"/>
              <a:gd name="T32" fmla="*/ 2187 w 6273"/>
              <a:gd name="T33" fmla="*/ 8488 h 8488"/>
              <a:gd name="T34" fmla="*/ 607 w 6273"/>
              <a:gd name="T35" fmla="*/ 4454 h 8488"/>
              <a:gd name="T36" fmla="*/ 2695 w 6273"/>
              <a:gd name="T37" fmla="*/ 4454 h 8488"/>
              <a:gd name="T38" fmla="*/ 2860 w 6273"/>
              <a:gd name="T39" fmla="*/ 4529 h 8488"/>
              <a:gd name="T40" fmla="*/ 2913 w 6273"/>
              <a:gd name="T41" fmla="*/ 4703 h 8488"/>
              <a:gd name="T42" fmla="*/ 2525 w 6273"/>
              <a:gd name="T43" fmla="*/ 7451 h 8488"/>
              <a:gd name="T44" fmla="*/ 5615 w 6273"/>
              <a:gd name="T45" fmla="*/ 3333 h 8488"/>
              <a:gd name="T46" fmla="*/ 3867 w 6273"/>
              <a:gd name="T47" fmla="*/ 3333 h 8488"/>
              <a:gd name="T48" fmla="*/ 3670 w 6273"/>
              <a:gd name="T49" fmla="*/ 3013 h 8488"/>
              <a:gd name="T50" fmla="*/ 4994 w 6273"/>
              <a:gd name="T51" fmla="*/ 444 h 8488"/>
              <a:gd name="T52" fmla="*/ 2346 w 6273"/>
              <a:gd name="T53" fmla="*/ 444 h 8488"/>
              <a:gd name="T54" fmla="*/ 607 w 6273"/>
              <a:gd name="T55" fmla="*/ 4454 h 8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73" h="8488">
                <a:moveTo>
                  <a:pt x="2187" y="8488"/>
                </a:moveTo>
                <a:cubicBezTo>
                  <a:pt x="2158" y="8488"/>
                  <a:pt x="2129" y="8482"/>
                  <a:pt x="2101" y="8471"/>
                </a:cubicBezTo>
                <a:cubicBezTo>
                  <a:pt x="2009" y="8432"/>
                  <a:pt x="1955" y="8336"/>
                  <a:pt x="1969" y="8237"/>
                </a:cubicBezTo>
                <a:lnTo>
                  <a:pt x="2430" y="4895"/>
                </a:lnTo>
                <a:lnTo>
                  <a:pt x="272" y="4895"/>
                </a:lnTo>
                <a:cubicBezTo>
                  <a:pt x="109" y="4897"/>
                  <a:pt x="0" y="4729"/>
                  <a:pt x="69" y="4582"/>
                </a:cubicBezTo>
                <a:lnTo>
                  <a:pt x="1989" y="133"/>
                </a:lnTo>
                <a:cubicBezTo>
                  <a:pt x="2024" y="52"/>
                  <a:pt x="2104" y="0"/>
                  <a:pt x="2192" y="1"/>
                </a:cubicBezTo>
                <a:lnTo>
                  <a:pt x="5350" y="1"/>
                </a:lnTo>
                <a:cubicBezTo>
                  <a:pt x="5427" y="0"/>
                  <a:pt x="5499" y="40"/>
                  <a:pt x="5540" y="106"/>
                </a:cubicBezTo>
                <a:cubicBezTo>
                  <a:pt x="5579" y="175"/>
                  <a:pt x="5579" y="259"/>
                  <a:pt x="5540" y="327"/>
                </a:cubicBezTo>
                <a:lnTo>
                  <a:pt x="4215" y="2896"/>
                </a:lnTo>
                <a:lnTo>
                  <a:pt x="6043" y="2896"/>
                </a:lnTo>
                <a:cubicBezTo>
                  <a:pt x="6126" y="2897"/>
                  <a:pt x="6202" y="2945"/>
                  <a:pt x="6239" y="3020"/>
                </a:cubicBezTo>
                <a:cubicBezTo>
                  <a:pt x="6273" y="3091"/>
                  <a:pt x="6265" y="3176"/>
                  <a:pt x="6219" y="3240"/>
                </a:cubicBezTo>
                <a:lnTo>
                  <a:pt x="2364" y="8400"/>
                </a:lnTo>
                <a:cubicBezTo>
                  <a:pt x="2322" y="8456"/>
                  <a:pt x="2257" y="8488"/>
                  <a:pt x="2187" y="8488"/>
                </a:cubicBezTo>
                <a:close/>
                <a:moveTo>
                  <a:pt x="607" y="4454"/>
                </a:moveTo>
                <a:lnTo>
                  <a:pt x="2695" y="4454"/>
                </a:lnTo>
                <a:cubicBezTo>
                  <a:pt x="2758" y="4454"/>
                  <a:pt x="2819" y="4481"/>
                  <a:pt x="2860" y="4529"/>
                </a:cubicBezTo>
                <a:cubicBezTo>
                  <a:pt x="2902" y="4577"/>
                  <a:pt x="2922" y="4640"/>
                  <a:pt x="2913" y="4703"/>
                </a:cubicBezTo>
                <a:lnTo>
                  <a:pt x="2525" y="7451"/>
                </a:lnTo>
                <a:lnTo>
                  <a:pt x="5615" y="3333"/>
                </a:lnTo>
                <a:lnTo>
                  <a:pt x="3867" y="3333"/>
                </a:lnTo>
                <a:cubicBezTo>
                  <a:pt x="3703" y="3332"/>
                  <a:pt x="3596" y="3159"/>
                  <a:pt x="3670" y="3013"/>
                </a:cubicBezTo>
                <a:lnTo>
                  <a:pt x="4994" y="444"/>
                </a:lnTo>
                <a:lnTo>
                  <a:pt x="2346" y="444"/>
                </a:lnTo>
                <a:lnTo>
                  <a:pt x="607" y="4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íślîḓè"/>
          <p:cNvSpPr/>
          <p:nvPr/>
        </p:nvSpPr>
        <p:spPr>
          <a:xfrm>
            <a:off x="-14513" y="2389845"/>
            <a:ext cx="3170522" cy="3043406"/>
          </a:xfrm>
          <a:prstGeom prst="rect">
            <a:avLst/>
          </a:prstGeom>
          <a:blipFill>
            <a:blip r:embed="rId3" cstate="screen">
              <a:grayscl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iŝ1íḑê"/>
          <p:cNvSpPr/>
          <p:nvPr/>
        </p:nvSpPr>
        <p:spPr>
          <a:xfrm>
            <a:off x="9035054" y="2389845"/>
            <a:ext cx="3156946" cy="3043406"/>
          </a:xfrm>
          <a:prstGeom prst="rect">
            <a:avLst/>
          </a:prstGeom>
          <a:blipFill>
            <a:blip r:embed="rId4" cstate="screen">
              <a:grayscl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" name="ïŝliḓê"/>
          <p:cNvSpPr/>
          <p:nvPr/>
        </p:nvSpPr>
        <p:spPr>
          <a:xfrm>
            <a:off x="3170523" y="2389843"/>
            <a:ext cx="5850018" cy="1516613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b="1" dirty="0">
              <a:solidFill>
                <a:schemeClr val="bg1">
                  <a:lumMod val="10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17236" y="443232"/>
            <a:ext cx="3209884" cy="523220"/>
            <a:chOff x="417236" y="443232"/>
            <a:chExt cx="3209884" cy="523220"/>
          </a:xfrm>
        </p:grpSpPr>
        <p:grpSp>
          <p:nvGrpSpPr>
            <p:cNvPr id="13" name="组合 12"/>
            <p:cNvGrpSpPr/>
            <p:nvPr/>
          </p:nvGrpSpPr>
          <p:grpSpPr>
            <a:xfrm>
              <a:off x="417236" y="443232"/>
              <a:ext cx="508561" cy="508561"/>
              <a:chOff x="15137199" y="-1258974"/>
              <a:chExt cx="799330" cy="79933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5137199" y="-1258974"/>
                <a:ext cx="799330" cy="799330"/>
              </a:xfrm>
              <a:prstGeom prst="ellipse">
                <a:avLst/>
              </a:prstGeom>
              <a:solidFill>
                <a:srgbClr val="0CA993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5254819" y="-1141352"/>
                <a:ext cx="564083" cy="564083"/>
              </a:xfrm>
              <a:prstGeom prst="ellipse">
                <a:avLst/>
              </a:prstGeom>
              <a:solidFill>
                <a:srgbClr val="40FFFF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5387121" y="-1014691"/>
                <a:ext cx="299480" cy="299480"/>
              </a:xfrm>
              <a:prstGeom prst="ellipse">
                <a:avLst/>
              </a:prstGeom>
              <a:solidFill>
                <a:srgbClr val="4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850959" y="443232"/>
              <a:ext cx="2776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科技感商务模板</a:t>
              </a:r>
              <a:endPara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8" name="Synergistically utilize technically sound portals with frictionless chains. Dramatically customize…"/>
          <p:cNvSpPr txBox="1"/>
          <p:nvPr/>
        </p:nvSpPr>
        <p:spPr>
          <a:xfrm>
            <a:off x="3926135" y="4340811"/>
            <a:ext cx="4338791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iṩļïḓè"/>
          <p:cNvSpPr txBox="1"/>
          <p:nvPr/>
        </p:nvSpPr>
        <p:spPr bwMode="auto">
          <a:xfrm>
            <a:off x="5213498" y="3812276"/>
            <a:ext cx="1765003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iS1íḓê"/>
          <p:cNvSpPr/>
          <p:nvPr/>
        </p:nvSpPr>
        <p:spPr>
          <a:xfrm>
            <a:off x="0" y="2303362"/>
            <a:ext cx="3170521" cy="3129890"/>
          </a:xfrm>
          <a:prstGeom prst="rect">
            <a:avLst/>
          </a:prstGeom>
          <a:gradFill flip="none" rotWithShape="1">
            <a:gsLst>
              <a:gs pos="0">
                <a:srgbClr val="40FFFF"/>
              </a:gs>
              <a:gs pos="45000">
                <a:srgbClr val="40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iS1íḓê"/>
          <p:cNvSpPr/>
          <p:nvPr/>
        </p:nvSpPr>
        <p:spPr>
          <a:xfrm>
            <a:off x="9035992" y="2234218"/>
            <a:ext cx="3170521" cy="3129890"/>
          </a:xfrm>
          <a:prstGeom prst="rect">
            <a:avLst/>
          </a:prstGeom>
          <a:gradFill flip="none" rotWithShape="1">
            <a:gsLst>
              <a:gs pos="0">
                <a:srgbClr val="40FFFF"/>
              </a:gs>
              <a:gs pos="45000">
                <a:srgbClr val="40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ṩḷiḍé"/>
          <p:cNvSpPr/>
          <p:nvPr/>
        </p:nvSpPr>
        <p:spPr>
          <a:xfrm>
            <a:off x="3659341" y="2227663"/>
            <a:ext cx="2260694" cy="925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16" y="0"/>
                </a:moveTo>
                <a:cubicBezTo>
                  <a:pt x="17172" y="0"/>
                  <a:pt x="18571" y="2418"/>
                  <a:pt x="19042" y="5400"/>
                </a:cubicBezTo>
                <a:lnTo>
                  <a:pt x="21600" y="21600"/>
                </a:lnTo>
                <a:lnTo>
                  <a:pt x="6126" y="21600"/>
                </a:lnTo>
                <a:cubicBezTo>
                  <a:pt x="4905" y="21600"/>
                  <a:pt x="3478" y="19182"/>
                  <a:pt x="2937" y="16200"/>
                </a:cubicBezTo>
                <a:lnTo>
                  <a:pt x="0" y="0"/>
                </a:lnTo>
                <a:cubicBezTo>
                  <a:pt x="0" y="0"/>
                  <a:pt x="15916" y="0"/>
                  <a:pt x="15916" y="0"/>
                </a:cubicBez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iṩļiḋè"/>
          <p:cNvSpPr/>
          <p:nvPr/>
        </p:nvSpPr>
        <p:spPr>
          <a:xfrm>
            <a:off x="6477072" y="2227663"/>
            <a:ext cx="2260694" cy="925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684" y="0"/>
                </a:moveTo>
                <a:cubicBezTo>
                  <a:pt x="4428" y="0"/>
                  <a:pt x="3029" y="2418"/>
                  <a:pt x="2558" y="5400"/>
                </a:cubicBezTo>
                <a:lnTo>
                  <a:pt x="0" y="21600"/>
                </a:lnTo>
                <a:lnTo>
                  <a:pt x="15474" y="21600"/>
                </a:lnTo>
                <a:cubicBezTo>
                  <a:pt x="16695" y="21600"/>
                  <a:pt x="18122" y="19182"/>
                  <a:pt x="18663" y="16200"/>
                </a:cubicBezTo>
                <a:lnTo>
                  <a:pt x="21600" y="0"/>
                </a:lnTo>
                <a:cubicBezTo>
                  <a:pt x="21600" y="0"/>
                  <a:pt x="5684" y="0"/>
                  <a:pt x="5684" y="0"/>
                </a:cubicBez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iṥlîḑê"/>
          <p:cNvSpPr/>
          <p:nvPr/>
        </p:nvSpPr>
        <p:spPr>
          <a:xfrm>
            <a:off x="7021265" y="3512764"/>
            <a:ext cx="2260694" cy="925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684" y="0"/>
                </a:moveTo>
                <a:cubicBezTo>
                  <a:pt x="4428" y="0"/>
                  <a:pt x="3029" y="2418"/>
                  <a:pt x="2558" y="5400"/>
                </a:cubicBezTo>
                <a:lnTo>
                  <a:pt x="0" y="21600"/>
                </a:lnTo>
                <a:lnTo>
                  <a:pt x="15474" y="21600"/>
                </a:lnTo>
                <a:cubicBezTo>
                  <a:pt x="16695" y="21600"/>
                  <a:pt x="18122" y="19182"/>
                  <a:pt x="18663" y="16200"/>
                </a:cubicBezTo>
                <a:lnTo>
                  <a:pt x="21600" y="0"/>
                </a:lnTo>
                <a:cubicBezTo>
                  <a:pt x="21600" y="0"/>
                  <a:pt x="5684" y="0"/>
                  <a:pt x="5684" y="0"/>
                </a:cubicBez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îş1ïḋê"/>
          <p:cNvSpPr/>
          <p:nvPr/>
        </p:nvSpPr>
        <p:spPr>
          <a:xfrm>
            <a:off x="3109709" y="3512764"/>
            <a:ext cx="2260694" cy="925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16" y="0"/>
                </a:moveTo>
                <a:cubicBezTo>
                  <a:pt x="17172" y="0"/>
                  <a:pt x="18571" y="2418"/>
                  <a:pt x="19042" y="5400"/>
                </a:cubicBezTo>
                <a:lnTo>
                  <a:pt x="21600" y="21600"/>
                </a:lnTo>
                <a:lnTo>
                  <a:pt x="6126" y="21600"/>
                </a:lnTo>
                <a:cubicBezTo>
                  <a:pt x="4905" y="21600"/>
                  <a:pt x="3478" y="19182"/>
                  <a:pt x="2937" y="16200"/>
                </a:cubicBezTo>
                <a:lnTo>
                  <a:pt x="0" y="0"/>
                </a:lnTo>
                <a:cubicBezTo>
                  <a:pt x="0" y="0"/>
                  <a:pt x="15916" y="0"/>
                  <a:pt x="15916" y="0"/>
                </a:cubicBez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17236" y="443232"/>
            <a:ext cx="3209884" cy="523220"/>
            <a:chOff x="417236" y="443232"/>
            <a:chExt cx="3209884" cy="523220"/>
          </a:xfrm>
        </p:grpSpPr>
        <p:grpSp>
          <p:nvGrpSpPr>
            <p:cNvPr id="26" name="组合 25"/>
            <p:cNvGrpSpPr/>
            <p:nvPr/>
          </p:nvGrpSpPr>
          <p:grpSpPr>
            <a:xfrm>
              <a:off x="417236" y="443232"/>
              <a:ext cx="508561" cy="508561"/>
              <a:chOff x="15137199" y="-1258974"/>
              <a:chExt cx="799330" cy="79933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5137199" y="-1258974"/>
                <a:ext cx="799330" cy="799330"/>
              </a:xfrm>
              <a:prstGeom prst="ellipse">
                <a:avLst/>
              </a:prstGeom>
              <a:solidFill>
                <a:srgbClr val="0CA993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5254819" y="-1141352"/>
                <a:ext cx="564083" cy="564083"/>
              </a:xfrm>
              <a:prstGeom prst="ellipse">
                <a:avLst/>
              </a:prstGeom>
              <a:solidFill>
                <a:srgbClr val="40FFFF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5387121" y="-1014691"/>
                <a:ext cx="299480" cy="299480"/>
              </a:xfrm>
              <a:prstGeom prst="ellipse">
                <a:avLst/>
              </a:prstGeom>
              <a:solidFill>
                <a:srgbClr val="4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850959" y="443232"/>
              <a:ext cx="2776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科技感商务模板</a:t>
              </a:r>
              <a:endPara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iṧḷiḋè"/>
          <p:cNvSpPr/>
          <p:nvPr/>
        </p:nvSpPr>
        <p:spPr bwMode="auto">
          <a:xfrm>
            <a:off x="5764052" y="3540911"/>
            <a:ext cx="1068585" cy="1445841"/>
          </a:xfrm>
          <a:custGeom>
            <a:avLst/>
            <a:gdLst>
              <a:gd name="T0" fmla="*/ 2187 w 6273"/>
              <a:gd name="T1" fmla="*/ 8488 h 8488"/>
              <a:gd name="T2" fmla="*/ 2101 w 6273"/>
              <a:gd name="T3" fmla="*/ 8471 h 8488"/>
              <a:gd name="T4" fmla="*/ 1969 w 6273"/>
              <a:gd name="T5" fmla="*/ 8237 h 8488"/>
              <a:gd name="T6" fmla="*/ 2430 w 6273"/>
              <a:gd name="T7" fmla="*/ 4895 h 8488"/>
              <a:gd name="T8" fmla="*/ 272 w 6273"/>
              <a:gd name="T9" fmla="*/ 4895 h 8488"/>
              <a:gd name="T10" fmla="*/ 69 w 6273"/>
              <a:gd name="T11" fmla="*/ 4582 h 8488"/>
              <a:gd name="T12" fmla="*/ 1989 w 6273"/>
              <a:gd name="T13" fmla="*/ 133 h 8488"/>
              <a:gd name="T14" fmla="*/ 2192 w 6273"/>
              <a:gd name="T15" fmla="*/ 1 h 8488"/>
              <a:gd name="T16" fmla="*/ 5350 w 6273"/>
              <a:gd name="T17" fmla="*/ 1 h 8488"/>
              <a:gd name="T18" fmla="*/ 5540 w 6273"/>
              <a:gd name="T19" fmla="*/ 106 h 8488"/>
              <a:gd name="T20" fmla="*/ 5540 w 6273"/>
              <a:gd name="T21" fmla="*/ 327 h 8488"/>
              <a:gd name="T22" fmla="*/ 4215 w 6273"/>
              <a:gd name="T23" fmla="*/ 2896 h 8488"/>
              <a:gd name="T24" fmla="*/ 6043 w 6273"/>
              <a:gd name="T25" fmla="*/ 2896 h 8488"/>
              <a:gd name="T26" fmla="*/ 6239 w 6273"/>
              <a:gd name="T27" fmla="*/ 3020 h 8488"/>
              <a:gd name="T28" fmla="*/ 6219 w 6273"/>
              <a:gd name="T29" fmla="*/ 3240 h 8488"/>
              <a:gd name="T30" fmla="*/ 2364 w 6273"/>
              <a:gd name="T31" fmla="*/ 8400 h 8488"/>
              <a:gd name="T32" fmla="*/ 2187 w 6273"/>
              <a:gd name="T33" fmla="*/ 8488 h 8488"/>
              <a:gd name="T34" fmla="*/ 607 w 6273"/>
              <a:gd name="T35" fmla="*/ 4454 h 8488"/>
              <a:gd name="T36" fmla="*/ 2695 w 6273"/>
              <a:gd name="T37" fmla="*/ 4454 h 8488"/>
              <a:gd name="T38" fmla="*/ 2860 w 6273"/>
              <a:gd name="T39" fmla="*/ 4529 h 8488"/>
              <a:gd name="T40" fmla="*/ 2913 w 6273"/>
              <a:gd name="T41" fmla="*/ 4703 h 8488"/>
              <a:gd name="T42" fmla="*/ 2525 w 6273"/>
              <a:gd name="T43" fmla="*/ 7451 h 8488"/>
              <a:gd name="T44" fmla="*/ 5615 w 6273"/>
              <a:gd name="T45" fmla="*/ 3333 h 8488"/>
              <a:gd name="T46" fmla="*/ 3867 w 6273"/>
              <a:gd name="T47" fmla="*/ 3333 h 8488"/>
              <a:gd name="T48" fmla="*/ 3670 w 6273"/>
              <a:gd name="T49" fmla="*/ 3013 h 8488"/>
              <a:gd name="T50" fmla="*/ 4994 w 6273"/>
              <a:gd name="T51" fmla="*/ 444 h 8488"/>
              <a:gd name="T52" fmla="*/ 2346 w 6273"/>
              <a:gd name="T53" fmla="*/ 444 h 8488"/>
              <a:gd name="T54" fmla="*/ 607 w 6273"/>
              <a:gd name="T55" fmla="*/ 4454 h 8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73" h="8488">
                <a:moveTo>
                  <a:pt x="2187" y="8488"/>
                </a:moveTo>
                <a:cubicBezTo>
                  <a:pt x="2158" y="8488"/>
                  <a:pt x="2129" y="8482"/>
                  <a:pt x="2101" y="8471"/>
                </a:cubicBezTo>
                <a:cubicBezTo>
                  <a:pt x="2009" y="8432"/>
                  <a:pt x="1955" y="8336"/>
                  <a:pt x="1969" y="8237"/>
                </a:cubicBezTo>
                <a:lnTo>
                  <a:pt x="2430" y="4895"/>
                </a:lnTo>
                <a:lnTo>
                  <a:pt x="272" y="4895"/>
                </a:lnTo>
                <a:cubicBezTo>
                  <a:pt x="109" y="4897"/>
                  <a:pt x="0" y="4729"/>
                  <a:pt x="69" y="4582"/>
                </a:cubicBezTo>
                <a:lnTo>
                  <a:pt x="1989" y="133"/>
                </a:lnTo>
                <a:cubicBezTo>
                  <a:pt x="2024" y="52"/>
                  <a:pt x="2104" y="0"/>
                  <a:pt x="2192" y="1"/>
                </a:cubicBezTo>
                <a:lnTo>
                  <a:pt x="5350" y="1"/>
                </a:lnTo>
                <a:cubicBezTo>
                  <a:pt x="5427" y="0"/>
                  <a:pt x="5499" y="40"/>
                  <a:pt x="5540" y="106"/>
                </a:cubicBezTo>
                <a:cubicBezTo>
                  <a:pt x="5579" y="175"/>
                  <a:pt x="5579" y="259"/>
                  <a:pt x="5540" y="327"/>
                </a:cubicBezTo>
                <a:lnTo>
                  <a:pt x="4215" y="2896"/>
                </a:lnTo>
                <a:lnTo>
                  <a:pt x="6043" y="2896"/>
                </a:lnTo>
                <a:cubicBezTo>
                  <a:pt x="6126" y="2897"/>
                  <a:pt x="6202" y="2945"/>
                  <a:pt x="6239" y="3020"/>
                </a:cubicBezTo>
                <a:cubicBezTo>
                  <a:pt x="6273" y="3091"/>
                  <a:pt x="6265" y="3176"/>
                  <a:pt x="6219" y="3240"/>
                </a:cubicBezTo>
                <a:lnTo>
                  <a:pt x="2364" y="8400"/>
                </a:lnTo>
                <a:cubicBezTo>
                  <a:pt x="2322" y="8456"/>
                  <a:pt x="2257" y="8488"/>
                  <a:pt x="2187" y="8488"/>
                </a:cubicBezTo>
                <a:close/>
                <a:moveTo>
                  <a:pt x="607" y="4454"/>
                </a:moveTo>
                <a:lnTo>
                  <a:pt x="2695" y="4454"/>
                </a:lnTo>
                <a:cubicBezTo>
                  <a:pt x="2758" y="4454"/>
                  <a:pt x="2819" y="4481"/>
                  <a:pt x="2860" y="4529"/>
                </a:cubicBezTo>
                <a:cubicBezTo>
                  <a:pt x="2902" y="4577"/>
                  <a:pt x="2922" y="4640"/>
                  <a:pt x="2913" y="4703"/>
                </a:cubicBezTo>
                <a:lnTo>
                  <a:pt x="2525" y="7451"/>
                </a:lnTo>
                <a:lnTo>
                  <a:pt x="5615" y="3333"/>
                </a:lnTo>
                <a:lnTo>
                  <a:pt x="3867" y="3333"/>
                </a:lnTo>
                <a:cubicBezTo>
                  <a:pt x="3703" y="3332"/>
                  <a:pt x="3596" y="3159"/>
                  <a:pt x="3670" y="3013"/>
                </a:cubicBezTo>
                <a:lnTo>
                  <a:pt x="4994" y="444"/>
                </a:lnTo>
                <a:lnTo>
                  <a:pt x="2346" y="444"/>
                </a:lnTo>
                <a:lnTo>
                  <a:pt x="607" y="445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1242919" y="2356471"/>
            <a:ext cx="2137904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iṩļïḓè"/>
          <p:cNvSpPr txBox="1"/>
          <p:nvPr/>
        </p:nvSpPr>
        <p:spPr bwMode="auto">
          <a:xfrm>
            <a:off x="3937860" y="2441031"/>
            <a:ext cx="1765003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/>
          <p:cNvSpPr txBox="1"/>
          <p:nvPr/>
        </p:nvSpPr>
        <p:spPr>
          <a:xfrm>
            <a:off x="766784" y="3756541"/>
            <a:ext cx="2137904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iṩļïḓè"/>
          <p:cNvSpPr txBox="1"/>
          <p:nvPr/>
        </p:nvSpPr>
        <p:spPr bwMode="auto">
          <a:xfrm>
            <a:off x="3344601" y="3731001"/>
            <a:ext cx="1765003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/>
          <p:cNvSpPr txBox="1"/>
          <p:nvPr/>
        </p:nvSpPr>
        <p:spPr>
          <a:xfrm>
            <a:off x="9030387" y="2356471"/>
            <a:ext cx="2137904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iṩļïḓè"/>
          <p:cNvSpPr txBox="1"/>
          <p:nvPr/>
        </p:nvSpPr>
        <p:spPr bwMode="auto">
          <a:xfrm>
            <a:off x="6653037" y="2441031"/>
            <a:ext cx="1765003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/>
          <p:cNvSpPr txBox="1"/>
          <p:nvPr/>
        </p:nvSpPr>
        <p:spPr>
          <a:xfrm>
            <a:off x="9529804" y="3687357"/>
            <a:ext cx="2137904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iṩļïḓè"/>
          <p:cNvSpPr txBox="1"/>
          <p:nvPr/>
        </p:nvSpPr>
        <p:spPr bwMode="auto">
          <a:xfrm>
            <a:off x="7269110" y="3754848"/>
            <a:ext cx="1765003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肘形连接符 3"/>
          <p:cNvCxnSpPr>
            <a:stCxn id="14" idx="0"/>
          </p:cNvCxnSpPr>
          <p:nvPr/>
        </p:nvCxnSpPr>
        <p:spPr>
          <a:xfrm rot="5400000" flipH="1" flipV="1">
            <a:off x="3212281" y="1193353"/>
            <a:ext cx="1806998" cy="3960440"/>
          </a:xfrm>
          <a:prstGeom prst="bentConnector3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îslïdê"/>
          <p:cNvSpPr/>
          <p:nvPr/>
        </p:nvSpPr>
        <p:spPr>
          <a:xfrm>
            <a:off x="5051884" y="4124555"/>
            <a:ext cx="2088232" cy="524144"/>
          </a:xfrm>
          <a:custGeom>
            <a:avLst/>
            <a:gdLst>
              <a:gd name="connsiteX0" fmla="*/ 0 w 2049200"/>
              <a:gd name="connsiteY0" fmla="*/ 0 h 642016"/>
              <a:gd name="connsiteX1" fmla="*/ 1728192 w 2049200"/>
              <a:gd name="connsiteY1" fmla="*/ 0 h 642016"/>
              <a:gd name="connsiteX2" fmla="*/ 2049200 w 2049200"/>
              <a:gd name="connsiteY2" fmla="*/ 321008 h 642016"/>
              <a:gd name="connsiteX3" fmla="*/ 1728192 w 2049200"/>
              <a:gd name="connsiteY3" fmla="*/ 642016 h 642016"/>
              <a:gd name="connsiteX4" fmla="*/ 0 w 2049200"/>
              <a:gd name="connsiteY4" fmla="*/ 642016 h 642016"/>
              <a:gd name="connsiteX5" fmla="*/ 321008 w 2049200"/>
              <a:gd name="connsiteY5" fmla="*/ 321008 h 64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200" h="642016">
                <a:moveTo>
                  <a:pt x="0" y="0"/>
                </a:moveTo>
                <a:lnTo>
                  <a:pt x="1728192" y="0"/>
                </a:lnTo>
                <a:lnTo>
                  <a:pt x="2049200" y="321008"/>
                </a:lnTo>
                <a:lnTo>
                  <a:pt x="1728192" y="642016"/>
                </a:lnTo>
                <a:lnTo>
                  <a:pt x="0" y="642016"/>
                </a:lnTo>
                <a:lnTo>
                  <a:pt x="321008" y="321008"/>
                </a:lnTo>
                <a:close/>
              </a:path>
            </a:pathLst>
          </a:custGeom>
          <a:solidFill>
            <a:srgbClr val="40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02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íṥľíďé"/>
          <p:cNvSpPr/>
          <p:nvPr/>
        </p:nvSpPr>
        <p:spPr>
          <a:xfrm>
            <a:off x="6052080" y="4077072"/>
            <a:ext cx="87842" cy="87842"/>
          </a:xfrm>
          <a:prstGeom prst="ellipse">
            <a:avLst/>
          </a:prstGeom>
          <a:solidFill>
            <a:srgbClr val="4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7" name="肘形连接符 5"/>
          <p:cNvCxnSpPr>
            <a:stCxn id="24" idx="0"/>
          </p:cNvCxnSpPr>
          <p:nvPr/>
        </p:nvCxnSpPr>
        <p:spPr>
          <a:xfrm rot="16200000" flipV="1">
            <a:off x="5192502" y="3173572"/>
            <a:ext cx="1806998" cy="1"/>
          </a:xfrm>
          <a:prstGeom prst="bentConnector3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6"/>
          <p:cNvCxnSpPr>
            <a:stCxn id="19" idx="0"/>
          </p:cNvCxnSpPr>
          <p:nvPr/>
        </p:nvCxnSpPr>
        <p:spPr>
          <a:xfrm rot="16200000" flipV="1">
            <a:off x="7172721" y="1193353"/>
            <a:ext cx="1806998" cy="396044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îṣḷïḍé"/>
          <p:cNvSpPr/>
          <p:nvPr/>
        </p:nvSpPr>
        <p:spPr>
          <a:xfrm>
            <a:off x="9017828" y="4122833"/>
            <a:ext cx="2077225" cy="525550"/>
          </a:xfrm>
          <a:custGeom>
            <a:avLst/>
            <a:gdLst>
              <a:gd name="connsiteX0" fmla="*/ 0 w 2049200"/>
              <a:gd name="connsiteY0" fmla="*/ 0 h 642016"/>
              <a:gd name="connsiteX1" fmla="*/ 1728192 w 2049200"/>
              <a:gd name="connsiteY1" fmla="*/ 0 h 642016"/>
              <a:gd name="connsiteX2" fmla="*/ 2049200 w 2049200"/>
              <a:gd name="connsiteY2" fmla="*/ 321008 h 642016"/>
              <a:gd name="connsiteX3" fmla="*/ 1728192 w 2049200"/>
              <a:gd name="connsiteY3" fmla="*/ 642016 h 642016"/>
              <a:gd name="connsiteX4" fmla="*/ 0 w 2049200"/>
              <a:gd name="connsiteY4" fmla="*/ 642016 h 642016"/>
              <a:gd name="connsiteX5" fmla="*/ 321008 w 2049200"/>
              <a:gd name="connsiteY5" fmla="*/ 321008 h 642016"/>
              <a:gd name="connsiteX0-1" fmla="*/ 0 w 2049200"/>
              <a:gd name="connsiteY0-2" fmla="*/ 0 h 642016"/>
              <a:gd name="connsiteX1-3" fmla="*/ 1728192 w 2049200"/>
              <a:gd name="connsiteY1-4" fmla="*/ 0 h 642016"/>
              <a:gd name="connsiteX2-5" fmla="*/ 1881282 w 2049200"/>
              <a:gd name="connsiteY2-6" fmla="*/ 141565 h 642016"/>
              <a:gd name="connsiteX3-7" fmla="*/ 2049200 w 2049200"/>
              <a:gd name="connsiteY3-8" fmla="*/ 321008 h 642016"/>
              <a:gd name="connsiteX4-9" fmla="*/ 1728192 w 2049200"/>
              <a:gd name="connsiteY4-10" fmla="*/ 642016 h 642016"/>
              <a:gd name="connsiteX5-11" fmla="*/ 0 w 2049200"/>
              <a:gd name="connsiteY5-12" fmla="*/ 642016 h 642016"/>
              <a:gd name="connsiteX6" fmla="*/ 321008 w 2049200"/>
              <a:gd name="connsiteY6" fmla="*/ 321008 h 642016"/>
              <a:gd name="connsiteX7" fmla="*/ 0 w 2049200"/>
              <a:gd name="connsiteY7" fmla="*/ 0 h 642016"/>
              <a:gd name="connsiteX0-13" fmla="*/ 0 w 2131013"/>
              <a:gd name="connsiteY0-14" fmla="*/ 0 h 642016"/>
              <a:gd name="connsiteX1-15" fmla="*/ 1728192 w 2131013"/>
              <a:gd name="connsiteY1-16" fmla="*/ 0 h 642016"/>
              <a:gd name="connsiteX2-17" fmla="*/ 2131013 w 2131013"/>
              <a:gd name="connsiteY2-18" fmla="*/ 10936 h 642016"/>
              <a:gd name="connsiteX3-19" fmla="*/ 2049200 w 2131013"/>
              <a:gd name="connsiteY3-20" fmla="*/ 321008 h 642016"/>
              <a:gd name="connsiteX4-21" fmla="*/ 1728192 w 2131013"/>
              <a:gd name="connsiteY4-22" fmla="*/ 642016 h 642016"/>
              <a:gd name="connsiteX5-23" fmla="*/ 0 w 2131013"/>
              <a:gd name="connsiteY5-24" fmla="*/ 642016 h 642016"/>
              <a:gd name="connsiteX6-25" fmla="*/ 321008 w 2131013"/>
              <a:gd name="connsiteY6-26" fmla="*/ 321008 h 642016"/>
              <a:gd name="connsiteX7-27" fmla="*/ 0 w 2131013"/>
              <a:gd name="connsiteY7-28" fmla="*/ 0 h 642016"/>
              <a:gd name="connsiteX0-29" fmla="*/ 0 w 2131013"/>
              <a:gd name="connsiteY0-30" fmla="*/ 0 h 655264"/>
              <a:gd name="connsiteX1-31" fmla="*/ 1728192 w 2131013"/>
              <a:gd name="connsiteY1-32" fmla="*/ 0 h 655264"/>
              <a:gd name="connsiteX2-33" fmla="*/ 2131013 w 2131013"/>
              <a:gd name="connsiteY2-34" fmla="*/ 10936 h 655264"/>
              <a:gd name="connsiteX3-35" fmla="*/ 2079936 w 2131013"/>
              <a:gd name="connsiteY3-36" fmla="*/ 655264 h 655264"/>
              <a:gd name="connsiteX4-37" fmla="*/ 1728192 w 2131013"/>
              <a:gd name="connsiteY4-38" fmla="*/ 642016 h 655264"/>
              <a:gd name="connsiteX5-39" fmla="*/ 0 w 2131013"/>
              <a:gd name="connsiteY5-40" fmla="*/ 642016 h 655264"/>
              <a:gd name="connsiteX6-41" fmla="*/ 321008 w 2131013"/>
              <a:gd name="connsiteY6-42" fmla="*/ 321008 h 655264"/>
              <a:gd name="connsiteX7-43" fmla="*/ 0 w 2131013"/>
              <a:gd name="connsiteY7-44" fmla="*/ 0 h 655264"/>
              <a:gd name="connsiteX0-45" fmla="*/ 0 w 2088751"/>
              <a:gd name="connsiteY0-46" fmla="*/ 4432 h 659696"/>
              <a:gd name="connsiteX1-47" fmla="*/ 1728192 w 2088751"/>
              <a:gd name="connsiteY1-48" fmla="*/ 4432 h 659696"/>
              <a:gd name="connsiteX2-49" fmla="*/ 2088751 w 2088751"/>
              <a:gd name="connsiteY2-50" fmla="*/ 0 h 659696"/>
              <a:gd name="connsiteX3-51" fmla="*/ 2079936 w 2088751"/>
              <a:gd name="connsiteY3-52" fmla="*/ 659696 h 659696"/>
              <a:gd name="connsiteX4-53" fmla="*/ 1728192 w 2088751"/>
              <a:gd name="connsiteY4-54" fmla="*/ 646448 h 659696"/>
              <a:gd name="connsiteX5-55" fmla="*/ 0 w 2088751"/>
              <a:gd name="connsiteY5-56" fmla="*/ 646448 h 659696"/>
              <a:gd name="connsiteX6-57" fmla="*/ 321008 w 2088751"/>
              <a:gd name="connsiteY6-58" fmla="*/ 325440 h 659696"/>
              <a:gd name="connsiteX7-59" fmla="*/ 0 w 2088751"/>
              <a:gd name="connsiteY7-60" fmla="*/ 4432 h 659696"/>
              <a:gd name="connsiteX0-61" fmla="*/ 0 w 2088751"/>
              <a:gd name="connsiteY0-62" fmla="*/ 0 h 655264"/>
              <a:gd name="connsiteX1-63" fmla="*/ 1728192 w 2088751"/>
              <a:gd name="connsiteY1-64" fmla="*/ 0 h 655264"/>
              <a:gd name="connsiteX2-65" fmla="*/ 2088751 w 2088751"/>
              <a:gd name="connsiteY2-66" fmla="*/ 3252 h 655264"/>
              <a:gd name="connsiteX3-67" fmla="*/ 2079936 w 2088751"/>
              <a:gd name="connsiteY3-68" fmla="*/ 655264 h 655264"/>
              <a:gd name="connsiteX4-69" fmla="*/ 1728192 w 2088751"/>
              <a:gd name="connsiteY4-70" fmla="*/ 642016 h 655264"/>
              <a:gd name="connsiteX5-71" fmla="*/ 0 w 2088751"/>
              <a:gd name="connsiteY5-72" fmla="*/ 642016 h 655264"/>
              <a:gd name="connsiteX6-73" fmla="*/ 321008 w 2088751"/>
              <a:gd name="connsiteY6-74" fmla="*/ 321008 h 655264"/>
              <a:gd name="connsiteX7-75" fmla="*/ 0 w 2088751"/>
              <a:gd name="connsiteY7-76" fmla="*/ 0 h 655264"/>
              <a:gd name="connsiteX0-77" fmla="*/ 0 w 2088751"/>
              <a:gd name="connsiteY0-78" fmla="*/ 0 h 642016"/>
              <a:gd name="connsiteX1-79" fmla="*/ 1728192 w 2088751"/>
              <a:gd name="connsiteY1-80" fmla="*/ 0 h 642016"/>
              <a:gd name="connsiteX2-81" fmla="*/ 2088751 w 2088751"/>
              <a:gd name="connsiteY2-82" fmla="*/ 3252 h 642016"/>
              <a:gd name="connsiteX3-83" fmla="*/ 2083778 w 2088751"/>
              <a:gd name="connsiteY3-84" fmla="*/ 636054 h 642016"/>
              <a:gd name="connsiteX4-85" fmla="*/ 1728192 w 2088751"/>
              <a:gd name="connsiteY4-86" fmla="*/ 642016 h 642016"/>
              <a:gd name="connsiteX5-87" fmla="*/ 0 w 2088751"/>
              <a:gd name="connsiteY5-88" fmla="*/ 642016 h 642016"/>
              <a:gd name="connsiteX6-89" fmla="*/ 321008 w 2088751"/>
              <a:gd name="connsiteY6-90" fmla="*/ 321008 h 642016"/>
              <a:gd name="connsiteX7-91" fmla="*/ 0 w 2088751"/>
              <a:gd name="connsiteY7-92" fmla="*/ 0 h 642016"/>
              <a:gd name="connsiteX0-93" fmla="*/ 0 w 2088751"/>
              <a:gd name="connsiteY0-94" fmla="*/ 0 h 642016"/>
              <a:gd name="connsiteX1-95" fmla="*/ 1728192 w 2088751"/>
              <a:gd name="connsiteY1-96" fmla="*/ 0 h 642016"/>
              <a:gd name="connsiteX2-97" fmla="*/ 2088751 w 2088751"/>
              <a:gd name="connsiteY2-98" fmla="*/ 3252 h 642016"/>
              <a:gd name="connsiteX3-99" fmla="*/ 2083778 w 2088751"/>
              <a:gd name="connsiteY3-100" fmla="*/ 636054 h 642016"/>
              <a:gd name="connsiteX4-101" fmla="*/ 1728192 w 2088751"/>
              <a:gd name="connsiteY4-102" fmla="*/ 642016 h 642016"/>
              <a:gd name="connsiteX5-103" fmla="*/ 0 w 2088751"/>
              <a:gd name="connsiteY5-104" fmla="*/ 642016 h 642016"/>
              <a:gd name="connsiteX6-105" fmla="*/ 321008 w 2088751"/>
              <a:gd name="connsiteY6-106" fmla="*/ 321008 h 642016"/>
              <a:gd name="connsiteX7-107" fmla="*/ 0 w 2088751"/>
              <a:gd name="connsiteY7-108" fmla="*/ 0 h 642016"/>
              <a:gd name="connsiteX0-109" fmla="*/ 0 w 2084069"/>
              <a:gd name="connsiteY0-110" fmla="*/ 0 h 642016"/>
              <a:gd name="connsiteX1-111" fmla="*/ 1728192 w 2084069"/>
              <a:gd name="connsiteY1-112" fmla="*/ 0 h 642016"/>
              <a:gd name="connsiteX2-113" fmla="*/ 2081067 w 2084069"/>
              <a:gd name="connsiteY2-114" fmla="*/ 3252 h 642016"/>
              <a:gd name="connsiteX3-115" fmla="*/ 2083778 w 2084069"/>
              <a:gd name="connsiteY3-116" fmla="*/ 636054 h 642016"/>
              <a:gd name="connsiteX4-117" fmla="*/ 1728192 w 2084069"/>
              <a:gd name="connsiteY4-118" fmla="*/ 642016 h 642016"/>
              <a:gd name="connsiteX5-119" fmla="*/ 0 w 2084069"/>
              <a:gd name="connsiteY5-120" fmla="*/ 642016 h 642016"/>
              <a:gd name="connsiteX6-121" fmla="*/ 321008 w 2084069"/>
              <a:gd name="connsiteY6-122" fmla="*/ 321008 h 642016"/>
              <a:gd name="connsiteX7-123" fmla="*/ 0 w 2084069"/>
              <a:gd name="connsiteY7-124" fmla="*/ 0 h 642016"/>
              <a:gd name="connsiteX0-125" fmla="*/ 0 w 2081067"/>
              <a:gd name="connsiteY0-126" fmla="*/ 0 h 643738"/>
              <a:gd name="connsiteX1-127" fmla="*/ 1728192 w 2081067"/>
              <a:gd name="connsiteY1-128" fmla="*/ 0 h 643738"/>
              <a:gd name="connsiteX2-129" fmla="*/ 2081067 w 2081067"/>
              <a:gd name="connsiteY2-130" fmla="*/ 3252 h 643738"/>
              <a:gd name="connsiteX3-131" fmla="*/ 2068410 w 2081067"/>
              <a:gd name="connsiteY3-132" fmla="*/ 643738 h 643738"/>
              <a:gd name="connsiteX4-133" fmla="*/ 1728192 w 2081067"/>
              <a:gd name="connsiteY4-134" fmla="*/ 642016 h 643738"/>
              <a:gd name="connsiteX5-135" fmla="*/ 0 w 2081067"/>
              <a:gd name="connsiteY5-136" fmla="*/ 642016 h 643738"/>
              <a:gd name="connsiteX6-137" fmla="*/ 321008 w 2081067"/>
              <a:gd name="connsiteY6-138" fmla="*/ 321008 h 643738"/>
              <a:gd name="connsiteX7-139" fmla="*/ 0 w 2081067"/>
              <a:gd name="connsiteY7-140" fmla="*/ 0 h 643738"/>
              <a:gd name="connsiteX0-141" fmla="*/ 0 w 2081067"/>
              <a:gd name="connsiteY0-142" fmla="*/ 0 h 643738"/>
              <a:gd name="connsiteX1-143" fmla="*/ 1728192 w 2081067"/>
              <a:gd name="connsiteY1-144" fmla="*/ 0 h 643738"/>
              <a:gd name="connsiteX2-145" fmla="*/ 2081067 w 2081067"/>
              <a:gd name="connsiteY2-146" fmla="*/ 3252 h 643738"/>
              <a:gd name="connsiteX3-147" fmla="*/ 2068410 w 2081067"/>
              <a:gd name="connsiteY3-148" fmla="*/ 643738 h 643738"/>
              <a:gd name="connsiteX4-149" fmla="*/ 1728192 w 2081067"/>
              <a:gd name="connsiteY4-150" fmla="*/ 642016 h 643738"/>
              <a:gd name="connsiteX5-151" fmla="*/ 0 w 2081067"/>
              <a:gd name="connsiteY5-152" fmla="*/ 642016 h 643738"/>
              <a:gd name="connsiteX6-153" fmla="*/ 321008 w 2081067"/>
              <a:gd name="connsiteY6-154" fmla="*/ 321008 h 643738"/>
              <a:gd name="connsiteX7-155" fmla="*/ 0 w 2081067"/>
              <a:gd name="connsiteY7-156" fmla="*/ 0 h 643738"/>
              <a:gd name="connsiteX0-157" fmla="*/ 0 w 2081067"/>
              <a:gd name="connsiteY0-158" fmla="*/ 0 h 643738"/>
              <a:gd name="connsiteX1-159" fmla="*/ 1728192 w 2081067"/>
              <a:gd name="connsiteY1-160" fmla="*/ 0 h 643738"/>
              <a:gd name="connsiteX2-161" fmla="*/ 2081067 w 2081067"/>
              <a:gd name="connsiteY2-162" fmla="*/ 3252 h 643738"/>
              <a:gd name="connsiteX3-163" fmla="*/ 2072252 w 2081067"/>
              <a:gd name="connsiteY3-164" fmla="*/ 643738 h 643738"/>
              <a:gd name="connsiteX4-165" fmla="*/ 1728192 w 2081067"/>
              <a:gd name="connsiteY4-166" fmla="*/ 642016 h 643738"/>
              <a:gd name="connsiteX5-167" fmla="*/ 0 w 2081067"/>
              <a:gd name="connsiteY5-168" fmla="*/ 642016 h 643738"/>
              <a:gd name="connsiteX6-169" fmla="*/ 321008 w 2081067"/>
              <a:gd name="connsiteY6-170" fmla="*/ 321008 h 643738"/>
              <a:gd name="connsiteX7-171" fmla="*/ 0 w 2081067"/>
              <a:gd name="connsiteY7-172" fmla="*/ 0 h 643738"/>
              <a:gd name="connsiteX0-173" fmla="*/ 0 w 2077225"/>
              <a:gd name="connsiteY0-174" fmla="*/ 0 h 643738"/>
              <a:gd name="connsiteX1-175" fmla="*/ 1728192 w 2077225"/>
              <a:gd name="connsiteY1-176" fmla="*/ 0 h 643738"/>
              <a:gd name="connsiteX2-177" fmla="*/ 2077225 w 2077225"/>
              <a:gd name="connsiteY2-178" fmla="*/ 3252 h 643738"/>
              <a:gd name="connsiteX3-179" fmla="*/ 2072252 w 2077225"/>
              <a:gd name="connsiteY3-180" fmla="*/ 643738 h 643738"/>
              <a:gd name="connsiteX4-181" fmla="*/ 1728192 w 2077225"/>
              <a:gd name="connsiteY4-182" fmla="*/ 642016 h 643738"/>
              <a:gd name="connsiteX5-183" fmla="*/ 0 w 2077225"/>
              <a:gd name="connsiteY5-184" fmla="*/ 642016 h 643738"/>
              <a:gd name="connsiteX6-185" fmla="*/ 321008 w 2077225"/>
              <a:gd name="connsiteY6-186" fmla="*/ 321008 h 643738"/>
              <a:gd name="connsiteX7-187" fmla="*/ 0 w 2077225"/>
              <a:gd name="connsiteY7-188" fmla="*/ 0 h 643738"/>
              <a:gd name="connsiteX0-189" fmla="*/ 0 w 2077225"/>
              <a:gd name="connsiteY0-190" fmla="*/ 0 h 643738"/>
              <a:gd name="connsiteX1-191" fmla="*/ 1728192 w 2077225"/>
              <a:gd name="connsiteY1-192" fmla="*/ 0 h 643738"/>
              <a:gd name="connsiteX2-193" fmla="*/ 2077225 w 2077225"/>
              <a:gd name="connsiteY2-194" fmla="*/ 3252 h 643738"/>
              <a:gd name="connsiteX3-195" fmla="*/ 2072252 w 2077225"/>
              <a:gd name="connsiteY3-196" fmla="*/ 643738 h 643738"/>
              <a:gd name="connsiteX4-197" fmla="*/ 0 w 2077225"/>
              <a:gd name="connsiteY4-198" fmla="*/ 642016 h 643738"/>
              <a:gd name="connsiteX5-199" fmla="*/ 321008 w 2077225"/>
              <a:gd name="connsiteY5-200" fmla="*/ 321008 h 643738"/>
              <a:gd name="connsiteX6-201" fmla="*/ 0 w 2077225"/>
              <a:gd name="connsiteY6-202" fmla="*/ 0 h 643738"/>
              <a:gd name="connsiteX0-203" fmla="*/ 0 w 2077225"/>
              <a:gd name="connsiteY0-204" fmla="*/ 0 h 643738"/>
              <a:gd name="connsiteX1-205" fmla="*/ 2077225 w 2077225"/>
              <a:gd name="connsiteY1-206" fmla="*/ 3252 h 643738"/>
              <a:gd name="connsiteX2-207" fmla="*/ 2072252 w 2077225"/>
              <a:gd name="connsiteY2-208" fmla="*/ 643738 h 643738"/>
              <a:gd name="connsiteX3-209" fmla="*/ 0 w 2077225"/>
              <a:gd name="connsiteY3-210" fmla="*/ 642016 h 643738"/>
              <a:gd name="connsiteX4-211" fmla="*/ 321008 w 2077225"/>
              <a:gd name="connsiteY4-212" fmla="*/ 321008 h 643738"/>
              <a:gd name="connsiteX5-213" fmla="*/ 0 w 2077225"/>
              <a:gd name="connsiteY5-214" fmla="*/ 0 h 643738"/>
              <a:gd name="connsiteX0-215" fmla="*/ 0 w 2077225"/>
              <a:gd name="connsiteY0-216" fmla="*/ 0 h 643738"/>
              <a:gd name="connsiteX1-217" fmla="*/ 2077225 w 2077225"/>
              <a:gd name="connsiteY1-218" fmla="*/ 3252 h 643738"/>
              <a:gd name="connsiteX2-219" fmla="*/ 2072252 w 2077225"/>
              <a:gd name="connsiteY2-220" fmla="*/ 643738 h 643738"/>
              <a:gd name="connsiteX3-221" fmla="*/ 0 w 2077225"/>
              <a:gd name="connsiteY3-222" fmla="*/ 642016 h 643738"/>
              <a:gd name="connsiteX4-223" fmla="*/ 321008 w 2077225"/>
              <a:gd name="connsiteY4-224" fmla="*/ 321008 h 643738"/>
              <a:gd name="connsiteX5-225" fmla="*/ 0 w 2077225"/>
              <a:gd name="connsiteY5-226" fmla="*/ 0 h 6437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077225" h="643738">
                <a:moveTo>
                  <a:pt x="0" y="0"/>
                </a:moveTo>
                <a:lnTo>
                  <a:pt x="2077225" y="3252"/>
                </a:lnTo>
                <a:cubicBezTo>
                  <a:pt x="2075567" y="214186"/>
                  <a:pt x="2073910" y="432804"/>
                  <a:pt x="2072252" y="643738"/>
                </a:cubicBezTo>
                <a:lnTo>
                  <a:pt x="0" y="642016"/>
                </a:lnTo>
                <a:lnTo>
                  <a:pt x="321008" y="321008"/>
                </a:lnTo>
                <a:lnTo>
                  <a:pt x="0" y="0"/>
                </a:lnTo>
                <a:close/>
              </a:path>
            </a:pathLst>
          </a:custGeom>
          <a:solidFill>
            <a:srgbClr val="40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03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iṩḷïďe"/>
          <p:cNvSpPr/>
          <p:nvPr/>
        </p:nvSpPr>
        <p:spPr>
          <a:xfrm>
            <a:off x="10012519" y="4077072"/>
            <a:ext cx="87842" cy="87842"/>
          </a:xfrm>
          <a:prstGeom prst="ellipse">
            <a:avLst/>
          </a:prstGeom>
          <a:solidFill>
            <a:srgbClr val="4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ïsliďe"/>
          <p:cNvSpPr/>
          <p:nvPr/>
        </p:nvSpPr>
        <p:spPr>
          <a:xfrm>
            <a:off x="1091444" y="4124555"/>
            <a:ext cx="2088232" cy="524144"/>
          </a:xfrm>
          <a:prstGeom prst="homePlate">
            <a:avLst/>
          </a:prstGeom>
          <a:solidFill>
            <a:srgbClr val="40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01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iṩ1íḋè"/>
          <p:cNvSpPr/>
          <p:nvPr/>
        </p:nvSpPr>
        <p:spPr>
          <a:xfrm>
            <a:off x="2091639" y="4077072"/>
            <a:ext cx="87842" cy="87842"/>
          </a:xfrm>
          <a:prstGeom prst="ellipse">
            <a:avLst/>
          </a:prstGeom>
          <a:solidFill>
            <a:srgbClr val="4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ṩ1ïdè"/>
          <p:cNvSpPr/>
          <p:nvPr/>
        </p:nvSpPr>
        <p:spPr>
          <a:xfrm rot="5400000">
            <a:off x="6096000" y="2749300"/>
            <a:ext cx="0" cy="848544"/>
          </a:xfrm>
          <a:custGeom>
            <a:avLst/>
            <a:gdLst>
              <a:gd name="connsiteX0" fmla="*/ 0 w 2752928"/>
              <a:gd name="connsiteY0" fmla="*/ 2480553 h 2480553"/>
              <a:gd name="connsiteX1" fmla="*/ 0 w 2752928"/>
              <a:gd name="connsiteY1" fmla="*/ 0 h 2480553"/>
              <a:gd name="connsiteX2" fmla="*/ 2752928 w 2752928"/>
              <a:gd name="connsiteY2" fmla="*/ 0 h 2480553"/>
              <a:gd name="connsiteX0-1" fmla="*/ 0 w 0"/>
              <a:gd name="connsiteY0-2" fmla="*/ 2480553 h 2480553"/>
              <a:gd name="connsiteX1-3" fmla="*/ 0 w 0"/>
              <a:gd name="connsiteY1-4" fmla="*/ 0 h 24805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2480553">
                <a:moveTo>
                  <a:pt x="0" y="2480553"/>
                </a:moveTo>
                <a:lnTo>
                  <a:pt x="0" y="0"/>
                </a:lnTo>
              </a:path>
            </a:pathLst>
          </a:cu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17236" y="443232"/>
            <a:ext cx="3209884" cy="523220"/>
            <a:chOff x="417236" y="443232"/>
            <a:chExt cx="3209884" cy="523220"/>
          </a:xfrm>
        </p:grpSpPr>
        <p:grpSp>
          <p:nvGrpSpPr>
            <p:cNvPr id="30" name="组合 29"/>
            <p:cNvGrpSpPr/>
            <p:nvPr/>
          </p:nvGrpSpPr>
          <p:grpSpPr>
            <a:xfrm>
              <a:off x="417236" y="443232"/>
              <a:ext cx="508561" cy="508561"/>
              <a:chOff x="15137199" y="-1258974"/>
              <a:chExt cx="799330" cy="79933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5137199" y="-1258974"/>
                <a:ext cx="799330" cy="799330"/>
              </a:xfrm>
              <a:prstGeom prst="ellipse">
                <a:avLst/>
              </a:prstGeom>
              <a:solidFill>
                <a:srgbClr val="0CA993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5254819" y="-1141352"/>
                <a:ext cx="564083" cy="564083"/>
              </a:xfrm>
              <a:prstGeom prst="ellipse">
                <a:avLst/>
              </a:prstGeom>
              <a:solidFill>
                <a:srgbClr val="40FFFF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5387121" y="-1014691"/>
                <a:ext cx="299480" cy="299480"/>
              </a:xfrm>
              <a:prstGeom prst="ellipse">
                <a:avLst/>
              </a:prstGeom>
              <a:solidFill>
                <a:srgbClr val="4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850959" y="443232"/>
              <a:ext cx="2776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科技感商务模板</a:t>
              </a:r>
              <a:endPara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1" name="îṩḷiḍé"/>
          <p:cNvSpPr/>
          <p:nvPr/>
        </p:nvSpPr>
        <p:spPr>
          <a:xfrm>
            <a:off x="4879422" y="1786289"/>
            <a:ext cx="2260694" cy="637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16" y="0"/>
                </a:moveTo>
                <a:cubicBezTo>
                  <a:pt x="17172" y="0"/>
                  <a:pt x="18571" y="2418"/>
                  <a:pt x="19042" y="5400"/>
                </a:cubicBezTo>
                <a:lnTo>
                  <a:pt x="21600" y="21600"/>
                </a:lnTo>
                <a:lnTo>
                  <a:pt x="6126" y="21600"/>
                </a:lnTo>
                <a:cubicBezTo>
                  <a:pt x="4905" y="21600"/>
                  <a:pt x="3478" y="19182"/>
                  <a:pt x="2937" y="16200"/>
                </a:cubicBezTo>
                <a:lnTo>
                  <a:pt x="0" y="0"/>
                </a:lnTo>
                <a:cubicBezTo>
                  <a:pt x="0" y="0"/>
                  <a:pt x="15916" y="0"/>
                  <a:pt x="15916" y="0"/>
                </a:cubicBez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iṩļïḓè"/>
          <p:cNvSpPr txBox="1"/>
          <p:nvPr/>
        </p:nvSpPr>
        <p:spPr bwMode="auto">
          <a:xfrm>
            <a:off x="5159352" y="1838673"/>
            <a:ext cx="1765003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1022687" y="4821412"/>
            <a:ext cx="2137904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/>
          <p:cNvSpPr txBox="1"/>
          <p:nvPr/>
        </p:nvSpPr>
        <p:spPr>
          <a:xfrm>
            <a:off x="4972901" y="4821412"/>
            <a:ext cx="2137904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/>
          <p:cNvSpPr txBox="1"/>
          <p:nvPr/>
        </p:nvSpPr>
        <p:spPr>
          <a:xfrm>
            <a:off x="9031411" y="4821412"/>
            <a:ext cx="2137904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844011" y="2579677"/>
            <a:ext cx="2827717" cy="223227"/>
            <a:chOff x="3219679" y="2534889"/>
            <a:chExt cx="2827717" cy="223227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3312769" y="2579339"/>
              <a:ext cx="1094359" cy="0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586348" y="2704751"/>
              <a:ext cx="832330" cy="0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409508" y="2580926"/>
              <a:ext cx="176840" cy="123825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椭圆 37"/>
            <p:cNvSpPr/>
            <p:nvPr/>
          </p:nvSpPr>
          <p:spPr>
            <a:xfrm>
              <a:off x="3219679" y="2534889"/>
              <a:ext cx="88900" cy="88900"/>
            </a:xfrm>
            <a:prstGeom prst="ellipse">
              <a:avLst/>
            </a:prstGeom>
            <a:noFill/>
            <a:ln>
              <a:solidFill>
                <a:srgbClr val="0BF1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419694" y="2660301"/>
              <a:ext cx="88900" cy="88900"/>
            </a:xfrm>
            <a:prstGeom prst="ellipse">
              <a:avLst/>
            </a:prstGeom>
            <a:noFill/>
            <a:ln>
              <a:solidFill>
                <a:srgbClr val="02F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5622863" y="2655334"/>
              <a:ext cx="146787" cy="102782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5755755" y="2655334"/>
              <a:ext cx="146787" cy="102782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5900609" y="2655334"/>
              <a:ext cx="146787" cy="102782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 flipH="1">
            <a:off x="6401042" y="2596600"/>
            <a:ext cx="3030574" cy="239241"/>
            <a:chOff x="3219679" y="2534889"/>
            <a:chExt cx="2827717" cy="223227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3312769" y="2579339"/>
              <a:ext cx="1094359" cy="0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586348" y="2704751"/>
              <a:ext cx="832330" cy="0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4409508" y="2580926"/>
              <a:ext cx="176840" cy="123825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/>
            <p:nvPr/>
          </p:nvSpPr>
          <p:spPr>
            <a:xfrm>
              <a:off x="3219679" y="2534889"/>
              <a:ext cx="88900" cy="88900"/>
            </a:xfrm>
            <a:prstGeom prst="ellipse">
              <a:avLst/>
            </a:prstGeom>
            <a:noFill/>
            <a:ln>
              <a:solidFill>
                <a:srgbClr val="0BF1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419694" y="2660301"/>
              <a:ext cx="88900" cy="88900"/>
            </a:xfrm>
            <a:prstGeom prst="ellipse">
              <a:avLst/>
            </a:prstGeom>
            <a:noFill/>
            <a:ln>
              <a:solidFill>
                <a:srgbClr val="02F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 flipH="1">
              <a:off x="5622863" y="2655334"/>
              <a:ext cx="146787" cy="102782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5755755" y="2655334"/>
              <a:ext cx="146787" cy="102782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5900609" y="2655334"/>
              <a:ext cx="146787" cy="102782"/>
            </a:xfrm>
            <a:prstGeom prst="line">
              <a:avLst/>
            </a:prstGeom>
            <a:ln w="12700" cap="rnd">
              <a:solidFill>
                <a:srgbClr val="0BF1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iṩļïḓè"/>
          <p:cNvSpPr txBox="1"/>
          <p:nvPr/>
        </p:nvSpPr>
        <p:spPr bwMode="auto">
          <a:xfrm rot="5400000">
            <a:off x="-73199" y="2993180"/>
            <a:ext cx="1864874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865119" y="-881836"/>
            <a:ext cx="6858000" cy="8583479"/>
          </a:xfrm>
          <a:prstGeom prst="rect">
            <a:avLst/>
          </a:prstGeom>
        </p:spPr>
      </p:pic>
      <p:sp>
        <p:nvSpPr>
          <p:cNvPr id="6" name="iṩļïḓè"/>
          <p:cNvSpPr txBox="1"/>
          <p:nvPr/>
        </p:nvSpPr>
        <p:spPr bwMode="auto">
          <a:xfrm rot="5400000">
            <a:off x="10437678" y="3119433"/>
            <a:ext cx="1864874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iṩļïḓè"/>
          <p:cNvSpPr txBox="1"/>
          <p:nvPr/>
        </p:nvSpPr>
        <p:spPr bwMode="auto">
          <a:xfrm>
            <a:off x="4594109" y="5392076"/>
            <a:ext cx="3400021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104522" y="2288364"/>
            <a:ext cx="6222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 YOU</a:t>
            </a:r>
            <a:endParaRPr lang="zh-CN" altLang="en-US" sz="7200" b="1" dirty="0">
              <a:solidFill>
                <a:srgbClr val="4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/>
          <p:cNvSpPr txBox="1"/>
          <p:nvPr/>
        </p:nvSpPr>
        <p:spPr>
          <a:xfrm>
            <a:off x="4499740" y="3674529"/>
            <a:ext cx="3805938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40FFFF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40FFFF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40FFFF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40FFFF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40FFFF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rgbClr val="40FFFF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rgbClr val="40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29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135874" y="1478280"/>
            <a:ext cx="6080766" cy="3901440"/>
          </a:xfrm>
          <a:prstGeom prst="rect">
            <a:avLst/>
          </a:prstGeom>
        </p:spPr>
      </p:pic>
      <p:sp>
        <p:nvSpPr>
          <p:cNvPr id="9" name="iṩļïḓè"/>
          <p:cNvSpPr txBox="1"/>
          <p:nvPr/>
        </p:nvSpPr>
        <p:spPr bwMode="auto">
          <a:xfrm rot="5400000">
            <a:off x="-179879" y="3267500"/>
            <a:ext cx="1864874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78903" y="2449975"/>
            <a:ext cx="3805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ONE</a:t>
            </a:r>
            <a:endParaRPr lang="zh-CN" altLang="en-US" sz="5400" b="1" dirty="0">
              <a:solidFill>
                <a:srgbClr val="4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/>
          <p:cNvSpPr txBox="1"/>
          <p:nvPr/>
        </p:nvSpPr>
        <p:spPr>
          <a:xfrm>
            <a:off x="6415848" y="3629299"/>
            <a:ext cx="3805938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40FFFF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40FFFF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40FFFF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40FFFF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40FFFF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rgbClr val="40FFFF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rgbClr val="40FFFF"/>
              </a:solidFill>
              <a:cs typeface="+mn-ea"/>
              <a:sym typeface="+mn-lt"/>
            </a:endParaRPr>
          </a:p>
        </p:txBody>
      </p:sp>
      <p:sp>
        <p:nvSpPr>
          <p:cNvPr id="12" name="iṩļïḓè"/>
          <p:cNvSpPr txBox="1"/>
          <p:nvPr/>
        </p:nvSpPr>
        <p:spPr bwMode="auto">
          <a:xfrm>
            <a:off x="4681851" y="5630553"/>
            <a:ext cx="3400021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ṡḷïḋè"/>
          <p:cNvSpPr/>
          <p:nvPr/>
        </p:nvSpPr>
        <p:spPr>
          <a:xfrm>
            <a:off x="9302262" y="3130590"/>
            <a:ext cx="1733550" cy="1733550"/>
          </a:xfrm>
          <a:prstGeom prst="ellipse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en-US" altLang="zh-CN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íṩḷîďe"/>
          <p:cNvSpPr/>
          <p:nvPr/>
        </p:nvSpPr>
        <p:spPr>
          <a:xfrm>
            <a:off x="7251456" y="2844840"/>
            <a:ext cx="2305050" cy="2305050"/>
          </a:xfrm>
          <a:prstGeom prst="ellipse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îṥľiďe"/>
          <p:cNvSpPr/>
          <p:nvPr/>
        </p:nvSpPr>
        <p:spPr>
          <a:xfrm>
            <a:off x="4686300" y="2587665"/>
            <a:ext cx="2819400" cy="2819400"/>
          </a:xfrm>
          <a:prstGeom prst="ellipse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îṥľïdé"/>
          <p:cNvSpPr/>
          <p:nvPr/>
        </p:nvSpPr>
        <p:spPr>
          <a:xfrm>
            <a:off x="2635495" y="2844840"/>
            <a:ext cx="2305050" cy="2305050"/>
          </a:xfrm>
          <a:prstGeom prst="ellipse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í$1iḋe"/>
          <p:cNvSpPr/>
          <p:nvPr/>
        </p:nvSpPr>
        <p:spPr>
          <a:xfrm>
            <a:off x="1156190" y="3130590"/>
            <a:ext cx="1733550" cy="1733550"/>
          </a:xfrm>
          <a:prstGeom prst="ellipse">
            <a:avLst/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en-US" altLang="zh-CN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iṩľiḋé"/>
          <p:cNvSpPr/>
          <p:nvPr/>
        </p:nvSpPr>
        <p:spPr bwMode="auto">
          <a:xfrm>
            <a:off x="5875180" y="1905715"/>
            <a:ext cx="564736" cy="609685"/>
          </a:xfrm>
          <a:custGeom>
            <a:avLst/>
            <a:gdLst>
              <a:gd name="T0" fmla="*/ 4413 w 8585"/>
              <a:gd name="T1" fmla="*/ 6113 h 9268"/>
              <a:gd name="T2" fmla="*/ 4127 w 8585"/>
              <a:gd name="T3" fmla="*/ 5737 h 9268"/>
              <a:gd name="T4" fmla="*/ 4502 w 8585"/>
              <a:gd name="T5" fmla="*/ 5428 h 9268"/>
              <a:gd name="T6" fmla="*/ 6378 w 8585"/>
              <a:gd name="T7" fmla="*/ 5318 h 9268"/>
              <a:gd name="T8" fmla="*/ 7106 w 8585"/>
              <a:gd name="T9" fmla="*/ 4788 h 9268"/>
              <a:gd name="T10" fmla="*/ 7547 w 8585"/>
              <a:gd name="T11" fmla="*/ 4987 h 9268"/>
              <a:gd name="T12" fmla="*/ 5164 w 8585"/>
              <a:gd name="T13" fmla="*/ 6157 h 9268"/>
              <a:gd name="T14" fmla="*/ 8033 w 8585"/>
              <a:gd name="T15" fmla="*/ 5715 h 9268"/>
              <a:gd name="T16" fmla="*/ 7834 w 8585"/>
              <a:gd name="T17" fmla="*/ 4215 h 9268"/>
              <a:gd name="T18" fmla="*/ 7238 w 8585"/>
              <a:gd name="T19" fmla="*/ 3795 h 9268"/>
              <a:gd name="T20" fmla="*/ 4149 w 8585"/>
              <a:gd name="T21" fmla="*/ 706 h 9268"/>
              <a:gd name="T22" fmla="*/ 1059 w 8585"/>
              <a:gd name="T23" fmla="*/ 3795 h 9268"/>
              <a:gd name="T24" fmla="*/ 905 w 8585"/>
              <a:gd name="T25" fmla="*/ 4060 h 9268"/>
              <a:gd name="T26" fmla="*/ 706 w 8585"/>
              <a:gd name="T27" fmla="*/ 5473 h 9268"/>
              <a:gd name="T28" fmla="*/ 353 w 8585"/>
              <a:gd name="T29" fmla="*/ 5826 h 9268"/>
              <a:gd name="T30" fmla="*/ 0 w 8585"/>
              <a:gd name="T31" fmla="*/ 5473 h 9268"/>
              <a:gd name="T32" fmla="*/ 22 w 8585"/>
              <a:gd name="T33" fmla="*/ 3928 h 9268"/>
              <a:gd name="T34" fmla="*/ 132 w 8585"/>
              <a:gd name="T35" fmla="*/ 3773 h 9268"/>
              <a:gd name="T36" fmla="*/ 1500 w 8585"/>
              <a:gd name="T37" fmla="*/ 1081 h 9268"/>
              <a:gd name="T38" fmla="*/ 5958 w 8585"/>
              <a:gd name="T39" fmla="*/ 485 h 9268"/>
              <a:gd name="T40" fmla="*/ 7900 w 8585"/>
              <a:gd name="T41" fmla="*/ 3553 h 9268"/>
              <a:gd name="T42" fmla="*/ 8496 w 8585"/>
              <a:gd name="T43" fmla="*/ 3972 h 9268"/>
              <a:gd name="T44" fmla="*/ 8474 w 8585"/>
              <a:gd name="T45" fmla="*/ 5737 h 9268"/>
              <a:gd name="T46" fmla="*/ 5495 w 8585"/>
              <a:gd name="T47" fmla="*/ 7371 h 9268"/>
              <a:gd name="T48" fmla="*/ 6179 w 8585"/>
              <a:gd name="T49" fmla="*/ 6466 h 9268"/>
              <a:gd name="T50" fmla="*/ 4413 w 8585"/>
              <a:gd name="T51" fmla="*/ 6488 h 9268"/>
              <a:gd name="T52" fmla="*/ 3796 w 8585"/>
              <a:gd name="T53" fmla="*/ 5693 h 9268"/>
              <a:gd name="T54" fmla="*/ 4568 w 8585"/>
              <a:gd name="T55" fmla="*/ 5075 h 9268"/>
              <a:gd name="T56" fmla="*/ 6532 w 8585"/>
              <a:gd name="T57" fmla="*/ 4921 h 9268"/>
              <a:gd name="T58" fmla="*/ 6378 w 8585"/>
              <a:gd name="T59" fmla="*/ 3045 h 9268"/>
              <a:gd name="T60" fmla="*/ 5186 w 8585"/>
              <a:gd name="T61" fmla="*/ 1809 h 9268"/>
              <a:gd name="T62" fmla="*/ 3994 w 8585"/>
              <a:gd name="T63" fmla="*/ 1633 h 9268"/>
              <a:gd name="T64" fmla="*/ 2560 w 8585"/>
              <a:gd name="T65" fmla="*/ 2052 h 9268"/>
              <a:gd name="T66" fmla="*/ 1787 w 8585"/>
              <a:gd name="T67" fmla="*/ 3200 h 9268"/>
              <a:gd name="T68" fmla="*/ 1699 w 8585"/>
              <a:gd name="T69" fmla="*/ 4634 h 9268"/>
              <a:gd name="T70" fmla="*/ 1920 w 8585"/>
              <a:gd name="T71" fmla="*/ 6024 h 9268"/>
              <a:gd name="T72" fmla="*/ 2736 w 8585"/>
              <a:gd name="T73" fmla="*/ 7238 h 9268"/>
              <a:gd name="T74" fmla="*/ 971 w 8585"/>
              <a:gd name="T75" fmla="*/ 7922 h 9268"/>
              <a:gd name="T76" fmla="*/ 529 w 8585"/>
              <a:gd name="T77" fmla="*/ 9246 h 9268"/>
              <a:gd name="T78" fmla="*/ 7437 w 8585"/>
              <a:gd name="T79" fmla="*/ 9268 h 9268"/>
              <a:gd name="T80" fmla="*/ 7812 w 8585"/>
              <a:gd name="T81" fmla="*/ 9092 h 9268"/>
              <a:gd name="T82" fmla="*/ 7238 w 8585"/>
              <a:gd name="T83" fmla="*/ 7944 h 9268"/>
              <a:gd name="T84" fmla="*/ 5495 w 8585"/>
              <a:gd name="T85" fmla="*/ 7371 h 9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85" h="9268">
                <a:moveTo>
                  <a:pt x="5164" y="6157"/>
                </a:moveTo>
                <a:cubicBezTo>
                  <a:pt x="4899" y="6157"/>
                  <a:pt x="4656" y="6135"/>
                  <a:pt x="4413" y="6113"/>
                </a:cubicBezTo>
                <a:cubicBezTo>
                  <a:pt x="4325" y="6113"/>
                  <a:pt x="4237" y="6068"/>
                  <a:pt x="4193" y="5980"/>
                </a:cubicBezTo>
                <a:cubicBezTo>
                  <a:pt x="4127" y="5914"/>
                  <a:pt x="4105" y="5826"/>
                  <a:pt x="4127" y="5737"/>
                </a:cubicBezTo>
                <a:cubicBezTo>
                  <a:pt x="4127" y="5649"/>
                  <a:pt x="4171" y="5561"/>
                  <a:pt x="4259" y="5495"/>
                </a:cubicBezTo>
                <a:cubicBezTo>
                  <a:pt x="4325" y="5428"/>
                  <a:pt x="4413" y="5406"/>
                  <a:pt x="4502" y="5428"/>
                </a:cubicBezTo>
                <a:cubicBezTo>
                  <a:pt x="4811" y="5451"/>
                  <a:pt x="5142" y="5451"/>
                  <a:pt x="5473" y="5451"/>
                </a:cubicBezTo>
                <a:cubicBezTo>
                  <a:pt x="5804" y="5451"/>
                  <a:pt x="6091" y="5406"/>
                  <a:pt x="6378" y="5318"/>
                </a:cubicBezTo>
                <a:cubicBezTo>
                  <a:pt x="6665" y="5230"/>
                  <a:pt x="6841" y="5120"/>
                  <a:pt x="6907" y="4965"/>
                </a:cubicBezTo>
                <a:cubicBezTo>
                  <a:pt x="6951" y="4877"/>
                  <a:pt x="7018" y="4811"/>
                  <a:pt x="7106" y="4788"/>
                </a:cubicBezTo>
                <a:cubicBezTo>
                  <a:pt x="7194" y="4766"/>
                  <a:pt x="7282" y="4766"/>
                  <a:pt x="7371" y="4788"/>
                </a:cubicBezTo>
                <a:cubicBezTo>
                  <a:pt x="7459" y="4833"/>
                  <a:pt x="7525" y="4899"/>
                  <a:pt x="7547" y="4987"/>
                </a:cubicBezTo>
                <a:cubicBezTo>
                  <a:pt x="7569" y="5075"/>
                  <a:pt x="7569" y="5164"/>
                  <a:pt x="7525" y="5252"/>
                </a:cubicBezTo>
                <a:cubicBezTo>
                  <a:pt x="7238" y="5870"/>
                  <a:pt x="6466" y="6157"/>
                  <a:pt x="5164" y="6157"/>
                </a:cubicBezTo>
                <a:close/>
                <a:moveTo>
                  <a:pt x="8276" y="5826"/>
                </a:moveTo>
                <a:cubicBezTo>
                  <a:pt x="8187" y="5826"/>
                  <a:pt x="8099" y="5782"/>
                  <a:pt x="8033" y="5715"/>
                </a:cubicBezTo>
                <a:cubicBezTo>
                  <a:pt x="7967" y="5649"/>
                  <a:pt x="7922" y="5561"/>
                  <a:pt x="7922" y="5473"/>
                </a:cubicBezTo>
                <a:lnTo>
                  <a:pt x="7834" y="4215"/>
                </a:lnTo>
                <a:lnTo>
                  <a:pt x="7371" y="4038"/>
                </a:lnTo>
                <a:cubicBezTo>
                  <a:pt x="7282" y="3994"/>
                  <a:pt x="7238" y="3950"/>
                  <a:pt x="7238" y="3795"/>
                </a:cubicBezTo>
                <a:cubicBezTo>
                  <a:pt x="7238" y="2935"/>
                  <a:pt x="6929" y="2206"/>
                  <a:pt x="6333" y="1611"/>
                </a:cubicBezTo>
                <a:cubicBezTo>
                  <a:pt x="5716" y="993"/>
                  <a:pt x="4987" y="706"/>
                  <a:pt x="4149" y="706"/>
                </a:cubicBezTo>
                <a:cubicBezTo>
                  <a:pt x="3288" y="706"/>
                  <a:pt x="2560" y="1015"/>
                  <a:pt x="1964" y="1611"/>
                </a:cubicBezTo>
                <a:cubicBezTo>
                  <a:pt x="1346" y="2228"/>
                  <a:pt x="1059" y="2957"/>
                  <a:pt x="1059" y="3795"/>
                </a:cubicBezTo>
                <a:cubicBezTo>
                  <a:pt x="1059" y="3862"/>
                  <a:pt x="1037" y="3906"/>
                  <a:pt x="1015" y="3950"/>
                </a:cubicBezTo>
                <a:cubicBezTo>
                  <a:pt x="993" y="3994"/>
                  <a:pt x="949" y="4038"/>
                  <a:pt x="905" y="4060"/>
                </a:cubicBezTo>
                <a:lnTo>
                  <a:pt x="706" y="4215"/>
                </a:lnTo>
                <a:lnTo>
                  <a:pt x="706" y="5473"/>
                </a:lnTo>
                <a:cubicBezTo>
                  <a:pt x="706" y="5561"/>
                  <a:pt x="662" y="5649"/>
                  <a:pt x="596" y="5715"/>
                </a:cubicBezTo>
                <a:cubicBezTo>
                  <a:pt x="529" y="5782"/>
                  <a:pt x="441" y="5826"/>
                  <a:pt x="353" y="5826"/>
                </a:cubicBezTo>
                <a:cubicBezTo>
                  <a:pt x="265" y="5826"/>
                  <a:pt x="176" y="5782"/>
                  <a:pt x="110" y="5715"/>
                </a:cubicBezTo>
                <a:cubicBezTo>
                  <a:pt x="44" y="5649"/>
                  <a:pt x="0" y="5561"/>
                  <a:pt x="0" y="5473"/>
                </a:cubicBezTo>
                <a:lnTo>
                  <a:pt x="0" y="4038"/>
                </a:lnTo>
                <a:cubicBezTo>
                  <a:pt x="0" y="3994"/>
                  <a:pt x="0" y="3972"/>
                  <a:pt x="22" y="3928"/>
                </a:cubicBezTo>
                <a:cubicBezTo>
                  <a:pt x="22" y="3884"/>
                  <a:pt x="44" y="3862"/>
                  <a:pt x="66" y="3840"/>
                </a:cubicBezTo>
                <a:lnTo>
                  <a:pt x="132" y="3773"/>
                </a:lnTo>
                <a:lnTo>
                  <a:pt x="331" y="3641"/>
                </a:lnTo>
                <a:cubicBezTo>
                  <a:pt x="375" y="2626"/>
                  <a:pt x="772" y="1787"/>
                  <a:pt x="1500" y="1081"/>
                </a:cubicBezTo>
                <a:cubicBezTo>
                  <a:pt x="2229" y="353"/>
                  <a:pt x="3111" y="0"/>
                  <a:pt x="4127" y="0"/>
                </a:cubicBezTo>
                <a:cubicBezTo>
                  <a:pt x="4789" y="0"/>
                  <a:pt x="5407" y="154"/>
                  <a:pt x="5958" y="485"/>
                </a:cubicBezTo>
                <a:cubicBezTo>
                  <a:pt x="6532" y="794"/>
                  <a:pt x="6973" y="1235"/>
                  <a:pt x="7327" y="1765"/>
                </a:cubicBezTo>
                <a:cubicBezTo>
                  <a:pt x="7680" y="2317"/>
                  <a:pt x="7856" y="2913"/>
                  <a:pt x="7900" y="3553"/>
                </a:cubicBezTo>
                <a:lnTo>
                  <a:pt x="8276" y="3641"/>
                </a:lnTo>
                <a:cubicBezTo>
                  <a:pt x="8430" y="3707"/>
                  <a:pt x="8496" y="3817"/>
                  <a:pt x="8496" y="3972"/>
                </a:cubicBezTo>
                <a:lnTo>
                  <a:pt x="8585" y="5495"/>
                </a:lnTo>
                <a:cubicBezTo>
                  <a:pt x="8585" y="5583"/>
                  <a:pt x="8540" y="5671"/>
                  <a:pt x="8474" y="5737"/>
                </a:cubicBezTo>
                <a:cubicBezTo>
                  <a:pt x="8452" y="5782"/>
                  <a:pt x="8364" y="5826"/>
                  <a:pt x="8276" y="5826"/>
                </a:cubicBezTo>
                <a:close/>
                <a:moveTo>
                  <a:pt x="5495" y="7371"/>
                </a:moveTo>
                <a:lnTo>
                  <a:pt x="5495" y="7260"/>
                </a:lnTo>
                <a:cubicBezTo>
                  <a:pt x="5848" y="6995"/>
                  <a:pt x="6069" y="6731"/>
                  <a:pt x="6179" y="6466"/>
                </a:cubicBezTo>
                <a:cubicBezTo>
                  <a:pt x="6047" y="6488"/>
                  <a:pt x="5716" y="6488"/>
                  <a:pt x="5230" y="6488"/>
                </a:cubicBezTo>
                <a:lnTo>
                  <a:pt x="4413" y="6488"/>
                </a:lnTo>
                <a:cubicBezTo>
                  <a:pt x="4237" y="6466"/>
                  <a:pt x="4082" y="6377"/>
                  <a:pt x="3950" y="6223"/>
                </a:cubicBezTo>
                <a:cubicBezTo>
                  <a:pt x="3818" y="6068"/>
                  <a:pt x="3773" y="5892"/>
                  <a:pt x="3796" y="5693"/>
                </a:cubicBezTo>
                <a:cubicBezTo>
                  <a:pt x="3818" y="5517"/>
                  <a:pt x="3906" y="5362"/>
                  <a:pt x="4060" y="5230"/>
                </a:cubicBezTo>
                <a:cubicBezTo>
                  <a:pt x="4215" y="5120"/>
                  <a:pt x="4391" y="5053"/>
                  <a:pt x="4568" y="5075"/>
                </a:cubicBezTo>
                <a:cubicBezTo>
                  <a:pt x="4965" y="5120"/>
                  <a:pt x="5340" y="5120"/>
                  <a:pt x="5716" y="5075"/>
                </a:cubicBezTo>
                <a:cubicBezTo>
                  <a:pt x="6091" y="5053"/>
                  <a:pt x="6356" y="4987"/>
                  <a:pt x="6532" y="4921"/>
                </a:cubicBezTo>
                <a:lnTo>
                  <a:pt x="6532" y="4016"/>
                </a:lnTo>
                <a:cubicBezTo>
                  <a:pt x="6532" y="3663"/>
                  <a:pt x="6488" y="3332"/>
                  <a:pt x="6378" y="3045"/>
                </a:cubicBezTo>
                <a:cubicBezTo>
                  <a:pt x="6267" y="2758"/>
                  <a:pt x="6113" y="2493"/>
                  <a:pt x="5914" y="2295"/>
                </a:cubicBezTo>
                <a:cubicBezTo>
                  <a:pt x="5716" y="2096"/>
                  <a:pt x="5473" y="1942"/>
                  <a:pt x="5186" y="1809"/>
                </a:cubicBezTo>
                <a:cubicBezTo>
                  <a:pt x="4899" y="1699"/>
                  <a:pt x="4568" y="1633"/>
                  <a:pt x="4215" y="1633"/>
                </a:cubicBezTo>
                <a:lnTo>
                  <a:pt x="3994" y="1633"/>
                </a:lnTo>
                <a:cubicBezTo>
                  <a:pt x="3707" y="1633"/>
                  <a:pt x="3442" y="1677"/>
                  <a:pt x="3200" y="1743"/>
                </a:cubicBezTo>
                <a:cubicBezTo>
                  <a:pt x="2957" y="1809"/>
                  <a:pt x="2736" y="1920"/>
                  <a:pt x="2560" y="2052"/>
                </a:cubicBezTo>
                <a:cubicBezTo>
                  <a:pt x="2383" y="2184"/>
                  <a:pt x="2207" y="2361"/>
                  <a:pt x="2074" y="2537"/>
                </a:cubicBezTo>
                <a:cubicBezTo>
                  <a:pt x="1942" y="2736"/>
                  <a:pt x="1853" y="2957"/>
                  <a:pt x="1787" y="3200"/>
                </a:cubicBezTo>
                <a:cubicBezTo>
                  <a:pt x="1721" y="3442"/>
                  <a:pt x="1699" y="3729"/>
                  <a:pt x="1699" y="4016"/>
                </a:cubicBezTo>
                <a:lnTo>
                  <a:pt x="1699" y="4634"/>
                </a:lnTo>
                <a:cubicBezTo>
                  <a:pt x="1699" y="4788"/>
                  <a:pt x="1721" y="5009"/>
                  <a:pt x="1765" y="5296"/>
                </a:cubicBezTo>
                <a:cubicBezTo>
                  <a:pt x="1809" y="5583"/>
                  <a:pt x="1853" y="5826"/>
                  <a:pt x="1920" y="6024"/>
                </a:cubicBezTo>
                <a:cubicBezTo>
                  <a:pt x="1986" y="6223"/>
                  <a:pt x="2096" y="6444"/>
                  <a:pt x="2229" y="6664"/>
                </a:cubicBezTo>
                <a:cubicBezTo>
                  <a:pt x="2361" y="6885"/>
                  <a:pt x="2538" y="7084"/>
                  <a:pt x="2736" y="7238"/>
                </a:cubicBezTo>
                <a:lnTo>
                  <a:pt x="2736" y="7348"/>
                </a:lnTo>
                <a:cubicBezTo>
                  <a:pt x="2008" y="7459"/>
                  <a:pt x="1434" y="7657"/>
                  <a:pt x="971" y="7922"/>
                </a:cubicBezTo>
                <a:cubicBezTo>
                  <a:pt x="529" y="8209"/>
                  <a:pt x="309" y="8540"/>
                  <a:pt x="309" y="8915"/>
                </a:cubicBezTo>
                <a:cubicBezTo>
                  <a:pt x="309" y="9070"/>
                  <a:pt x="375" y="9180"/>
                  <a:pt x="529" y="9246"/>
                </a:cubicBezTo>
                <a:cubicBezTo>
                  <a:pt x="573" y="9268"/>
                  <a:pt x="618" y="9268"/>
                  <a:pt x="662" y="9268"/>
                </a:cubicBezTo>
                <a:lnTo>
                  <a:pt x="7437" y="9268"/>
                </a:lnTo>
                <a:cubicBezTo>
                  <a:pt x="7503" y="9268"/>
                  <a:pt x="7547" y="9246"/>
                  <a:pt x="7636" y="9224"/>
                </a:cubicBezTo>
                <a:cubicBezTo>
                  <a:pt x="7702" y="9180"/>
                  <a:pt x="7768" y="9136"/>
                  <a:pt x="7812" y="9092"/>
                </a:cubicBezTo>
                <a:cubicBezTo>
                  <a:pt x="7856" y="9026"/>
                  <a:pt x="7878" y="8982"/>
                  <a:pt x="7878" y="8915"/>
                </a:cubicBezTo>
                <a:cubicBezTo>
                  <a:pt x="7878" y="8540"/>
                  <a:pt x="7658" y="8231"/>
                  <a:pt x="7238" y="7944"/>
                </a:cubicBezTo>
                <a:cubicBezTo>
                  <a:pt x="6775" y="7680"/>
                  <a:pt x="6201" y="7481"/>
                  <a:pt x="5495" y="7371"/>
                </a:cubicBezTo>
                <a:close/>
                <a:moveTo>
                  <a:pt x="5495" y="7371"/>
                </a:moveTo>
                <a:close/>
              </a:path>
            </a:pathLst>
          </a:cu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iṩľiḍé"/>
          <p:cNvSpPr/>
          <p:nvPr/>
        </p:nvSpPr>
        <p:spPr bwMode="auto">
          <a:xfrm>
            <a:off x="1740596" y="2602784"/>
            <a:ext cx="564736" cy="609685"/>
          </a:xfrm>
          <a:custGeom>
            <a:avLst/>
            <a:gdLst>
              <a:gd name="T0" fmla="*/ 4413 w 8585"/>
              <a:gd name="T1" fmla="*/ 6113 h 9268"/>
              <a:gd name="T2" fmla="*/ 4127 w 8585"/>
              <a:gd name="T3" fmla="*/ 5737 h 9268"/>
              <a:gd name="T4" fmla="*/ 4502 w 8585"/>
              <a:gd name="T5" fmla="*/ 5428 h 9268"/>
              <a:gd name="T6" fmla="*/ 6378 w 8585"/>
              <a:gd name="T7" fmla="*/ 5318 h 9268"/>
              <a:gd name="T8" fmla="*/ 7106 w 8585"/>
              <a:gd name="T9" fmla="*/ 4788 h 9268"/>
              <a:gd name="T10" fmla="*/ 7547 w 8585"/>
              <a:gd name="T11" fmla="*/ 4987 h 9268"/>
              <a:gd name="T12" fmla="*/ 5164 w 8585"/>
              <a:gd name="T13" fmla="*/ 6157 h 9268"/>
              <a:gd name="T14" fmla="*/ 8033 w 8585"/>
              <a:gd name="T15" fmla="*/ 5715 h 9268"/>
              <a:gd name="T16" fmla="*/ 7834 w 8585"/>
              <a:gd name="T17" fmla="*/ 4215 h 9268"/>
              <a:gd name="T18" fmla="*/ 7238 w 8585"/>
              <a:gd name="T19" fmla="*/ 3795 h 9268"/>
              <a:gd name="T20" fmla="*/ 4149 w 8585"/>
              <a:gd name="T21" fmla="*/ 706 h 9268"/>
              <a:gd name="T22" fmla="*/ 1059 w 8585"/>
              <a:gd name="T23" fmla="*/ 3795 h 9268"/>
              <a:gd name="T24" fmla="*/ 905 w 8585"/>
              <a:gd name="T25" fmla="*/ 4060 h 9268"/>
              <a:gd name="T26" fmla="*/ 706 w 8585"/>
              <a:gd name="T27" fmla="*/ 5473 h 9268"/>
              <a:gd name="T28" fmla="*/ 353 w 8585"/>
              <a:gd name="T29" fmla="*/ 5826 h 9268"/>
              <a:gd name="T30" fmla="*/ 0 w 8585"/>
              <a:gd name="T31" fmla="*/ 5473 h 9268"/>
              <a:gd name="T32" fmla="*/ 22 w 8585"/>
              <a:gd name="T33" fmla="*/ 3928 h 9268"/>
              <a:gd name="T34" fmla="*/ 132 w 8585"/>
              <a:gd name="T35" fmla="*/ 3773 h 9268"/>
              <a:gd name="T36" fmla="*/ 1500 w 8585"/>
              <a:gd name="T37" fmla="*/ 1081 h 9268"/>
              <a:gd name="T38" fmla="*/ 5958 w 8585"/>
              <a:gd name="T39" fmla="*/ 485 h 9268"/>
              <a:gd name="T40" fmla="*/ 7900 w 8585"/>
              <a:gd name="T41" fmla="*/ 3553 h 9268"/>
              <a:gd name="T42" fmla="*/ 8496 w 8585"/>
              <a:gd name="T43" fmla="*/ 3972 h 9268"/>
              <a:gd name="T44" fmla="*/ 8474 w 8585"/>
              <a:gd name="T45" fmla="*/ 5737 h 9268"/>
              <a:gd name="T46" fmla="*/ 5495 w 8585"/>
              <a:gd name="T47" fmla="*/ 7371 h 9268"/>
              <a:gd name="T48" fmla="*/ 6179 w 8585"/>
              <a:gd name="T49" fmla="*/ 6466 h 9268"/>
              <a:gd name="T50" fmla="*/ 4413 w 8585"/>
              <a:gd name="T51" fmla="*/ 6488 h 9268"/>
              <a:gd name="T52" fmla="*/ 3796 w 8585"/>
              <a:gd name="T53" fmla="*/ 5693 h 9268"/>
              <a:gd name="T54" fmla="*/ 4568 w 8585"/>
              <a:gd name="T55" fmla="*/ 5075 h 9268"/>
              <a:gd name="T56" fmla="*/ 6532 w 8585"/>
              <a:gd name="T57" fmla="*/ 4921 h 9268"/>
              <a:gd name="T58" fmla="*/ 6378 w 8585"/>
              <a:gd name="T59" fmla="*/ 3045 h 9268"/>
              <a:gd name="T60" fmla="*/ 5186 w 8585"/>
              <a:gd name="T61" fmla="*/ 1809 h 9268"/>
              <a:gd name="T62" fmla="*/ 3994 w 8585"/>
              <a:gd name="T63" fmla="*/ 1633 h 9268"/>
              <a:gd name="T64" fmla="*/ 2560 w 8585"/>
              <a:gd name="T65" fmla="*/ 2052 h 9268"/>
              <a:gd name="T66" fmla="*/ 1787 w 8585"/>
              <a:gd name="T67" fmla="*/ 3200 h 9268"/>
              <a:gd name="T68" fmla="*/ 1699 w 8585"/>
              <a:gd name="T69" fmla="*/ 4634 h 9268"/>
              <a:gd name="T70" fmla="*/ 1920 w 8585"/>
              <a:gd name="T71" fmla="*/ 6024 h 9268"/>
              <a:gd name="T72" fmla="*/ 2736 w 8585"/>
              <a:gd name="T73" fmla="*/ 7238 h 9268"/>
              <a:gd name="T74" fmla="*/ 971 w 8585"/>
              <a:gd name="T75" fmla="*/ 7922 h 9268"/>
              <a:gd name="T76" fmla="*/ 529 w 8585"/>
              <a:gd name="T77" fmla="*/ 9246 h 9268"/>
              <a:gd name="T78" fmla="*/ 7437 w 8585"/>
              <a:gd name="T79" fmla="*/ 9268 h 9268"/>
              <a:gd name="T80" fmla="*/ 7812 w 8585"/>
              <a:gd name="T81" fmla="*/ 9092 h 9268"/>
              <a:gd name="T82" fmla="*/ 7238 w 8585"/>
              <a:gd name="T83" fmla="*/ 7944 h 9268"/>
              <a:gd name="T84" fmla="*/ 5495 w 8585"/>
              <a:gd name="T85" fmla="*/ 7371 h 9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85" h="9268">
                <a:moveTo>
                  <a:pt x="5164" y="6157"/>
                </a:moveTo>
                <a:cubicBezTo>
                  <a:pt x="4899" y="6157"/>
                  <a:pt x="4656" y="6135"/>
                  <a:pt x="4413" y="6113"/>
                </a:cubicBezTo>
                <a:cubicBezTo>
                  <a:pt x="4325" y="6113"/>
                  <a:pt x="4237" y="6068"/>
                  <a:pt x="4193" y="5980"/>
                </a:cubicBezTo>
                <a:cubicBezTo>
                  <a:pt x="4127" y="5914"/>
                  <a:pt x="4105" y="5826"/>
                  <a:pt x="4127" y="5737"/>
                </a:cubicBezTo>
                <a:cubicBezTo>
                  <a:pt x="4127" y="5649"/>
                  <a:pt x="4171" y="5561"/>
                  <a:pt x="4259" y="5495"/>
                </a:cubicBezTo>
                <a:cubicBezTo>
                  <a:pt x="4325" y="5428"/>
                  <a:pt x="4413" y="5406"/>
                  <a:pt x="4502" y="5428"/>
                </a:cubicBezTo>
                <a:cubicBezTo>
                  <a:pt x="4811" y="5451"/>
                  <a:pt x="5142" y="5451"/>
                  <a:pt x="5473" y="5451"/>
                </a:cubicBezTo>
                <a:cubicBezTo>
                  <a:pt x="5804" y="5451"/>
                  <a:pt x="6091" y="5406"/>
                  <a:pt x="6378" y="5318"/>
                </a:cubicBezTo>
                <a:cubicBezTo>
                  <a:pt x="6665" y="5230"/>
                  <a:pt x="6841" y="5120"/>
                  <a:pt x="6907" y="4965"/>
                </a:cubicBezTo>
                <a:cubicBezTo>
                  <a:pt x="6951" y="4877"/>
                  <a:pt x="7018" y="4811"/>
                  <a:pt x="7106" y="4788"/>
                </a:cubicBezTo>
                <a:cubicBezTo>
                  <a:pt x="7194" y="4766"/>
                  <a:pt x="7282" y="4766"/>
                  <a:pt x="7371" y="4788"/>
                </a:cubicBezTo>
                <a:cubicBezTo>
                  <a:pt x="7459" y="4833"/>
                  <a:pt x="7525" y="4899"/>
                  <a:pt x="7547" y="4987"/>
                </a:cubicBezTo>
                <a:cubicBezTo>
                  <a:pt x="7569" y="5075"/>
                  <a:pt x="7569" y="5164"/>
                  <a:pt x="7525" y="5252"/>
                </a:cubicBezTo>
                <a:cubicBezTo>
                  <a:pt x="7238" y="5870"/>
                  <a:pt x="6466" y="6157"/>
                  <a:pt x="5164" y="6157"/>
                </a:cubicBezTo>
                <a:close/>
                <a:moveTo>
                  <a:pt x="8276" y="5826"/>
                </a:moveTo>
                <a:cubicBezTo>
                  <a:pt x="8187" y="5826"/>
                  <a:pt x="8099" y="5782"/>
                  <a:pt x="8033" y="5715"/>
                </a:cubicBezTo>
                <a:cubicBezTo>
                  <a:pt x="7967" y="5649"/>
                  <a:pt x="7922" y="5561"/>
                  <a:pt x="7922" y="5473"/>
                </a:cubicBezTo>
                <a:lnTo>
                  <a:pt x="7834" y="4215"/>
                </a:lnTo>
                <a:lnTo>
                  <a:pt x="7371" y="4038"/>
                </a:lnTo>
                <a:cubicBezTo>
                  <a:pt x="7282" y="3994"/>
                  <a:pt x="7238" y="3950"/>
                  <a:pt x="7238" y="3795"/>
                </a:cubicBezTo>
                <a:cubicBezTo>
                  <a:pt x="7238" y="2935"/>
                  <a:pt x="6929" y="2206"/>
                  <a:pt x="6333" y="1611"/>
                </a:cubicBezTo>
                <a:cubicBezTo>
                  <a:pt x="5716" y="993"/>
                  <a:pt x="4987" y="706"/>
                  <a:pt x="4149" y="706"/>
                </a:cubicBezTo>
                <a:cubicBezTo>
                  <a:pt x="3288" y="706"/>
                  <a:pt x="2560" y="1015"/>
                  <a:pt x="1964" y="1611"/>
                </a:cubicBezTo>
                <a:cubicBezTo>
                  <a:pt x="1346" y="2228"/>
                  <a:pt x="1059" y="2957"/>
                  <a:pt x="1059" y="3795"/>
                </a:cubicBezTo>
                <a:cubicBezTo>
                  <a:pt x="1059" y="3862"/>
                  <a:pt x="1037" y="3906"/>
                  <a:pt x="1015" y="3950"/>
                </a:cubicBezTo>
                <a:cubicBezTo>
                  <a:pt x="993" y="3994"/>
                  <a:pt x="949" y="4038"/>
                  <a:pt x="905" y="4060"/>
                </a:cubicBezTo>
                <a:lnTo>
                  <a:pt x="706" y="4215"/>
                </a:lnTo>
                <a:lnTo>
                  <a:pt x="706" y="5473"/>
                </a:lnTo>
                <a:cubicBezTo>
                  <a:pt x="706" y="5561"/>
                  <a:pt x="662" y="5649"/>
                  <a:pt x="596" y="5715"/>
                </a:cubicBezTo>
                <a:cubicBezTo>
                  <a:pt x="529" y="5782"/>
                  <a:pt x="441" y="5826"/>
                  <a:pt x="353" y="5826"/>
                </a:cubicBezTo>
                <a:cubicBezTo>
                  <a:pt x="265" y="5826"/>
                  <a:pt x="176" y="5782"/>
                  <a:pt x="110" y="5715"/>
                </a:cubicBezTo>
                <a:cubicBezTo>
                  <a:pt x="44" y="5649"/>
                  <a:pt x="0" y="5561"/>
                  <a:pt x="0" y="5473"/>
                </a:cubicBezTo>
                <a:lnTo>
                  <a:pt x="0" y="4038"/>
                </a:lnTo>
                <a:cubicBezTo>
                  <a:pt x="0" y="3994"/>
                  <a:pt x="0" y="3972"/>
                  <a:pt x="22" y="3928"/>
                </a:cubicBezTo>
                <a:cubicBezTo>
                  <a:pt x="22" y="3884"/>
                  <a:pt x="44" y="3862"/>
                  <a:pt x="66" y="3840"/>
                </a:cubicBezTo>
                <a:lnTo>
                  <a:pt x="132" y="3773"/>
                </a:lnTo>
                <a:lnTo>
                  <a:pt x="331" y="3641"/>
                </a:lnTo>
                <a:cubicBezTo>
                  <a:pt x="375" y="2626"/>
                  <a:pt x="772" y="1787"/>
                  <a:pt x="1500" y="1081"/>
                </a:cubicBezTo>
                <a:cubicBezTo>
                  <a:pt x="2229" y="353"/>
                  <a:pt x="3111" y="0"/>
                  <a:pt x="4127" y="0"/>
                </a:cubicBezTo>
                <a:cubicBezTo>
                  <a:pt x="4789" y="0"/>
                  <a:pt x="5407" y="154"/>
                  <a:pt x="5958" y="485"/>
                </a:cubicBezTo>
                <a:cubicBezTo>
                  <a:pt x="6532" y="794"/>
                  <a:pt x="6973" y="1235"/>
                  <a:pt x="7327" y="1765"/>
                </a:cubicBezTo>
                <a:cubicBezTo>
                  <a:pt x="7680" y="2317"/>
                  <a:pt x="7856" y="2913"/>
                  <a:pt x="7900" y="3553"/>
                </a:cubicBezTo>
                <a:lnTo>
                  <a:pt x="8276" y="3641"/>
                </a:lnTo>
                <a:cubicBezTo>
                  <a:pt x="8430" y="3707"/>
                  <a:pt x="8496" y="3817"/>
                  <a:pt x="8496" y="3972"/>
                </a:cubicBezTo>
                <a:lnTo>
                  <a:pt x="8585" y="5495"/>
                </a:lnTo>
                <a:cubicBezTo>
                  <a:pt x="8585" y="5583"/>
                  <a:pt x="8540" y="5671"/>
                  <a:pt x="8474" y="5737"/>
                </a:cubicBezTo>
                <a:cubicBezTo>
                  <a:pt x="8452" y="5782"/>
                  <a:pt x="8364" y="5826"/>
                  <a:pt x="8276" y="5826"/>
                </a:cubicBezTo>
                <a:close/>
                <a:moveTo>
                  <a:pt x="5495" y="7371"/>
                </a:moveTo>
                <a:lnTo>
                  <a:pt x="5495" y="7260"/>
                </a:lnTo>
                <a:cubicBezTo>
                  <a:pt x="5848" y="6995"/>
                  <a:pt x="6069" y="6731"/>
                  <a:pt x="6179" y="6466"/>
                </a:cubicBezTo>
                <a:cubicBezTo>
                  <a:pt x="6047" y="6488"/>
                  <a:pt x="5716" y="6488"/>
                  <a:pt x="5230" y="6488"/>
                </a:cubicBezTo>
                <a:lnTo>
                  <a:pt x="4413" y="6488"/>
                </a:lnTo>
                <a:cubicBezTo>
                  <a:pt x="4237" y="6466"/>
                  <a:pt x="4082" y="6377"/>
                  <a:pt x="3950" y="6223"/>
                </a:cubicBezTo>
                <a:cubicBezTo>
                  <a:pt x="3818" y="6068"/>
                  <a:pt x="3773" y="5892"/>
                  <a:pt x="3796" y="5693"/>
                </a:cubicBezTo>
                <a:cubicBezTo>
                  <a:pt x="3818" y="5517"/>
                  <a:pt x="3906" y="5362"/>
                  <a:pt x="4060" y="5230"/>
                </a:cubicBezTo>
                <a:cubicBezTo>
                  <a:pt x="4215" y="5120"/>
                  <a:pt x="4391" y="5053"/>
                  <a:pt x="4568" y="5075"/>
                </a:cubicBezTo>
                <a:cubicBezTo>
                  <a:pt x="4965" y="5120"/>
                  <a:pt x="5340" y="5120"/>
                  <a:pt x="5716" y="5075"/>
                </a:cubicBezTo>
                <a:cubicBezTo>
                  <a:pt x="6091" y="5053"/>
                  <a:pt x="6356" y="4987"/>
                  <a:pt x="6532" y="4921"/>
                </a:cubicBezTo>
                <a:lnTo>
                  <a:pt x="6532" y="4016"/>
                </a:lnTo>
                <a:cubicBezTo>
                  <a:pt x="6532" y="3663"/>
                  <a:pt x="6488" y="3332"/>
                  <a:pt x="6378" y="3045"/>
                </a:cubicBezTo>
                <a:cubicBezTo>
                  <a:pt x="6267" y="2758"/>
                  <a:pt x="6113" y="2493"/>
                  <a:pt x="5914" y="2295"/>
                </a:cubicBezTo>
                <a:cubicBezTo>
                  <a:pt x="5716" y="2096"/>
                  <a:pt x="5473" y="1942"/>
                  <a:pt x="5186" y="1809"/>
                </a:cubicBezTo>
                <a:cubicBezTo>
                  <a:pt x="4899" y="1699"/>
                  <a:pt x="4568" y="1633"/>
                  <a:pt x="4215" y="1633"/>
                </a:cubicBezTo>
                <a:lnTo>
                  <a:pt x="3994" y="1633"/>
                </a:lnTo>
                <a:cubicBezTo>
                  <a:pt x="3707" y="1633"/>
                  <a:pt x="3442" y="1677"/>
                  <a:pt x="3200" y="1743"/>
                </a:cubicBezTo>
                <a:cubicBezTo>
                  <a:pt x="2957" y="1809"/>
                  <a:pt x="2736" y="1920"/>
                  <a:pt x="2560" y="2052"/>
                </a:cubicBezTo>
                <a:cubicBezTo>
                  <a:pt x="2383" y="2184"/>
                  <a:pt x="2207" y="2361"/>
                  <a:pt x="2074" y="2537"/>
                </a:cubicBezTo>
                <a:cubicBezTo>
                  <a:pt x="1942" y="2736"/>
                  <a:pt x="1853" y="2957"/>
                  <a:pt x="1787" y="3200"/>
                </a:cubicBezTo>
                <a:cubicBezTo>
                  <a:pt x="1721" y="3442"/>
                  <a:pt x="1699" y="3729"/>
                  <a:pt x="1699" y="4016"/>
                </a:cubicBezTo>
                <a:lnTo>
                  <a:pt x="1699" y="4634"/>
                </a:lnTo>
                <a:cubicBezTo>
                  <a:pt x="1699" y="4788"/>
                  <a:pt x="1721" y="5009"/>
                  <a:pt x="1765" y="5296"/>
                </a:cubicBezTo>
                <a:cubicBezTo>
                  <a:pt x="1809" y="5583"/>
                  <a:pt x="1853" y="5826"/>
                  <a:pt x="1920" y="6024"/>
                </a:cubicBezTo>
                <a:cubicBezTo>
                  <a:pt x="1986" y="6223"/>
                  <a:pt x="2096" y="6444"/>
                  <a:pt x="2229" y="6664"/>
                </a:cubicBezTo>
                <a:cubicBezTo>
                  <a:pt x="2361" y="6885"/>
                  <a:pt x="2538" y="7084"/>
                  <a:pt x="2736" y="7238"/>
                </a:cubicBezTo>
                <a:lnTo>
                  <a:pt x="2736" y="7348"/>
                </a:lnTo>
                <a:cubicBezTo>
                  <a:pt x="2008" y="7459"/>
                  <a:pt x="1434" y="7657"/>
                  <a:pt x="971" y="7922"/>
                </a:cubicBezTo>
                <a:cubicBezTo>
                  <a:pt x="529" y="8209"/>
                  <a:pt x="309" y="8540"/>
                  <a:pt x="309" y="8915"/>
                </a:cubicBezTo>
                <a:cubicBezTo>
                  <a:pt x="309" y="9070"/>
                  <a:pt x="375" y="9180"/>
                  <a:pt x="529" y="9246"/>
                </a:cubicBezTo>
                <a:cubicBezTo>
                  <a:pt x="573" y="9268"/>
                  <a:pt x="618" y="9268"/>
                  <a:pt x="662" y="9268"/>
                </a:cubicBezTo>
                <a:lnTo>
                  <a:pt x="7437" y="9268"/>
                </a:lnTo>
                <a:cubicBezTo>
                  <a:pt x="7503" y="9268"/>
                  <a:pt x="7547" y="9246"/>
                  <a:pt x="7636" y="9224"/>
                </a:cubicBezTo>
                <a:cubicBezTo>
                  <a:pt x="7702" y="9180"/>
                  <a:pt x="7768" y="9136"/>
                  <a:pt x="7812" y="9092"/>
                </a:cubicBezTo>
                <a:cubicBezTo>
                  <a:pt x="7856" y="9026"/>
                  <a:pt x="7878" y="8982"/>
                  <a:pt x="7878" y="8915"/>
                </a:cubicBezTo>
                <a:cubicBezTo>
                  <a:pt x="7878" y="8540"/>
                  <a:pt x="7658" y="8231"/>
                  <a:pt x="7238" y="7944"/>
                </a:cubicBezTo>
                <a:cubicBezTo>
                  <a:pt x="6775" y="7680"/>
                  <a:pt x="6201" y="7481"/>
                  <a:pt x="5495" y="7371"/>
                </a:cubicBezTo>
                <a:close/>
                <a:moveTo>
                  <a:pt x="5495" y="7371"/>
                </a:moveTo>
                <a:close/>
              </a:path>
            </a:pathLst>
          </a:custGeom>
          <a:solidFill>
            <a:srgbClr val="40FFF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3" name="iSḻïde"/>
          <p:cNvSpPr/>
          <p:nvPr/>
        </p:nvSpPr>
        <p:spPr bwMode="auto">
          <a:xfrm>
            <a:off x="9874425" y="2602784"/>
            <a:ext cx="589221" cy="609685"/>
          </a:xfrm>
          <a:custGeom>
            <a:avLst/>
            <a:gdLst>
              <a:gd name="connsiteX0" fmla="*/ 206163 w 388352"/>
              <a:gd name="connsiteY0" fmla="*/ 148716 h 401840"/>
              <a:gd name="connsiteX1" fmla="*/ 200428 w 388352"/>
              <a:gd name="connsiteY1" fmla="*/ 149672 h 401840"/>
              <a:gd name="connsiteX2" fmla="*/ 237839 w 388352"/>
              <a:gd name="connsiteY2" fmla="*/ 179391 h 401840"/>
              <a:gd name="connsiteX3" fmla="*/ 240706 w 388352"/>
              <a:gd name="connsiteY3" fmla="*/ 185170 h 401840"/>
              <a:gd name="connsiteX4" fmla="*/ 238795 w 388352"/>
              <a:gd name="connsiteY4" fmla="*/ 190905 h 401840"/>
              <a:gd name="connsiteX5" fmla="*/ 207119 w 388352"/>
              <a:gd name="connsiteY5" fmla="*/ 231182 h 401840"/>
              <a:gd name="connsiteX6" fmla="*/ 201384 w 388352"/>
              <a:gd name="connsiteY6" fmla="*/ 234050 h 401840"/>
              <a:gd name="connsiteX7" fmla="*/ 195648 w 388352"/>
              <a:gd name="connsiteY7" fmla="*/ 232138 h 401840"/>
              <a:gd name="connsiteX8" fmla="*/ 158237 w 388352"/>
              <a:gd name="connsiteY8" fmla="*/ 202419 h 401840"/>
              <a:gd name="connsiteX9" fmla="*/ 158237 w 388352"/>
              <a:gd name="connsiteY9" fmla="*/ 208154 h 401840"/>
              <a:gd name="connsiteX10" fmla="*/ 217678 w 388352"/>
              <a:gd name="connsiteY10" fmla="*/ 256122 h 401840"/>
              <a:gd name="connsiteX11" fmla="*/ 235883 w 388352"/>
              <a:gd name="connsiteY11" fmla="*/ 250344 h 401840"/>
              <a:gd name="connsiteX12" fmla="*/ 240706 w 388352"/>
              <a:gd name="connsiteY12" fmla="*/ 249388 h 401840"/>
              <a:gd name="connsiteX13" fmla="*/ 245486 w 388352"/>
              <a:gd name="connsiteY13" fmla="*/ 251299 h 401840"/>
              <a:gd name="connsiteX14" fmla="*/ 345205 w 388352"/>
              <a:gd name="connsiteY14" fmla="*/ 330898 h 401840"/>
              <a:gd name="connsiteX15" fmla="*/ 367278 w 388352"/>
              <a:gd name="connsiteY15" fmla="*/ 304047 h 401840"/>
              <a:gd name="connsiteX16" fmla="*/ 267559 w 388352"/>
              <a:gd name="connsiteY16" fmla="*/ 224448 h 401840"/>
              <a:gd name="connsiteX17" fmla="*/ 264648 w 388352"/>
              <a:gd name="connsiteY17" fmla="*/ 215845 h 401840"/>
              <a:gd name="connsiteX18" fmla="*/ 265647 w 388352"/>
              <a:gd name="connsiteY18" fmla="*/ 196640 h 401840"/>
              <a:gd name="connsiteX19" fmla="*/ 206163 w 388352"/>
              <a:gd name="connsiteY19" fmla="*/ 148716 h 401840"/>
              <a:gd name="connsiteX20" fmla="*/ 206163 w 388352"/>
              <a:gd name="connsiteY20" fmla="*/ 130511 h 401840"/>
              <a:gd name="connsiteX21" fmla="*/ 283853 w 388352"/>
              <a:gd name="connsiteY21" fmla="*/ 192817 h 401840"/>
              <a:gd name="connsiteX22" fmla="*/ 282897 w 388352"/>
              <a:gd name="connsiteY22" fmla="*/ 212977 h 401840"/>
              <a:gd name="connsiteX23" fmla="*/ 385484 w 388352"/>
              <a:gd name="connsiteY23" fmla="*/ 294444 h 401840"/>
              <a:gd name="connsiteX24" fmla="*/ 388352 w 388352"/>
              <a:gd name="connsiteY24" fmla="*/ 300223 h 401840"/>
              <a:gd name="connsiteX25" fmla="*/ 386440 w 388352"/>
              <a:gd name="connsiteY25" fmla="*/ 305958 h 401840"/>
              <a:gd name="connsiteX26" fmla="*/ 354808 w 388352"/>
              <a:gd name="connsiteY26" fmla="*/ 346236 h 401840"/>
              <a:gd name="connsiteX27" fmla="*/ 347117 w 388352"/>
              <a:gd name="connsiteY27" fmla="*/ 350059 h 401840"/>
              <a:gd name="connsiteX28" fmla="*/ 342338 w 388352"/>
              <a:gd name="connsiteY28" fmla="*/ 348147 h 401840"/>
              <a:gd name="connsiteX29" fmla="*/ 239751 w 388352"/>
              <a:gd name="connsiteY29" fmla="*/ 266637 h 401840"/>
              <a:gd name="connsiteX30" fmla="*/ 220545 w 388352"/>
              <a:gd name="connsiteY30" fmla="*/ 271460 h 401840"/>
              <a:gd name="connsiteX31" fmla="*/ 142899 w 388352"/>
              <a:gd name="connsiteY31" fmla="*/ 209110 h 401840"/>
              <a:gd name="connsiteX32" fmla="*/ 144811 w 388352"/>
              <a:gd name="connsiteY32" fmla="*/ 184171 h 401840"/>
              <a:gd name="connsiteX33" fmla="*/ 150546 w 388352"/>
              <a:gd name="connsiteY33" fmla="*/ 178435 h 401840"/>
              <a:gd name="connsiteX34" fmla="*/ 158237 w 388352"/>
              <a:gd name="connsiteY34" fmla="*/ 179391 h 401840"/>
              <a:gd name="connsiteX35" fmla="*/ 200428 w 388352"/>
              <a:gd name="connsiteY35" fmla="*/ 213933 h 401840"/>
              <a:gd name="connsiteX36" fmla="*/ 222457 w 388352"/>
              <a:gd name="connsiteY36" fmla="*/ 187082 h 401840"/>
              <a:gd name="connsiteX37" fmla="*/ 180267 w 388352"/>
              <a:gd name="connsiteY37" fmla="*/ 152540 h 401840"/>
              <a:gd name="connsiteX38" fmla="*/ 177399 w 388352"/>
              <a:gd name="connsiteY38" fmla="*/ 144893 h 401840"/>
              <a:gd name="connsiteX39" fmla="*/ 182222 w 388352"/>
              <a:gd name="connsiteY39" fmla="*/ 138158 h 401840"/>
              <a:gd name="connsiteX40" fmla="*/ 206163 w 388352"/>
              <a:gd name="connsiteY40" fmla="*/ 130511 h 401840"/>
              <a:gd name="connsiteX41" fmla="*/ 163988 w 388352"/>
              <a:gd name="connsiteY41" fmla="*/ 19208 h 401840"/>
              <a:gd name="connsiteX42" fmla="*/ 160164 w 388352"/>
              <a:gd name="connsiteY42" fmla="*/ 56580 h 401840"/>
              <a:gd name="connsiteX43" fmla="*/ 154428 w 388352"/>
              <a:gd name="connsiteY43" fmla="*/ 63316 h 401840"/>
              <a:gd name="connsiteX44" fmla="*/ 135223 w 388352"/>
              <a:gd name="connsiteY44" fmla="*/ 70964 h 401840"/>
              <a:gd name="connsiteX45" fmla="*/ 126619 w 388352"/>
              <a:gd name="connsiteY45" fmla="*/ 70008 h 401840"/>
              <a:gd name="connsiteX46" fmla="*/ 97810 w 388352"/>
              <a:gd name="connsiteY46" fmla="*/ 46064 h 401840"/>
              <a:gd name="connsiteX47" fmla="*/ 45103 w 388352"/>
              <a:gd name="connsiteY47" fmla="*/ 98776 h 401840"/>
              <a:gd name="connsiteX48" fmla="*/ 69045 w 388352"/>
              <a:gd name="connsiteY48" fmla="*/ 127544 h 401840"/>
              <a:gd name="connsiteX49" fmla="*/ 70001 w 388352"/>
              <a:gd name="connsiteY49" fmla="*/ 136192 h 401840"/>
              <a:gd name="connsiteX50" fmla="*/ 62354 w 388352"/>
              <a:gd name="connsiteY50" fmla="*/ 155356 h 401840"/>
              <a:gd name="connsiteX51" fmla="*/ 55619 w 388352"/>
              <a:gd name="connsiteY51" fmla="*/ 161136 h 401840"/>
              <a:gd name="connsiteX52" fmla="*/ 18250 w 388352"/>
              <a:gd name="connsiteY52" fmla="*/ 164004 h 401840"/>
              <a:gd name="connsiteX53" fmla="*/ 18250 w 388352"/>
              <a:gd name="connsiteY53" fmla="*/ 238792 h 401840"/>
              <a:gd name="connsiteX54" fmla="*/ 55619 w 388352"/>
              <a:gd name="connsiteY54" fmla="*/ 242660 h 401840"/>
              <a:gd name="connsiteX55" fmla="*/ 62354 w 388352"/>
              <a:gd name="connsiteY55" fmla="*/ 248396 h 401840"/>
              <a:gd name="connsiteX56" fmla="*/ 70001 w 388352"/>
              <a:gd name="connsiteY56" fmla="*/ 267560 h 401840"/>
              <a:gd name="connsiteX57" fmla="*/ 69045 w 388352"/>
              <a:gd name="connsiteY57" fmla="*/ 276208 h 401840"/>
              <a:gd name="connsiteX58" fmla="*/ 45103 w 388352"/>
              <a:gd name="connsiteY58" fmla="*/ 304976 h 401840"/>
              <a:gd name="connsiteX59" fmla="*/ 97810 w 388352"/>
              <a:gd name="connsiteY59" fmla="*/ 357732 h 401840"/>
              <a:gd name="connsiteX60" fmla="*/ 126619 w 388352"/>
              <a:gd name="connsiteY60" fmla="*/ 333744 h 401840"/>
              <a:gd name="connsiteX61" fmla="*/ 135223 w 388352"/>
              <a:gd name="connsiteY61" fmla="*/ 332788 h 401840"/>
              <a:gd name="connsiteX62" fmla="*/ 154428 w 388352"/>
              <a:gd name="connsiteY62" fmla="*/ 340480 h 401840"/>
              <a:gd name="connsiteX63" fmla="*/ 160164 w 388352"/>
              <a:gd name="connsiteY63" fmla="*/ 347172 h 401840"/>
              <a:gd name="connsiteX64" fmla="*/ 163032 w 388352"/>
              <a:gd name="connsiteY64" fmla="*/ 385544 h 401840"/>
              <a:gd name="connsiteX65" fmla="*/ 228253 w 388352"/>
              <a:gd name="connsiteY65" fmla="*/ 385544 h 401840"/>
              <a:gd name="connsiteX66" fmla="*/ 198532 w 388352"/>
              <a:gd name="connsiteY66" fmla="*/ 318404 h 401840"/>
              <a:gd name="connsiteX67" fmla="*/ 85383 w 388352"/>
              <a:gd name="connsiteY67" fmla="*/ 202376 h 401840"/>
              <a:gd name="connsiteX68" fmla="*/ 127575 w 388352"/>
              <a:gd name="connsiteY68" fmla="*/ 113160 h 401840"/>
              <a:gd name="connsiteX69" fmla="*/ 282916 w 388352"/>
              <a:gd name="connsiteY69" fmla="*/ 112204 h 401840"/>
              <a:gd name="connsiteX70" fmla="*/ 288652 w 388352"/>
              <a:gd name="connsiteY70" fmla="*/ 117984 h 401840"/>
              <a:gd name="connsiteX71" fmla="*/ 299210 w 388352"/>
              <a:gd name="connsiteY71" fmla="*/ 127544 h 401840"/>
              <a:gd name="connsiteX72" fmla="*/ 359609 w 388352"/>
              <a:gd name="connsiteY72" fmla="*/ 109336 h 401840"/>
              <a:gd name="connsiteX73" fmla="*/ 303990 w 388352"/>
              <a:gd name="connsiteY73" fmla="*/ 46064 h 401840"/>
              <a:gd name="connsiteX74" fmla="*/ 275225 w 388352"/>
              <a:gd name="connsiteY74" fmla="*/ 70008 h 401840"/>
              <a:gd name="connsiteX75" fmla="*/ 266621 w 388352"/>
              <a:gd name="connsiteY75" fmla="*/ 70964 h 401840"/>
              <a:gd name="connsiteX76" fmla="*/ 247416 w 388352"/>
              <a:gd name="connsiteY76" fmla="*/ 63316 h 401840"/>
              <a:gd name="connsiteX77" fmla="*/ 241680 w 388352"/>
              <a:gd name="connsiteY77" fmla="*/ 56580 h 401840"/>
              <a:gd name="connsiteX78" fmla="*/ 238812 w 388352"/>
              <a:gd name="connsiteY78" fmla="*/ 19208 h 401840"/>
              <a:gd name="connsiteX79" fmla="*/ 157296 w 388352"/>
              <a:gd name="connsiteY79" fmla="*/ 0 h 401840"/>
              <a:gd name="connsiteX80" fmla="*/ 246460 w 388352"/>
              <a:gd name="connsiteY80" fmla="*/ 0 h 401840"/>
              <a:gd name="connsiteX81" fmla="*/ 255107 w 388352"/>
              <a:gd name="connsiteY81" fmla="*/ 7692 h 401840"/>
              <a:gd name="connsiteX82" fmla="*/ 258930 w 388352"/>
              <a:gd name="connsiteY82" fmla="*/ 47020 h 401840"/>
              <a:gd name="connsiteX83" fmla="*/ 270445 w 388352"/>
              <a:gd name="connsiteY83" fmla="*/ 51800 h 401840"/>
              <a:gd name="connsiteX84" fmla="*/ 301122 w 388352"/>
              <a:gd name="connsiteY84" fmla="*/ 26856 h 401840"/>
              <a:gd name="connsiteX85" fmla="*/ 312637 w 388352"/>
              <a:gd name="connsiteY85" fmla="*/ 27812 h 401840"/>
              <a:gd name="connsiteX86" fmla="*/ 381682 w 388352"/>
              <a:gd name="connsiteY86" fmla="*/ 106468 h 401840"/>
              <a:gd name="connsiteX87" fmla="*/ 383594 w 388352"/>
              <a:gd name="connsiteY87" fmla="*/ 114116 h 401840"/>
              <a:gd name="connsiteX88" fmla="*/ 377858 w 388352"/>
              <a:gd name="connsiteY88" fmla="*/ 119896 h 401840"/>
              <a:gd name="connsiteX89" fmla="*/ 301122 w 388352"/>
              <a:gd name="connsiteY89" fmla="*/ 141928 h 401840"/>
              <a:gd name="connsiteX90" fmla="*/ 278093 w 388352"/>
              <a:gd name="connsiteY90" fmla="*/ 126588 h 401840"/>
              <a:gd name="connsiteX91" fmla="*/ 273313 w 388352"/>
              <a:gd name="connsiteY91" fmla="*/ 121808 h 401840"/>
              <a:gd name="connsiteX92" fmla="*/ 138090 w 388352"/>
              <a:gd name="connsiteY92" fmla="*/ 122764 h 401840"/>
              <a:gd name="connsiteX93" fmla="*/ 102634 w 388352"/>
              <a:gd name="connsiteY93" fmla="*/ 198552 h 401840"/>
              <a:gd name="connsiteX94" fmla="*/ 200444 w 388352"/>
              <a:gd name="connsiteY94" fmla="*/ 301152 h 401840"/>
              <a:gd name="connsiteX95" fmla="*/ 203312 w 388352"/>
              <a:gd name="connsiteY95" fmla="*/ 301152 h 401840"/>
              <a:gd name="connsiteX96" fmla="*/ 211003 w 388352"/>
              <a:gd name="connsiteY96" fmla="*/ 305932 h 401840"/>
              <a:gd name="connsiteX97" fmla="*/ 248372 w 388352"/>
              <a:gd name="connsiteY97" fmla="*/ 390324 h 401840"/>
              <a:gd name="connsiteX98" fmla="*/ 247416 w 388352"/>
              <a:gd name="connsiteY98" fmla="*/ 398016 h 401840"/>
              <a:gd name="connsiteX99" fmla="*/ 240724 w 388352"/>
              <a:gd name="connsiteY99" fmla="*/ 401840 h 401840"/>
              <a:gd name="connsiteX100" fmla="*/ 155384 w 388352"/>
              <a:gd name="connsiteY100" fmla="*/ 401840 h 401840"/>
              <a:gd name="connsiteX101" fmla="*/ 146737 w 388352"/>
              <a:gd name="connsiteY101" fmla="*/ 394192 h 401840"/>
              <a:gd name="connsiteX102" fmla="*/ 142914 w 388352"/>
              <a:gd name="connsiteY102" fmla="*/ 354864 h 401840"/>
              <a:gd name="connsiteX103" fmla="*/ 131399 w 388352"/>
              <a:gd name="connsiteY103" fmla="*/ 350040 h 401840"/>
              <a:gd name="connsiteX104" fmla="*/ 100722 w 388352"/>
              <a:gd name="connsiteY104" fmla="*/ 374984 h 401840"/>
              <a:gd name="connsiteX105" fmla="*/ 89207 w 388352"/>
              <a:gd name="connsiteY105" fmla="*/ 374028 h 401840"/>
              <a:gd name="connsiteX106" fmla="*/ 25897 w 388352"/>
              <a:gd name="connsiteY106" fmla="*/ 310756 h 401840"/>
              <a:gd name="connsiteX107" fmla="*/ 25897 w 388352"/>
              <a:gd name="connsiteY107" fmla="*/ 299240 h 401840"/>
              <a:gd name="connsiteX108" fmla="*/ 51795 w 388352"/>
              <a:gd name="connsiteY108" fmla="*/ 268560 h 401840"/>
              <a:gd name="connsiteX109" fmla="*/ 47015 w 388352"/>
              <a:gd name="connsiteY109" fmla="*/ 257044 h 401840"/>
              <a:gd name="connsiteX110" fmla="*/ 7691 w 388352"/>
              <a:gd name="connsiteY110" fmla="*/ 253176 h 401840"/>
              <a:gd name="connsiteX111" fmla="*/ 0 w 388352"/>
              <a:gd name="connsiteY111" fmla="*/ 244572 h 401840"/>
              <a:gd name="connsiteX112" fmla="*/ 0 w 388352"/>
              <a:gd name="connsiteY112" fmla="*/ 155356 h 401840"/>
              <a:gd name="connsiteX113" fmla="*/ 7691 w 388352"/>
              <a:gd name="connsiteY113" fmla="*/ 146752 h 401840"/>
              <a:gd name="connsiteX114" fmla="*/ 47015 w 388352"/>
              <a:gd name="connsiteY114" fmla="*/ 142928 h 401840"/>
              <a:gd name="connsiteX115" fmla="*/ 51795 w 388352"/>
              <a:gd name="connsiteY115" fmla="*/ 131412 h 401840"/>
              <a:gd name="connsiteX116" fmla="*/ 26853 w 388352"/>
              <a:gd name="connsiteY116" fmla="*/ 100688 h 401840"/>
              <a:gd name="connsiteX117" fmla="*/ 27809 w 388352"/>
              <a:gd name="connsiteY117" fmla="*/ 89216 h 401840"/>
              <a:gd name="connsiteX118" fmla="*/ 91119 w 388352"/>
              <a:gd name="connsiteY118" fmla="*/ 25900 h 401840"/>
              <a:gd name="connsiteX119" fmla="*/ 102634 w 388352"/>
              <a:gd name="connsiteY119" fmla="*/ 25900 h 401840"/>
              <a:gd name="connsiteX120" fmla="*/ 133311 w 388352"/>
              <a:gd name="connsiteY120" fmla="*/ 51800 h 401840"/>
              <a:gd name="connsiteX121" fmla="*/ 144825 w 388352"/>
              <a:gd name="connsiteY121" fmla="*/ 47020 h 401840"/>
              <a:gd name="connsiteX122" fmla="*/ 148649 w 388352"/>
              <a:gd name="connsiteY122" fmla="*/ 7692 h 401840"/>
              <a:gd name="connsiteX123" fmla="*/ 157296 w 388352"/>
              <a:gd name="connsiteY123" fmla="*/ 0 h 4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88352" h="401840">
                <a:moveTo>
                  <a:pt x="206163" y="148716"/>
                </a:moveTo>
                <a:cubicBezTo>
                  <a:pt x="204251" y="148716"/>
                  <a:pt x="202339" y="149672"/>
                  <a:pt x="200428" y="149672"/>
                </a:cubicBezTo>
                <a:lnTo>
                  <a:pt x="237839" y="179391"/>
                </a:lnTo>
                <a:cubicBezTo>
                  <a:pt x="239751" y="180347"/>
                  <a:pt x="240706" y="183215"/>
                  <a:pt x="240706" y="185170"/>
                </a:cubicBezTo>
                <a:cubicBezTo>
                  <a:pt x="240706" y="187082"/>
                  <a:pt x="240706" y="189949"/>
                  <a:pt x="238795" y="190905"/>
                </a:cubicBezTo>
                <a:lnTo>
                  <a:pt x="207119" y="231182"/>
                </a:lnTo>
                <a:cubicBezTo>
                  <a:pt x="206163" y="233094"/>
                  <a:pt x="203295" y="234050"/>
                  <a:pt x="201384" y="234050"/>
                </a:cubicBezTo>
                <a:cubicBezTo>
                  <a:pt x="199472" y="234050"/>
                  <a:pt x="196604" y="234050"/>
                  <a:pt x="195648" y="232138"/>
                </a:cubicBezTo>
                <a:lnTo>
                  <a:pt x="158237" y="202419"/>
                </a:lnTo>
                <a:lnTo>
                  <a:pt x="158237" y="208154"/>
                </a:lnTo>
                <a:cubicBezTo>
                  <a:pt x="161105" y="237874"/>
                  <a:pt x="187957" y="258990"/>
                  <a:pt x="217678" y="256122"/>
                </a:cubicBezTo>
                <a:cubicBezTo>
                  <a:pt x="224412" y="255166"/>
                  <a:pt x="230148" y="253211"/>
                  <a:pt x="235883" y="250344"/>
                </a:cubicBezTo>
                <a:cubicBezTo>
                  <a:pt x="238795" y="250344"/>
                  <a:pt x="239751" y="249388"/>
                  <a:pt x="240706" y="249388"/>
                </a:cubicBezTo>
                <a:cubicBezTo>
                  <a:pt x="242618" y="249388"/>
                  <a:pt x="244530" y="250344"/>
                  <a:pt x="245486" y="251299"/>
                </a:cubicBezTo>
                <a:lnTo>
                  <a:pt x="345205" y="330898"/>
                </a:lnTo>
                <a:lnTo>
                  <a:pt x="367278" y="304047"/>
                </a:lnTo>
                <a:lnTo>
                  <a:pt x="267559" y="224448"/>
                </a:lnTo>
                <a:cubicBezTo>
                  <a:pt x="264648" y="222536"/>
                  <a:pt x="263692" y="218713"/>
                  <a:pt x="264648" y="215845"/>
                </a:cubicBezTo>
                <a:cubicBezTo>
                  <a:pt x="266603" y="209110"/>
                  <a:pt x="266603" y="202419"/>
                  <a:pt x="265647" y="196640"/>
                </a:cubicBezTo>
                <a:cubicBezTo>
                  <a:pt x="262736" y="166921"/>
                  <a:pt x="235883" y="145849"/>
                  <a:pt x="206163" y="148716"/>
                </a:cubicBezTo>
                <a:close/>
                <a:moveTo>
                  <a:pt x="206163" y="130511"/>
                </a:moveTo>
                <a:cubicBezTo>
                  <a:pt x="244530" y="126644"/>
                  <a:pt x="280029" y="154451"/>
                  <a:pt x="283853" y="192817"/>
                </a:cubicBezTo>
                <a:cubicBezTo>
                  <a:pt x="284809" y="199552"/>
                  <a:pt x="284809" y="206243"/>
                  <a:pt x="282897" y="212977"/>
                </a:cubicBezTo>
                <a:lnTo>
                  <a:pt x="385484" y="294444"/>
                </a:lnTo>
                <a:cubicBezTo>
                  <a:pt x="387396" y="295400"/>
                  <a:pt x="388352" y="298311"/>
                  <a:pt x="388352" y="300223"/>
                </a:cubicBezTo>
                <a:cubicBezTo>
                  <a:pt x="388352" y="302135"/>
                  <a:pt x="388352" y="305002"/>
                  <a:pt x="386440" y="305958"/>
                </a:cubicBezTo>
                <a:lnTo>
                  <a:pt x="354808" y="346236"/>
                </a:lnTo>
                <a:cubicBezTo>
                  <a:pt x="351940" y="349103"/>
                  <a:pt x="350028" y="350059"/>
                  <a:pt x="347117" y="350059"/>
                </a:cubicBezTo>
                <a:cubicBezTo>
                  <a:pt x="345205" y="350059"/>
                  <a:pt x="343294" y="349103"/>
                  <a:pt x="342338" y="348147"/>
                </a:cubicBezTo>
                <a:lnTo>
                  <a:pt x="239751" y="266637"/>
                </a:lnTo>
                <a:cubicBezTo>
                  <a:pt x="233016" y="269548"/>
                  <a:pt x="227280" y="271460"/>
                  <a:pt x="220545" y="271460"/>
                </a:cubicBezTo>
                <a:cubicBezTo>
                  <a:pt x="182222" y="275283"/>
                  <a:pt x="146723" y="247476"/>
                  <a:pt x="142899" y="209110"/>
                </a:cubicBezTo>
                <a:cubicBezTo>
                  <a:pt x="141943" y="200507"/>
                  <a:pt x="142899" y="191861"/>
                  <a:pt x="144811" y="184171"/>
                </a:cubicBezTo>
                <a:cubicBezTo>
                  <a:pt x="145767" y="181303"/>
                  <a:pt x="147678" y="179391"/>
                  <a:pt x="150546" y="178435"/>
                </a:cubicBezTo>
                <a:cubicBezTo>
                  <a:pt x="153414" y="177479"/>
                  <a:pt x="156325" y="178435"/>
                  <a:pt x="158237" y="179391"/>
                </a:cubicBezTo>
                <a:lnTo>
                  <a:pt x="200428" y="213933"/>
                </a:lnTo>
                <a:lnTo>
                  <a:pt x="222457" y="187082"/>
                </a:lnTo>
                <a:lnTo>
                  <a:pt x="180267" y="152540"/>
                </a:lnTo>
                <a:cubicBezTo>
                  <a:pt x="178355" y="150628"/>
                  <a:pt x="177399" y="147760"/>
                  <a:pt x="177399" y="144893"/>
                </a:cubicBezTo>
                <a:cubicBezTo>
                  <a:pt x="177399" y="141982"/>
                  <a:pt x="179311" y="140070"/>
                  <a:pt x="182222" y="138158"/>
                </a:cubicBezTo>
                <a:cubicBezTo>
                  <a:pt x="189869" y="134335"/>
                  <a:pt x="198516" y="131467"/>
                  <a:pt x="206163" y="130511"/>
                </a:cubicBezTo>
                <a:close/>
                <a:moveTo>
                  <a:pt x="163988" y="19208"/>
                </a:moveTo>
                <a:lnTo>
                  <a:pt x="160164" y="56580"/>
                </a:lnTo>
                <a:cubicBezTo>
                  <a:pt x="160164" y="59492"/>
                  <a:pt x="157296" y="62360"/>
                  <a:pt x="154428" y="63316"/>
                </a:cubicBezTo>
                <a:cubicBezTo>
                  <a:pt x="147693" y="65228"/>
                  <a:pt x="141002" y="68096"/>
                  <a:pt x="135223" y="70964"/>
                </a:cubicBezTo>
                <a:cubicBezTo>
                  <a:pt x="132355" y="72876"/>
                  <a:pt x="128531" y="71920"/>
                  <a:pt x="126619" y="70008"/>
                </a:cubicBezTo>
                <a:lnTo>
                  <a:pt x="97810" y="46064"/>
                </a:lnTo>
                <a:lnTo>
                  <a:pt x="45103" y="98776"/>
                </a:lnTo>
                <a:lnTo>
                  <a:pt x="69045" y="127544"/>
                </a:lnTo>
                <a:cubicBezTo>
                  <a:pt x="71001" y="130456"/>
                  <a:pt x="71956" y="133324"/>
                  <a:pt x="70001" y="136192"/>
                </a:cubicBezTo>
                <a:cubicBezTo>
                  <a:pt x="67133" y="141928"/>
                  <a:pt x="64265" y="148664"/>
                  <a:pt x="62354" y="155356"/>
                </a:cubicBezTo>
                <a:cubicBezTo>
                  <a:pt x="61398" y="158268"/>
                  <a:pt x="58530" y="161136"/>
                  <a:pt x="55619" y="161136"/>
                </a:cubicBezTo>
                <a:lnTo>
                  <a:pt x="18250" y="164004"/>
                </a:lnTo>
                <a:lnTo>
                  <a:pt x="18250" y="238792"/>
                </a:lnTo>
                <a:lnTo>
                  <a:pt x="55619" y="242660"/>
                </a:lnTo>
                <a:cubicBezTo>
                  <a:pt x="58530" y="242660"/>
                  <a:pt x="61398" y="245528"/>
                  <a:pt x="62354" y="248396"/>
                </a:cubicBezTo>
                <a:cubicBezTo>
                  <a:pt x="64265" y="255132"/>
                  <a:pt x="67133" y="261824"/>
                  <a:pt x="70001" y="267560"/>
                </a:cubicBezTo>
                <a:cubicBezTo>
                  <a:pt x="71956" y="270472"/>
                  <a:pt x="71001" y="274296"/>
                  <a:pt x="69045" y="276208"/>
                </a:cubicBezTo>
                <a:lnTo>
                  <a:pt x="45103" y="304976"/>
                </a:lnTo>
                <a:lnTo>
                  <a:pt x="97810" y="357732"/>
                </a:lnTo>
                <a:lnTo>
                  <a:pt x="126619" y="333744"/>
                </a:lnTo>
                <a:cubicBezTo>
                  <a:pt x="129487" y="331832"/>
                  <a:pt x="132355" y="330876"/>
                  <a:pt x="135223" y="332788"/>
                </a:cubicBezTo>
                <a:cubicBezTo>
                  <a:pt x="141958" y="335656"/>
                  <a:pt x="147693" y="338568"/>
                  <a:pt x="154428" y="340480"/>
                </a:cubicBezTo>
                <a:cubicBezTo>
                  <a:pt x="157296" y="341436"/>
                  <a:pt x="160164" y="344304"/>
                  <a:pt x="160164" y="347172"/>
                </a:cubicBezTo>
                <a:lnTo>
                  <a:pt x="163032" y="385544"/>
                </a:lnTo>
                <a:lnTo>
                  <a:pt x="228253" y="385544"/>
                </a:lnTo>
                <a:lnTo>
                  <a:pt x="198532" y="318404"/>
                </a:lnTo>
                <a:cubicBezTo>
                  <a:pt x="136178" y="316492"/>
                  <a:pt x="85383" y="265648"/>
                  <a:pt x="85383" y="202376"/>
                </a:cubicBezTo>
                <a:cubicBezTo>
                  <a:pt x="85383" y="164960"/>
                  <a:pt x="100722" y="133324"/>
                  <a:pt x="127575" y="113160"/>
                </a:cubicBezTo>
                <a:cubicBezTo>
                  <a:pt x="173591" y="78656"/>
                  <a:pt x="238812" y="78656"/>
                  <a:pt x="282916" y="112204"/>
                </a:cubicBezTo>
                <a:lnTo>
                  <a:pt x="288652" y="117984"/>
                </a:lnTo>
                <a:cubicBezTo>
                  <a:pt x="291519" y="120852"/>
                  <a:pt x="296342" y="125632"/>
                  <a:pt x="299210" y="127544"/>
                </a:cubicBezTo>
                <a:cubicBezTo>
                  <a:pt x="309769" y="124676"/>
                  <a:pt x="341402" y="115116"/>
                  <a:pt x="359609" y="109336"/>
                </a:cubicBezTo>
                <a:lnTo>
                  <a:pt x="303990" y="46064"/>
                </a:lnTo>
                <a:lnTo>
                  <a:pt x="275225" y="70008"/>
                </a:lnTo>
                <a:cubicBezTo>
                  <a:pt x="272357" y="71920"/>
                  <a:pt x="269489" y="72876"/>
                  <a:pt x="266621" y="70964"/>
                </a:cubicBezTo>
                <a:cubicBezTo>
                  <a:pt x="260842" y="68096"/>
                  <a:pt x="254151" y="65228"/>
                  <a:pt x="247416" y="63316"/>
                </a:cubicBezTo>
                <a:cubicBezTo>
                  <a:pt x="244548" y="62360"/>
                  <a:pt x="241680" y="59492"/>
                  <a:pt x="241680" y="56580"/>
                </a:cubicBezTo>
                <a:lnTo>
                  <a:pt x="238812" y="19208"/>
                </a:lnTo>
                <a:close/>
                <a:moveTo>
                  <a:pt x="157296" y="0"/>
                </a:moveTo>
                <a:lnTo>
                  <a:pt x="246460" y="0"/>
                </a:lnTo>
                <a:cubicBezTo>
                  <a:pt x="250283" y="0"/>
                  <a:pt x="254151" y="2868"/>
                  <a:pt x="255107" y="7692"/>
                </a:cubicBezTo>
                <a:lnTo>
                  <a:pt x="258930" y="47020"/>
                </a:lnTo>
                <a:cubicBezTo>
                  <a:pt x="262754" y="47976"/>
                  <a:pt x="266621" y="49888"/>
                  <a:pt x="270445" y="51800"/>
                </a:cubicBezTo>
                <a:lnTo>
                  <a:pt x="301122" y="26856"/>
                </a:lnTo>
                <a:cubicBezTo>
                  <a:pt x="304946" y="23988"/>
                  <a:pt x="309769" y="23988"/>
                  <a:pt x="312637" y="27812"/>
                </a:cubicBezTo>
                <a:lnTo>
                  <a:pt x="381682" y="106468"/>
                </a:lnTo>
                <a:cubicBezTo>
                  <a:pt x="383594" y="108380"/>
                  <a:pt x="384550" y="111248"/>
                  <a:pt x="383594" y="114116"/>
                </a:cubicBezTo>
                <a:cubicBezTo>
                  <a:pt x="382638" y="117028"/>
                  <a:pt x="380726" y="118940"/>
                  <a:pt x="377858" y="119896"/>
                </a:cubicBezTo>
                <a:cubicBezTo>
                  <a:pt x="321284" y="136192"/>
                  <a:pt x="305902" y="140972"/>
                  <a:pt x="301122" y="141928"/>
                </a:cubicBezTo>
                <a:cubicBezTo>
                  <a:pt x="295387" y="143884"/>
                  <a:pt x="291519" y="140016"/>
                  <a:pt x="278093" y="126588"/>
                </a:cubicBezTo>
                <a:lnTo>
                  <a:pt x="273313" y="121808"/>
                </a:lnTo>
                <a:cubicBezTo>
                  <a:pt x="235901" y="93040"/>
                  <a:pt x="178370" y="93040"/>
                  <a:pt x="138090" y="122764"/>
                </a:cubicBezTo>
                <a:cubicBezTo>
                  <a:pt x="115104" y="139060"/>
                  <a:pt x="102634" y="165916"/>
                  <a:pt x="102634" y="198552"/>
                </a:cubicBezTo>
                <a:cubicBezTo>
                  <a:pt x="101678" y="257044"/>
                  <a:pt x="145781" y="301152"/>
                  <a:pt x="200444" y="301152"/>
                </a:cubicBezTo>
                <a:lnTo>
                  <a:pt x="203312" y="301152"/>
                </a:lnTo>
                <a:cubicBezTo>
                  <a:pt x="206180" y="301152"/>
                  <a:pt x="210047" y="303064"/>
                  <a:pt x="211003" y="305932"/>
                </a:cubicBezTo>
                <a:lnTo>
                  <a:pt x="248372" y="390324"/>
                </a:lnTo>
                <a:cubicBezTo>
                  <a:pt x="249327" y="393236"/>
                  <a:pt x="249327" y="396104"/>
                  <a:pt x="247416" y="398016"/>
                </a:cubicBezTo>
                <a:cubicBezTo>
                  <a:pt x="246460" y="400884"/>
                  <a:pt x="243592" y="401840"/>
                  <a:pt x="240724" y="401840"/>
                </a:cubicBezTo>
                <a:lnTo>
                  <a:pt x="155384" y="401840"/>
                </a:lnTo>
                <a:cubicBezTo>
                  <a:pt x="151517" y="401840"/>
                  <a:pt x="147693" y="398972"/>
                  <a:pt x="146737" y="394192"/>
                </a:cubicBezTo>
                <a:lnTo>
                  <a:pt x="142914" y="354864"/>
                </a:lnTo>
                <a:cubicBezTo>
                  <a:pt x="139046" y="353908"/>
                  <a:pt x="135223" y="351996"/>
                  <a:pt x="131399" y="350040"/>
                </a:cubicBezTo>
                <a:lnTo>
                  <a:pt x="100722" y="374984"/>
                </a:lnTo>
                <a:cubicBezTo>
                  <a:pt x="97810" y="377852"/>
                  <a:pt x="93031" y="377852"/>
                  <a:pt x="89207" y="374028"/>
                </a:cubicBezTo>
                <a:lnTo>
                  <a:pt x="25897" y="310756"/>
                </a:lnTo>
                <a:cubicBezTo>
                  <a:pt x="23030" y="307844"/>
                  <a:pt x="23030" y="303064"/>
                  <a:pt x="25897" y="299240"/>
                </a:cubicBezTo>
                <a:lnTo>
                  <a:pt x="51795" y="268560"/>
                </a:lnTo>
                <a:cubicBezTo>
                  <a:pt x="49883" y="264692"/>
                  <a:pt x="48927" y="260868"/>
                  <a:pt x="47015" y="257044"/>
                </a:cubicBezTo>
                <a:lnTo>
                  <a:pt x="7691" y="253176"/>
                </a:lnTo>
                <a:cubicBezTo>
                  <a:pt x="3867" y="253176"/>
                  <a:pt x="0" y="249352"/>
                  <a:pt x="0" y="244572"/>
                </a:cubicBezTo>
                <a:lnTo>
                  <a:pt x="0" y="155356"/>
                </a:lnTo>
                <a:cubicBezTo>
                  <a:pt x="0" y="151532"/>
                  <a:pt x="2911" y="147708"/>
                  <a:pt x="7691" y="146752"/>
                </a:cubicBezTo>
                <a:lnTo>
                  <a:pt x="47015" y="142928"/>
                </a:lnTo>
                <a:cubicBezTo>
                  <a:pt x="47971" y="139060"/>
                  <a:pt x="49883" y="135236"/>
                  <a:pt x="51795" y="131412"/>
                </a:cubicBezTo>
                <a:lnTo>
                  <a:pt x="26853" y="100688"/>
                </a:lnTo>
                <a:cubicBezTo>
                  <a:pt x="23985" y="97820"/>
                  <a:pt x="23985" y="93040"/>
                  <a:pt x="27809" y="89216"/>
                </a:cubicBezTo>
                <a:lnTo>
                  <a:pt x="91119" y="25900"/>
                </a:lnTo>
                <a:cubicBezTo>
                  <a:pt x="93987" y="23032"/>
                  <a:pt x="98810" y="23032"/>
                  <a:pt x="102634" y="25900"/>
                </a:cubicBezTo>
                <a:lnTo>
                  <a:pt x="133311" y="51800"/>
                </a:lnTo>
                <a:cubicBezTo>
                  <a:pt x="137134" y="49888"/>
                  <a:pt x="141002" y="48932"/>
                  <a:pt x="144825" y="47020"/>
                </a:cubicBezTo>
                <a:lnTo>
                  <a:pt x="148649" y="7692"/>
                </a:lnTo>
                <a:cubicBezTo>
                  <a:pt x="148649" y="3868"/>
                  <a:pt x="152473" y="0"/>
                  <a:pt x="157296" y="0"/>
                </a:cubicBezTo>
                <a:close/>
              </a:path>
            </a:pathLst>
          </a:custGeom>
          <a:solidFill>
            <a:srgbClr val="40FFF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2" name="íṡlídè"/>
          <p:cNvSpPr/>
          <p:nvPr/>
        </p:nvSpPr>
        <p:spPr bwMode="auto">
          <a:xfrm>
            <a:off x="8099137" y="2342451"/>
            <a:ext cx="609685" cy="538404"/>
          </a:xfrm>
          <a:custGeom>
            <a:avLst/>
            <a:gdLst>
              <a:gd name="connsiteX0" fmla="*/ 83977 w 412566"/>
              <a:gd name="connsiteY0" fmla="*/ 316480 h 364331"/>
              <a:gd name="connsiteX1" fmla="*/ 328156 w 412566"/>
              <a:gd name="connsiteY1" fmla="*/ 316480 h 364331"/>
              <a:gd name="connsiteX2" fmla="*/ 330018 w 412566"/>
              <a:gd name="connsiteY2" fmla="*/ 335512 h 364331"/>
              <a:gd name="connsiteX3" fmla="*/ 79743 w 412566"/>
              <a:gd name="connsiteY3" fmla="*/ 335512 h 364331"/>
              <a:gd name="connsiteX4" fmla="*/ 85513 w 412566"/>
              <a:gd name="connsiteY4" fmla="*/ 321548 h 364331"/>
              <a:gd name="connsiteX5" fmla="*/ 369791 w 412566"/>
              <a:gd name="connsiteY5" fmla="*/ 297631 h 364331"/>
              <a:gd name="connsiteX6" fmla="*/ 347863 w 412566"/>
              <a:gd name="connsiteY6" fmla="*/ 312266 h 364331"/>
              <a:gd name="connsiteX7" fmla="*/ 353000 w 412566"/>
              <a:gd name="connsiteY7" fmla="*/ 338126 h 364331"/>
              <a:gd name="connsiteX8" fmla="*/ 378855 w 412566"/>
              <a:gd name="connsiteY8" fmla="*/ 343263 h 364331"/>
              <a:gd name="connsiteX9" fmla="*/ 393488 w 412566"/>
              <a:gd name="connsiteY9" fmla="*/ 321375 h 364331"/>
              <a:gd name="connsiteX10" fmla="*/ 369791 w 412566"/>
              <a:gd name="connsiteY10" fmla="*/ 297804 h 364331"/>
              <a:gd name="connsiteX11" fmla="*/ 42867 w 412566"/>
              <a:gd name="connsiteY11" fmla="*/ 297631 h 364331"/>
              <a:gd name="connsiteX12" fmla="*/ 20854 w 412566"/>
              <a:gd name="connsiteY12" fmla="*/ 312223 h 364331"/>
              <a:gd name="connsiteX13" fmla="*/ 25947 w 412566"/>
              <a:gd name="connsiteY13" fmla="*/ 338083 h 364331"/>
              <a:gd name="connsiteX14" fmla="*/ 51802 w 412566"/>
              <a:gd name="connsiteY14" fmla="*/ 343263 h 364331"/>
              <a:gd name="connsiteX15" fmla="*/ 66478 w 412566"/>
              <a:gd name="connsiteY15" fmla="*/ 321375 h 364331"/>
              <a:gd name="connsiteX16" fmla="*/ 42867 w 412566"/>
              <a:gd name="connsiteY16" fmla="*/ 297804 h 364331"/>
              <a:gd name="connsiteX17" fmla="*/ 361449 w 412566"/>
              <a:gd name="connsiteY17" fmla="*/ 279591 h 364331"/>
              <a:gd name="connsiteX18" fmla="*/ 386150 w 412566"/>
              <a:gd name="connsiteY18" fmla="*/ 282046 h 364331"/>
              <a:gd name="connsiteX19" fmla="*/ 412566 w 412566"/>
              <a:gd name="connsiteY19" fmla="*/ 321548 h 364331"/>
              <a:gd name="connsiteX20" fmla="*/ 369791 w 412566"/>
              <a:gd name="connsiteY20" fmla="*/ 364331 h 364331"/>
              <a:gd name="connsiteX21" fmla="*/ 330253 w 412566"/>
              <a:gd name="connsiteY21" fmla="*/ 337910 h 364331"/>
              <a:gd name="connsiteX22" fmla="*/ 330018 w 412566"/>
              <a:gd name="connsiteY22" fmla="*/ 335512 h 364331"/>
              <a:gd name="connsiteX23" fmla="*/ 336577 w 412566"/>
              <a:gd name="connsiteY23" fmla="*/ 335512 h 364331"/>
              <a:gd name="connsiteX24" fmla="*/ 346073 w 412566"/>
              <a:gd name="connsiteY24" fmla="*/ 326018 h 364331"/>
              <a:gd name="connsiteX25" fmla="*/ 336577 w 412566"/>
              <a:gd name="connsiteY25" fmla="*/ 316480 h 364331"/>
              <a:gd name="connsiteX26" fmla="*/ 328156 w 412566"/>
              <a:gd name="connsiteY26" fmla="*/ 316480 h 364331"/>
              <a:gd name="connsiteX27" fmla="*/ 327835 w 412566"/>
              <a:gd name="connsiteY27" fmla="*/ 313205 h 364331"/>
              <a:gd name="connsiteX28" fmla="*/ 339219 w 412566"/>
              <a:gd name="connsiteY28" fmla="*/ 291872 h 364331"/>
              <a:gd name="connsiteX29" fmla="*/ 343138 w 412566"/>
              <a:gd name="connsiteY29" fmla="*/ 298656 h 364331"/>
              <a:gd name="connsiteX30" fmla="*/ 351339 w 412566"/>
              <a:gd name="connsiteY30" fmla="*/ 303447 h 364331"/>
              <a:gd name="connsiteX31" fmla="*/ 359626 w 412566"/>
              <a:gd name="connsiteY31" fmla="*/ 289162 h 364331"/>
              <a:gd name="connsiteX32" fmla="*/ 355829 w 412566"/>
              <a:gd name="connsiteY32" fmla="*/ 282589 h 364331"/>
              <a:gd name="connsiteX33" fmla="*/ 34380 w 412566"/>
              <a:gd name="connsiteY33" fmla="*/ 279591 h 364331"/>
              <a:gd name="connsiteX34" fmla="*/ 57321 w 412566"/>
              <a:gd name="connsiteY34" fmla="*/ 281829 h 364331"/>
              <a:gd name="connsiteX35" fmla="*/ 53086 w 412566"/>
              <a:gd name="connsiteY35" fmla="*/ 289162 h 364331"/>
              <a:gd name="connsiteX36" fmla="*/ 61373 w 412566"/>
              <a:gd name="connsiteY36" fmla="*/ 303447 h 364331"/>
              <a:gd name="connsiteX37" fmla="*/ 69574 w 412566"/>
              <a:gd name="connsiteY37" fmla="*/ 298656 h 364331"/>
              <a:gd name="connsiteX38" fmla="*/ 72729 w 412566"/>
              <a:gd name="connsiteY38" fmla="*/ 293194 h 364331"/>
              <a:gd name="connsiteX39" fmla="*/ 78310 w 412566"/>
              <a:gd name="connsiteY39" fmla="*/ 297777 h 364331"/>
              <a:gd name="connsiteX40" fmla="*/ 83977 w 412566"/>
              <a:gd name="connsiteY40" fmla="*/ 316480 h 364331"/>
              <a:gd name="connsiteX41" fmla="*/ 75746 w 412566"/>
              <a:gd name="connsiteY41" fmla="*/ 316480 h 364331"/>
              <a:gd name="connsiteX42" fmla="*/ 66207 w 412566"/>
              <a:gd name="connsiteY42" fmla="*/ 326018 h 364331"/>
              <a:gd name="connsiteX43" fmla="*/ 75746 w 412566"/>
              <a:gd name="connsiteY43" fmla="*/ 335512 h 364331"/>
              <a:gd name="connsiteX44" fmla="*/ 79743 w 412566"/>
              <a:gd name="connsiteY44" fmla="*/ 335512 h 364331"/>
              <a:gd name="connsiteX45" fmla="*/ 73028 w 412566"/>
              <a:gd name="connsiteY45" fmla="*/ 351763 h 364331"/>
              <a:gd name="connsiteX46" fmla="*/ 42867 w 412566"/>
              <a:gd name="connsiteY46" fmla="*/ 364331 h 364331"/>
              <a:gd name="connsiteX47" fmla="*/ 3286 w 412566"/>
              <a:gd name="connsiteY47" fmla="*/ 337996 h 364331"/>
              <a:gd name="connsiteX48" fmla="*/ 12480 w 412566"/>
              <a:gd name="connsiteY48" fmla="*/ 291328 h 364331"/>
              <a:gd name="connsiteX49" fmla="*/ 34380 w 412566"/>
              <a:gd name="connsiteY49" fmla="*/ 279591 h 364331"/>
              <a:gd name="connsiteX50" fmla="*/ 235085 w 412566"/>
              <a:gd name="connsiteY50" fmla="*/ 73593 h 364331"/>
              <a:gd name="connsiteX51" fmla="*/ 355829 w 412566"/>
              <a:gd name="connsiteY51" fmla="*/ 282589 h 364331"/>
              <a:gd name="connsiteX52" fmla="*/ 339533 w 412566"/>
              <a:gd name="connsiteY52" fmla="*/ 291285 h 364331"/>
              <a:gd name="connsiteX53" fmla="*/ 339219 w 412566"/>
              <a:gd name="connsiteY53" fmla="*/ 291872 h 364331"/>
              <a:gd name="connsiteX54" fmla="*/ 217388 w 412566"/>
              <a:gd name="connsiteY54" fmla="*/ 80965 h 364331"/>
              <a:gd name="connsiteX55" fmla="*/ 178026 w 412566"/>
              <a:gd name="connsiteY55" fmla="*/ 72830 h 364331"/>
              <a:gd name="connsiteX56" fmla="*/ 182562 w 412566"/>
              <a:gd name="connsiteY56" fmla="*/ 78352 h 364331"/>
              <a:gd name="connsiteX57" fmla="*/ 194703 w 412566"/>
              <a:gd name="connsiteY57" fmla="*/ 82040 h 364331"/>
              <a:gd name="connsiteX58" fmla="*/ 72729 w 412566"/>
              <a:gd name="connsiteY58" fmla="*/ 293194 h 364331"/>
              <a:gd name="connsiteX59" fmla="*/ 59097 w 412566"/>
              <a:gd name="connsiteY59" fmla="*/ 282003 h 364331"/>
              <a:gd name="connsiteX60" fmla="*/ 57321 w 412566"/>
              <a:gd name="connsiteY60" fmla="*/ 281829 h 364331"/>
              <a:gd name="connsiteX61" fmla="*/ 206329 w 412566"/>
              <a:gd name="connsiteY61" fmla="*/ 18872 h 364331"/>
              <a:gd name="connsiteX62" fmla="*/ 184402 w 412566"/>
              <a:gd name="connsiteY62" fmla="*/ 33507 h 364331"/>
              <a:gd name="connsiteX63" fmla="*/ 189538 w 412566"/>
              <a:gd name="connsiteY63" fmla="*/ 59367 h 364331"/>
              <a:gd name="connsiteX64" fmla="*/ 215393 w 412566"/>
              <a:gd name="connsiteY64" fmla="*/ 64505 h 364331"/>
              <a:gd name="connsiteX65" fmla="*/ 230026 w 412566"/>
              <a:gd name="connsiteY65" fmla="*/ 42574 h 364331"/>
              <a:gd name="connsiteX66" fmla="*/ 206329 w 412566"/>
              <a:gd name="connsiteY66" fmla="*/ 19045 h 364331"/>
              <a:gd name="connsiteX67" fmla="*/ 197988 w 412566"/>
              <a:gd name="connsiteY67" fmla="*/ 827 h 364331"/>
              <a:gd name="connsiteX68" fmla="*/ 222688 w 412566"/>
              <a:gd name="connsiteY68" fmla="*/ 3244 h 364331"/>
              <a:gd name="connsiteX69" fmla="*/ 249104 w 412566"/>
              <a:gd name="connsiteY69" fmla="*/ 42789 h 364331"/>
              <a:gd name="connsiteX70" fmla="*/ 236538 w 412566"/>
              <a:gd name="connsiteY70" fmla="*/ 72988 h 364331"/>
              <a:gd name="connsiteX71" fmla="*/ 235085 w 412566"/>
              <a:gd name="connsiteY71" fmla="*/ 73593 h 364331"/>
              <a:gd name="connsiteX72" fmla="*/ 233764 w 412566"/>
              <a:gd name="connsiteY72" fmla="*/ 71308 h 364331"/>
              <a:gd name="connsiteX73" fmla="*/ 220556 w 412566"/>
              <a:gd name="connsiteY73" fmla="*/ 67510 h 364331"/>
              <a:gd name="connsiteX74" fmla="*/ 217319 w 412566"/>
              <a:gd name="connsiteY74" fmla="*/ 80845 h 364331"/>
              <a:gd name="connsiteX75" fmla="*/ 217388 w 412566"/>
              <a:gd name="connsiteY75" fmla="*/ 80965 h 364331"/>
              <a:gd name="connsiteX76" fmla="*/ 206329 w 412566"/>
              <a:gd name="connsiteY76" fmla="*/ 85572 h 364331"/>
              <a:gd name="connsiteX77" fmla="*/ 194703 w 412566"/>
              <a:gd name="connsiteY77" fmla="*/ 82040 h 364331"/>
              <a:gd name="connsiteX78" fmla="*/ 195393 w 412566"/>
              <a:gd name="connsiteY78" fmla="*/ 80845 h 364331"/>
              <a:gd name="connsiteX79" fmla="*/ 192112 w 412566"/>
              <a:gd name="connsiteY79" fmla="*/ 67510 h 364331"/>
              <a:gd name="connsiteX80" fmla="*/ 178905 w 412566"/>
              <a:gd name="connsiteY80" fmla="*/ 71308 h 364331"/>
              <a:gd name="connsiteX81" fmla="*/ 178026 w 412566"/>
              <a:gd name="connsiteY81" fmla="*/ 72830 h 364331"/>
              <a:gd name="connsiteX82" fmla="*/ 166791 w 412566"/>
              <a:gd name="connsiteY82" fmla="*/ 59151 h 364331"/>
              <a:gd name="connsiteX83" fmla="*/ 176071 w 412566"/>
              <a:gd name="connsiteY83" fmla="*/ 12526 h 364331"/>
              <a:gd name="connsiteX84" fmla="*/ 197988 w 412566"/>
              <a:gd name="connsiteY84" fmla="*/ 827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12566" h="364331">
                <a:moveTo>
                  <a:pt x="83977" y="316480"/>
                </a:moveTo>
                <a:lnTo>
                  <a:pt x="328156" y="316480"/>
                </a:lnTo>
                <a:lnTo>
                  <a:pt x="330018" y="335512"/>
                </a:lnTo>
                <a:lnTo>
                  <a:pt x="79743" y="335512"/>
                </a:lnTo>
                <a:lnTo>
                  <a:pt x="85513" y="321548"/>
                </a:lnTo>
                <a:close/>
                <a:moveTo>
                  <a:pt x="369791" y="297631"/>
                </a:moveTo>
                <a:cubicBezTo>
                  <a:pt x="360208" y="297631"/>
                  <a:pt x="351532" y="303416"/>
                  <a:pt x="347863" y="312266"/>
                </a:cubicBezTo>
                <a:cubicBezTo>
                  <a:pt x="344194" y="321159"/>
                  <a:pt x="346223" y="331348"/>
                  <a:pt x="353000" y="338126"/>
                </a:cubicBezTo>
                <a:cubicBezTo>
                  <a:pt x="359777" y="344904"/>
                  <a:pt x="370006" y="346933"/>
                  <a:pt x="378855" y="343263"/>
                </a:cubicBezTo>
                <a:cubicBezTo>
                  <a:pt x="387704" y="339594"/>
                  <a:pt x="393488" y="330959"/>
                  <a:pt x="393488" y="321375"/>
                </a:cubicBezTo>
                <a:cubicBezTo>
                  <a:pt x="393401" y="308337"/>
                  <a:pt x="382826" y="297804"/>
                  <a:pt x="369791" y="297804"/>
                </a:cubicBezTo>
                <a:close/>
                <a:moveTo>
                  <a:pt x="42867" y="297631"/>
                </a:moveTo>
                <a:cubicBezTo>
                  <a:pt x="33242" y="297588"/>
                  <a:pt x="24566" y="303329"/>
                  <a:pt x="20854" y="312223"/>
                </a:cubicBezTo>
                <a:cubicBezTo>
                  <a:pt x="17185" y="321073"/>
                  <a:pt x="19171" y="331305"/>
                  <a:pt x="25947" y="338083"/>
                </a:cubicBezTo>
                <a:cubicBezTo>
                  <a:pt x="32724" y="344904"/>
                  <a:pt x="42954" y="346933"/>
                  <a:pt x="51802" y="343263"/>
                </a:cubicBezTo>
                <a:cubicBezTo>
                  <a:pt x="60694" y="339637"/>
                  <a:pt x="66478" y="330959"/>
                  <a:pt x="66478" y="321375"/>
                </a:cubicBezTo>
                <a:cubicBezTo>
                  <a:pt x="66392" y="308381"/>
                  <a:pt x="55860" y="297890"/>
                  <a:pt x="42867" y="297804"/>
                </a:cubicBezTo>
                <a:close/>
                <a:moveTo>
                  <a:pt x="361449" y="279591"/>
                </a:moveTo>
                <a:cubicBezTo>
                  <a:pt x="369575" y="277977"/>
                  <a:pt x="378164" y="278722"/>
                  <a:pt x="386150" y="282046"/>
                </a:cubicBezTo>
                <a:cubicBezTo>
                  <a:pt x="402120" y="288651"/>
                  <a:pt x="412566" y="304236"/>
                  <a:pt x="412566" y="321548"/>
                </a:cubicBezTo>
                <a:cubicBezTo>
                  <a:pt x="412566" y="345163"/>
                  <a:pt x="393401" y="364331"/>
                  <a:pt x="369791" y="364331"/>
                </a:cubicBezTo>
                <a:cubicBezTo>
                  <a:pt x="352482" y="364331"/>
                  <a:pt x="336900" y="353883"/>
                  <a:pt x="330253" y="337910"/>
                </a:cubicBezTo>
                <a:lnTo>
                  <a:pt x="330018" y="335512"/>
                </a:lnTo>
                <a:lnTo>
                  <a:pt x="336577" y="335512"/>
                </a:lnTo>
                <a:cubicBezTo>
                  <a:pt x="341800" y="335512"/>
                  <a:pt x="346073" y="331283"/>
                  <a:pt x="346073" y="326018"/>
                </a:cubicBezTo>
                <a:cubicBezTo>
                  <a:pt x="346073" y="320752"/>
                  <a:pt x="341800" y="316480"/>
                  <a:pt x="336577" y="316480"/>
                </a:cubicBezTo>
                <a:lnTo>
                  <a:pt x="328156" y="316480"/>
                </a:lnTo>
                <a:lnTo>
                  <a:pt x="327835" y="313205"/>
                </a:lnTo>
                <a:lnTo>
                  <a:pt x="339219" y="291872"/>
                </a:lnTo>
                <a:lnTo>
                  <a:pt x="343138" y="298656"/>
                </a:lnTo>
                <a:cubicBezTo>
                  <a:pt x="344821" y="301591"/>
                  <a:pt x="347929" y="303404"/>
                  <a:pt x="351339" y="303447"/>
                </a:cubicBezTo>
                <a:cubicBezTo>
                  <a:pt x="358677" y="303447"/>
                  <a:pt x="363295" y="295506"/>
                  <a:pt x="359626" y="289162"/>
                </a:cubicBezTo>
                <a:lnTo>
                  <a:pt x="355829" y="282589"/>
                </a:lnTo>
                <a:close/>
                <a:moveTo>
                  <a:pt x="34380" y="279591"/>
                </a:moveTo>
                <a:lnTo>
                  <a:pt x="57321" y="281829"/>
                </a:lnTo>
                <a:lnTo>
                  <a:pt x="53086" y="289162"/>
                </a:lnTo>
                <a:cubicBezTo>
                  <a:pt x="49417" y="295506"/>
                  <a:pt x="54035" y="303447"/>
                  <a:pt x="61373" y="303447"/>
                </a:cubicBezTo>
                <a:cubicBezTo>
                  <a:pt x="64740" y="303404"/>
                  <a:pt x="67847" y="301591"/>
                  <a:pt x="69574" y="298656"/>
                </a:cubicBezTo>
                <a:lnTo>
                  <a:pt x="72729" y="293194"/>
                </a:lnTo>
                <a:lnTo>
                  <a:pt x="78310" y="297777"/>
                </a:lnTo>
                <a:lnTo>
                  <a:pt x="83977" y="316480"/>
                </a:lnTo>
                <a:lnTo>
                  <a:pt x="75746" y="316480"/>
                </a:lnTo>
                <a:cubicBezTo>
                  <a:pt x="70480" y="316480"/>
                  <a:pt x="66207" y="320752"/>
                  <a:pt x="66207" y="326018"/>
                </a:cubicBezTo>
                <a:cubicBezTo>
                  <a:pt x="66207" y="331283"/>
                  <a:pt x="70480" y="335512"/>
                  <a:pt x="75746" y="335512"/>
                </a:cubicBezTo>
                <a:lnTo>
                  <a:pt x="79743" y="335512"/>
                </a:lnTo>
                <a:lnTo>
                  <a:pt x="73028" y="351763"/>
                </a:lnTo>
                <a:cubicBezTo>
                  <a:pt x="65313" y="359506"/>
                  <a:pt x="54651" y="364309"/>
                  <a:pt x="42867" y="364331"/>
                </a:cubicBezTo>
                <a:cubicBezTo>
                  <a:pt x="25559" y="364374"/>
                  <a:pt x="9933" y="353970"/>
                  <a:pt x="3286" y="337996"/>
                </a:cubicBezTo>
                <a:cubicBezTo>
                  <a:pt x="-3361" y="322023"/>
                  <a:pt x="265" y="303589"/>
                  <a:pt x="12480" y="291328"/>
                </a:cubicBezTo>
                <a:cubicBezTo>
                  <a:pt x="18588" y="285197"/>
                  <a:pt x="26250" y="281215"/>
                  <a:pt x="34380" y="279591"/>
                </a:cubicBezTo>
                <a:close/>
                <a:moveTo>
                  <a:pt x="235085" y="73593"/>
                </a:moveTo>
                <a:lnTo>
                  <a:pt x="355829" y="282589"/>
                </a:lnTo>
                <a:lnTo>
                  <a:pt x="339533" y="291285"/>
                </a:lnTo>
                <a:lnTo>
                  <a:pt x="339219" y="291872"/>
                </a:lnTo>
                <a:lnTo>
                  <a:pt x="217388" y="80965"/>
                </a:lnTo>
                <a:close/>
                <a:moveTo>
                  <a:pt x="178026" y="72830"/>
                </a:moveTo>
                <a:lnTo>
                  <a:pt x="182562" y="78352"/>
                </a:lnTo>
                <a:lnTo>
                  <a:pt x="194703" y="82040"/>
                </a:lnTo>
                <a:lnTo>
                  <a:pt x="72729" y="293194"/>
                </a:lnTo>
                <a:lnTo>
                  <a:pt x="59097" y="282003"/>
                </a:lnTo>
                <a:lnTo>
                  <a:pt x="57321" y="281829"/>
                </a:lnTo>
                <a:close/>
                <a:moveTo>
                  <a:pt x="206329" y="18872"/>
                </a:moveTo>
                <a:cubicBezTo>
                  <a:pt x="196704" y="18872"/>
                  <a:pt x="188071" y="24657"/>
                  <a:pt x="184402" y="33507"/>
                </a:cubicBezTo>
                <a:cubicBezTo>
                  <a:pt x="180733" y="42358"/>
                  <a:pt x="182762" y="52589"/>
                  <a:pt x="189538" y="59367"/>
                </a:cubicBezTo>
                <a:cubicBezTo>
                  <a:pt x="196315" y="66145"/>
                  <a:pt x="206545" y="68174"/>
                  <a:pt x="215393" y="64505"/>
                </a:cubicBezTo>
                <a:cubicBezTo>
                  <a:pt x="224242" y="60835"/>
                  <a:pt x="230026" y="52158"/>
                  <a:pt x="230026" y="42574"/>
                </a:cubicBezTo>
                <a:cubicBezTo>
                  <a:pt x="229897" y="29579"/>
                  <a:pt x="219321" y="19088"/>
                  <a:pt x="206329" y="19045"/>
                </a:cubicBezTo>
                <a:close/>
                <a:moveTo>
                  <a:pt x="197988" y="827"/>
                </a:moveTo>
                <a:cubicBezTo>
                  <a:pt x="206114" y="-792"/>
                  <a:pt x="214703" y="-58"/>
                  <a:pt x="222688" y="3244"/>
                </a:cubicBezTo>
                <a:cubicBezTo>
                  <a:pt x="238659" y="9893"/>
                  <a:pt x="249104" y="25478"/>
                  <a:pt x="249104" y="42789"/>
                </a:cubicBezTo>
                <a:cubicBezTo>
                  <a:pt x="249061" y="54575"/>
                  <a:pt x="244270" y="65249"/>
                  <a:pt x="236538" y="72988"/>
                </a:cubicBezTo>
                <a:lnTo>
                  <a:pt x="235085" y="73593"/>
                </a:lnTo>
                <a:lnTo>
                  <a:pt x="233764" y="71308"/>
                </a:lnTo>
                <a:cubicBezTo>
                  <a:pt x="231261" y="66517"/>
                  <a:pt x="225261" y="64791"/>
                  <a:pt x="220556" y="67510"/>
                </a:cubicBezTo>
                <a:cubicBezTo>
                  <a:pt x="215895" y="70229"/>
                  <a:pt x="214384" y="76271"/>
                  <a:pt x="217319" y="80845"/>
                </a:cubicBezTo>
                <a:lnTo>
                  <a:pt x="217388" y="80965"/>
                </a:lnTo>
                <a:lnTo>
                  <a:pt x="206329" y="85572"/>
                </a:lnTo>
                <a:lnTo>
                  <a:pt x="194703" y="82040"/>
                </a:lnTo>
                <a:lnTo>
                  <a:pt x="195393" y="80845"/>
                </a:lnTo>
                <a:cubicBezTo>
                  <a:pt x="198285" y="76271"/>
                  <a:pt x="196817" y="70229"/>
                  <a:pt x="192112" y="67510"/>
                </a:cubicBezTo>
                <a:cubicBezTo>
                  <a:pt x="187408" y="64791"/>
                  <a:pt x="181408" y="66517"/>
                  <a:pt x="178905" y="71308"/>
                </a:cubicBezTo>
                <a:lnTo>
                  <a:pt x="178026" y="72830"/>
                </a:lnTo>
                <a:lnTo>
                  <a:pt x="166791" y="59151"/>
                </a:lnTo>
                <a:cubicBezTo>
                  <a:pt x="160187" y="43178"/>
                  <a:pt x="163856" y="24744"/>
                  <a:pt x="176071" y="12526"/>
                </a:cubicBezTo>
                <a:cubicBezTo>
                  <a:pt x="182201" y="6417"/>
                  <a:pt x="189862" y="2446"/>
                  <a:pt x="197988" y="827"/>
                </a:cubicBezTo>
                <a:close/>
              </a:path>
            </a:pathLst>
          </a:cu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0" name="îŝlïḓê"/>
          <p:cNvSpPr/>
          <p:nvPr/>
        </p:nvSpPr>
        <p:spPr bwMode="auto">
          <a:xfrm>
            <a:off x="3562719" y="2306810"/>
            <a:ext cx="450603" cy="609685"/>
          </a:xfrm>
          <a:custGeom>
            <a:avLst/>
            <a:gdLst>
              <a:gd name="T0" fmla="*/ 2187 w 6273"/>
              <a:gd name="T1" fmla="*/ 8488 h 8488"/>
              <a:gd name="T2" fmla="*/ 2101 w 6273"/>
              <a:gd name="T3" fmla="*/ 8471 h 8488"/>
              <a:gd name="T4" fmla="*/ 1969 w 6273"/>
              <a:gd name="T5" fmla="*/ 8237 h 8488"/>
              <a:gd name="T6" fmla="*/ 2430 w 6273"/>
              <a:gd name="T7" fmla="*/ 4895 h 8488"/>
              <a:gd name="T8" fmla="*/ 272 w 6273"/>
              <a:gd name="T9" fmla="*/ 4895 h 8488"/>
              <a:gd name="T10" fmla="*/ 69 w 6273"/>
              <a:gd name="T11" fmla="*/ 4582 h 8488"/>
              <a:gd name="T12" fmla="*/ 1989 w 6273"/>
              <a:gd name="T13" fmla="*/ 133 h 8488"/>
              <a:gd name="T14" fmla="*/ 2192 w 6273"/>
              <a:gd name="T15" fmla="*/ 1 h 8488"/>
              <a:gd name="T16" fmla="*/ 5350 w 6273"/>
              <a:gd name="T17" fmla="*/ 1 h 8488"/>
              <a:gd name="T18" fmla="*/ 5540 w 6273"/>
              <a:gd name="T19" fmla="*/ 106 h 8488"/>
              <a:gd name="T20" fmla="*/ 5540 w 6273"/>
              <a:gd name="T21" fmla="*/ 327 h 8488"/>
              <a:gd name="T22" fmla="*/ 4215 w 6273"/>
              <a:gd name="T23" fmla="*/ 2896 h 8488"/>
              <a:gd name="T24" fmla="*/ 6043 w 6273"/>
              <a:gd name="T25" fmla="*/ 2896 h 8488"/>
              <a:gd name="T26" fmla="*/ 6239 w 6273"/>
              <a:gd name="T27" fmla="*/ 3020 h 8488"/>
              <a:gd name="T28" fmla="*/ 6219 w 6273"/>
              <a:gd name="T29" fmla="*/ 3240 h 8488"/>
              <a:gd name="T30" fmla="*/ 2364 w 6273"/>
              <a:gd name="T31" fmla="*/ 8400 h 8488"/>
              <a:gd name="T32" fmla="*/ 2187 w 6273"/>
              <a:gd name="T33" fmla="*/ 8488 h 8488"/>
              <a:gd name="T34" fmla="*/ 607 w 6273"/>
              <a:gd name="T35" fmla="*/ 4454 h 8488"/>
              <a:gd name="T36" fmla="*/ 2695 w 6273"/>
              <a:gd name="T37" fmla="*/ 4454 h 8488"/>
              <a:gd name="T38" fmla="*/ 2860 w 6273"/>
              <a:gd name="T39" fmla="*/ 4529 h 8488"/>
              <a:gd name="T40" fmla="*/ 2913 w 6273"/>
              <a:gd name="T41" fmla="*/ 4703 h 8488"/>
              <a:gd name="T42" fmla="*/ 2525 w 6273"/>
              <a:gd name="T43" fmla="*/ 7451 h 8488"/>
              <a:gd name="T44" fmla="*/ 5615 w 6273"/>
              <a:gd name="T45" fmla="*/ 3333 h 8488"/>
              <a:gd name="T46" fmla="*/ 3867 w 6273"/>
              <a:gd name="T47" fmla="*/ 3333 h 8488"/>
              <a:gd name="T48" fmla="*/ 3670 w 6273"/>
              <a:gd name="T49" fmla="*/ 3013 h 8488"/>
              <a:gd name="T50" fmla="*/ 4994 w 6273"/>
              <a:gd name="T51" fmla="*/ 444 h 8488"/>
              <a:gd name="T52" fmla="*/ 2346 w 6273"/>
              <a:gd name="T53" fmla="*/ 444 h 8488"/>
              <a:gd name="T54" fmla="*/ 607 w 6273"/>
              <a:gd name="T55" fmla="*/ 4454 h 8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73" h="8488">
                <a:moveTo>
                  <a:pt x="2187" y="8488"/>
                </a:moveTo>
                <a:cubicBezTo>
                  <a:pt x="2158" y="8488"/>
                  <a:pt x="2129" y="8482"/>
                  <a:pt x="2101" y="8471"/>
                </a:cubicBezTo>
                <a:cubicBezTo>
                  <a:pt x="2009" y="8432"/>
                  <a:pt x="1955" y="8336"/>
                  <a:pt x="1969" y="8237"/>
                </a:cubicBezTo>
                <a:lnTo>
                  <a:pt x="2430" y="4895"/>
                </a:lnTo>
                <a:lnTo>
                  <a:pt x="272" y="4895"/>
                </a:lnTo>
                <a:cubicBezTo>
                  <a:pt x="109" y="4897"/>
                  <a:pt x="0" y="4729"/>
                  <a:pt x="69" y="4582"/>
                </a:cubicBezTo>
                <a:lnTo>
                  <a:pt x="1989" y="133"/>
                </a:lnTo>
                <a:cubicBezTo>
                  <a:pt x="2024" y="52"/>
                  <a:pt x="2104" y="0"/>
                  <a:pt x="2192" y="1"/>
                </a:cubicBezTo>
                <a:lnTo>
                  <a:pt x="5350" y="1"/>
                </a:lnTo>
                <a:cubicBezTo>
                  <a:pt x="5427" y="0"/>
                  <a:pt x="5499" y="40"/>
                  <a:pt x="5540" y="106"/>
                </a:cubicBezTo>
                <a:cubicBezTo>
                  <a:pt x="5579" y="175"/>
                  <a:pt x="5579" y="259"/>
                  <a:pt x="5540" y="327"/>
                </a:cubicBezTo>
                <a:lnTo>
                  <a:pt x="4215" y="2896"/>
                </a:lnTo>
                <a:lnTo>
                  <a:pt x="6043" y="2896"/>
                </a:lnTo>
                <a:cubicBezTo>
                  <a:pt x="6126" y="2897"/>
                  <a:pt x="6202" y="2945"/>
                  <a:pt x="6239" y="3020"/>
                </a:cubicBezTo>
                <a:cubicBezTo>
                  <a:pt x="6273" y="3091"/>
                  <a:pt x="6265" y="3176"/>
                  <a:pt x="6219" y="3240"/>
                </a:cubicBezTo>
                <a:lnTo>
                  <a:pt x="2364" y="8400"/>
                </a:lnTo>
                <a:cubicBezTo>
                  <a:pt x="2322" y="8456"/>
                  <a:pt x="2257" y="8488"/>
                  <a:pt x="2187" y="8488"/>
                </a:cubicBezTo>
                <a:close/>
                <a:moveTo>
                  <a:pt x="607" y="4454"/>
                </a:moveTo>
                <a:lnTo>
                  <a:pt x="2695" y="4454"/>
                </a:lnTo>
                <a:cubicBezTo>
                  <a:pt x="2758" y="4454"/>
                  <a:pt x="2819" y="4481"/>
                  <a:pt x="2860" y="4529"/>
                </a:cubicBezTo>
                <a:cubicBezTo>
                  <a:pt x="2902" y="4577"/>
                  <a:pt x="2922" y="4640"/>
                  <a:pt x="2913" y="4703"/>
                </a:cubicBezTo>
                <a:lnTo>
                  <a:pt x="2525" y="7451"/>
                </a:lnTo>
                <a:lnTo>
                  <a:pt x="5615" y="3333"/>
                </a:lnTo>
                <a:lnTo>
                  <a:pt x="3867" y="3333"/>
                </a:lnTo>
                <a:cubicBezTo>
                  <a:pt x="3703" y="3332"/>
                  <a:pt x="3596" y="3159"/>
                  <a:pt x="3670" y="3013"/>
                </a:cubicBezTo>
                <a:lnTo>
                  <a:pt x="4994" y="444"/>
                </a:lnTo>
                <a:lnTo>
                  <a:pt x="2346" y="444"/>
                </a:lnTo>
                <a:lnTo>
                  <a:pt x="607" y="4454"/>
                </a:lnTo>
                <a:close/>
              </a:path>
            </a:pathLst>
          </a:cu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7236" y="443232"/>
            <a:ext cx="508561" cy="508561"/>
          </a:xfrm>
          <a:prstGeom prst="ellipse">
            <a:avLst/>
          </a:prstGeom>
          <a:solidFill>
            <a:srgbClr val="0CA993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2070" y="518067"/>
            <a:ext cx="358889" cy="358889"/>
          </a:xfrm>
          <a:prstGeom prst="ellipse">
            <a:avLst/>
          </a:pr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76245" y="598653"/>
            <a:ext cx="190539" cy="190539"/>
          </a:xfrm>
          <a:prstGeom prst="ellipse">
            <a:avLst/>
          </a:prstGeom>
          <a:solidFill>
            <a:srgbClr val="4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50959" y="443232"/>
            <a:ext cx="277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科技感商务模板</a:t>
            </a:r>
            <a:endParaRPr lang="en-US" altLang="zh-CN" sz="2800" dirty="0">
              <a:solidFill>
                <a:srgbClr val="4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/>
          <p:cNvSpPr txBox="1"/>
          <p:nvPr/>
        </p:nvSpPr>
        <p:spPr>
          <a:xfrm>
            <a:off x="5181678" y="3862559"/>
            <a:ext cx="1860255" cy="89614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iṩļïḓè"/>
          <p:cNvSpPr txBox="1"/>
          <p:nvPr/>
        </p:nvSpPr>
        <p:spPr bwMode="auto">
          <a:xfrm>
            <a:off x="5140524" y="3292603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Synergistically utilize technically sound portals with frictionless chains. Dramatically customize…"/>
          <p:cNvSpPr txBox="1"/>
          <p:nvPr/>
        </p:nvSpPr>
        <p:spPr>
          <a:xfrm>
            <a:off x="2964441" y="3540539"/>
            <a:ext cx="1579493" cy="11180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/>
          <p:cNvSpPr txBox="1"/>
          <p:nvPr/>
        </p:nvSpPr>
        <p:spPr>
          <a:xfrm>
            <a:off x="1378885" y="3655955"/>
            <a:ext cx="1288158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/>
          <p:cNvSpPr txBox="1"/>
          <p:nvPr/>
        </p:nvSpPr>
        <p:spPr>
          <a:xfrm>
            <a:off x="7624516" y="3500622"/>
            <a:ext cx="1579493" cy="11180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/>
          <p:cNvSpPr txBox="1"/>
          <p:nvPr/>
        </p:nvSpPr>
        <p:spPr>
          <a:xfrm>
            <a:off x="9556505" y="3674434"/>
            <a:ext cx="1288158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任意多边形: 形状 1"/>
          <p:cNvSpPr/>
          <p:nvPr/>
        </p:nvSpPr>
        <p:spPr>
          <a:xfrm rot="16200000">
            <a:off x="1339781" y="3338513"/>
            <a:ext cx="1334818" cy="1339654"/>
          </a:xfrm>
          <a:custGeom>
            <a:avLst/>
            <a:gdLst>
              <a:gd name="connsiteX0" fmla="*/ 100483 w 1701672"/>
              <a:gd name="connsiteY0" fmla="*/ 1191865 h 1707834"/>
              <a:gd name="connsiteX1" fmla="*/ 66747 w 1701672"/>
              <a:gd name="connsiteY1" fmla="*/ 1191865 h 1707834"/>
              <a:gd name="connsiteX2" fmla="*/ 48581 w 1701672"/>
              <a:gd name="connsiteY2" fmla="*/ 1146714 h 1707834"/>
              <a:gd name="connsiteX3" fmla="*/ 3197 w 1701672"/>
              <a:gd name="connsiteY3" fmla="*/ 942070 h 1707834"/>
              <a:gd name="connsiteX4" fmla="*/ 0 w 1701672"/>
              <a:gd name="connsiteY4" fmla="*/ 874536 h 1707834"/>
              <a:gd name="connsiteX5" fmla="*/ 31503 w 1701672"/>
              <a:gd name="connsiteY5" fmla="*/ 874741 h 1707834"/>
              <a:gd name="connsiteX6" fmla="*/ 34115 w 1701672"/>
              <a:gd name="connsiteY6" fmla="*/ 933844 h 1707834"/>
              <a:gd name="connsiteX7" fmla="*/ 100473 w 1701672"/>
              <a:gd name="connsiteY7" fmla="*/ 1191846 h 1707834"/>
              <a:gd name="connsiteX8" fmla="*/ 833298 w 1701672"/>
              <a:gd name="connsiteY8" fmla="*/ 0 h 1707834"/>
              <a:gd name="connsiteX9" fmla="*/ 833093 w 1701672"/>
              <a:gd name="connsiteY9" fmla="*/ 31503 h 1707834"/>
              <a:gd name="connsiteX10" fmla="*/ 773990 w 1701672"/>
              <a:gd name="connsiteY10" fmla="*/ 34115 h 1707834"/>
              <a:gd name="connsiteX11" fmla="*/ 41713 w 1701672"/>
              <a:gd name="connsiteY11" fmla="*/ 687769 h 1707834"/>
              <a:gd name="connsiteX12" fmla="*/ 38280 w 1701672"/>
              <a:gd name="connsiteY12" fmla="*/ 710263 h 1707834"/>
              <a:gd name="connsiteX13" fmla="*/ 6162 w 1701672"/>
              <a:gd name="connsiteY13" fmla="*/ 709599 h 1707834"/>
              <a:gd name="connsiteX14" fmla="*/ 8807 w 1701672"/>
              <a:gd name="connsiteY14" fmla="*/ 691535 h 1707834"/>
              <a:gd name="connsiteX15" fmla="*/ 765764 w 1701672"/>
              <a:gd name="connsiteY15" fmla="*/ 3197 h 1707834"/>
              <a:gd name="connsiteX16" fmla="*/ 1525649 w 1701672"/>
              <a:gd name="connsiteY16" fmla="*/ 334857 h 1707834"/>
              <a:gd name="connsiteX17" fmla="*/ 1492510 w 1701672"/>
              <a:gd name="connsiteY17" fmla="*/ 342722 h 1707834"/>
              <a:gd name="connsiteX18" fmla="*/ 1486851 w 1701672"/>
              <a:gd name="connsiteY18" fmla="*/ 334888 h 1707834"/>
              <a:gd name="connsiteX19" fmla="*/ 1228120 w 1701672"/>
              <a:gd name="connsiteY19" fmla="*/ 127402 h 1707834"/>
              <a:gd name="connsiteX20" fmla="*/ 1167205 w 1701672"/>
              <a:gd name="connsiteY20" fmla="*/ 99643 h 1707834"/>
              <a:gd name="connsiteX21" fmla="*/ 1186335 w 1701672"/>
              <a:gd name="connsiteY21" fmla="*/ 73729 h 1707834"/>
              <a:gd name="connsiteX22" fmla="*/ 1242478 w 1701672"/>
              <a:gd name="connsiteY22" fmla="*/ 99313 h 1707834"/>
              <a:gd name="connsiteX23" fmla="*/ 1511127 w 1701672"/>
              <a:gd name="connsiteY23" fmla="*/ 314753 h 1707834"/>
              <a:gd name="connsiteX24" fmla="*/ 1701672 w 1701672"/>
              <a:gd name="connsiteY24" fmla="*/ 859596 h 1707834"/>
              <a:gd name="connsiteX25" fmla="*/ 1697566 w 1701672"/>
              <a:gd name="connsiteY25" fmla="*/ 940918 h 1707834"/>
              <a:gd name="connsiteX26" fmla="*/ 847718 w 1701672"/>
              <a:gd name="connsiteY26" fmla="*/ 1707834 h 1707834"/>
              <a:gd name="connsiteX27" fmla="*/ 477361 w 1701672"/>
              <a:gd name="connsiteY27" fmla="*/ 1623594 h 1707834"/>
              <a:gd name="connsiteX28" fmla="*/ 429849 w 1701672"/>
              <a:gd name="connsiteY28" fmla="*/ 1598529 h 1707834"/>
              <a:gd name="connsiteX29" fmla="*/ 430608 w 1701672"/>
              <a:gd name="connsiteY29" fmla="*/ 1561837 h 1707834"/>
              <a:gd name="connsiteX30" fmla="*/ 455561 w 1701672"/>
              <a:gd name="connsiteY30" fmla="*/ 1576997 h 1707834"/>
              <a:gd name="connsiteX31" fmla="*/ 847718 w 1701672"/>
              <a:gd name="connsiteY31" fmla="*/ 1676295 h 1707834"/>
              <a:gd name="connsiteX32" fmla="*/ 1666190 w 1701672"/>
              <a:gd name="connsiteY32" fmla="*/ 937694 h 1707834"/>
              <a:gd name="connsiteX33" fmla="*/ 1670144 w 1701672"/>
              <a:gd name="connsiteY33" fmla="*/ 859392 h 170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01672" h="1707834">
                <a:moveTo>
                  <a:pt x="100483" y="1191865"/>
                </a:moveTo>
                <a:lnTo>
                  <a:pt x="66747" y="1191865"/>
                </a:lnTo>
                <a:lnTo>
                  <a:pt x="48581" y="1146714"/>
                </a:lnTo>
                <a:cubicBezTo>
                  <a:pt x="25454" y="1081762"/>
                  <a:pt x="9967" y="1013187"/>
                  <a:pt x="3197" y="942070"/>
                </a:cubicBezTo>
                <a:lnTo>
                  <a:pt x="0" y="874536"/>
                </a:lnTo>
                <a:lnTo>
                  <a:pt x="31503" y="874741"/>
                </a:lnTo>
                <a:lnTo>
                  <a:pt x="34115" y="933844"/>
                </a:lnTo>
                <a:cubicBezTo>
                  <a:pt x="42204" y="1024924"/>
                  <a:pt x="65135" y="1111736"/>
                  <a:pt x="100473" y="1191846"/>
                </a:cubicBezTo>
                <a:close/>
                <a:moveTo>
                  <a:pt x="833298" y="0"/>
                </a:moveTo>
                <a:lnTo>
                  <a:pt x="833093" y="31503"/>
                </a:lnTo>
                <a:lnTo>
                  <a:pt x="773990" y="34115"/>
                </a:lnTo>
                <a:cubicBezTo>
                  <a:pt x="409671" y="66470"/>
                  <a:pt x="113634" y="336301"/>
                  <a:pt x="41713" y="687769"/>
                </a:cubicBezTo>
                <a:lnTo>
                  <a:pt x="38280" y="710263"/>
                </a:lnTo>
                <a:lnTo>
                  <a:pt x="6162" y="709599"/>
                </a:lnTo>
                <a:lnTo>
                  <a:pt x="8807" y="691535"/>
                </a:lnTo>
                <a:cubicBezTo>
                  <a:pt x="79491" y="323407"/>
                  <a:pt x="386473" y="39299"/>
                  <a:pt x="765764" y="3197"/>
                </a:cubicBezTo>
                <a:close/>
                <a:moveTo>
                  <a:pt x="1525649" y="334857"/>
                </a:moveTo>
                <a:lnTo>
                  <a:pt x="1492510" y="342722"/>
                </a:lnTo>
                <a:lnTo>
                  <a:pt x="1486851" y="334888"/>
                </a:lnTo>
                <a:cubicBezTo>
                  <a:pt x="1415865" y="249394"/>
                  <a:pt x="1327896" y="178507"/>
                  <a:pt x="1228120" y="127402"/>
                </a:cubicBezTo>
                <a:lnTo>
                  <a:pt x="1167205" y="99643"/>
                </a:lnTo>
                <a:lnTo>
                  <a:pt x="1186335" y="73729"/>
                </a:lnTo>
                <a:lnTo>
                  <a:pt x="1242478" y="99313"/>
                </a:lnTo>
                <a:cubicBezTo>
                  <a:pt x="1346080" y="152378"/>
                  <a:pt x="1437421" y="225983"/>
                  <a:pt x="1511127" y="314753"/>
                </a:cubicBezTo>
                <a:close/>
                <a:moveTo>
                  <a:pt x="1701672" y="859596"/>
                </a:moveTo>
                <a:lnTo>
                  <a:pt x="1697566" y="940918"/>
                </a:lnTo>
                <a:cubicBezTo>
                  <a:pt x="1653819" y="1371683"/>
                  <a:pt x="1290024" y="1707834"/>
                  <a:pt x="847718" y="1707834"/>
                </a:cubicBezTo>
                <a:cubicBezTo>
                  <a:pt x="715026" y="1707834"/>
                  <a:pt x="589400" y="1677580"/>
                  <a:pt x="477361" y="1623594"/>
                </a:cubicBezTo>
                <a:lnTo>
                  <a:pt x="429849" y="1598529"/>
                </a:lnTo>
                <a:lnTo>
                  <a:pt x="430608" y="1561837"/>
                </a:lnTo>
                <a:lnTo>
                  <a:pt x="455561" y="1576997"/>
                </a:lnTo>
                <a:cubicBezTo>
                  <a:pt x="572135" y="1640323"/>
                  <a:pt x="705726" y="1676295"/>
                  <a:pt x="847718" y="1676295"/>
                </a:cubicBezTo>
                <a:cubicBezTo>
                  <a:pt x="1273695" y="1676295"/>
                  <a:pt x="1624058" y="1352555"/>
                  <a:pt x="1666190" y="937694"/>
                </a:cubicBezTo>
                <a:lnTo>
                  <a:pt x="1670144" y="859392"/>
                </a:lnTo>
                <a:close/>
              </a:path>
            </a:pathLst>
          </a:custGeom>
          <a:solidFill>
            <a:srgbClr val="0BF1F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3" name="任意多边形: 形状 42"/>
          <p:cNvSpPr/>
          <p:nvPr/>
        </p:nvSpPr>
        <p:spPr>
          <a:xfrm rot="16200000">
            <a:off x="7565420" y="3080029"/>
            <a:ext cx="1733549" cy="1739830"/>
          </a:xfrm>
          <a:custGeom>
            <a:avLst/>
            <a:gdLst>
              <a:gd name="connsiteX0" fmla="*/ 100483 w 1701672"/>
              <a:gd name="connsiteY0" fmla="*/ 1191865 h 1707834"/>
              <a:gd name="connsiteX1" fmla="*/ 66747 w 1701672"/>
              <a:gd name="connsiteY1" fmla="*/ 1191865 h 1707834"/>
              <a:gd name="connsiteX2" fmla="*/ 48581 w 1701672"/>
              <a:gd name="connsiteY2" fmla="*/ 1146714 h 1707834"/>
              <a:gd name="connsiteX3" fmla="*/ 3197 w 1701672"/>
              <a:gd name="connsiteY3" fmla="*/ 942070 h 1707834"/>
              <a:gd name="connsiteX4" fmla="*/ 0 w 1701672"/>
              <a:gd name="connsiteY4" fmla="*/ 874536 h 1707834"/>
              <a:gd name="connsiteX5" fmla="*/ 31503 w 1701672"/>
              <a:gd name="connsiteY5" fmla="*/ 874741 h 1707834"/>
              <a:gd name="connsiteX6" fmla="*/ 34115 w 1701672"/>
              <a:gd name="connsiteY6" fmla="*/ 933844 h 1707834"/>
              <a:gd name="connsiteX7" fmla="*/ 100473 w 1701672"/>
              <a:gd name="connsiteY7" fmla="*/ 1191846 h 1707834"/>
              <a:gd name="connsiteX8" fmla="*/ 833298 w 1701672"/>
              <a:gd name="connsiteY8" fmla="*/ 0 h 1707834"/>
              <a:gd name="connsiteX9" fmla="*/ 833093 w 1701672"/>
              <a:gd name="connsiteY9" fmla="*/ 31503 h 1707834"/>
              <a:gd name="connsiteX10" fmla="*/ 773990 w 1701672"/>
              <a:gd name="connsiteY10" fmla="*/ 34115 h 1707834"/>
              <a:gd name="connsiteX11" fmla="*/ 41713 w 1701672"/>
              <a:gd name="connsiteY11" fmla="*/ 687769 h 1707834"/>
              <a:gd name="connsiteX12" fmla="*/ 38280 w 1701672"/>
              <a:gd name="connsiteY12" fmla="*/ 710263 h 1707834"/>
              <a:gd name="connsiteX13" fmla="*/ 6162 w 1701672"/>
              <a:gd name="connsiteY13" fmla="*/ 709599 h 1707834"/>
              <a:gd name="connsiteX14" fmla="*/ 8807 w 1701672"/>
              <a:gd name="connsiteY14" fmla="*/ 691535 h 1707834"/>
              <a:gd name="connsiteX15" fmla="*/ 765764 w 1701672"/>
              <a:gd name="connsiteY15" fmla="*/ 3197 h 1707834"/>
              <a:gd name="connsiteX16" fmla="*/ 1525649 w 1701672"/>
              <a:gd name="connsiteY16" fmla="*/ 334857 h 1707834"/>
              <a:gd name="connsiteX17" fmla="*/ 1492510 w 1701672"/>
              <a:gd name="connsiteY17" fmla="*/ 342722 h 1707834"/>
              <a:gd name="connsiteX18" fmla="*/ 1486851 w 1701672"/>
              <a:gd name="connsiteY18" fmla="*/ 334888 h 1707834"/>
              <a:gd name="connsiteX19" fmla="*/ 1228120 w 1701672"/>
              <a:gd name="connsiteY19" fmla="*/ 127402 h 1707834"/>
              <a:gd name="connsiteX20" fmla="*/ 1167205 w 1701672"/>
              <a:gd name="connsiteY20" fmla="*/ 99643 h 1707834"/>
              <a:gd name="connsiteX21" fmla="*/ 1186335 w 1701672"/>
              <a:gd name="connsiteY21" fmla="*/ 73729 h 1707834"/>
              <a:gd name="connsiteX22" fmla="*/ 1242478 w 1701672"/>
              <a:gd name="connsiteY22" fmla="*/ 99313 h 1707834"/>
              <a:gd name="connsiteX23" fmla="*/ 1511127 w 1701672"/>
              <a:gd name="connsiteY23" fmla="*/ 314753 h 1707834"/>
              <a:gd name="connsiteX24" fmla="*/ 1701672 w 1701672"/>
              <a:gd name="connsiteY24" fmla="*/ 859596 h 1707834"/>
              <a:gd name="connsiteX25" fmla="*/ 1697566 w 1701672"/>
              <a:gd name="connsiteY25" fmla="*/ 940918 h 1707834"/>
              <a:gd name="connsiteX26" fmla="*/ 847718 w 1701672"/>
              <a:gd name="connsiteY26" fmla="*/ 1707834 h 1707834"/>
              <a:gd name="connsiteX27" fmla="*/ 477361 w 1701672"/>
              <a:gd name="connsiteY27" fmla="*/ 1623594 h 1707834"/>
              <a:gd name="connsiteX28" fmla="*/ 429849 w 1701672"/>
              <a:gd name="connsiteY28" fmla="*/ 1598529 h 1707834"/>
              <a:gd name="connsiteX29" fmla="*/ 430608 w 1701672"/>
              <a:gd name="connsiteY29" fmla="*/ 1561837 h 1707834"/>
              <a:gd name="connsiteX30" fmla="*/ 455561 w 1701672"/>
              <a:gd name="connsiteY30" fmla="*/ 1576997 h 1707834"/>
              <a:gd name="connsiteX31" fmla="*/ 847718 w 1701672"/>
              <a:gd name="connsiteY31" fmla="*/ 1676295 h 1707834"/>
              <a:gd name="connsiteX32" fmla="*/ 1666190 w 1701672"/>
              <a:gd name="connsiteY32" fmla="*/ 937694 h 1707834"/>
              <a:gd name="connsiteX33" fmla="*/ 1670144 w 1701672"/>
              <a:gd name="connsiteY33" fmla="*/ 859392 h 170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01672" h="1707834">
                <a:moveTo>
                  <a:pt x="100483" y="1191865"/>
                </a:moveTo>
                <a:lnTo>
                  <a:pt x="66747" y="1191865"/>
                </a:lnTo>
                <a:lnTo>
                  <a:pt x="48581" y="1146714"/>
                </a:lnTo>
                <a:cubicBezTo>
                  <a:pt x="25454" y="1081762"/>
                  <a:pt x="9967" y="1013187"/>
                  <a:pt x="3197" y="942070"/>
                </a:cubicBezTo>
                <a:lnTo>
                  <a:pt x="0" y="874536"/>
                </a:lnTo>
                <a:lnTo>
                  <a:pt x="31503" y="874741"/>
                </a:lnTo>
                <a:lnTo>
                  <a:pt x="34115" y="933844"/>
                </a:lnTo>
                <a:cubicBezTo>
                  <a:pt x="42204" y="1024924"/>
                  <a:pt x="65135" y="1111736"/>
                  <a:pt x="100473" y="1191846"/>
                </a:cubicBezTo>
                <a:close/>
                <a:moveTo>
                  <a:pt x="833298" y="0"/>
                </a:moveTo>
                <a:lnTo>
                  <a:pt x="833093" y="31503"/>
                </a:lnTo>
                <a:lnTo>
                  <a:pt x="773990" y="34115"/>
                </a:lnTo>
                <a:cubicBezTo>
                  <a:pt x="409671" y="66470"/>
                  <a:pt x="113634" y="336301"/>
                  <a:pt x="41713" y="687769"/>
                </a:cubicBezTo>
                <a:lnTo>
                  <a:pt x="38280" y="710263"/>
                </a:lnTo>
                <a:lnTo>
                  <a:pt x="6162" y="709599"/>
                </a:lnTo>
                <a:lnTo>
                  <a:pt x="8807" y="691535"/>
                </a:lnTo>
                <a:cubicBezTo>
                  <a:pt x="79491" y="323407"/>
                  <a:pt x="386473" y="39299"/>
                  <a:pt x="765764" y="3197"/>
                </a:cubicBezTo>
                <a:close/>
                <a:moveTo>
                  <a:pt x="1525649" y="334857"/>
                </a:moveTo>
                <a:lnTo>
                  <a:pt x="1492510" y="342722"/>
                </a:lnTo>
                <a:lnTo>
                  <a:pt x="1486851" y="334888"/>
                </a:lnTo>
                <a:cubicBezTo>
                  <a:pt x="1415865" y="249394"/>
                  <a:pt x="1327896" y="178507"/>
                  <a:pt x="1228120" y="127402"/>
                </a:cubicBezTo>
                <a:lnTo>
                  <a:pt x="1167205" y="99643"/>
                </a:lnTo>
                <a:lnTo>
                  <a:pt x="1186335" y="73729"/>
                </a:lnTo>
                <a:lnTo>
                  <a:pt x="1242478" y="99313"/>
                </a:lnTo>
                <a:cubicBezTo>
                  <a:pt x="1346080" y="152378"/>
                  <a:pt x="1437421" y="225983"/>
                  <a:pt x="1511127" y="314753"/>
                </a:cubicBezTo>
                <a:close/>
                <a:moveTo>
                  <a:pt x="1701672" y="859596"/>
                </a:moveTo>
                <a:lnTo>
                  <a:pt x="1697566" y="940918"/>
                </a:lnTo>
                <a:cubicBezTo>
                  <a:pt x="1653819" y="1371683"/>
                  <a:pt x="1290024" y="1707834"/>
                  <a:pt x="847718" y="1707834"/>
                </a:cubicBezTo>
                <a:cubicBezTo>
                  <a:pt x="715026" y="1707834"/>
                  <a:pt x="589400" y="1677580"/>
                  <a:pt x="477361" y="1623594"/>
                </a:cubicBezTo>
                <a:lnTo>
                  <a:pt x="429849" y="1598529"/>
                </a:lnTo>
                <a:lnTo>
                  <a:pt x="430608" y="1561837"/>
                </a:lnTo>
                <a:lnTo>
                  <a:pt x="455561" y="1576997"/>
                </a:lnTo>
                <a:cubicBezTo>
                  <a:pt x="572135" y="1640323"/>
                  <a:pt x="705726" y="1676295"/>
                  <a:pt x="847718" y="1676295"/>
                </a:cubicBezTo>
                <a:cubicBezTo>
                  <a:pt x="1273695" y="1676295"/>
                  <a:pt x="1624058" y="1352555"/>
                  <a:pt x="1666190" y="937694"/>
                </a:cubicBezTo>
                <a:lnTo>
                  <a:pt x="1670144" y="859392"/>
                </a:lnTo>
                <a:close/>
              </a:path>
            </a:pathLst>
          </a:custGeom>
          <a:solidFill>
            <a:srgbClr val="0BF1F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4" name="任意多边形: 形状 43"/>
          <p:cNvSpPr/>
          <p:nvPr/>
        </p:nvSpPr>
        <p:spPr>
          <a:xfrm rot="16200000">
            <a:off x="4895589" y="2698736"/>
            <a:ext cx="2448406" cy="2457277"/>
          </a:xfrm>
          <a:custGeom>
            <a:avLst/>
            <a:gdLst>
              <a:gd name="connsiteX0" fmla="*/ 100483 w 1701672"/>
              <a:gd name="connsiteY0" fmla="*/ 1191865 h 1707834"/>
              <a:gd name="connsiteX1" fmla="*/ 66747 w 1701672"/>
              <a:gd name="connsiteY1" fmla="*/ 1191865 h 1707834"/>
              <a:gd name="connsiteX2" fmla="*/ 48581 w 1701672"/>
              <a:gd name="connsiteY2" fmla="*/ 1146714 h 1707834"/>
              <a:gd name="connsiteX3" fmla="*/ 3197 w 1701672"/>
              <a:gd name="connsiteY3" fmla="*/ 942070 h 1707834"/>
              <a:gd name="connsiteX4" fmla="*/ 0 w 1701672"/>
              <a:gd name="connsiteY4" fmla="*/ 874536 h 1707834"/>
              <a:gd name="connsiteX5" fmla="*/ 31503 w 1701672"/>
              <a:gd name="connsiteY5" fmla="*/ 874741 h 1707834"/>
              <a:gd name="connsiteX6" fmla="*/ 34115 w 1701672"/>
              <a:gd name="connsiteY6" fmla="*/ 933844 h 1707834"/>
              <a:gd name="connsiteX7" fmla="*/ 100473 w 1701672"/>
              <a:gd name="connsiteY7" fmla="*/ 1191846 h 1707834"/>
              <a:gd name="connsiteX8" fmla="*/ 833298 w 1701672"/>
              <a:gd name="connsiteY8" fmla="*/ 0 h 1707834"/>
              <a:gd name="connsiteX9" fmla="*/ 833093 w 1701672"/>
              <a:gd name="connsiteY9" fmla="*/ 31503 h 1707834"/>
              <a:gd name="connsiteX10" fmla="*/ 773990 w 1701672"/>
              <a:gd name="connsiteY10" fmla="*/ 34115 h 1707834"/>
              <a:gd name="connsiteX11" fmla="*/ 41713 w 1701672"/>
              <a:gd name="connsiteY11" fmla="*/ 687769 h 1707834"/>
              <a:gd name="connsiteX12" fmla="*/ 38280 w 1701672"/>
              <a:gd name="connsiteY12" fmla="*/ 710263 h 1707834"/>
              <a:gd name="connsiteX13" fmla="*/ 6162 w 1701672"/>
              <a:gd name="connsiteY13" fmla="*/ 709599 h 1707834"/>
              <a:gd name="connsiteX14" fmla="*/ 8807 w 1701672"/>
              <a:gd name="connsiteY14" fmla="*/ 691535 h 1707834"/>
              <a:gd name="connsiteX15" fmla="*/ 765764 w 1701672"/>
              <a:gd name="connsiteY15" fmla="*/ 3197 h 1707834"/>
              <a:gd name="connsiteX16" fmla="*/ 1525649 w 1701672"/>
              <a:gd name="connsiteY16" fmla="*/ 334857 h 1707834"/>
              <a:gd name="connsiteX17" fmla="*/ 1492510 w 1701672"/>
              <a:gd name="connsiteY17" fmla="*/ 342722 h 1707834"/>
              <a:gd name="connsiteX18" fmla="*/ 1486851 w 1701672"/>
              <a:gd name="connsiteY18" fmla="*/ 334888 h 1707834"/>
              <a:gd name="connsiteX19" fmla="*/ 1228120 w 1701672"/>
              <a:gd name="connsiteY19" fmla="*/ 127402 h 1707834"/>
              <a:gd name="connsiteX20" fmla="*/ 1167205 w 1701672"/>
              <a:gd name="connsiteY20" fmla="*/ 99643 h 1707834"/>
              <a:gd name="connsiteX21" fmla="*/ 1186335 w 1701672"/>
              <a:gd name="connsiteY21" fmla="*/ 73729 h 1707834"/>
              <a:gd name="connsiteX22" fmla="*/ 1242478 w 1701672"/>
              <a:gd name="connsiteY22" fmla="*/ 99313 h 1707834"/>
              <a:gd name="connsiteX23" fmla="*/ 1511127 w 1701672"/>
              <a:gd name="connsiteY23" fmla="*/ 314753 h 1707834"/>
              <a:gd name="connsiteX24" fmla="*/ 1701672 w 1701672"/>
              <a:gd name="connsiteY24" fmla="*/ 859596 h 1707834"/>
              <a:gd name="connsiteX25" fmla="*/ 1697566 w 1701672"/>
              <a:gd name="connsiteY25" fmla="*/ 940918 h 1707834"/>
              <a:gd name="connsiteX26" fmla="*/ 847718 w 1701672"/>
              <a:gd name="connsiteY26" fmla="*/ 1707834 h 1707834"/>
              <a:gd name="connsiteX27" fmla="*/ 477361 w 1701672"/>
              <a:gd name="connsiteY27" fmla="*/ 1623594 h 1707834"/>
              <a:gd name="connsiteX28" fmla="*/ 429849 w 1701672"/>
              <a:gd name="connsiteY28" fmla="*/ 1598529 h 1707834"/>
              <a:gd name="connsiteX29" fmla="*/ 430608 w 1701672"/>
              <a:gd name="connsiteY29" fmla="*/ 1561837 h 1707834"/>
              <a:gd name="connsiteX30" fmla="*/ 455561 w 1701672"/>
              <a:gd name="connsiteY30" fmla="*/ 1576997 h 1707834"/>
              <a:gd name="connsiteX31" fmla="*/ 847718 w 1701672"/>
              <a:gd name="connsiteY31" fmla="*/ 1676295 h 1707834"/>
              <a:gd name="connsiteX32" fmla="*/ 1666190 w 1701672"/>
              <a:gd name="connsiteY32" fmla="*/ 937694 h 1707834"/>
              <a:gd name="connsiteX33" fmla="*/ 1670144 w 1701672"/>
              <a:gd name="connsiteY33" fmla="*/ 859392 h 170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01672" h="1707834">
                <a:moveTo>
                  <a:pt x="100483" y="1191865"/>
                </a:moveTo>
                <a:lnTo>
                  <a:pt x="66747" y="1191865"/>
                </a:lnTo>
                <a:lnTo>
                  <a:pt x="48581" y="1146714"/>
                </a:lnTo>
                <a:cubicBezTo>
                  <a:pt x="25454" y="1081762"/>
                  <a:pt x="9967" y="1013187"/>
                  <a:pt x="3197" y="942070"/>
                </a:cubicBezTo>
                <a:lnTo>
                  <a:pt x="0" y="874536"/>
                </a:lnTo>
                <a:lnTo>
                  <a:pt x="31503" y="874741"/>
                </a:lnTo>
                <a:lnTo>
                  <a:pt x="34115" y="933844"/>
                </a:lnTo>
                <a:cubicBezTo>
                  <a:pt x="42204" y="1024924"/>
                  <a:pt x="65135" y="1111736"/>
                  <a:pt x="100473" y="1191846"/>
                </a:cubicBezTo>
                <a:close/>
                <a:moveTo>
                  <a:pt x="833298" y="0"/>
                </a:moveTo>
                <a:lnTo>
                  <a:pt x="833093" y="31503"/>
                </a:lnTo>
                <a:lnTo>
                  <a:pt x="773990" y="34115"/>
                </a:lnTo>
                <a:cubicBezTo>
                  <a:pt x="409671" y="66470"/>
                  <a:pt x="113634" y="336301"/>
                  <a:pt x="41713" y="687769"/>
                </a:cubicBezTo>
                <a:lnTo>
                  <a:pt x="38280" y="710263"/>
                </a:lnTo>
                <a:lnTo>
                  <a:pt x="6162" y="709599"/>
                </a:lnTo>
                <a:lnTo>
                  <a:pt x="8807" y="691535"/>
                </a:lnTo>
                <a:cubicBezTo>
                  <a:pt x="79491" y="323407"/>
                  <a:pt x="386473" y="39299"/>
                  <a:pt x="765764" y="3197"/>
                </a:cubicBezTo>
                <a:close/>
                <a:moveTo>
                  <a:pt x="1525649" y="334857"/>
                </a:moveTo>
                <a:lnTo>
                  <a:pt x="1492510" y="342722"/>
                </a:lnTo>
                <a:lnTo>
                  <a:pt x="1486851" y="334888"/>
                </a:lnTo>
                <a:cubicBezTo>
                  <a:pt x="1415865" y="249394"/>
                  <a:pt x="1327896" y="178507"/>
                  <a:pt x="1228120" y="127402"/>
                </a:cubicBezTo>
                <a:lnTo>
                  <a:pt x="1167205" y="99643"/>
                </a:lnTo>
                <a:lnTo>
                  <a:pt x="1186335" y="73729"/>
                </a:lnTo>
                <a:lnTo>
                  <a:pt x="1242478" y="99313"/>
                </a:lnTo>
                <a:cubicBezTo>
                  <a:pt x="1346080" y="152378"/>
                  <a:pt x="1437421" y="225983"/>
                  <a:pt x="1511127" y="314753"/>
                </a:cubicBezTo>
                <a:close/>
                <a:moveTo>
                  <a:pt x="1701672" y="859596"/>
                </a:moveTo>
                <a:lnTo>
                  <a:pt x="1697566" y="940918"/>
                </a:lnTo>
                <a:cubicBezTo>
                  <a:pt x="1653819" y="1371683"/>
                  <a:pt x="1290024" y="1707834"/>
                  <a:pt x="847718" y="1707834"/>
                </a:cubicBezTo>
                <a:cubicBezTo>
                  <a:pt x="715026" y="1707834"/>
                  <a:pt x="589400" y="1677580"/>
                  <a:pt x="477361" y="1623594"/>
                </a:cubicBezTo>
                <a:lnTo>
                  <a:pt x="429849" y="1598529"/>
                </a:lnTo>
                <a:lnTo>
                  <a:pt x="430608" y="1561837"/>
                </a:lnTo>
                <a:lnTo>
                  <a:pt x="455561" y="1576997"/>
                </a:lnTo>
                <a:cubicBezTo>
                  <a:pt x="572135" y="1640323"/>
                  <a:pt x="705726" y="1676295"/>
                  <a:pt x="847718" y="1676295"/>
                </a:cubicBezTo>
                <a:cubicBezTo>
                  <a:pt x="1273695" y="1676295"/>
                  <a:pt x="1624058" y="1352555"/>
                  <a:pt x="1666190" y="937694"/>
                </a:cubicBezTo>
                <a:lnTo>
                  <a:pt x="1670144" y="859392"/>
                </a:lnTo>
                <a:close/>
              </a:path>
            </a:pathLst>
          </a:custGeom>
          <a:solidFill>
            <a:srgbClr val="0BF1F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6" name="任意多边形: 形状 45"/>
          <p:cNvSpPr/>
          <p:nvPr/>
        </p:nvSpPr>
        <p:spPr>
          <a:xfrm rot="16200000">
            <a:off x="9533176" y="3320034"/>
            <a:ext cx="1334818" cy="1339654"/>
          </a:xfrm>
          <a:custGeom>
            <a:avLst/>
            <a:gdLst>
              <a:gd name="connsiteX0" fmla="*/ 100483 w 1701672"/>
              <a:gd name="connsiteY0" fmla="*/ 1191865 h 1707834"/>
              <a:gd name="connsiteX1" fmla="*/ 66747 w 1701672"/>
              <a:gd name="connsiteY1" fmla="*/ 1191865 h 1707834"/>
              <a:gd name="connsiteX2" fmla="*/ 48581 w 1701672"/>
              <a:gd name="connsiteY2" fmla="*/ 1146714 h 1707834"/>
              <a:gd name="connsiteX3" fmla="*/ 3197 w 1701672"/>
              <a:gd name="connsiteY3" fmla="*/ 942070 h 1707834"/>
              <a:gd name="connsiteX4" fmla="*/ 0 w 1701672"/>
              <a:gd name="connsiteY4" fmla="*/ 874536 h 1707834"/>
              <a:gd name="connsiteX5" fmla="*/ 31503 w 1701672"/>
              <a:gd name="connsiteY5" fmla="*/ 874741 h 1707834"/>
              <a:gd name="connsiteX6" fmla="*/ 34115 w 1701672"/>
              <a:gd name="connsiteY6" fmla="*/ 933844 h 1707834"/>
              <a:gd name="connsiteX7" fmla="*/ 100473 w 1701672"/>
              <a:gd name="connsiteY7" fmla="*/ 1191846 h 1707834"/>
              <a:gd name="connsiteX8" fmla="*/ 833298 w 1701672"/>
              <a:gd name="connsiteY8" fmla="*/ 0 h 1707834"/>
              <a:gd name="connsiteX9" fmla="*/ 833093 w 1701672"/>
              <a:gd name="connsiteY9" fmla="*/ 31503 h 1707834"/>
              <a:gd name="connsiteX10" fmla="*/ 773990 w 1701672"/>
              <a:gd name="connsiteY10" fmla="*/ 34115 h 1707834"/>
              <a:gd name="connsiteX11" fmla="*/ 41713 w 1701672"/>
              <a:gd name="connsiteY11" fmla="*/ 687769 h 1707834"/>
              <a:gd name="connsiteX12" fmla="*/ 38280 w 1701672"/>
              <a:gd name="connsiteY12" fmla="*/ 710263 h 1707834"/>
              <a:gd name="connsiteX13" fmla="*/ 6162 w 1701672"/>
              <a:gd name="connsiteY13" fmla="*/ 709599 h 1707834"/>
              <a:gd name="connsiteX14" fmla="*/ 8807 w 1701672"/>
              <a:gd name="connsiteY14" fmla="*/ 691535 h 1707834"/>
              <a:gd name="connsiteX15" fmla="*/ 765764 w 1701672"/>
              <a:gd name="connsiteY15" fmla="*/ 3197 h 1707834"/>
              <a:gd name="connsiteX16" fmla="*/ 1525649 w 1701672"/>
              <a:gd name="connsiteY16" fmla="*/ 334857 h 1707834"/>
              <a:gd name="connsiteX17" fmla="*/ 1492510 w 1701672"/>
              <a:gd name="connsiteY17" fmla="*/ 342722 h 1707834"/>
              <a:gd name="connsiteX18" fmla="*/ 1486851 w 1701672"/>
              <a:gd name="connsiteY18" fmla="*/ 334888 h 1707834"/>
              <a:gd name="connsiteX19" fmla="*/ 1228120 w 1701672"/>
              <a:gd name="connsiteY19" fmla="*/ 127402 h 1707834"/>
              <a:gd name="connsiteX20" fmla="*/ 1167205 w 1701672"/>
              <a:gd name="connsiteY20" fmla="*/ 99643 h 1707834"/>
              <a:gd name="connsiteX21" fmla="*/ 1186335 w 1701672"/>
              <a:gd name="connsiteY21" fmla="*/ 73729 h 1707834"/>
              <a:gd name="connsiteX22" fmla="*/ 1242478 w 1701672"/>
              <a:gd name="connsiteY22" fmla="*/ 99313 h 1707834"/>
              <a:gd name="connsiteX23" fmla="*/ 1511127 w 1701672"/>
              <a:gd name="connsiteY23" fmla="*/ 314753 h 1707834"/>
              <a:gd name="connsiteX24" fmla="*/ 1701672 w 1701672"/>
              <a:gd name="connsiteY24" fmla="*/ 859596 h 1707834"/>
              <a:gd name="connsiteX25" fmla="*/ 1697566 w 1701672"/>
              <a:gd name="connsiteY25" fmla="*/ 940918 h 1707834"/>
              <a:gd name="connsiteX26" fmla="*/ 847718 w 1701672"/>
              <a:gd name="connsiteY26" fmla="*/ 1707834 h 1707834"/>
              <a:gd name="connsiteX27" fmla="*/ 477361 w 1701672"/>
              <a:gd name="connsiteY27" fmla="*/ 1623594 h 1707834"/>
              <a:gd name="connsiteX28" fmla="*/ 429849 w 1701672"/>
              <a:gd name="connsiteY28" fmla="*/ 1598529 h 1707834"/>
              <a:gd name="connsiteX29" fmla="*/ 430608 w 1701672"/>
              <a:gd name="connsiteY29" fmla="*/ 1561837 h 1707834"/>
              <a:gd name="connsiteX30" fmla="*/ 455561 w 1701672"/>
              <a:gd name="connsiteY30" fmla="*/ 1576997 h 1707834"/>
              <a:gd name="connsiteX31" fmla="*/ 847718 w 1701672"/>
              <a:gd name="connsiteY31" fmla="*/ 1676295 h 1707834"/>
              <a:gd name="connsiteX32" fmla="*/ 1666190 w 1701672"/>
              <a:gd name="connsiteY32" fmla="*/ 937694 h 1707834"/>
              <a:gd name="connsiteX33" fmla="*/ 1670144 w 1701672"/>
              <a:gd name="connsiteY33" fmla="*/ 859392 h 170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01672" h="1707834">
                <a:moveTo>
                  <a:pt x="100483" y="1191865"/>
                </a:moveTo>
                <a:lnTo>
                  <a:pt x="66747" y="1191865"/>
                </a:lnTo>
                <a:lnTo>
                  <a:pt x="48581" y="1146714"/>
                </a:lnTo>
                <a:cubicBezTo>
                  <a:pt x="25454" y="1081762"/>
                  <a:pt x="9967" y="1013187"/>
                  <a:pt x="3197" y="942070"/>
                </a:cubicBezTo>
                <a:lnTo>
                  <a:pt x="0" y="874536"/>
                </a:lnTo>
                <a:lnTo>
                  <a:pt x="31503" y="874741"/>
                </a:lnTo>
                <a:lnTo>
                  <a:pt x="34115" y="933844"/>
                </a:lnTo>
                <a:cubicBezTo>
                  <a:pt x="42204" y="1024924"/>
                  <a:pt x="65135" y="1111736"/>
                  <a:pt x="100473" y="1191846"/>
                </a:cubicBezTo>
                <a:close/>
                <a:moveTo>
                  <a:pt x="833298" y="0"/>
                </a:moveTo>
                <a:lnTo>
                  <a:pt x="833093" y="31503"/>
                </a:lnTo>
                <a:lnTo>
                  <a:pt x="773990" y="34115"/>
                </a:lnTo>
                <a:cubicBezTo>
                  <a:pt x="409671" y="66470"/>
                  <a:pt x="113634" y="336301"/>
                  <a:pt x="41713" y="687769"/>
                </a:cubicBezTo>
                <a:lnTo>
                  <a:pt x="38280" y="710263"/>
                </a:lnTo>
                <a:lnTo>
                  <a:pt x="6162" y="709599"/>
                </a:lnTo>
                <a:lnTo>
                  <a:pt x="8807" y="691535"/>
                </a:lnTo>
                <a:cubicBezTo>
                  <a:pt x="79491" y="323407"/>
                  <a:pt x="386473" y="39299"/>
                  <a:pt x="765764" y="3197"/>
                </a:cubicBezTo>
                <a:close/>
                <a:moveTo>
                  <a:pt x="1525649" y="334857"/>
                </a:moveTo>
                <a:lnTo>
                  <a:pt x="1492510" y="342722"/>
                </a:lnTo>
                <a:lnTo>
                  <a:pt x="1486851" y="334888"/>
                </a:lnTo>
                <a:cubicBezTo>
                  <a:pt x="1415865" y="249394"/>
                  <a:pt x="1327896" y="178507"/>
                  <a:pt x="1228120" y="127402"/>
                </a:cubicBezTo>
                <a:lnTo>
                  <a:pt x="1167205" y="99643"/>
                </a:lnTo>
                <a:lnTo>
                  <a:pt x="1186335" y="73729"/>
                </a:lnTo>
                <a:lnTo>
                  <a:pt x="1242478" y="99313"/>
                </a:lnTo>
                <a:cubicBezTo>
                  <a:pt x="1346080" y="152378"/>
                  <a:pt x="1437421" y="225983"/>
                  <a:pt x="1511127" y="314753"/>
                </a:cubicBezTo>
                <a:close/>
                <a:moveTo>
                  <a:pt x="1701672" y="859596"/>
                </a:moveTo>
                <a:lnTo>
                  <a:pt x="1697566" y="940918"/>
                </a:lnTo>
                <a:cubicBezTo>
                  <a:pt x="1653819" y="1371683"/>
                  <a:pt x="1290024" y="1707834"/>
                  <a:pt x="847718" y="1707834"/>
                </a:cubicBezTo>
                <a:cubicBezTo>
                  <a:pt x="715026" y="1707834"/>
                  <a:pt x="589400" y="1677580"/>
                  <a:pt x="477361" y="1623594"/>
                </a:cubicBezTo>
                <a:lnTo>
                  <a:pt x="429849" y="1598529"/>
                </a:lnTo>
                <a:lnTo>
                  <a:pt x="430608" y="1561837"/>
                </a:lnTo>
                <a:lnTo>
                  <a:pt x="455561" y="1576997"/>
                </a:lnTo>
                <a:cubicBezTo>
                  <a:pt x="572135" y="1640323"/>
                  <a:pt x="705726" y="1676295"/>
                  <a:pt x="847718" y="1676295"/>
                </a:cubicBezTo>
                <a:cubicBezTo>
                  <a:pt x="1273695" y="1676295"/>
                  <a:pt x="1624058" y="1352555"/>
                  <a:pt x="1666190" y="937694"/>
                </a:cubicBezTo>
                <a:lnTo>
                  <a:pt x="1670144" y="859392"/>
                </a:lnTo>
                <a:close/>
              </a:path>
            </a:pathLst>
          </a:custGeom>
          <a:solidFill>
            <a:srgbClr val="0BF1F5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ḻíḑe"/>
          <p:cNvSpPr/>
          <p:nvPr/>
        </p:nvSpPr>
        <p:spPr>
          <a:xfrm>
            <a:off x="0" y="1735139"/>
            <a:ext cx="12197417" cy="2015430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îśḷïďê"/>
          <p:cNvSpPr/>
          <p:nvPr/>
        </p:nvSpPr>
        <p:spPr>
          <a:xfrm>
            <a:off x="675342" y="1735139"/>
            <a:ext cx="2833787" cy="2015430"/>
          </a:xfrm>
          <a:prstGeom prst="wedgeRectCallout">
            <a:avLst>
              <a:gd name="adj1" fmla="val -513"/>
              <a:gd name="adj2" fmla="val 65223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íṣľiḑé"/>
          <p:cNvSpPr/>
          <p:nvPr/>
        </p:nvSpPr>
        <p:spPr bwMode="auto">
          <a:xfrm>
            <a:off x="1476383" y="2188566"/>
            <a:ext cx="1247299" cy="1108574"/>
          </a:xfrm>
          <a:custGeom>
            <a:avLst/>
            <a:gdLst>
              <a:gd name="T0" fmla="*/ 6331 w 12662"/>
              <a:gd name="T1" fmla="*/ 11253 h 11253"/>
              <a:gd name="T2" fmla="*/ 3596 w 12662"/>
              <a:gd name="T3" fmla="*/ 8518 h 11253"/>
              <a:gd name="T4" fmla="*/ 6331 w 12662"/>
              <a:gd name="T5" fmla="*/ 5783 h 11253"/>
              <a:gd name="T6" fmla="*/ 9066 w 12662"/>
              <a:gd name="T7" fmla="*/ 8518 h 11253"/>
              <a:gd name="T8" fmla="*/ 6331 w 12662"/>
              <a:gd name="T9" fmla="*/ 11253 h 11253"/>
              <a:gd name="T10" fmla="*/ 6331 w 12662"/>
              <a:gd name="T11" fmla="*/ 6317 h 11253"/>
              <a:gd name="T12" fmla="*/ 4130 w 12662"/>
              <a:gd name="T13" fmla="*/ 8518 h 11253"/>
              <a:gd name="T14" fmla="*/ 6331 w 12662"/>
              <a:gd name="T15" fmla="*/ 10719 h 11253"/>
              <a:gd name="T16" fmla="*/ 8532 w 12662"/>
              <a:gd name="T17" fmla="*/ 8518 h 11253"/>
              <a:gd name="T18" fmla="*/ 6331 w 12662"/>
              <a:gd name="T19" fmla="*/ 6317 h 11253"/>
              <a:gd name="T20" fmla="*/ 396 w 12662"/>
              <a:gd name="T21" fmla="*/ 3179 h 11253"/>
              <a:gd name="T22" fmla="*/ 0 w 12662"/>
              <a:gd name="T23" fmla="*/ 2822 h 11253"/>
              <a:gd name="T24" fmla="*/ 6331 w 12662"/>
              <a:gd name="T25" fmla="*/ 0 h 11253"/>
              <a:gd name="T26" fmla="*/ 12662 w 12662"/>
              <a:gd name="T27" fmla="*/ 2821 h 11253"/>
              <a:gd name="T28" fmla="*/ 12266 w 12662"/>
              <a:gd name="T29" fmla="*/ 3178 h 11253"/>
              <a:gd name="T30" fmla="*/ 6331 w 12662"/>
              <a:gd name="T31" fmla="*/ 533 h 11253"/>
              <a:gd name="T32" fmla="*/ 396 w 12662"/>
              <a:gd name="T33" fmla="*/ 3179 h 11253"/>
              <a:gd name="T34" fmla="*/ 10629 w 12662"/>
              <a:gd name="T35" fmla="*/ 5795 h 11253"/>
              <a:gd name="T36" fmla="*/ 6331 w 12662"/>
              <a:gd name="T37" fmla="*/ 3425 h 11253"/>
              <a:gd name="T38" fmla="*/ 2033 w 12662"/>
              <a:gd name="T39" fmla="*/ 5795 h 11253"/>
              <a:gd name="T40" fmla="*/ 1582 w 12662"/>
              <a:gd name="T41" fmla="*/ 5509 h 11253"/>
              <a:gd name="T42" fmla="*/ 6331 w 12662"/>
              <a:gd name="T43" fmla="*/ 2892 h 11253"/>
              <a:gd name="T44" fmla="*/ 11080 w 12662"/>
              <a:gd name="T45" fmla="*/ 5509 h 11253"/>
              <a:gd name="T46" fmla="*/ 10629 w 12662"/>
              <a:gd name="T47" fmla="*/ 5795 h 1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62" h="11253">
                <a:moveTo>
                  <a:pt x="6331" y="11253"/>
                </a:moveTo>
                <a:cubicBezTo>
                  <a:pt x="4823" y="11253"/>
                  <a:pt x="3596" y="10026"/>
                  <a:pt x="3596" y="8518"/>
                </a:cubicBezTo>
                <a:cubicBezTo>
                  <a:pt x="3596" y="7010"/>
                  <a:pt x="4823" y="5783"/>
                  <a:pt x="6331" y="5783"/>
                </a:cubicBezTo>
                <a:cubicBezTo>
                  <a:pt x="7839" y="5783"/>
                  <a:pt x="9066" y="7010"/>
                  <a:pt x="9066" y="8518"/>
                </a:cubicBezTo>
                <a:cubicBezTo>
                  <a:pt x="9066" y="10026"/>
                  <a:pt x="7839" y="11253"/>
                  <a:pt x="6331" y="11253"/>
                </a:cubicBezTo>
                <a:close/>
                <a:moveTo>
                  <a:pt x="6331" y="6317"/>
                </a:moveTo>
                <a:cubicBezTo>
                  <a:pt x="5117" y="6317"/>
                  <a:pt x="4130" y="7304"/>
                  <a:pt x="4130" y="8518"/>
                </a:cubicBezTo>
                <a:cubicBezTo>
                  <a:pt x="4130" y="9732"/>
                  <a:pt x="5117" y="10719"/>
                  <a:pt x="6331" y="10719"/>
                </a:cubicBezTo>
                <a:cubicBezTo>
                  <a:pt x="7545" y="10719"/>
                  <a:pt x="8532" y="9732"/>
                  <a:pt x="8532" y="8518"/>
                </a:cubicBezTo>
                <a:cubicBezTo>
                  <a:pt x="8532" y="7304"/>
                  <a:pt x="7545" y="6317"/>
                  <a:pt x="6331" y="6317"/>
                </a:cubicBezTo>
                <a:close/>
                <a:moveTo>
                  <a:pt x="396" y="3179"/>
                </a:moveTo>
                <a:lnTo>
                  <a:pt x="0" y="2822"/>
                </a:lnTo>
                <a:cubicBezTo>
                  <a:pt x="1616" y="1027"/>
                  <a:pt x="3916" y="2"/>
                  <a:pt x="6331" y="0"/>
                </a:cubicBezTo>
                <a:cubicBezTo>
                  <a:pt x="8746" y="2"/>
                  <a:pt x="11046" y="1027"/>
                  <a:pt x="12662" y="2821"/>
                </a:cubicBezTo>
                <a:lnTo>
                  <a:pt x="12266" y="3178"/>
                </a:lnTo>
                <a:cubicBezTo>
                  <a:pt x="10751" y="1496"/>
                  <a:pt x="8595" y="535"/>
                  <a:pt x="6331" y="533"/>
                </a:cubicBezTo>
                <a:cubicBezTo>
                  <a:pt x="4067" y="535"/>
                  <a:pt x="1911" y="1497"/>
                  <a:pt x="396" y="3179"/>
                </a:cubicBezTo>
                <a:close/>
                <a:moveTo>
                  <a:pt x="10629" y="5795"/>
                </a:moveTo>
                <a:cubicBezTo>
                  <a:pt x="9687" y="4311"/>
                  <a:pt x="8080" y="3425"/>
                  <a:pt x="6331" y="3425"/>
                </a:cubicBezTo>
                <a:cubicBezTo>
                  <a:pt x="4582" y="3425"/>
                  <a:pt x="2975" y="4311"/>
                  <a:pt x="2033" y="5795"/>
                </a:cubicBezTo>
                <a:lnTo>
                  <a:pt x="1582" y="5509"/>
                </a:lnTo>
                <a:cubicBezTo>
                  <a:pt x="2623" y="3870"/>
                  <a:pt x="4398" y="2892"/>
                  <a:pt x="6331" y="2892"/>
                </a:cubicBezTo>
                <a:cubicBezTo>
                  <a:pt x="8264" y="2892"/>
                  <a:pt x="10038" y="3870"/>
                  <a:pt x="11080" y="5509"/>
                </a:cubicBezTo>
                <a:lnTo>
                  <a:pt x="10629" y="57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796889" y="4030593"/>
            <a:ext cx="0" cy="213353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ïSḷïďê"/>
          <p:cNvSpPr/>
          <p:nvPr/>
        </p:nvSpPr>
        <p:spPr bwMode="auto">
          <a:xfrm>
            <a:off x="6409442" y="4299298"/>
            <a:ext cx="321927" cy="435582"/>
          </a:xfrm>
          <a:custGeom>
            <a:avLst/>
            <a:gdLst>
              <a:gd name="T0" fmla="*/ 2187 w 6273"/>
              <a:gd name="T1" fmla="*/ 8488 h 8488"/>
              <a:gd name="T2" fmla="*/ 2101 w 6273"/>
              <a:gd name="T3" fmla="*/ 8471 h 8488"/>
              <a:gd name="T4" fmla="*/ 1969 w 6273"/>
              <a:gd name="T5" fmla="*/ 8237 h 8488"/>
              <a:gd name="T6" fmla="*/ 2430 w 6273"/>
              <a:gd name="T7" fmla="*/ 4895 h 8488"/>
              <a:gd name="T8" fmla="*/ 272 w 6273"/>
              <a:gd name="T9" fmla="*/ 4895 h 8488"/>
              <a:gd name="T10" fmla="*/ 69 w 6273"/>
              <a:gd name="T11" fmla="*/ 4582 h 8488"/>
              <a:gd name="T12" fmla="*/ 1989 w 6273"/>
              <a:gd name="T13" fmla="*/ 133 h 8488"/>
              <a:gd name="T14" fmla="*/ 2192 w 6273"/>
              <a:gd name="T15" fmla="*/ 1 h 8488"/>
              <a:gd name="T16" fmla="*/ 5350 w 6273"/>
              <a:gd name="T17" fmla="*/ 1 h 8488"/>
              <a:gd name="T18" fmla="*/ 5540 w 6273"/>
              <a:gd name="T19" fmla="*/ 106 h 8488"/>
              <a:gd name="T20" fmla="*/ 5540 w 6273"/>
              <a:gd name="T21" fmla="*/ 327 h 8488"/>
              <a:gd name="T22" fmla="*/ 4215 w 6273"/>
              <a:gd name="T23" fmla="*/ 2896 h 8488"/>
              <a:gd name="T24" fmla="*/ 6043 w 6273"/>
              <a:gd name="T25" fmla="*/ 2896 h 8488"/>
              <a:gd name="T26" fmla="*/ 6239 w 6273"/>
              <a:gd name="T27" fmla="*/ 3020 h 8488"/>
              <a:gd name="T28" fmla="*/ 6219 w 6273"/>
              <a:gd name="T29" fmla="*/ 3240 h 8488"/>
              <a:gd name="T30" fmla="*/ 2364 w 6273"/>
              <a:gd name="T31" fmla="*/ 8400 h 8488"/>
              <a:gd name="T32" fmla="*/ 2187 w 6273"/>
              <a:gd name="T33" fmla="*/ 8488 h 8488"/>
              <a:gd name="T34" fmla="*/ 607 w 6273"/>
              <a:gd name="T35" fmla="*/ 4454 h 8488"/>
              <a:gd name="T36" fmla="*/ 2695 w 6273"/>
              <a:gd name="T37" fmla="*/ 4454 h 8488"/>
              <a:gd name="T38" fmla="*/ 2860 w 6273"/>
              <a:gd name="T39" fmla="*/ 4529 h 8488"/>
              <a:gd name="T40" fmla="*/ 2913 w 6273"/>
              <a:gd name="T41" fmla="*/ 4703 h 8488"/>
              <a:gd name="T42" fmla="*/ 2525 w 6273"/>
              <a:gd name="T43" fmla="*/ 7451 h 8488"/>
              <a:gd name="T44" fmla="*/ 5615 w 6273"/>
              <a:gd name="T45" fmla="*/ 3333 h 8488"/>
              <a:gd name="T46" fmla="*/ 3867 w 6273"/>
              <a:gd name="T47" fmla="*/ 3333 h 8488"/>
              <a:gd name="T48" fmla="*/ 3670 w 6273"/>
              <a:gd name="T49" fmla="*/ 3013 h 8488"/>
              <a:gd name="T50" fmla="*/ 4994 w 6273"/>
              <a:gd name="T51" fmla="*/ 444 h 8488"/>
              <a:gd name="T52" fmla="*/ 2346 w 6273"/>
              <a:gd name="T53" fmla="*/ 444 h 8488"/>
              <a:gd name="T54" fmla="*/ 607 w 6273"/>
              <a:gd name="T55" fmla="*/ 4454 h 8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73" h="8488">
                <a:moveTo>
                  <a:pt x="2187" y="8488"/>
                </a:moveTo>
                <a:cubicBezTo>
                  <a:pt x="2158" y="8488"/>
                  <a:pt x="2129" y="8482"/>
                  <a:pt x="2101" y="8471"/>
                </a:cubicBezTo>
                <a:cubicBezTo>
                  <a:pt x="2009" y="8432"/>
                  <a:pt x="1955" y="8336"/>
                  <a:pt x="1969" y="8237"/>
                </a:cubicBezTo>
                <a:lnTo>
                  <a:pt x="2430" y="4895"/>
                </a:lnTo>
                <a:lnTo>
                  <a:pt x="272" y="4895"/>
                </a:lnTo>
                <a:cubicBezTo>
                  <a:pt x="109" y="4897"/>
                  <a:pt x="0" y="4729"/>
                  <a:pt x="69" y="4582"/>
                </a:cubicBezTo>
                <a:lnTo>
                  <a:pt x="1989" y="133"/>
                </a:lnTo>
                <a:cubicBezTo>
                  <a:pt x="2024" y="52"/>
                  <a:pt x="2104" y="0"/>
                  <a:pt x="2192" y="1"/>
                </a:cubicBezTo>
                <a:lnTo>
                  <a:pt x="5350" y="1"/>
                </a:lnTo>
                <a:cubicBezTo>
                  <a:pt x="5427" y="0"/>
                  <a:pt x="5499" y="40"/>
                  <a:pt x="5540" y="106"/>
                </a:cubicBezTo>
                <a:cubicBezTo>
                  <a:pt x="5579" y="175"/>
                  <a:pt x="5579" y="259"/>
                  <a:pt x="5540" y="327"/>
                </a:cubicBezTo>
                <a:lnTo>
                  <a:pt x="4215" y="2896"/>
                </a:lnTo>
                <a:lnTo>
                  <a:pt x="6043" y="2896"/>
                </a:lnTo>
                <a:cubicBezTo>
                  <a:pt x="6126" y="2897"/>
                  <a:pt x="6202" y="2945"/>
                  <a:pt x="6239" y="3020"/>
                </a:cubicBezTo>
                <a:cubicBezTo>
                  <a:pt x="6273" y="3091"/>
                  <a:pt x="6265" y="3176"/>
                  <a:pt x="6219" y="3240"/>
                </a:cubicBezTo>
                <a:lnTo>
                  <a:pt x="2364" y="8400"/>
                </a:lnTo>
                <a:cubicBezTo>
                  <a:pt x="2322" y="8456"/>
                  <a:pt x="2257" y="8488"/>
                  <a:pt x="2187" y="8488"/>
                </a:cubicBezTo>
                <a:close/>
                <a:moveTo>
                  <a:pt x="607" y="4454"/>
                </a:moveTo>
                <a:lnTo>
                  <a:pt x="2695" y="4454"/>
                </a:lnTo>
                <a:cubicBezTo>
                  <a:pt x="2758" y="4454"/>
                  <a:pt x="2819" y="4481"/>
                  <a:pt x="2860" y="4529"/>
                </a:cubicBezTo>
                <a:cubicBezTo>
                  <a:pt x="2902" y="4577"/>
                  <a:pt x="2922" y="4640"/>
                  <a:pt x="2913" y="4703"/>
                </a:cubicBezTo>
                <a:lnTo>
                  <a:pt x="2525" y="7451"/>
                </a:lnTo>
                <a:lnTo>
                  <a:pt x="5615" y="3333"/>
                </a:lnTo>
                <a:lnTo>
                  <a:pt x="3867" y="3333"/>
                </a:lnTo>
                <a:cubicBezTo>
                  <a:pt x="3703" y="3332"/>
                  <a:pt x="3596" y="3159"/>
                  <a:pt x="3670" y="3013"/>
                </a:cubicBezTo>
                <a:lnTo>
                  <a:pt x="4994" y="444"/>
                </a:lnTo>
                <a:lnTo>
                  <a:pt x="2346" y="444"/>
                </a:lnTo>
                <a:lnTo>
                  <a:pt x="607" y="4454"/>
                </a:lnTo>
                <a:close/>
              </a:path>
            </a:pathLst>
          </a:cu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17236" y="443232"/>
            <a:ext cx="3209884" cy="523220"/>
            <a:chOff x="417236" y="443232"/>
            <a:chExt cx="3209884" cy="523220"/>
          </a:xfrm>
        </p:grpSpPr>
        <p:grpSp>
          <p:nvGrpSpPr>
            <p:cNvPr id="16" name="组合 15"/>
            <p:cNvGrpSpPr/>
            <p:nvPr/>
          </p:nvGrpSpPr>
          <p:grpSpPr>
            <a:xfrm>
              <a:off x="417236" y="443232"/>
              <a:ext cx="508561" cy="508561"/>
              <a:chOff x="15137199" y="-1258974"/>
              <a:chExt cx="799330" cy="79933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5137199" y="-1258974"/>
                <a:ext cx="799330" cy="799330"/>
              </a:xfrm>
              <a:prstGeom prst="ellipse">
                <a:avLst/>
              </a:prstGeom>
              <a:solidFill>
                <a:srgbClr val="0CA993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5254819" y="-1141352"/>
                <a:ext cx="564083" cy="564083"/>
              </a:xfrm>
              <a:prstGeom prst="ellipse">
                <a:avLst/>
              </a:prstGeom>
              <a:solidFill>
                <a:srgbClr val="40FFFF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5387121" y="-1014691"/>
                <a:ext cx="299480" cy="299480"/>
              </a:xfrm>
              <a:prstGeom prst="ellipse">
                <a:avLst/>
              </a:prstGeom>
              <a:solidFill>
                <a:srgbClr val="4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850959" y="443232"/>
              <a:ext cx="2776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科技感商务模板</a:t>
              </a:r>
              <a:endPara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1" name="Synergistically utilize technically sound portals with frictionless chains. Dramatically customize…"/>
          <p:cNvSpPr txBox="1"/>
          <p:nvPr/>
        </p:nvSpPr>
        <p:spPr>
          <a:xfrm>
            <a:off x="1476383" y="4832431"/>
            <a:ext cx="1860255" cy="89614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iṩļïḓè"/>
          <p:cNvSpPr txBox="1"/>
          <p:nvPr/>
        </p:nvSpPr>
        <p:spPr bwMode="auto">
          <a:xfrm>
            <a:off x="1273184" y="4299601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5501454" y="5227066"/>
            <a:ext cx="2137904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iṩļïḓè"/>
          <p:cNvSpPr txBox="1"/>
          <p:nvPr/>
        </p:nvSpPr>
        <p:spPr bwMode="auto">
          <a:xfrm>
            <a:off x="5599124" y="4832431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ïSḷïďê"/>
          <p:cNvSpPr/>
          <p:nvPr/>
        </p:nvSpPr>
        <p:spPr bwMode="auto">
          <a:xfrm>
            <a:off x="9227110" y="4299298"/>
            <a:ext cx="403468" cy="435582"/>
          </a:xfrm>
          <a:custGeom>
            <a:avLst/>
            <a:gdLst>
              <a:gd name="T0" fmla="*/ 4413 w 8585"/>
              <a:gd name="T1" fmla="*/ 6113 h 9268"/>
              <a:gd name="T2" fmla="*/ 4127 w 8585"/>
              <a:gd name="T3" fmla="*/ 5737 h 9268"/>
              <a:gd name="T4" fmla="*/ 4502 w 8585"/>
              <a:gd name="T5" fmla="*/ 5428 h 9268"/>
              <a:gd name="T6" fmla="*/ 6378 w 8585"/>
              <a:gd name="T7" fmla="*/ 5318 h 9268"/>
              <a:gd name="T8" fmla="*/ 7106 w 8585"/>
              <a:gd name="T9" fmla="*/ 4788 h 9268"/>
              <a:gd name="T10" fmla="*/ 7547 w 8585"/>
              <a:gd name="T11" fmla="*/ 4987 h 9268"/>
              <a:gd name="T12" fmla="*/ 5164 w 8585"/>
              <a:gd name="T13" fmla="*/ 6157 h 9268"/>
              <a:gd name="T14" fmla="*/ 8033 w 8585"/>
              <a:gd name="T15" fmla="*/ 5715 h 9268"/>
              <a:gd name="T16" fmla="*/ 7834 w 8585"/>
              <a:gd name="T17" fmla="*/ 4215 h 9268"/>
              <a:gd name="T18" fmla="*/ 7238 w 8585"/>
              <a:gd name="T19" fmla="*/ 3795 h 9268"/>
              <a:gd name="T20" fmla="*/ 4149 w 8585"/>
              <a:gd name="T21" fmla="*/ 706 h 9268"/>
              <a:gd name="T22" fmla="*/ 1059 w 8585"/>
              <a:gd name="T23" fmla="*/ 3795 h 9268"/>
              <a:gd name="T24" fmla="*/ 905 w 8585"/>
              <a:gd name="T25" fmla="*/ 4060 h 9268"/>
              <a:gd name="T26" fmla="*/ 706 w 8585"/>
              <a:gd name="T27" fmla="*/ 5473 h 9268"/>
              <a:gd name="T28" fmla="*/ 353 w 8585"/>
              <a:gd name="T29" fmla="*/ 5826 h 9268"/>
              <a:gd name="T30" fmla="*/ 0 w 8585"/>
              <a:gd name="T31" fmla="*/ 5473 h 9268"/>
              <a:gd name="T32" fmla="*/ 22 w 8585"/>
              <a:gd name="T33" fmla="*/ 3928 h 9268"/>
              <a:gd name="T34" fmla="*/ 132 w 8585"/>
              <a:gd name="T35" fmla="*/ 3773 h 9268"/>
              <a:gd name="T36" fmla="*/ 1500 w 8585"/>
              <a:gd name="T37" fmla="*/ 1081 h 9268"/>
              <a:gd name="T38" fmla="*/ 5958 w 8585"/>
              <a:gd name="T39" fmla="*/ 485 h 9268"/>
              <a:gd name="T40" fmla="*/ 7900 w 8585"/>
              <a:gd name="T41" fmla="*/ 3553 h 9268"/>
              <a:gd name="T42" fmla="*/ 8496 w 8585"/>
              <a:gd name="T43" fmla="*/ 3972 h 9268"/>
              <a:gd name="T44" fmla="*/ 8474 w 8585"/>
              <a:gd name="T45" fmla="*/ 5737 h 9268"/>
              <a:gd name="T46" fmla="*/ 5495 w 8585"/>
              <a:gd name="T47" fmla="*/ 7371 h 9268"/>
              <a:gd name="T48" fmla="*/ 6179 w 8585"/>
              <a:gd name="T49" fmla="*/ 6466 h 9268"/>
              <a:gd name="T50" fmla="*/ 4413 w 8585"/>
              <a:gd name="T51" fmla="*/ 6488 h 9268"/>
              <a:gd name="T52" fmla="*/ 3796 w 8585"/>
              <a:gd name="T53" fmla="*/ 5693 h 9268"/>
              <a:gd name="T54" fmla="*/ 4568 w 8585"/>
              <a:gd name="T55" fmla="*/ 5075 h 9268"/>
              <a:gd name="T56" fmla="*/ 6532 w 8585"/>
              <a:gd name="T57" fmla="*/ 4921 h 9268"/>
              <a:gd name="T58" fmla="*/ 6378 w 8585"/>
              <a:gd name="T59" fmla="*/ 3045 h 9268"/>
              <a:gd name="T60" fmla="*/ 5186 w 8585"/>
              <a:gd name="T61" fmla="*/ 1809 h 9268"/>
              <a:gd name="T62" fmla="*/ 3994 w 8585"/>
              <a:gd name="T63" fmla="*/ 1633 h 9268"/>
              <a:gd name="T64" fmla="*/ 2560 w 8585"/>
              <a:gd name="T65" fmla="*/ 2052 h 9268"/>
              <a:gd name="T66" fmla="*/ 1787 w 8585"/>
              <a:gd name="T67" fmla="*/ 3200 h 9268"/>
              <a:gd name="T68" fmla="*/ 1699 w 8585"/>
              <a:gd name="T69" fmla="*/ 4634 h 9268"/>
              <a:gd name="T70" fmla="*/ 1920 w 8585"/>
              <a:gd name="T71" fmla="*/ 6024 h 9268"/>
              <a:gd name="T72" fmla="*/ 2736 w 8585"/>
              <a:gd name="T73" fmla="*/ 7238 h 9268"/>
              <a:gd name="T74" fmla="*/ 971 w 8585"/>
              <a:gd name="T75" fmla="*/ 7922 h 9268"/>
              <a:gd name="T76" fmla="*/ 529 w 8585"/>
              <a:gd name="T77" fmla="*/ 9246 h 9268"/>
              <a:gd name="T78" fmla="*/ 7437 w 8585"/>
              <a:gd name="T79" fmla="*/ 9268 h 9268"/>
              <a:gd name="T80" fmla="*/ 7812 w 8585"/>
              <a:gd name="T81" fmla="*/ 9092 h 9268"/>
              <a:gd name="T82" fmla="*/ 7238 w 8585"/>
              <a:gd name="T83" fmla="*/ 7944 h 9268"/>
              <a:gd name="T84" fmla="*/ 5495 w 8585"/>
              <a:gd name="T85" fmla="*/ 7371 h 9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85" h="9268">
                <a:moveTo>
                  <a:pt x="5164" y="6157"/>
                </a:moveTo>
                <a:cubicBezTo>
                  <a:pt x="4899" y="6157"/>
                  <a:pt x="4656" y="6135"/>
                  <a:pt x="4413" y="6113"/>
                </a:cubicBezTo>
                <a:cubicBezTo>
                  <a:pt x="4325" y="6113"/>
                  <a:pt x="4237" y="6068"/>
                  <a:pt x="4193" y="5980"/>
                </a:cubicBezTo>
                <a:cubicBezTo>
                  <a:pt x="4127" y="5914"/>
                  <a:pt x="4105" y="5826"/>
                  <a:pt x="4127" y="5737"/>
                </a:cubicBezTo>
                <a:cubicBezTo>
                  <a:pt x="4127" y="5649"/>
                  <a:pt x="4171" y="5561"/>
                  <a:pt x="4259" y="5495"/>
                </a:cubicBezTo>
                <a:cubicBezTo>
                  <a:pt x="4325" y="5428"/>
                  <a:pt x="4413" y="5406"/>
                  <a:pt x="4502" y="5428"/>
                </a:cubicBezTo>
                <a:cubicBezTo>
                  <a:pt x="4811" y="5451"/>
                  <a:pt x="5142" y="5451"/>
                  <a:pt x="5473" y="5451"/>
                </a:cubicBezTo>
                <a:cubicBezTo>
                  <a:pt x="5804" y="5451"/>
                  <a:pt x="6091" y="5406"/>
                  <a:pt x="6378" y="5318"/>
                </a:cubicBezTo>
                <a:cubicBezTo>
                  <a:pt x="6665" y="5230"/>
                  <a:pt x="6841" y="5120"/>
                  <a:pt x="6907" y="4965"/>
                </a:cubicBezTo>
                <a:cubicBezTo>
                  <a:pt x="6951" y="4877"/>
                  <a:pt x="7018" y="4811"/>
                  <a:pt x="7106" y="4788"/>
                </a:cubicBezTo>
                <a:cubicBezTo>
                  <a:pt x="7194" y="4766"/>
                  <a:pt x="7282" y="4766"/>
                  <a:pt x="7371" y="4788"/>
                </a:cubicBezTo>
                <a:cubicBezTo>
                  <a:pt x="7459" y="4833"/>
                  <a:pt x="7525" y="4899"/>
                  <a:pt x="7547" y="4987"/>
                </a:cubicBezTo>
                <a:cubicBezTo>
                  <a:pt x="7569" y="5075"/>
                  <a:pt x="7569" y="5164"/>
                  <a:pt x="7525" y="5252"/>
                </a:cubicBezTo>
                <a:cubicBezTo>
                  <a:pt x="7238" y="5870"/>
                  <a:pt x="6466" y="6157"/>
                  <a:pt x="5164" y="6157"/>
                </a:cubicBezTo>
                <a:close/>
                <a:moveTo>
                  <a:pt x="8276" y="5826"/>
                </a:moveTo>
                <a:cubicBezTo>
                  <a:pt x="8187" y="5826"/>
                  <a:pt x="8099" y="5782"/>
                  <a:pt x="8033" y="5715"/>
                </a:cubicBezTo>
                <a:cubicBezTo>
                  <a:pt x="7967" y="5649"/>
                  <a:pt x="7922" y="5561"/>
                  <a:pt x="7922" y="5473"/>
                </a:cubicBezTo>
                <a:lnTo>
                  <a:pt x="7834" y="4215"/>
                </a:lnTo>
                <a:lnTo>
                  <a:pt x="7371" y="4038"/>
                </a:lnTo>
                <a:cubicBezTo>
                  <a:pt x="7282" y="3994"/>
                  <a:pt x="7238" y="3950"/>
                  <a:pt x="7238" y="3795"/>
                </a:cubicBezTo>
                <a:cubicBezTo>
                  <a:pt x="7238" y="2935"/>
                  <a:pt x="6929" y="2206"/>
                  <a:pt x="6333" y="1611"/>
                </a:cubicBezTo>
                <a:cubicBezTo>
                  <a:pt x="5716" y="993"/>
                  <a:pt x="4987" y="706"/>
                  <a:pt x="4149" y="706"/>
                </a:cubicBezTo>
                <a:cubicBezTo>
                  <a:pt x="3288" y="706"/>
                  <a:pt x="2560" y="1015"/>
                  <a:pt x="1964" y="1611"/>
                </a:cubicBezTo>
                <a:cubicBezTo>
                  <a:pt x="1346" y="2228"/>
                  <a:pt x="1059" y="2957"/>
                  <a:pt x="1059" y="3795"/>
                </a:cubicBezTo>
                <a:cubicBezTo>
                  <a:pt x="1059" y="3862"/>
                  <a:pt x="1037" y="3906"/>
                  <a:pt x="1015" y="3950"/>
                </a:cubicBezTo>
                <a:cubicBezTo>
                  <a:pt x="993" y="3994"/>
                  <a:pt x="949" y="4038"/>
                  <a:pt x="905" y="4060"/>
                </a:cubicBezTo>
                <a:lnTo>
                  <a:pt x="706" y="4215"/>
                </a:lnTo>
                <a:lnTo>
                  <a:pt x="706" y="5473"/>
                </a:lnTo>
                <a:cubicBezTo>
                  <a:pt x="706" y="5561"/>
                  <a:pt x="662" y="5649"/>
                  <a:pt x="596" y="5715"/>
                </a:cubicBezTo>
                <a:cubicBezTo>
                  <a:pt x="529" y="5782"/>
                  <a:pt x="441" y="5826"/>
                  <a:pt x="353" y="5826"/>
                </a:cubicBezTo>
                <a:cubicBezTo>
                  <a:pt x="265" y="5826"/>
                  <a:pt x="176" y="5782"/>
                  <a:pt x="110" y="5715"/>
                </a:cubicBezTo>
                <a:cubicBezTo>
                  <a:pt x="44" y="5649"/>
                  <a:pt x="0" y="5561"/>
                  <a:pt x="0" y="5473"/>
                </a:cubicBezTo>
                <a:lnTo>
                  <a:pt x="0" y="4038"/>
                </a:lnTo>
                <a:cubicBezTo>
                  <a:pt x="0" y="3994"/>
                  <a:pt x="0" y="3972"/>
                  <a:pt x="22" y="3928"/>
                </a:cubicBezTo>
                <a:cubicBezTo>
                  <a:pt x="22" y="3884"/>
                  <a:pt x="44" y="3862"/>
                  <a:pt x="66" y="3840"/>
                </a:cubicBezTo>
                <a:lnTo>
                  <a:pt x="132" y="3773"/>
                </a:lnTo>
                <a:lnTo>
                  <a:pt x="331" y="3641"/>
                </a:lnTo>
                <a:cubicBezTo>
                  <a:pt x="375" y="2626"/>
                  <a:pt x="772" y="1787"/>
                  <a:pt x="1500" y="1081"/>
                </a:cubicBezTo>
                <a:cubicBezTo>
                  <a:pt x="2229" y="353"/>
                  <a:pt x="3111" y="0"/>
                  <a:pt x="4127" y="0"/>
                </a:cubicBezTo>
                <a:cubicBezTo>
                  <a:pt x="4789" y="0"/>
                  <a:pt x="5407" y="154"/>
                  <a:pt x="5958" y="485"/>
                </a:cubicBezTo>
                <a:cubicBezTo>
                  <a:pt x="6532" y="794"/>
                  <a:pt x="6973" y="1235"/>
                  <a:pt x="7327" y="1765"/>
                </a:cubicBezTo>
                <a:cubicBezTo>
                  <a:pt x="7680" y="2317"/>
                  <a:pt x="7856" y="2913"/>
                  <a:pt x="7900" y="3553"/>
                </a:cubicBezTo>
                <a:lnTo>
                  <a:pt x="8276" y="3641"/>
                </a:lnTo>
                <a:cubicBezTo>
                  <a:pt x="8430" y="3707"/>
                  <a:pt x="8496" y="3817"/>
                  <a:pt x="8496" y="3972"/>
                </a:cubicBezTo>
                <a:lnTo>
                  <a:pt x="8585" y="5495"/>
                </a:lnTo>
                <a:cubicBezTo>
                  <a:pt x="8585" y="5583"/>
                  <a:pt x="8540" y="5671"/>
                  <a:pt x="8474" y="5737"/>
                </a:cubicBezTo>
                <a:cubicBezTo>
                  <a:pt x="8452" y="5782"/>
                  <a:pt x="8364" y="5826"/>
                  <a:pt x="8276" y="5826"/>
                </a:cubicBezTo>
                <a:close/>
                <a:moveTo>
                  <a:pt x="5495" y="7371"/>
                </a:moveTo>
                <a:lnTo>
                  <a:pt x="5495" y="7260"/>
                </a:lnTo>
                <a:cubicBezTo>
                  <a:pt x="5848" y="6995"/>
                  <a:pt x="6069" y="6731"/>
                  <a:pt x="6179" y="6466"/>
                </a:cubicBezTo>
                <a:cubicBezTo>
                  <a:pt x="6047" y="6488"/>
                  <a:pt x="5716" y="6488"/>
                  <a:pt x="5230" y="6488"/>
                </a:cubicBezTo>
                <a:lnTo>
                  <a:pt x="4413" y="6488"/>
                </a:lnTo>
                <a:cubicBezTo>
                  <a:pt x="4237" y="6466"/>
                  <a:pt x="4082" y="6377"/>
                  <a:pt x="3950" y="6223"/>
                </a:cubicBezTo>
                <a:cubicBezTo>
                  <a:pt x="3818" y="6068"/>
                  <a:pt x="3773" y="5892"/>
                  <a:pt x="3796" y="5693"/>
                </a:cubicBezTo>
                <a:cubicBezTo>
                  <a:pt x="3818" y="5517"/>
                  <a:pt x="3906" y="5362"/>
                  <a:pt x="4060" y="5230"/>
                </a:cubicBezTo>
                <a:cubicBezTo>
                  <a:pt x="4215" y="5120"/>
                  <a:pt x="4391" y="5053"/>
                  <a:pt x="4568" y="5075"/>
                </a:cubicBezTo>
                <a:cubicBezTo>
                  <a:pt x="4965" y="5120"/>
                  <a:pt x="5340" y="5120"/>
                  <a:pt x="5716" y="5075"/>
                </a:cubicBezTo>
                <a:cubicBezTo>
                  <a:pt x="6091" y="5053"/>
                  <a:pt x="6356" y="4987"/>
                  <a:pt x="6532" y="4921"/>
                </a:cubicBezTo>
                <a:lnTo>
                  <a:pt x="6532" y="4016"/>
                </a:lnTo>
                <a:cubicBezTo>
                  <a:pt x="6532" y="3663"/>
                  <a:pt x="6488" y="3332"/>
                  <a:pt x="6378" y="3045"/>
                </a:cubicBezTo>
                <a:cubicBezTo>
                  <a:pt x="6267" y="2758"/>
                  <a:pt x="6113" y="2493"/>
                  <a:pt x="5914" y="2295"/>
                </a:cubicBezTo>
                <a:cubicBezTo>
                  <a:pt x="5716" y="2096"/>
                  <a:pt x="5473" y="1942"/>
                  <a:pt x="5186" y="1809"/>
                </a:cubicBezTo>
                <a:cubicBezTo>
                  <a:pt x="4899" y="1699"/>
                  <a:pt x="4568" y="1633"/>
                  <a:pt x="4215" y="1633"/>
                </a:cubicBezTo>
                <a:lnTo>
                  <a:pt x="3994" y="1633"/>
                </a:lnTo>
                <a:cubicBezTo>
                  <a:pt x="3707" y="1633"/>
                  <a:pt x="3442" y="1677"/>
                  <a:pt x="3200" y="1743"/>
                </a:cubicBezTo>
                <a:cubicBezTo>
                  <a:pt x="2957" y="1809"/>
                  <a:pt x="2736" y="1920"/>
                  <a:pt x="2560" y="2052"/>
                </a:cubicBezTo>
                <a:cubicBezTo>
                  <a:pt x="2383" y="2184"/>
                  <a:pt x="2207" y="2361"/>
                  <a:pt x="2074" y="2537"/>
                </a:cubicBezTo>
                <a:cubicBezTo>
                  <a:pt x="1942" y="2736"/>
                  <a:pt x="1853" y="2957"/>
                  <a:pt x="1787" y="3200"/>
                </a:cubicBezTo>
                <a:cubicBezTo>
                  <a:pt x="1721" y="3442"/>
                  <a:pt x="1699" y="3729"/>
                  <a:pt x="1699" y="4016"/>
                </a:cubicBezTo>
                <a:lnTo>
                  <a:pt x="1699" y="4634"/>
                </a:lnTo>
                <a:cubicBezTo>
                  <a:pt x="1699" y="4788"/>
                  <a:pt x="1721" y="5009"/>
                  <a:pt x="1765" y="5296"/>
                </a:cubicBezTo>
                <a:cubicBezTo>
                  <a:pt x="1809" y="5583"/>
                  <a:pt x="1853" y="5826"/>
                  <a:pt x="1920" y="6024"/>
                </a:cubicBezTo>
                <a:cubicBezTo>
                  <a:pt x="1986" y="6223"/>
                  <a:pt x="2096" y="6444"/>
                  <a:pt x="2229" y="6664"/>
                </a:cubicBezTo>
                <a:cubicBezTo>
                  <a:pt x="2361" y="6885"/>
                  <a:pt x="2538" y="7084"/>
                  <a:pt x="2736" y="7238"/>
                </a:cubicBezTo>
                <a:lnTo>
                  <a:pt x="2736" y="7348"/>
                </a:lnTo>
                <a:cubicBezTo>
                  <a:pt x="2008" y="7459"/>
                  <a:pt x="1434" y="7657"/>
                  <a:pt x="971" y="7922"/>
                </a:cubicBezTo>
                <a:cubicBezTo>
                  <a:pt x="529" y="8209"/>
                  <a:pt x="309" y="8540"/>
                  <a:pt x="309" y="8915"/>
                </a:cubicBezTo>
                <a:cubicBezTo>
                  <a:pt x="309" y="9070"/>
                  <a:pt x="375" y="9180"/>
                  <a:pt x="529" y="9246"/>
                </a:cubicBezTo>
                <a:cubicBezTo>
                  <a:pt x="573" y="9268"/>
                  <a:pt x="618" y="9268"/>
                  <a:pt x="662" y="9268"/>
                </a:cubicBezTo>
                <a:lnTo>
                  <a:pt x="7437" y="9268"/>
                </a:lnTo>
                <a:cubicBezTo>
                  <a:pt x="7503" y="9268"/>
                  <a:pt x="7547" y="9246"/>
                  <a:pt x="7636" y="9224"/>
                </a:cubicBezTo>
                <a:cubicBezTo>
                  <a:pt x="7702" y="9180"/>
                  <a:pt x="7768" y="9136"/>
                  <a:pt x="7812" y="9092"/>
                </a:cubicBezTo>
                <a:cubicBezTo>
                  <a:pt x="7856" y="9026"/>
                  <a:pt x="7878" y="8982"/>
                  <a:pt x="7878" y="8915"/>
                </a:cubicBezTo>
                <a:cubicBezTo>
                  <a:pt x="7878" y="8540"/>
                  <a:pt x="7658" y="8231"/>
                  <a:pt x="7238" y="7944"/>
                </a:cubicBezTo>
                <a:cubicBezTo>
                  <a:pt x="6775" y="7680"/>
                  <a:pt x="6201" y="7481"/>
                  <a:pt x="5495" y="7371"/>
                </a:cubicBezTo>
                <a:close/>
                <a:moveTo>
                  <a:pt x="5495" y="7371"/>
                </a:moveTo>
                <a:close/>
              </a:path>
            </a:pathLst>
          </a:custGeom>
          <a:solidFill>
            <a:srgbClr val="40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/>
          <p:cNvSpPr txBox="1"/>
          <p:nvPr/>
        </p:nvSpPr>
        <p:spPr>
          <a:xfrm>
            <a:off x="8359892" y="5227066"/>
            <a:ext cx="2137904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iṩļïḓè"/>
          <p:cNvSpPr txBox="1"/>
          <p:nvPr/>
        </p:nvSpPr>
        <p:spPr bwMode="auto">
          <a:xfrm>
            <a:off x="8457562" y="4832431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5" grpId="0" animBg="1"/>
      <p:bldP spid="26" grpId="0"/>
      <p:bldP spid="28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îṩḷiḑê"/>
          <p:cNvSpPr/>
          <p:nvPr/>
        </p:nvSpPr>
        <p:spPr>
          <a:xfrm rot="19084955" flipH="1">
            <a:off x="4340988" y="3336829"/>
            <a:ext cx="3521171" cy="3521171"/>
          </a:xfrm>
          <a:prstGeom prst="pie">
            <a:avLst>
              <a:gd name="adj1" fmla="val 14985319"/>
              <a:gd name="adj2" fmla="val 17368316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iSļiďê"/>
          <p:cNvSpPr/>
          <p:nvPr/>
        </p:nvSpPr>
        <p:spPr>
          <a:xfrm rot="2515045">
            <a:off x="4340988" y="3336829"/>
            <a:ext cx="3521171" cy="3521171"/>
          </a:xfrm>
          <a:prstGeom prst="pie">
            <a:avLst>
              <a:gd name="adj1" fmla="val 15028529"/>
              <a:gd name="adj2" fmla="val 17368316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îṡľíḑê"/>
          <p:cNvSpPr/>
          <p:nvPr/>
        </p:nvSpPr>
        <p:spPr>
          <a:xfrm rot="16589615" flipH="1">
            <a:off x="4329841" y="3336829"/>
            <a:ext cx="3521171" cy="3521171"/>
          </a:xfrm>
          <a:prstGeom prst="pie">
            <a:avLst>
              <a:gd name="adj1" fmla="val 14961906"/>
              <a:gd name="adj2" fmla="val 17368316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îSļiḍé"/>
          <p:cNvSpPr/>
          <p:nvPr/>
        </p:nvSpPr>
        <p:spPr>
          <a:xfrm rot="5010385">
            <a:off x="4340988" y="3336829"/>
            <a:ext cx="3521171" cy="3521171"/>
          </a:xfrm>
          <a:prstGeom prst="pie">
            <a:avLst>
              <a:gd name="adj1" fmla="val 14978747"/>
              <a:gd name="adj2" fmla="val 17368316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î$ľîḑe"/>
          <p:cNvSpPr/>
          <p:nvPr/>
        </p:nvSpPr>
        <p:spPr>
          <a:xfrm>
            <a:off x="4340988" y="3336829"/>
            <a:ext cx="3521171" cy="3521171"/>
          </a:xfrm>
          <a:prstGeom prst="pie">
            <a:avLst>
              <a:gd name="adj1" fmla="val 15028529"/>
              <a:gd name="adj2" fmla="val 17408765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5" name="iśḻîḋê"/>
          <p:cNvSpPr/>
          <p:nvPr/>
        </p:nvSpPr>
        <p:spPr bwMode="auto">
          <a:xfrm>
            <a:off x="6790483" y="3847882"/>
            <a:ext cx="460264" cy="460744"/>
          </a:xfrm>
          <a:custGeom>
            <a:avLst/>
            <a:gdLst>
              <a:gd name="T0" fmla="*/ 6137 w 10001"/>
              <a:gd name="T1" fmla="*/ 5630 h 10011"/>
              <a:gd name="T2" fmla="*/ 1982 w 10001"/>
              <a:gd name="T3" fmla="*/ 9786 h 10011"/>
              <a:gd name="T4" fmla="*/ 1434 w 10001"/>
              <a:gd name="T5" fmla="*/ 10011 h 10011"/>
              <a:gd name="T6" fmla="*/ 879 w 10001"/>
              <a:gd name="T7" fmla="*/ 9786 h 10011"/>
              <a:gd name="T8" fmla="*/ 232 w 10001"/>
              <a:gd name="T9" fmla="*/ 9127 h 10011"/>
              <a:gd name="T10" fmla="*/ 0 w 10001"/>
              <a:gd name="T11" fmla="*/ 8579 h 10011"/>
              <a:gd name="T12" fmla="*/ 232 w 10001"/>
              <a:gd name="T13" fmla="*/ 8024 h 10011"/>
              <a:gd name="T14" fmla="*/ 4382 w 10001"/>
              <a:gd name="T15" fmla="*/ 3875 h 10011"/>
              <a:gd name="T16" fmla="*/ 5080 w 10001"/>
              <a:gd name="T17" fmla="*/ 4932 h 10011"/>
              <a:gd name="T18" fmla="*/ 6137 w 10001"/>
              <a:gd name="T19" fmla="*/ 5630 h 10011"/>
              <a:gd name="T20" fmla="*/ 2097 w 10001"/>
              <a:gd name="T21" fmla="*/ 8464 h 10011"/>
              <a:gd name="T22" fmla="*/ 2212 w 10001"/>
              <a:gd name="T23" fmla="*/ 8190 h 10011"/>
              <a:gd name="T24" fmla="*/ 2097 w 10001"/>
              <a:gd name="T25" fmla="*/ 7916 h 10011"/>
              <a:gd name="T26" fmla="*/ 1824 w 10001"/>
              <a:gd name="T27" fmla="*/ 7801 h 10011"/>
              <a:gd name="T28" fmla="*/ 1550 w 10001"/>
              <a:gd name="T29" fmla="*/ 7916 h 10011"/>
              <a:gd name="T30" fmla="*/ 1435 w 10001"/>
              <a:gd name="T31" fmla="*/ 8190 h 10011"/>
              <a:gd name="T32" fmla="*/ 1550 w 10001"/>
              <a:gd name="T33" fmla="*/ 8464 h 10011"/>
              <a:gd name="T34" fmla="*/ 1824 w 10001"/>
              <a:gd name="T35" fmla="*/ 8579 h 10011"/>
              <a:gd name="T36" fmla="*/ 2097 w 10001"/>
              <a:gd name="T37" fmla="*/ 8464 h 10011"/>
              <a:gd name="T38" fmla="*/ 10001 w 10001"/>
              <a:gd name="T39" fmla="*/ 2980 h 10011"/>
              <a:gd name="T40" fmla="*/ 9861 w 10001"/>
              <a:gd name="T41" fmla="*/ 3626 h 10011"/>
              <a:gd name="T42" fmla="*/ 8858 w 10001"/>
              <a:gd name="T43" fmla="*/ 4951 h 10011"/>
              <a:gd name="T44" fmla="*/ 7283 w 10001"/>
              <a:gd name="T45" fmla="*/ 5460 h 10011"/>
              <a:gd name="T46" fmla="*/ 5355 w 10001"/>
              <a:gd name="T47" fmla="*/ 4658 h 10011"/>
              <a:gd name="T48" fmla="*/ 4553 w 10001"/>
              <a:gd name="T49" fmla="*/ 2730 h 10011"/>
              <a:gd name="T50" fmla="*/ 5355 w 10001"/>
              <a:gd name="T51" fmla="*/ 801 h 10011"/>
              <a:gd name="T52" fmla="*/ 7283 w 10001"/>
              <a:gd name="T53" fmla="*/ 0 h 10011"/>
              <a:gd name="T54" fmla="*/ 8025 w 10001"/>
              <a:gd name="T55" fmla="*/ 100 h 10011"/>
              <a:gd name="T56" fmla="*/ 8680 w 10001"/>
              <a:gd name="T57" fmla="*/ 383 h 10011"/>
              <a:gd name="T58" fmla="*/ 8777 w 10001"/>
              <a:gd name="T59" fmla="*/ 553 h 10011"/>
              <a:gd name="T60" fmla="*/ 8680 w 10001"/>
              <a:gd name="T61" fmla="*/ 723 h 10011"/>
              <a:gd name="T62" fmla="*/ 6895 w 10001"/>
              <a:gd name="T63" fmla="*/ 1753 h 10011"/>
              <a:gd name="T64" fmla="*/ 6895 w 10001"/>
              <a:gd name="T65" fmla="*/ 3119 h 10011"/>
              <a:gd name="T66" fmla="*/ 8071 w 10001"/>
              <a:gd name="T67" fmla="*/ 3771 h 10011"/>
              <a:gd name="T68" fmla="*/ 8552 w 10001"/>
              <a:gd name="T69" fmla="*/ 3475 h 10011"/>
              <a:gd name="T70" fmla="*/ 9377 w 10001"/>
              <a:gd name="T71" fmla="*/ 2981 h 10011"/>
              <a:gd name="T72" fmla="*/ 9806 w 10001"/>
              <a:gd name="T73" fmla="*/ 2765 h 10011"/>
              <a:gd name="T74" fmla="*/ 9950 w 10001"/>
              <a:gd name="T75" fmla="*/ 2826 h 10011"/>
              <a:gd name="T76" fmla="*/ 10001 w 10001"/>
              <a:gd name="T77" fmla="*/ 2980 h 10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001" h="10011">
                <a:moveTo>
                  <a:pt x="6137" y="5630"/>
                </a:moveTo>
                <a:lnTo>
                  <a:pt x="1982" y="9786"/>
                </a:lnTo>
                <a:cubicBezTo>
                  <a:pt x="1832" y="9936"/>
                  <a:pt x="1649" y="10011"/>
                  <a:pt x="1434" y="10011"/>
                </a:cubicBezTo>
                <a:cubicBezTo>
                  <a:pt x="1222" y="10011"/>
                  <a:pt x="1037" y="9936"/>
                  <a:pt x="879" y="9786"/>
                </a:cubicBezTo>
                <a:lnTo>
                  <a:pt x="232" y="9127"/>
                </a:lnTo>
                <a:cubicBezTo>
                  <a:pt x="77" y="8981"/>
                  <a:pt x="0" y="8799"/>
                  <a:pt x="0" y="8579"/>
                </a:cubicBezTo>
                <a:cubicBezTo>
                  <a:pt x="0" y="8363"/>
                  <a:pt x="77" y="8179"/>
                  <a:pt x="232" y="8024"/>
                </a:cubicBezTo>
                <a:lnTo>
                  <a:pt x="4382" y="3875"/>
                </a:lnTo>
                <a:cubicBezTo>
                  <a:pt x="4541" y="4274"/>
                  <a:pt x="4774" y="4626"/>
                  <a:pt x="5080" y="4932"/>
                </a:cubicBezTo>
                <a:cubicBezTo>
                  <a:pt x="5387" y="5240"/>
                  <a:pt x="5740" y="5472"/>
                  <a:pt x="6137" y="5630"/>
                </a:cubicBezTo>
                <a:close/>
                <a:moveTo>
                  <a:pt x="2097" y="8464"/>
                </a:moveTo>
                <a:cubicBezTo>
                  <a:pt x="2175" y="8386"/>
                  <a:pt x="2212" y="8296"/>
                  <a:pt x="2212" y="8190"/>
                </a:cubicBezTo>
                <a:cubicBezTo>
                  <a:pt x="2212" y="8085"/>
                  <a:pt x="2173" y="7992"/>
                  <a:pt x="2097" y="7916"/>
                </a:cubicBezTo>
                <a:cubicBezTo>
                  <a:pt x="2020" y="7839"/>
                  <a:pt x="1929" y="7801"/>
                  <a:pt x="1824" y="7801"/>
                </a:cubicBezTo>
                <a:cubicBezTo>
                  <a:pt x="1719" y="7801"/>
                  <a:pt x="1626" y="7840"/>
                  <a:pt x="1550" y="7916"/>
                </a:cubicBezTo>
                <a:cubicBezTo>
                  <a:pt x="1472" y="7994"/>
                  <a:pt x="1435" y="8085"/>
                  <a:pt x="1435" y="8190"/>
                </a:cubicBezTo>
                <a:cubicBezTo>
                  <a:pt x="1435" y="8295"/>
                  <a:pt x="1474" y="8387"/>
                  <a:pt x="1550" y="8464"/>
                </a:cubicBezTo>
                <a:cubicBezTo>
                  <a:pt x="1627" y="8541"/>
                  <a:pt x="1717" y="8579"/>
                  <a:pt x="1824" y="8579"/>
                </a:cubicBezTo>
                <a:cubicBezTo>
                  <a:pt x="1929" y="8579"/>
                  <a:pt x="2020" y="8541"/>
                  <a:pt x="2097" y="8464"/>
                </a:cubicBezTo>
                <a:close/>
                <a:moveTo>
                  <a:pt x="10001" y="2980"/>
                </a:moveTo>
                <a:cubicBezTo>
                  <a:pt x="10001" y="3139"/>
                  <a:pt x="9955" y="3353"/>
                  <a:pt x="9861" y="3626"/>
                </a:cubicBezTo>
                <a:cubicBezTo>
                  <a:pt x="9670" y="4171"/>
                  <a:pt x="9336" y="4612"/>
                  <a:pt x="8858" y="4951"/>
                </a:cubicBezTo>
                <a:cubicBezTo>
                  <a:pt x="8381" y="5291"/>
                  <a:pt x="7856" y="5460"/>
                  <a:pt x="7283" y="5460"/>
                </a:cubicBezTo>
                <a:cubicBezTo>
                  <a:pt x="6532" y="5460"/>
                  <a:pt x="5890" y="5194"/>
                  <a:pt x="5355" y="4658"/>
                </a:cubicBezTo>
                <a:cubicBezTo>
                  <a:pt x="4820" y="4123"/>
                  <a:pt x="4553" y="3482"/>
                  <a:pt x="4553" y="2730"/>
                </a:cubicBezTo>
                <a:cubicBezTo>
                  <a:pt x="4553" y="1978"/>
                  <a:pt x="4820" y="1336"/>
                  <a:pt x="5355" y="801"/>
                </a:cubicBezTo>
                <a:cubicBezTo>
                  <a:pt x="5890" y="266"/>
                  <a:pt x="6531" y="0"/>
                  <a:pt x="7283" y="0"/>
                </a:cubicBezTo>
                <a:cubicBezTo>
                  <a:pt x="7520" y="0"/>
                  <a:pt x="7765" y="33"/>
                  <a:pt x="8025" y="100"/>
                </a:cubicBezTo>
                <a:cubicBezTo>
                  <a:pt x="8282" y="166"/>
                  <a:pt x="8501" y="261"/>
                  <a:pt x="8680" y="383"/>
                </a:cubicBezTo>
                <a:cubicBezTo>
                  <a:pt x="8745" y="428"/>
                  <a:pt x="8777" y="485"/>
                  <a:pt x="8777" y="553"/>
                </a:cubicBezTo>
                <a:cubicBezTo>
                  <a:pt x="8777" y="622"/>
                  <a:pt x="8745" y="678"/>
                  <a:pt x="8680" y="723"/>
                </a:cubicBezTo>
                <a:lnTo>
                  <a:pt x="6895" y="1753"/>
                </a:lnTo>
                <a:lnTo>
                  <a:pt x="6895" y="3119"/>
                </a:lnTo>
                <a:lnTo>
                  <a:pt x="8071" y="3771"/>
                </a:lnTo>
                <a:cubicBezTo>
                  <a:pt x="8091" y="3759"/>
                  <a:pt x="8252" y="3661"/>
                  <a:pt x="8552" y="3475"/>
                </a:cubicBezTo>
                <a:cubicBezTo>
                  <a:pt x="8853" y="3290"/>
                  <a:pt x="9127" y="3125"/>
                  <a:pt x="9377" y="2981"/>
                </a:cubicBezTo>
                <a:cubicBezTo>
                  <a:pt x="9627" y="2837"/>
                  <a:pt x="9771" y="2765"/>
                  <a:pt x="9806" y="2765"/>
                </a:cubicBezTo>
                <a:cubicBezTo>
                  <a:pt x="9867" y="2765"/>
                  <a:pt x="9915" y="2785"/>
                  <a:pt x="9950" y="2826"/>
                </a:cubicBezTo>
                <a:cubicBezTo>
                  <a:pt x="9983" y="2868"/>
                  <a:pt x="10001" y="2918"/>
                  <a:pt x="10001" y="29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4" name="ïṩ1íḑè"/>
          <p:cNvSpPr/>
          <p:nvPr/>
        </p:nvSpPr>
        <p:spPr bwMode="auto">
          <a:xfrm>
            <a:off x="5890316" y="3552223"/>
            <a:ext cx="460744" cy="460648"/>
          </a:xfrm>
          <a:custGeom>
            <a:avLst/>
            <a:gdLst>
              <a:gd name="T0" fmla="*/ 4989 w 9978"/>
              <a:gd name="T1" fmla="*/ 2495 h 9976"/>
              <a:gd name="T2" fmla="*/ 4283 w 9978"/>
              <a:gd name="T3" fmla="*/ 749 h 9976"/>
              <a:gd name="T4" fmla="*/ 2495 w 9978"/>
              <a:gd name="T5" fmla="*/ 0 h 9976"/>
              <a:gd name="T6" fmla="*/ 749 w 9978"/>
              <a:gd name="T7" fmla="*/ 749 h 9976"/>
              <a:gd name="T8" fmla="*/ 0 w 9978"/>
              <a:gd name="T9" fmla="*/ 2495 h 9976"/>
              <a:gd name="T10" fmla="*/ 749 w 9978"/>
              <a:gd name="T11" fmla="*/ 4283 h 9976"/>
              <a:gd name="T12" fmla="*/ 2079 w 9978"/>
              <a:gd name="T13" fmla="*/ 4989 h 9976"/>
              <a:gd name="T14" fmla="*/ 2079 w 9978"/>
              <a:gd name="T15" fmla="*/ 6360 h 9976"/>
              <a:gd name="T16" fmla="*/ 1373 w 9978"/>
              <a:gd name="T17" fmla="*/ 6776 h 9976"/>
              <a:gd name="T18" fmla="*/ 833 w 9978"/>
              <a:gd name="T19" fmla="*/ 8106 h 9976"/>
              <a:gd name="T20" fmla="*/ 1373 w 9978"/>
              <a:gd name="T21" fmla="*/ 9436 h 9976"/>
              <a:gd name="T22" fmla="*/ 2703 w 9978"/>
              <a:gd name="T23" fmla="*/ 9976 h 9976"/>
              <a:gd name="T24" fmla="*/ 4033 w 9978"/>
              <a:gd name="T25" fmla="*/ 9436 h 9976"/>
              <a:gd name="T26" fmla="*/ 4573 w 9978"/>
              <a:gd name="T27" fmla="*/ 8106 h 9976"/>
              <a:gd name="T28" fmla="*/ 4532 w 9978"/>
              <a:gd name="T29" fmla="*/ 7690 h 9976"/>
              <a:gd name="T30" fmla="*/ 7567 w 9978"/>
              <a:gd name="T31" fmla="*/ 5861 h 9976"/>
              <a:gd name="T32" fmla="*/ 8523 w 9978"/>
              <a:gd name="T33" fmla="*/ 6235 h 9976"/>
              <a:gd name="T34" fmla="*/ 9562 w 9978"/>
              <a:gd name="T35" fmla="*/ 5819 h 9976"/>
              <a:gd name="T36" fmla="*/ 9978 w 9978"/>
              <a:gd name="T37" fmla="*/ 4780 h 9976"/>
              <a:gd name="T38" fmla="*/ 9562 w 9978"/>
              <a:gd name="T39" fmla="*/ 3741 h 9976"/>
              <a:gd name="T40" fmla="*/ 8523 w 9978"/>
              <a:gd name="T41" fmla="*/ 3325 h 9976"/>
              <a:gd name="T42" fmla="*/ 7484 w 9978"/>
              <a:gd name="T43" fmla="*/ 3741 h 9976"/>
              <a:gd name="T44" fmla="*/ 7400 w 9978"/>
              <a:gd name="T45" fmla="*/ 3866 h 9976"/>
              <a:gd name="T46" fmla="*/ 4989 w 9978"/>
              <a:gd name="T47" fmla="*/ 2869 h 9976"/>
              <a:gd name="T48" fmla="*/ 4989 w 9978"/>
              <a:gd name="T49" fmla="*/ 2495 h 9976"/>
              <a:gd name="T50" fmla="*/ 4698 w 9978"/>
              <a:gd name="T51" fmla="*/ 3701 h 9976"/>
              <a:gd name="T52" fmla="*/ 7109 w 9978"/>
              <a:gd name="T53" fmla="*/ 4615 h 9976"/>
              <a:gd name="T54" fmla="*/ 7068 w 9978"/>
              <a:gd name="T55" fmla="*/ 4781 h 9976"/>
              <a:gd name="T56" fmla="*/ 7152 w 9978"/>
              <a:gd name="T57" fmla="*/ 5198 h 9976"/>
              <a:gd name="T58" fmla="*/ 4115 w 9978"/>
              <a:gd name="T59" fmla="*/ 6901 h 9976"/>
              <a:gd name="T60" fmla="*/ 4032 w 9978"/>
              <a:gd name="T61" fmla="*/ 6776 h 9976"/>
              <a:gd name="T62" fmla="*/ 2909 w 9978"/>
              <a:gd name="T63" fmla="*/ 6278 h 9976"/>
              <a:gd name="T64" fmla="*/ 2909 w 9978"/>
              <a:gd name="T65" fmla="*/ 4990 h 9976"/>
              <a:gd name="T66" fmla="*/ 4280 w 9978"/>
              <a:gd name="T67" fmla="*/ 4284 h 9976"/>
              <a:gd name="T68" fmla="*/ 4698 w 9978"/>
              <a:gd name="T69" fmla="*/ 3701 h 9976"/>
              <a:gd name="T70" fmla="*/ 4698 w 9978"/>
              <a:gd name="T71" fmla="*/ 3701 h 9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8" h="9976">
                <a:moveTo>
                  <a:pt x="4989" y="2495"/>
                </a:moveTo>
                <a:cubicBezTo>
                  <a:pt x="4989" y="1830"/>
                  <a:pt x="4739" y="1206"/>
                  <a:pt x="4283" y="749"/>
                </a:cubicBezTo>
                <a:cubicBezTo>
                  <a:pt x="3784" y="250"/>
                  <a:pt x="3202" y="0"/>
                  <a:pt x="2495" y="0"/>
                </a:cubicBezTo>
                <a:cubicBezTo>
                  <a:pt x="1830" y="0"/>
                  <a:pt x="1207" y="250"/>
                  <a:pt x="749" y="749"/>
                </a:cubicBezTo>
                <a:cubicBezTo>
                  <a:pt x="250" y="1206"/>
                  <a:pt x="0" y="1830"/>
                  <a:pt x="0" y="2495"/>
                </a:cubicBezTo>
                <a:cubicBezTo>
                  <a:pt x="0" y="3201"/>
                  <a:pt x="250" y="3784"/>
                  <a:pt x="749" y="4283"/>
                </a:cubicBezTo>
                <a:cubicBezTo>
                  <a:pt x="1123" y="4656"/>
                  <a:pt x="1580" y="4906"/>
                  <a:pt x="2079" y="4989"/>
                </a:cubicBezTo>
                <a:lnTo>
                  <a:pt x="2079" y="6360"/>
                </a:lnTo>
                <a:cubicBezTo>
                  <a:pt x="1829" y="6444"/>
                  <a:pt x="1580" y="6568"/>
                  <a:pt x="1373" y="6776"/>
                </a:cubicBezTo>
                <a:cubicBezTo>
                  <a:pt x="1040" y="7150"/>
                  <a:pt x="833" y="7608"/>
                  <a:pt x="833" y="8106"/>
                </a:cubicBezTo>
                <a:cubicBezTo>
                  <a:pt x="833" y="8646"/>
                  <a:pt x="1040" y="9063"/>
                  <a:pt x="1373" y="9436"/>
                </a:cubicBezTo>
                <a:cubicBezTo>
                  <a:pt x="1747" y="9810"/>
                  <a:pt x="2204" y="9976"/>
                  <a:pt x="2703" y="9976"/>
                </a:cubicBezTo>
                <a:cubicBezTo>
                  <a:pt x="3243" y="9976"/>
                  <a:pt x="3659" y="9810"/>
                  <a:pt x="4033" y="9436"/>
                </a:cubicBezTo>
                <a:cubicBezTo>
                  <a:pt x="4407" y="9063"/>
                  <a:pt x="4573" y="8646"/>
                  <a:pt x="4573" y="8106"/>
                </a:cubicBezTo>
                <a:cubicBezTo>
                  <a:pt x="4573" y="7981"/>
                  <a:pt x="4573" y="7815"/>
                  <a:pt x="4532" y="7690"/>
                </a:cubicBezTo>
                <a:lnTo>
                  <a:pt x="7567" y="5861"/>
                </a:lnTo>
                <a:cubicBezTo>
                  <a:pt x="7817" y="6111"/>
                  <a:pt x="8149" y="6235"/>
                  <a:pt x="8523" y="6235"/>
                </a:cubicBezTo>
                <a:cubicBezTo>
                  <a:pt x="8939" y="6235"/>
                  <a:pt x="9272" y="6110"/>
                  <a:pt x="9562" y="5819"/>
                </a:cubicBezTo>
                <a:cubicBezTo>
                  <a:pt x="9853" y="5528"/>
                  <a:pt x="9978" y="5195"/>
                  <a:pt x="9978" y="4780"/>
                </a:cubicBezTo>
                <a:cubicBezTo>
                  <a:pt x="9978" y="4406"/>
                  <a:pt x="9853" y="4031"/>
                  <a:pt x="9562" y="3741"/>
                </a:cubicBezTo>
                <a:cubicBezTo>
                  <a:pt x="9270" y="3491"/>
                  <a:pt x="8938" y="3325"/>
                  <a:pt x="8523" y="3325"/>
                </a:cubicBezTo>
                <a:cubicBezTo>
                  <a:pt x="8149" y="3325"/>
                  <a:pt x="7774" y="3491"/>
                  <a:pt x="7484" y="3741"/>
                </a:cubicBezTo>
                <a:cubicBezTo>
                  <a:pt x="7484" y="3784"/>
                  <a:pt x="7443" y="3825"/>
                  <a:pt x="7400" y="3866"/>
                </a:cubicBezTo>
                <a:lnTo>
                  <a:pt x="4989" y="2869"/>
                </a:lnTo>
                <a:lnTo>
                  <a:pt x="4989" y="2495"/>
                </a:lnTo>
                <a:close/>
                <a:moveTo>
                  <a:pt x="4698" y="3701"/>
                </a:moveTo>
                <a:lnTo>
                  <a:pt x="7109" y="4615"/>
                </a:lnTo>
                <a:cubicBezTo>
                  <a:pt x="7068" y="4698"/>
                  <a:pt x="7068" y="4740"/>
                  <a:pt x="7068" y="4781"/>
                </a:cubicBezTo>
                <a:cubicBezTo>
                  <a:pt x="7068" y="4948"/>
                  <a:pt x="7109" y="5073"/>
                  <a:pt x="7152" y="5198"/>
                </a:cubicBezTo>
                <a:lnTo>
                  <a:pt x="4115" y="6901"/>
                </a:lnTo>
                <a:cubicBezTo>
                  <a:pt x="4074" y="6859"/>
                  <a:pt x="4032" y="6818"/>
                  <a:pt x="4032" y="6776"/>
                </a:cubicBezTo>
                <a:cubicBezTo>
                  <a:pt x="3699" y="6486"/>
                  <a:pt x="3367" y="6319"/>
                  <a:pt x="2909" y="6278"/>
                </a:cubicBezTo>
                <a:lnTo>
                  <a:pt x="2909" y="4990"/>
                </a:lnTo>
                <a:cubicBezTo>
                  <a:pt x="3449" y="4906"/>
                  <a:pt x="3865" y="4658"/>
                  <a:pt x="4280" y="4284"/>
                </a:cubicBezTo>
                <a:cubicBezTo>
                  <a:pt x="4448" y="4075"/>
                  <a:pt x="4614" y="3909"/>
                  <a:pt x="4698" y="3701"/>
                </a:cubicBezTo>
                <a:close/>
                <a:moveTo>
                  <a:pt x="4698" y="3701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ïṣľïdê"/>
          <p:cNvSpPr/>
          <p:nvPr/>
        </p:nvSpPr>
        <p:spPr bwMode="auto">
          <a:xfrm>
            <a:off x="4980398" y="3847882"/>
            <a:ext cx="422469" cy="460744"/>
          </a:xfrm>
          <a:custGeom>
            <a:avLst/>
            <a:gdLst>
              <a:gd name="T0" fmla="*/ 4939 w 11520"/>
              <a:gd name="T1" fmla="*/ 8756 h 12562"/>
              <a:gd name="T2" fmla="*/ 3536 w 11520"/>
              <a:gd name="T3" fmla="*/ 6311 h 12562"/>
              <a:gd name="T4" fmla="*/ 7755 w 11520"/>
              <a:gd name="T5" fmla="*/ 3676 h 12562"/>
              <a:gd name="T6" fmla="*/ 9201 w 11520"/>
              <a:gd name="T7" fmla="*/ 4556 h 12562"/>
              <a:gd name="T8" fmla="*/ 9184 w 11520"/>
              <a:gd name="T9" fmla="*/ 6251 h 12562"/>
              <a:gd name="T10" fmla="*/ 5156 w 11520"/>
              <a:gd name="T11" fmla="*/ 8868 h 12562"/>
              <a:gd name="T12" fmla="*/ 5223 w 11520"/>
              <a:gd name="T13" fmla="*/ 8237 h 12562"/>
              <a:gd name="T14" fmla="*/ 8679 w 11520"/>
              <a:gd name="T15" fmla="*/ 4744 h 12562"/>
              <a:gd name="T16" fmla="*/ 4060 w 11520"/>
              <a:gd name="T17" fmla="*/ 6603 h 12562"/>
              <a:gd name="T18" fmla="*/ 7003 w 11520"/>
              <a:gd name="T19" fmla="*/ 3391 h 12562"/>
              <a:gd name="T20" fmla="*/ 4311 w 11520"/>
              <a:gd name="T21" fmla="*/ 295 h 12562"/>
              <a:gd name="T22" fmla="*/ 3977 w 11520"/>
              <a:gd name="T23" fmla="*/ 516 h 12562"/>
              <a:gd name="T24" fmla="*/ 5781 w 11520"/>
              <a:gd name="T25" fmla="*/ 4202 h 12562"/>
              <a:gd name="T26" fmla="*/ 3977 w 11520"/>
              <a:gd name="T27" fmla="*/ 516 h 12562"/>
              <a:gd name="T28" fmla="*/ 5448 w 11520"/>
              <a:gd name="T29" fmla="*/ 4423 h 12562"/>
              <a:gd name="T30" fmla="*/ 2755 w 11520"/>
              <a:gd name="T31" fmla="*/ 1327 h 12562"/>
              <a:gd name="T32" fmla="*/ 2422 w 11520"/>
              <a:gd name="T33" fmla="*/ 1547 h 12562"/>
              <a:gd name="T34" fmla="*/ 4225 w 11520"/>
              <a:gd name="T35" fmla="*/ 5233 h 12562"/>
              <a:gd name="T36" fmla="*/ 2422 w 11520"/>
              <a:gd name="T37" fmla="*/ 1547 h 12562"/>
              <a:gd name="T38" fmla="*/ 3892 w 11520"/>
              <a:gd name="T39" fmla="*/ 5454 h 12562"/>
              <a:gd name="T40" fmla="*/ 1199 w 11520"/>
              <a:gd name="T41" fmla="*/ 2358 h 12562"/>
              <a:gd name="T42" fmla="*/ 9272 w 11520"/>
              <a:gd name="T43" fmla="*/ 6814 h 12562"/>
              <a:gd name="T44" fmla="*/ 11076 w 11520"/>
              <a:gd name="T45" fmla="*/ 10500 h 12562"/>
              <a:gd name="T46" fmla="*/ 9272 w 11520"/>
              <a:gd name="T47" fmla="*/ 6814 h 12562"/>
              <a:gd name="T48" fmla="*/ 10742 w 11520"/>
              <a:gd name="T49" fmla="*/ 10719 h 12562"/>
              <a:gd name="T50" fmla="*/ 8049 w 11520"/>
              <a:gd name="T51" fmla="*/ 7623 h 12562"/>
              <a:gd name="T52" fmla="*/ 7716 w 11520"/>
              <a:gd name="T53" fmla="*/ 7844 h 12562"/>
              <a:gd name="T54" fmla="*/ 9520 w 11520"/>
              <a:gd name="T55" fmla="*/ 11530 h 12562"/>
              <a:gd name="T56" fmla="*/ 7716 w 11520"/>
              <a:gd name="T57" fmla="*/ 7844 h 12562"/>
              <a:gd name="T58" fmla="*/ 9187 w 11520"/>
              <a:gd name="T59" fmla="*/ 11752 h 12562"/>
              <a:gd name="T60" fmla="*/ 6494 w 11520"/>
              <a:gd name="T61" fmla="*/ 8655 h 12562"/>
              <a:gd name="T62" fmla="*/ 6160 w 11520"/>
              <a:gd name="T63" fmla="*/ 8876 h 12562"/>
              <a:gd name="T64" fmla="*/ 7965 w 11520"/>
              <a:gd name="T65" fmla="*/ 12562 h 12562"/>
              <a:gd name="T66" fmla="*/ 6160 w 11520"/>
              <a:gd name="T67" fmla="*/ 8876 h 12562"/>
              <a:gd name="T68" fmla="*/ 1820 w 11520"/>
              <a:gd name="T69" fmla="*/ 11206 h 12562"/>
              <a:gd name="T70" fmla="*/ 23 w 11520"/>
              <a:gd name="T71" fmla="*/ 8320 h 12562"/>
              <a:gd name="T72" fmla="*/ 3025 w 11520"/>
              <a:gd name="T73" fmla="*/ 7491 h 12562"/>
              <a:gd name="T74" fmla="*/ 4065 w 11520"/>
              <a:gd name="T75" fmla="*/ 7736 h 12562"/>
              <a:gd name="T76" fmla="*/ 2229 w 11520"/>
              <a:gd name="T77" fmla="*/ 11247 h 12562"/>
              <a:gd name="T78" fmla="*/ 685 w 11520"/>
              <a:gd name="T79" fmla="*/ 8530 h 12562"/>
              <a:gd name="T80" fmla="*/ 3611 w 11520"/>
              <a:gd name="T81" fmla="*/ 8104 h 12562"/>
              <a:gd name="T82" fmla="*/ 685 w 11520"/>
              <a:gd name="T83" fmla="*/ 8530 h 12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520" h="12562">
                <a:moveTo>
                  <a:pt x="5156" y="8868"/>
                </a:moveTo>
                <a:cubicBezTo>
                  <a:pt x="5070" y="8868"/>
                  <a:pt x="4989" y="8827"/>
                  <a:pt x="4939" y="8756"/>
                </a:cubicBezTo>
                <a:lnTo>
                  <a:pt x="3466" y="6688"/>
                </a:lnTo>
                <a:cubicBezTo>
                  <a:pt x="3378" y="6565"/>
                  <a:pt x="3410" y="6394"/>
                  <a:pt x="3536" y="6311"/>
                </a:cubicBezTo>
                <a:lnTo>
                  <a:pt x="7487" y="3691"/>
                </a:lnTo>
                <a:cubicBezTo>
                  <a:pt x="7567" y="3638"/>
                  <a:pt x="7669" y="3632"/>
                  <a:pt x="7755" y="3676"/>
                </a:cubicBezTo>
                <a:lnTo>
                  <a:pt x="9055" y="4337"/>
                </a:lnTo>
                <a:cubicBezTo>
                  <a:pt x="9139" y="4380"/>
                  <a:pt x="9194" y="4463"/>
                  <a:pt x="9201" y="4556"/>
                </a:cubicBezTo>
                <a:lnTo>
                  <a:pt x="9303" y="6010"/>
                </a:lnTo>
                <a:cubicBezTo>
                  <a:pt x="9309" y="6106"/>
                  <a:pt x="9264" y="6198"/>
                  <a:pt x="9184" y="6251"/>
                </a:cubicBezTo>
                <a:lnTo>
                  <a:pt x="5303" y="8823"/>
                </a:lnTo>
                <a:cubicBezTo>
                  <a:pt x="5260" y="8853"/>
                  <a:pt x="5209" y="8868"/>
                  <a:pt x="5156" y="8868"/>
                </a:cubicBezTo>
                <a:close/>
                <a:moveTo>
                  <a:pt x="4060" y="6603"/>
                </a:moveTo>
                <a:lnTo>
                  <a:pt x="5223" y="8237"/>
                </a:lnTo>
                <a:lnTo>
                  <a:pt x="8759" y="5893"/>
                </a:lnTo>
                <a:lnTo>
                  <a:pt x="8679" y="4744"/>
                </a:lnTo>
                <a:lnTo>
                  <a:pt x="7651" y="4222"/>
                </a:lnTo>
                <a:lnTo>
                  <a:pt x="4060" y="6603"/>
                </a:lnTo>
                <a:close/>
                <a:moveTo>
                  <a:pt x="4755" y="0"/>
                </a:moveTo>
                <a:lnTo>
                  <a:pt x="7003" y="3391"/>
                </a:lnTo>
                <a:lnTo>
                  <a:pt x="6558" y="3686"/>
                </a:lnTo>
                <a:lnTo>
                  <a:pt x="4311" y="295"/>
                </a:lnTo>
                <a:lnTo>
                  <a:pt x="4755" y="0"/>
                </a:lnTo>
                <a:close/>
                <a:moveTo>
                  <a:pt x="3977" y="516"/>
                </a:moveTo>
                <a:lnTo>
                  <a:pt x="6225" y="3907"/>
                </a:lnTo>
                <a:lnTo>
                  <a:pt x="5781" y="4202"/>
                </a:lnTo>
                <a:lnTo>
                  <a:pt x="3533" y="811"/>
                </a:lnTo>
                <a:lnTo>
                  <a:pt x="3977" y="516"/>
                </a:lnTo>
                <a:close/>
                <a:moveTo>
                  <a:pt x="3200" y="1032"/>
                </a:moveTo>
                <a:lnTo>
                  <a:pt x="5448" y="4423"/>
                </a:lnTo>
                <a:lnTo>
                  <a:pt x="5003" y="4717"/>
                </a:lnTo>
                <a:lnTo>
                  <a:pt x="2755" y="1327"/>
                </a:lnTo>
                <a:lnTo>
                  <a:pt x="3200" y="1032"/>
                </a:lnTo>
                <a:close/>
                <a:moveTo>
                  <a:pt x="2422" y="1547"/>
                </a:moveTo>
                <a:lnTo>
                  <a:pt x="4670" y="4939"/>
                </a:lnTo>
                <a:lnTo>
                  <a:pt x="4225" y="5233"/>
                </a:lnTo>
                <a:lnTo>
                  <a:pt x="1977" y="1842"/>
                </a:lnTo>
                <a:lnTo>
                  <a:pt x="2422" y="1547"/>
                </a:lnTo>
                <a:close/>
                <a:moveTo>
                  <a:pt x="1644" y="2063"/>
                </a:moveTo>
                <a:lnTo>
                  <a:pt x="3892" y="5454"/>
                </a:lnTo>
                <a:lnTo>
                  <a:pt x="3447" y="5749"/>
                </a:lnTo>
                <a:lnTo>
                  <a:pt x="1199" y="2358"/>
                </a:lnTo>
                <a:lnTo>
                  <a:pt x="1644" y="2063"/>
                </a:lnTo>
                <a:close/>
                <a:moveTo>
                  <a:pt x="9272" y="6814"/>
                </a:moveTo>
                <a:lnTo>
                  <a:pt x="11520" y="10205"/>
                </a:lnTo>
                <a:lnTo>
                  <a:pt x="11076" y="10500"/>
                </a:lnTo>
                <a:lnTo>
                  <a:pt x="8827" y="7108"/>
                </a:lnTo>
                <a:lnTo>
                  <a:pt x="9272" y="6814"/>
                </a:lnTo>
                <a:close/>
                <a:moveTo>
                  <a:pt x="8493" y="7328"/>
                </a:moveTo>
                <a:lnTo>
                  <a:pt x="10742" y="10719"/>
                </a:lnTo>
                <a:lnTo>
                  <a:pt x="10298" y="11014"/>
                </a:lnTo>
                <a:lnTo>
                  <a:pt x="8049" y="7623"/>
                </a:lnTo>
                <a:lnTo>
                  <a:pt x="8493" y="7328"/>
                </a:lnTo>
                <a:close/>
                <a:moveTo>
                  <a:pt x="7716" y="7844"/>
                </a:moveTo>
                <a:lnTo>
                  <a:pt x="9964" y="11235"/>
                </a:lnTo>
                <a:lnTo>
                  <a:pt x="9520" y="11530"/>
                </a:lnTo>
                <a:lnTo>
                  <a:pt x="7271" y="8139"/>
                </a:lnTo>
                <a:lnTo>
                  <a:pt x="7716" y="7844"/>
                </a:lnTo>
                <a:close/>
                <a:moveTo>
                  <a:pt x="6938" y="8360"/>
                </a:moveTo>
                <a:lnTo>
                  <a:pt x="9187" y="11752"/>
                </a:lnTo>
                <a:lnTo>
                  <a:pt x="8742" y="12047"/>
                </a:lnTo>
                <a:lnTo>
                  <a:pt x="6494" y="8655"/>
                </a:lnTo>
                <a:lnTo>
                  <a:pt x="6938" y="8360"/>
                </a:lnTo>
                <a:close/>
                <a:moveTo>
                  <a:pt x="6160" y="8876"/>
                </a:moveTo>
                <a:lnTo>
                  <a:pt x="8409" y="12267"/>
                </a:lnTo>
                <a:lnTo>
                  <a:pt x="7965" y="12562"/>
                </a:lnTo>
                <a:lnTo>
                  <a:pt x="5716" y="9171"/>
                </a:lnTo>
                <a:lnTo>
                  <a:pt x="6160" y="8876"/>
                </a:lnTo>
                <a:close/>
                <a:moveTo>
                  <a:pt x="2042" y="11325"/>
                </a:moveTo>
                <a:cubicBezTo>
                  <a:pt x="1952" y="11325"/>
                  <a:pt x="1869" y="11280"/>
                  <a:pt x="1820" y="11206"/>
                </a:cubicBezTo>
                <a:lnTo>
                  <a:pt x="56" y="8546"/>
                </a:lnTo>
                <a:cubicBezTo>
                  <a:pt x="12" y="8479"/>
                  <a:pt x="0" y="8396"/>
                  <a:pt x="23" y="8320"/>
                </a:cubicBezTo>
                <a:cubicBezTo>
                  <a:pt x="46" y="8243"/>
                  <a:pt x="103" y="8182"/>
                  <a:pt x="177" y="8151"/>
                </a:cubicBezTo>
                <a:cubicBezTo>
                  <a:pt x="243" y="8124"/>
                  <a:pt x="1799" y="7491"/>
                  <a:pt x="3025" y="7491"/>
                </a:cubicBezTo>
                <a:cubicBezTo>
                  <a:pt x="3398" y="7491"/>
                  <a:pt x="3711" y="7551"/>
                  <a:pt x="3955" y="7669"/>
                </a:cubicBezTo>
                <a:cubicBezTo>
                  <a:pt x="3997" y="7682"/>
                  <a:pt x="4034" y="7705"/>
                  <a:pt x="4065" y="7736"/>
                </a:cubicBezTo>
                <a:cubicBezTo>
                  <a:pt x="4129" y="7796"/>
                  <a:pt x="4159" y="7883"/>
                  <a:pt x="4146" y="7970"/>
                </a:cubicBezTo>
                <a:cubicBezTo>
                  <a:pt x="4196" y="9258"/>
                  <a:pt x="2433" y="11045"/>
                  <a:pt x="2229" y="11247"/>
                </a:cubicBezTo>
                <a:cubicBezTo>
                  <a:pt x="2180" y="11297"/>
                  <a:pt x="2112" y="11325"/>
                  <a:pt x="2042" y="11325"/>
                </a:cubicBezTo>
                <a:close/>
                <a:moveTo>
                  <a:pt x="685" y="8530"/>
                </a:moveTo>
                <a:lnTo>
                  <a:pt x="2080" y="10634"/>
                </a:lnTo>
                <a:cubicBezTo>
                  <a:pt x="2639" y="10029"/>
                  <a:pt x="3554" y="8883"/>
                  <a:pt x="3611" y="8104"/>
                </a:cubicBezTo>
                <a:cubicBezTo>
                  <a:pt x="3454" y="8051"/>
                  <a:pt x="3258" y="8025"/>
                  <a:pt x="3025" y="8025"/>
                </a:cubicBezTo>
                <a:cubicBezTo>
                  <a:pt x="2210" y="8024"/>
                  <a:pt x="1187" y="8350"/>
                  <a:pt x="685" y="85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6" name="íṥ1iḑè"/>
          <p:cNvSpPr/>
          <p:nvPr/>
        </p:nvSpPr>
        <p:spPr bwMode="auto">
          <a:xfrm>
            <a:off x="7185304" y="4801655"/>
            <a:ext cx="460744" cy="282013"/>
          </a:xfrm>
          <a:custGeom>
            <a:avLst/>
            <a:gdLst>
              <a:gd name="T0" fmla="*/ 9999 w 9999"/>
              <a:gd name="T1" fmla="*/ 3062 h 6120"/>
              <a:gd name="T2" fmla="*/ 8542 w 9999"/>
              <a:gd name="T3" fmla="*/ 4014 h 6120"/>
              <a:gd name="T4" fmla="*/ 8404 w 9999"/>
              <a:gd name="T5" fmla="*/ 4017 h 6120"/>
              <a:gd name="T6" fmla="*/ 8335 w 9999"/>
              <a:gd name="T7" fmla="*/ 3341 h 6120"/>
              <a:gd name="T8" fmla="*/ 4971 w 9999"/>
              <a:gd name="T9" fmla="*/ 4057 h 6120"/>
              <a:gd name="T10" fmla="*/ 5184 w 9999"/>
              <a:gd name="T11" fmla="*/ 4507 h 6120"/>
              <a:gd name="T12" fmla="*/ 5419 w 9999"/>
              <a:gd name="T13" fmla="*/ 4861 h 6120"/>
              <a:gd name="T14" fmla="*/ 5699 w 9999"/>
              <a:gd name="T15" fmla="*/ 5010 h 6120"/>
              <a:gd name="T16" fmla="*/ 6116 w 9999"/>
              <a:gd name="T17" fmla="*/ 4592 h 6120"/>
              <a:gd name="T18" fmla="*/ 6255 w 9999"/>
              <a:gd name="T19" fmla="*/ 4454 h 6120"/>
              <a:gd name="T20" fmla="*/ 7744 w 9999"/>
              <a:gd name="T21" fmla="*/ 4492 h 6120"/>
              <a:gd name="T22" fmla="*/ 7783 w 9999"/>
              <a:gd name="T23" fmla="*/ 5981 h 6120"/>
              <a:gd name="T24" fmla="*/ 7644 w 9999"/>
              <a:gd name="T25" fmla="*/ 6120 h 6120"/>
              <a:gd name="T26" fmla="*/ 6150 w 9999"/>
              <a:gd name="T27" fmla="*/ 6081 h 6120"/>
              <a:gd name="T28" fmla="*/ 6112 w 9999"/>
              <a:gd name="T29" fmla="*/ 5564 h 6120"/>
              <a:gd name="T30" fmla="*/ 5430 w 9999"/>
              <a:gd name="T31" fmla="*/ 5520 h 6120"/>
              <a:gd name="T32" fmla="*/ 5014 w 9999"/>
              <a:gd name="T33" fmla="*/ 5241 h 6120"/>
              <a:gd name="T34" fmla="*/ 4707 w 9999"/>
              <a:gd name="T35" fmla="*/ 4792 h 6120"/>
              <a:gd name="T36" fmla="*/ 4463 w 9999"/>
              <a:gd name="T37" fmla="*/ 4279 h 6120"/>
              <a:gd name="T38" fmla="*/ 4145 w 9999"/>
              <a:gd name="T39" fmla="*/ 3644 h 6120"/>
              <a:gd name="T40" fmla="*/ 3750 w 9999"/>
              <a:gd name="T41" fmla="*/ 3337 h 6120"/>
              <a:gd name="T42" fmla="*/ 1793 w 9999"/>
              <a:gd name="T43" fmla="*/ 3936 h 6120"/>
              <a:gd name="T44" fmla="*/ 325 w 9999"/>
              <a:gd name="T45" fmla="*/ 3846 h 6120"/>
              <a:gd name="T46" fmla="*/ 325 w 9999"/>
              <a:gd name="T47" fmla="*/ 2274 h 6120"/>
              <a:gd name="T48" fmla="*/ 1793 w 9999"/>
              <a:gd name="T49" fmla="*/ 2184 h 6120"/>
              <a:gd name="T50" fmla="*/ 2638 w 9999"/>
              <a:gd name="T51" fmla="*/ 2782 h 6120"/>
              <a:gd name="T52" fmla="*/ 3033 w 9999"/>
              <a:gd name="T53" fmla="*/ 2476 h 6120"/>
              <a:gd name="T54" fmla="*/ 3350 w 9999"/>
              <a:gd name="T55" fmla="*/ 1841 h 6120"/>
              <a:gd name="T56" fmla="*/ 3594 w 9999"/>
              <a:gd name="T57" fmla="*/ 1327 h 6120"/>
              <a:gd name="T58" fmla="*/ 3901 w 9999"/>
              <a:gd name="T59" fmla="*/ 879 h 6120"/>
              <a:gd name="T60" fmla="*/ 4318 w 9999"/>
              <a:gd name="T61" fmla="*/ 600 h 6120"/>
              <a:gd name="T62" fmla="*/ 5045 w 9999"/>
              <a:gd name="T63" fmla="*/ 556 h 6120"/>
              <a:gd name="T64" fmla="*/ 5831 w 9999"/>
              <a:gd name="T65" fmla="*/ 0 h 6120"/>
              <a:gd name="T66" fmla="*/ 6666 w 9999"/>
              <a:gd name="T67" fmla="*/ 835 h 6120"/>
              <a:gd name="T68" fmla="*/ 5831 w 9999"/>
              <a:gd name="T69" fmla="*/ 1670 h 6120"/>
              <a:gd name="T70" fmla="*/ 5045 w 9999"/>
              <a:gd name="T71" fmla="*/ 1114 h 6120"/>
              <a:gd name="T72" fmla="*/ 4438 w 9999"/>
              <a:gd name="T73" fmla="*/ 1150 h 6120"/>
              <a:gd name="T74" fmla="*/ 4184 w 9999"/>
              <a:gd name="T75" fmla="*/ 1411 h 6120"/>
              <a:gd name="T76" fmla="*/ 3962 w 9999"/>
              <a:gd name="T77" fmla="*/ 1828 h 6120"/>
              <a:gd name="T78" fmla="*/ 3493 w 9999"/>
              <a:gd name="T79" fmla="*/ 2782 h 6120"/>
              <a:gd name="T80" fmla="*/ 8330 w 9999"/>
              <a:gd name="T81" fmla="*/ 2231 h 6120"/>
              <a:gd name="T82" fmla="*/ 8538 w 9999"/>
              <a:gd name="T83" fmla="*/ 2115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999" h="6120">
                <a:moveTo>
                  <a:pt x="9930" y="2945"/>
                </a:moveTo>
                <a:cubicBezTo>
                  <a:pt x="9977" y="2967"/>
                  <a:pt x="9999" y="3009"/>
                  <a:pt x="9999" y="3062"/>
                </a:cubicBezTo>
                <a:cubicBezTo>
                  <a:pt x="9999" y="3117"/>
                  <a:pt x="9977" y="3155"/>
                  <a:pt x="9930" y="3180"/>
                </a:cubicBezTo>
                <a:lnTo>
                  <a:pt x="8542" y="4014"/>
                </a:lnTo>
                <a:cubicBezTo>
                  <a:pt x="8519" y="4029"/>
                  <a:pt x="8494" y="4035"/>
                  <a:pt x="8473" y="4035"/>
                </a:cubicBezTo>
                <a:cubicBezTo>
                  <a:pt x="8448" y="4035"/>
                  <a:pt x="8423" y="4029"/>
                  <a:pt x="8404" y="4017"/>
                </a:cubicBezTo>
                <a:cubicBezTo>
                  <a:pt x="8357" y="3989"/>
                  <a:pt x="8335" y="3949"/>
                  <a:pt x="8335" y="3896"/>
                </a:cubicBezTo>
                <a:lnTo>
                  <a:pt x="8335" y="3341"/>
                </a:lnTo>
                <a:lnTo>
                  <a:pt x="4610" y="3341"/>
                </a:lnTo>
                <a:cubicBezTo>
                  <a:pt x="4718" y="3509"/>
                  <a:pt x="4838" y="3747"/>
                  <a:pt x="4971" y="4057"/>
                </a:cubicBezTo>
                <a:cubicBezTo>
                  <a:pt x="5018" y="4165"/>
                  <a:pt x="5053" y="4244"/>
                  <a:pt x="5079" y="4295"/>
                </a:cubicBezTo>
                <a:cubicBezTo>
                  <a:pt x="5103" y="4346"/>
                  <a:pt x="5139" y="4417"/>
                  <a:pt x="5184" y="4507"/>
                </a:cubicBezTo>
                <a:cubicBezTo>
                  <a:pt x="5229" y="4597"/>
                  <a:pt x="5268" y="4665"/>
                  <a:pt x="5301" y="4712"/>
                </a:cubicBezTo>
                <a:cubicBezTo>
                  <a:pt x="5335" y="4760"/>
                  <a:pt x="5374" y="4807"/>
                  <a:pt x="5419" y="4861"/>
                </a:cubicBezTo>
                <a:cubicBezTo>
                  <a:pt x="5464" y="4912"/>
                  <a:pt x="5510" y="4951"/>
                  <a:pt x="5555" y="4974"/>
                </a:cubicBezTo>
                <a:cubicBezTo>
                  <a:pt x="5601" y="4996"/>
                  <a:pt x="5648" y="5010"/>
                  <a:pt x="5699" y="5010"/>
                </a:cubicBezTo>
                <a:lnTo>
                  <a:pt x="6116" y="5010"/>
                </a:lnTo>
                <a:lnTo>
                  <a:pt x="6116" y="4592"/>
                </a:lnTo>
                <a:cubicBezTo>
                  <a:pt x="6116" y="4552"/>
                  <a:pt x="6129" y="4519"/>
                  <a:pt x="6155" y="4492"/>
                </a:cubicBezTo>
                <a:cubicBezTo>
                  <a:pt x="6180" y="4467"/>
                  <a:pt x="6215" y="4454"/>
                  <a:pt x="6255" y="4454"/>
                </a:cubicBezTo>
                <a:lnTo>
                  <a:pt x="7644" y="4454"/>
                </a:lnTo>
                <a:cubicBezTo>
                  <a:pt x="7684" y="4454"/>
                  <a:pt x="7718" y="4466"/>
                  <a:pt x="7744" y="4492"/>
                </a:cubicBezTo>
                <a:cubicBezTo>
                  <a:pt x="7769" y="4517"/>
                  <a:pt x="7783" y="4552"/>
                  <a:pt x="7783" y="4592"/>
                </a:cubicBezTo>
                <a:lnTo>
                  <a:pt x="7783" y="5981"/>
                </a:lnTo>
                <a:cubicBezTo>
                  <a:pt x="7783" y="6021"/>
                  <a:pt x="7770" y="6055"/>
                  <a:pt x="7744" y="6081"/>
                </a:cubicBezTo>
                <a:cubicBezTo>
                  <a:pt x="7719" y="6106"/>
                  <a:pt x="7684" y="6120"/>
                  <a:pt x="7644" y="6120"/>
                </a:cubicBezTo>
                <a:lnTo>
                  <a:pt x="6250" y="6120"/>
                </a:lnTo>
                <a:cubicBezTo>
                  <a:pt x="6210" y="6120"/>
                  <a:pt x="6177" y="6107"/>
                  <a:pt x="6150" y="6081"/>
                </a:cubicBezTo>
                <a:cubicBezTo>
                  <a:pt x="6125" y="6056"/>
                  <a:pt x="6112" y="6021"/>
                  <a:pt x="6112" y="5981"/>
                </a:cubicBezTo>
                <a:lnTo>
                  <a:pt x="6112" y="5564"/>
                </a:lnTo>
                <a:lnTo>
                  <a:pt x="5694" y="5564"/>
                </a:lnTo>
                <a:cubicBezTo>
                  <a:pt x="5602" y="5564"/>
                  <a:pt x="5514" y="5549"/>
                  <a:pt x="5430" y="5520"/>
                </a:cubicBezTo>
                <a:cubicBezTo>
                  <a:pt x="5346" y="5491"/>
                  <a:pt x="5273" y="5456"/>
                  <a:pt x="5209" y="5417"/>
                </a:cubicBezTo>
                <a:cubicBezTo>
                  <a:pt x="5145" y="5379"/>
                  <a:pt x="5080" y="5320"/>
                  <a:pt x="5014" y="5241"/>
                </a:cubicBezTo>
                <a:cubicBezTo>
                  <a:pt x="4948" y="5162"/>
                  <a:pt x="4893" y="5096"/>
                  <a:pt x="4853" y="5041"/>
                </a:cubicBezTo>
                <a:cubicBezTo>
                  <a:pt x="4813" y="4986"/>
                  <a:pt x="4763" y="4905"/>
                  <a:pt x="4707" y="4792"/>
                </a:cubicBezTo>
                <a:cubicBezTo>
                  <a:pt x="4650" y="4683"/>
                  <a:pt x="4609" y="4600"/>
                  <a:pt x="4584" y="4542"/>
                </a:cubicBezTo>
                <a:cubicBezTo>
                  <a:pt x="4559" y="4486"/>
                  <a:pt x="4518" y="4399"/>
                  <a:pt x="4463" y="4279"/>
                </a:cubicBezTo>
                <a:cubicBezTo>
                  <a:pt x="4396" y="4126"/>
                  <a:pt x="4342" y="4007"/>
                  <a:pt x="4302" y="3925"/>
                </a:cubicBezTo>
                <a:cubicBezTo>
                  <a:pt x="4262" y="3842"/>
                  <a:pt x="4209" y="3747"/>
                  <a:pt x="4145" y="3644"/>
                </a:cubicBezTo>
                <a:cubicBezTo>
                  <a:pt x="4082" y="3537"/>
                  <a:pt x="4018" y="3461"/>
                  <a:pt x="3953" y="3411"/>
                </a:cubicBezTo>
                <a:cubicBezTo>
                  <a:pt x="3889" y="3361"/>
                  <a:pt x="3820" y="3337"/>
                  <a:pt x="3750" y="3337"/>
                </a:cubicBezTo>
                <a:lnTo>
                  <a:pt x="2187" y="3337"/>
                </a:lnTo>
                <a:cubicBezTo>
                  <a:pt x="2123" y="3581"/>
                  <a:pt x="1991" y="3780"/>
                  <a:pt x="1793" y="3936"/>
                </a:cubicBezTo>
                <a:cubicBezTo>
                  <a:pt x="1593" y="4092"/>
                  <a:pt x="1367" y="4171"/>
                  <a:pt x="1112" y="4171"/>
                </a:cubicBezTo>
                <a:cubicBezTo>
                  <a:pt x="805" y="4171"/>
                  <a:pt x="543" y="4063"/>
                  <a:pt x="325" y="3846"/>
                </a:cubicBezTo>
                <a:cubicBezTo>
                  <a:pt x="108" y="3629"/>
                  <a:pt x="0" y="3367"/>
                  <a:pt x="0" y="3060"/>
                </a:cubicBezTo>
                <a:cubicBezTo>
                  <a:pt x="0" y="2754"/>
                  <a:pt x="108" y="2491"/>
                  <a:pt x="325" y="2274"/>
                </a:cubicBezTo>
                <a:cubicBezTo>
                  <a:pt x="543" y="2056"/>
                  <a:pt x="804" y="1949"/>
                  <a:pt x="1112" y="1949"/>
                </a:cubicBezTo>
                <a:cubicBezTo>
                  <a:pt x="1365" y="1949"/>
                  <a:pt x="1593" y="2027"/>
                  <a:pt x="1793" y="2184"/>
                </a:cubicBezTo>
                <a:cubicBezTo>
                  <a:pt x="1993" y="2340"/>
                  <a:pt x="2125" y="2540"/>
                  <a:pt x="2187" y="2782"/>
                </a:cubicBezTo>
                <a:lnTo>
                  <a:pt x="2638" y="2782"/>
                </a:lnTo>
                <a:cubicBezTo>
                  <a:pt x="2707" y="2782"/>
                  <a:pt x="2774" y="2759"/>
                  <a:pt x="2840" y="2709"/>
                </a:cubicBezTo>
                <a:cubicBezTo>
                  <a:pt x="2904" y="2659"/>
                  <a:pt x="2970" y="2582"/>
                  <a:pt x="3033" y="2476"/>
                </a:cubicBezTo>
                <a:cubicBezTo>
                  <a:pt x="3097" y="2370"/>
                  <a:pt x="3149" y="2276"/>
                  <a:pt x="3189" y="2195"/>
                </a:cubicBezTo>
                <a:cubicBezTo>
                  <a:pt x="3229" y="2112"/>
                  <a:pt x="3282" y="1995"/>
                  <a:pt x="3350" y="1841"/>
                </a:cubicBezTo>
                <a:cubicBezTo>
                  <a:pt x="3405" y="1721"/>
                  <a:pt x="3445" y="1633"/>
                  <a:pt x="3471" y="1577"/>
                </a:cubicBezTo>
                <a:cubicBezTo>
                  <a:pt x="3496" y="1521"/>
                  <a:pt x="3538" y="1438"/>
                  <a:pt x="3594" y="1327"/>
                </a:cubicBezTo>
                <a:cubicBezTo>
                  <a:pt x="3650" y="1219"/>
                  <a:pt x="3700" y="1135"/>
                  <a:pt x="3740" y="1079"/>
                </a:cubicBezTo>
                <a:cubicBezTo>
                  <a:pt x="3780" y="1024"/>
                  <a:pt x="3833" y="957"/>
                  <a:pt x="3901" y="879"/>
                </a:cubicBezTo>
                <a:cubicBezTo>
                  <a:pt x="3968" y="800"/>
                  <a:pt x="4034" y="742"/>
                  <a:pt x="4096" y="702"/>
                </a:cubicBezTo>
                <a:cubicBezTo>
                  <a:pt x="4160" y="663"/>
                  <a:pt x="4233" y="628"/>
                  <a:pt x="4318" y="600"/>
                </a:cubicBezTo>
                <a:cubicBezTo>
                  <a:pt x="4401" y="571"/>
                  <a:pt x="4490" y="556"/>
                  <a:pt x="4582" y="556"/>
                </a:cubicBezTo>
                <a:lnTo>
                  <a:pt x="5045" y="556"/>
                </a:lnTo>
                <a:cubicBezTo>
                  <a:pt x="5106" y="392"/>
                  <a:pt x="5208" y="257"/>
                  <a:pt x="5350" y="153"/>
                </a:cubicBezTo>
                <a:cubicBezTo>
                  <a:pt x="5491" y="50"/>
                  <a:pt x="5653" y="0"/>
                  <a:pt x="5831" y="0"/>
                </a:cubicBezTo>
                <a:cubicBezTo>
                  <a:pt x="6064" y="0"/>
                  <a:pt x="6260" y="80"/>
                  <a:pt x="6423" y="243"/>
                </a:cubicBezTo>
                <a:cubicBezTo>
                  <a:pt x="6585" y="406"/>
                  <a:pt x="6666" y="602"/>
                  <a:pt x="6666" y="835"/>
                </a:cubicBezTo>
                <a:cubicBezTo>
                  <a:pt x="6666" y="1067"/>
                  <a:pt x="6586" y="1264"/>
                  <a:pt x="6423" y="1426"/>
                </a:cubicBezTo>
                <a:cubicBezTo>
                  <a:pt x="6260" y="1589"/>
                  <a:pt x="6064" y="1670"/>
                  <a:pt x="5831" y="1670"/>
                </a:cubicBezTo>
                <a:cubicBezTo>
                  <a:pt x="5653" y="1670"/>
                  <a:pt x="5491" y="1620"/>
                  <a:pt x="5350" y="1516"/>
                </a:cubicBezTo>
                <a:cubicBezTo>
                  <a:pt x="5209" y="1412"/>
                  <a:pt x="5106" y="1280"/>
                  <a:pt x="5045" y="1114"/>
                </a:cubicBezTo>
                <a:lnTo>
                  <a:pt x="4581" y="1114"/>
                </a:lnTo>
                <a:cubicBezTo>
                  <a:pt x="4531" y="1114"/>
                  <a:pt x="4485" y="1125"/>
                  <a:pt x="4438" y="1150"/>
                </a:cubicBezTo>
                <a:cubicBezTo>
                  <a:pt x="4390" y="1172"/>
                  <a:pt x="4345" y="1211"/>
                  <a:pt x="4301" y="1262"/>
                </a:cubicBezTo>
                <a:cubicBezTo>
                  <a:pt x="4256" y="1314"/>
                  <a:pt x="4218" y="1364"/>
                  <a:pt x="4184" y="1411"/>
                </a:cubicBezTo>
                <a:cubicBezTo>
                  <a:pt x="4150" y="1458"/>
                  <a:pt x="4111" y="1526"/>
                  <a:pt x="4067" y="1616"/>
                </a:cubicBezTo>
                <a:cubicBezTo>
                  <a:pt x="4021" y="1706"/>
                  <a:pt x="3988" y="1777"/>
                  <a:pt x="3962" y="1828"/>
                </a:cubicBezTo>
                <a:cubicBezTo>
                  <a:pt x="3938" y="1880"/>
                  <a:pt x="3902" y="1961"/>
                  <a:pt x="3854" y="2066"/>
                </a:cubicBezTo>
                <a:cubicBezTo>
                  <a:pt x="3720" y="2375"/>
                  <a:pt x="3602" y="2615"/>
                  <a:pt x="3493" y="2782"/>
                </a:cubicBezTo>
                <a:lnTo>
                  <a:pt x="8330" y="2782"/>
                </a:lnTo>
                <a:lnTo>
                  <a:pt x="8330" y="2231"/>
                </a:lnTo>
                <a:cubicBezTo>
                  <a:pt x="8330" y="2180"/>
                  <a:pt x="8353" y="2138"/>
                  <a:pt x="8399" y="2110"/>
                </a:cubicBezTo>
                <a:cubicBezTo>
                  <a:pt x="8445" y="2081"/>
                  <a:pt x="8492" y="2082"/>
                  <a:pt x="8538" y="2115"/>
                </a:cubicBezTo>
                <a:lnTo>
                  <a:pt x="9930" y="29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850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íṣļíḑe"/>
          <p:cNvSpPr/>
          <p:nvPr/>
        </p:nvSpPr>
        <p:spPr bwMode="auto">
          <a:xfrm>
            <a:off x="4529381" y="4737911"/>
            <a:ext cx="460744" cy="409500"/>
          </a:xfrm>
          <a:custGeom>
            <a:avLst/>
            <a:gdLst>
              <a:gd name="T0" fmla="*/ 6331 w 12662"/>
              <a:gd name="T1" fmla="*/ 11253 h 11253"/>
              <a:gd name="T2" fmla="*/ 3596 w 12662"/>
              <a:gd name="T3" fmla="*/ 8518 h 11253"/>
              <a:gd name="T4" fmla="*/ 6331 w 12662"/>
              <a:gd name="T5" fmla="*/ 5783 h 11253"/>
              <a:gd name="T6" fmla="*/ 9066 w 12662"/>
              <a:gd name="T7" fmla="*/ 8518 h 11253"/>
              <a:gd name="T8" fmla="*/ 6331 w 12662"/>
              <a:gd name="T9" fmla="*/ 11253 h 11253"/>
              <a:gd name="T10" fmla="*/ 6331 w 12662"/>
              <a:gd name="T11" fmla="*/ 6317 h 11253"/>
              <a:gd name="T12" fmla="*/ 4130 w 12662"/>
              <a:gd name="T13" fmla="*/ 8518 h 11253"/>
              <a:gd name="T14" fmla="*/ 6331 w 12662"/>
              <a:gd name="T15" fmla="*/ 10719 h 11253"/>
              <a:gd name="T16" fmla="*/ 8532 w 12662"/>
              <a:gd name="T17" fmla="*/ 8518 h 11253"/>
              <a:gd name="T18" fmla="*/ 6331 w 12662"/>
              <a:gd name="T19" fmla="*/ 6317 h 11253"/>
              <a:gd name="T20" fmla="*/ 396 w 12662"/>
              <a:gd name="T21" fmla="*/ 3179 h 11253"/>
              <a:gd name="T22" fmla="*/ 0 w 12662"/>
              <a:gd name="T23" fmla="*/ 2822 h 11253"/>
              <a:gd name="T24" fmla="*/ 6331 w 12662"/>
              <a:gd name="T25" fmla="*/ 0 h 11253"/>
              <a:gd name="T26" fmla="*/ 12662 w 12662"/>
              <a:gd name="T27" fmla="*/ 2821 h 11253"/>
              <a:gd name="T28" fmla="*/ 12266 w 12662"/>
              <a:gd name="T29" fmla="*/ 3178 h 11253"/>
              <a:gd name="T30" fmla="*/ 6331 w 12662"/>
              <a:gd name="T31" fmla="*/ 533 h 11253"/>
              <a:gd name="T32" fmla="*/ 396 w 12662"/>
              <a:gd name="T33" fmla="*/ 3179 h 11253"/>
              <a:gd name="T34" fmla="*/ 10629 w 12662"/>
              <a:gd name="T35" fmla="*/ 5795 h 11253"/>
              <a:gd name="T36" fmla="*/ 6331 w 12662"/>
              <a:gd name="T37" fmla="*/ 3425 h 11253"/>
              <a:gd name="T38" fmla="*/ 2033 w 12662"/>
              <a:gd name="T39" fmla="*/ 5795 h 11253"/>
              <a:gd name="T40" fmla="*/ 1582 w 12662"/>
              <a:gd name="T41" fmla="*/ 5509 h 11253"/>
              <a:gd name="T42" fmla="*/ 6331 w 12662"/>
              <a:gd name="T43" fmla="*/ 2892 h 11253"/>
              <a:gd name="T44" fmla="*/ 11080 w 12662"/>
              <a:gd name="T45" fmla="*/ 5509 h 11253"/>
              <a:gd name="T46" fmla="*/ 10629 w 12662"/>
              <a:gd name="T47" fmla="*/ 5795 h 1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62" h="11253">
                <a:moveTo>
                  <a:pt x="6331" y="11253"/>
                </a:moveTo>
                <a:cubicBezTo>
                  <a:pt x="4823" y="11253"/>
                  <a:pt x="3596" y="10026"/>
                  <a:pt x="3596" y="8518"/>
                </a:cubicBezTo>
                <a:cubicBezTo>
                  <a:pt x="3596" y="7010"/>
                  <a:pt x="4823" y="5783"/>
                  <a:pt x="6331" y="5783"/>
                </a:cubicBezTo>
                <a:cubicBezTo>
                  <a:pt x="7839" y="5783"/>
                  <a:pt x="9066" y="7010"/>
                  <a:pt x="9066" y="8518"/>
                </a:cubicBezTo>
                <a:cubicBezTo>
                  <a:pt x="9066" y="10026"/>
                  <a:pt x="7839" y="11253"/>
                  <a:pt x="6331" y="11253"/>
                </a:cubicBezTo>
                <a:close/>
                <a:moveTo>
                  <a:pt x="6331" y="6317"/>
                </a:moveTo>
                <a:cubicBezTo>
                  <a:pt x="5117" y="6317"/>
                  <a:pt x="4130" y="7304"/>
                  <a:pt x="4130" y="8518"/>
                </a:cubicBezTo>
                <a:cubicBezTo>
                  <a:pt x="4130" y="9732"/>
                  <a:pt x="5117" y="10719"/>
                  <a:pt x="6331" y="10719"/>
                </a:cubicBezTo>
                <a:cubicBezTo>
                  <a:pt x="7545" y="10719"/>
                  <a:pt x="8532" y="9732"/>
                  <a:pt x="8532" y="8518"/>
                </a:cubicBezTo>
                <a:cubicBezTo>
                  <a:pt x="8532" y="7304"/>
                  <a:pt x="7545" y="6317"/>
                  <a:pt x="6331" y="6317"/>
                </a:cubicBezTo>
                <a:close/>
                <a:moveTo>
                  <a:pt x="396" y="3179"/>
                </a:moveTo>
                <a:lnTo>
                  <a:pt x="0" y="2822"/>
                </a:lnTo>
                <a:cubicBezTo>
                  <a:pt x="1616" y="1027"/>
                  <a:pt x="3916" y="2"/>
                  <a:pt x="6331" y="0"/>
                </a:cubicBezTo>
                <a:cubicBezTo>
                  <a:pt x="8746" y="2"/>
                  <a:pt x="11046" y="1027"/>
                  <a:pt x="12662" y="2821"/>
                </a:cubicBezTo>
                <a:lnTo>
                  <a:pt x="12266" y="3178"/>
                </a:lnTo>
                <a:cubicBezTo>
                  <a:pt x="10751" y="1496"/>
                  <a:pt x="8595" y="535"/>
                  <a:pt x="6331" y="533"/>
                </a:cubicBezTo>
                <a:cubicBezTo>
                  <a:pt x="4067" y="535"/>
                  <a:pt x="1911" y="1497"/>
                  <a:pt x="396" y="3179"/>
                </a:cubicBezTo>
                <a:close/>
                <a:moveTo>
                  <a:pt x="10629" y="5795"/>
                </a:moveTo>
                <a:cubicBezTo>
                  <a:pt x="9687" y="4311"/>
                  <a:pt x="8080" y="3425"/>
                  <a:pt x="6331" y="3425"/>
                </a:cubicBezTo>
                <a:cubicBezTo>
                  <a:pt x="4582" y="3425"/>
                  <a:pt x="2975" y="4311"/>
                  <a:pt x="2033" y="5795"/>
                </a:cubicBezTo>
                <a:lnTo>
                  <a:pt x="1582" y="5509"/>
                </a:lnTo>
                <a:cubicBezTo>
                  <a:pt x="2623" y="3870"/>
                  <a:pt x="4398" y="2892"/>
                  <a:pt x="6331" y="2892"/>
                </a:cubicBezTo>
                <a:cubicBezTo>
                  <a:pt x="8264" y="2892"/>
                  <a:pt x="10038" y="3870"/>
                  <a:pt x="11080" y="5509"/>
                </a:cubicBezTo>
                <a:lnTo>
                  <a:pt x="10629" y="57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17236" y="443232"/>
            <a:ext cx="3209884" cy="523220"/>
            <a:chOff x="417236" y="443232"/>
            <a:chExt cx="3209884" cy="523220"/>
          </a:xfrm>
        </p:grpSpPr>
        <p:grpSp>
          <p:nvGrpSpPr>
            <p:cNvPr id="37" name="组合 36"/>
            <p:cNvGrpSpPr/>
            <p:nvPr/>
          </p:nvGrpSpPr>
          <p:grpSpPr>
            <a:xfrm>
              <a:off x="417236" y="443232"/>
              <a:ext cx="508561" cy="508561"/>
              <a:chOff x="15137199" y="-1258974"/>
              <a:chExt cx="799330" cy="79933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5137199" y="-1258974"/>
                <a:ext cx="799330" cy="799330"/>
              </a:xfrm>
              <a:prstGeom prst="ellipse">
                <a:avLst/>
              </a:prstGeom>
              <a:solidFill>
                <a:srgbClr val="0CA993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5254819" y="-1141352"/>
                <a:ext cx="564083" cy="564083"/>
              </a:xfrm>
              <a:prstGeom prst="ellipse">
                <a:avLst/>
              </a:prstGeom>
              <a:solidFill>
                <a:srgbClr val="40FFFF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5387121" y="-1014691"/>
                <a:ext cx="299480" cy="299480"/>
              </a:xfrm>
              <a:prstGeom prst="ellipse">
                <a:avLst/>
              </a:prstGeom>
              <a:solidFill>
                <a:srgbClr val="4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850959" y="443232"/>
              <a:ext cx="2776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科技感商务模板</a:t>
              </a:r>
              <a:endPara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0" name="Synergistically utilize technically sound portals with frictionless chains. Dramatically customize…"/>
          <p:cNvSpPr txBox="1"/>
          <p:nvPr/>
        </p:nvSpPr>
        <p:spPr>
          <a:xfrm>
            <a:off x="1504709" y="4712289"/>
            <a:ext cx="2237043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Synergistically utilize technically sound portals with frictionless chains. Dramatically customize…"/>
          <p:cNvSpPr txBox="1"/>
          <p:nvPr/>
        </p:nvSpPr>
        <p:spPr>
          <a:xfrm>
            <a:off x="2379367" y="3218269"/>
            <a:ext cx="2237043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Synergistically utilize technically sound portals with frictionless chains. Dramatically customize…"/>
          <p:cNvSpPr txBox="1"/>
          <p:nvPr/>
        </p:nvSpPr>
        <p:spPr>
          <a:xfrm>
            <a:off x="4983051" y="2293389"/>
            <a:ext cx="2237043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iṩļïḓè"/>
          <p:cNvSpPr txBox="1"/>
          <p:nvPr/>
        </p:nvSpPr>
        <p:spPr bwMode="auto">
          <a:xfrm>
            <a:off x="5111159" y="1704255"/>
            <a:ext cx="195853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/>
          <p:cNvSpPr txBox="1"/>
          <p:nvPr/>
        </p:nvSpPr>
        <p:spPr>
          <a:xfrm>
            <a:off x="8153413" y="3234731"/>
            <a:ext cx="2237043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Synergistically utilize technically sound portals with frictionless chains. Dramatically customize…"/>
          <p:cNvSpPr txBox="1"/>
          <p:nvPr/>
        </p:nvSpPr>
        <p:spPr>
          <a:xfrm>
            <a:off x="8587815" y="4479059"/>
            <a:ext cx="2237043" cy="66531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6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1íḓê"/>
          <p:cNvSpPr/>
          <p:nvPr/>
        </p:nvSpPr>
        <p:spPr>
          <a:xfrm>
            <a:off x="6586" y="1430172"/>
            <a:ext cx="6089411" cy="4829175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ŝlíḑé"/>
          <p:cNvSpPr/>
          <p:nvPr/>
        </p:nvSpPr>
        <p:spPr>
          <a:xfrm>
            <a:off x="3248024" y="1430172"/>
            <a:ext cx="7762872" cy="4829175"/>
          </a:xfrm>
          <a:prstGeom prst="parallelogram">
            <a:avLst>
              <a:gd name="adj" fmla="val 58446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îṡḷidé"/>
          <p:cNvSpPr/>
          <p:nvPr/>
        </p:nvSpPr>
        <p:spPr>
          <a:xfrm>
            <a:off x="6102265" y="3071987"/>
            <a:ext cx="256780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17236" y="443232"/>
            <a:ext cx="3209884" cy="523220"/>
            <a:chOff x="417236" y="443232"/>
            <a:chExt cx="3209884" cy="523220"/>
          </a:xfrm>
        </p:grpSpPr>
        <p:grpSp>
          <p:nvGrpSpPr>
            <p:cNvPr id="12" name="组合 11"/>
            <p:cNvGrpSpPr/>
            <p:nvPr/>
          </p:nvGrpSpPr>
          <p:grpSpPr>
            <a:xfrm>
              <a:off x="417236" y="443232"/>
              <a:ext cx="508561" cy="508561"/>
              <a:chOff x="15137199" y="-1258974"/>
              <a:chExt cx="799330" cy="79933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5137199" y="-1258974"/>
                <a:ext cx="799330" cy="799330"/>
              </a:xfrm>
              <a:prstGeom prst="ellipse">
                <a:avLst/>
              </a:prstGeom>
              <a:solidFill>
                <a:srgbClr val="0CA993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5254819" y="-1141352"/>
                <a:ext cx="564083" cy="564083"/>
              </a:xfrm>
              <a:prstGeom prst="ellipse">
                <a:avLst/>
              </a:prstGeom>
              <a:solidFill>
                <a:srgbClr val="40FFFF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5387121" y="-1014691"/>
                <a:ext cx="299480" cy="299480"/>
              </a:xfrm>
              <a:prstGeom prst="ellipse">
                <a:avLst/>
              </a:prstGeom>
              <a:solidFill>
                <a:srgbClr val="4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850959" y="443232"/>
              <a:ext cx="2776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科技感商务模板</a:t>
              </a:r>
              <a:endPara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7" name="iṩļïḓè"/>
          <p:cNvSpPr txBox="1"/>
          <p:nvPr/>
        </p:nvSpPr>
        <p:spPr bwMode="auto">
          <a:xfrm>
            <a:off x="6432463" y="2539157"/>
            <a:ext cx="2567807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/>
          <p:cNvSpPr txBox="1"/>
          <p:nvPr/>
        </p:nvSpPr>
        <p:spPr>
          <a:xfrm>
            <a:off x="6654928" y="3535707"/>
            <a:ext cx="2345342" cy="204139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, 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, Synergistically utilize technically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 l="1" t="20000" r="250" b="16000"/>
          <a:stretch>
            <a:fillRect/>
          </a:stretch>
        </p:blipFill>
        <p:spPr>
          <a:xfrm>
            <a:off x="3806955" y="1177088"/>
            <a:ext cx="7897365" cy="5066976"/>
          </a:xfrm>
          <a:prstGeom prst="rect">
            <a:avLst/>
          </a:prstGeom>
        </p:spPr>
      </p:pic>
      <p:sp>
        <p:nvSpPr>
          <p:cNvPr id="2" name="iS1íḓê"/>
          <p:cNvSpPr/>
          <p:nvPr/>
        </p:nvSpPr>
        <p:spPr>
          <a:xfrm>
            <a:off x="0" y="1414889"/>
            <a:ext cx="6089411" cy="4829175"/>
          </a:xfrm>
          <a:prstGeom prst="rect">
            <a:avLst/>
          </a:prstGeom>
          <a:gradFill flip="none" rotWithShape="1">
            <a:gsLst>
              <a:gs pos="0">
                <a:srgbClr val="40FFFF"/>
              </a:gs>
              <a:gs pos="45000">
                <a:srgbClr val="40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135874" y="1478280"/>
            <a:ext cx="6080766" cy="3901440"/>
          </a:xfrm>
          <a:prstGeom prst="rect">
            <a:avLst/>
          </a:prstGeom>
        </p:spPr>
      </p:pic>
      <p:sp>
        <p:nvSpPr>
          <p:cNvPr id="9" name="iṩļïḓè"/>
          <p:cNvSpPr txBox="1"/>
          <p:nvPr/>
        </p:nvSpPr>
        <p:spPr bwMode="auto">
          <a:xfrm rot="5400000">
            <a:off x="-179879" y="3267500"/>
            <a:ext cx="1864874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78902" y="2449975"/>
            <a:ext cx="4042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PART TWO</a:t>
            </a:r>
            <a:endParaRPr lang="zh-CN" altLang="en-US" dirty="0"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/>
          <p:cNvSpPr txBox="1"/>
          <p:nvPr/>
        </p:nvSpPr>
        <p:spPr>
          <a:xfrm>
            <a:off x="6415848" y="3629299"/>
            <a:ext cx="3805938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40FFFF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40FFFF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40FFFF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rgbClr val="40FFFF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rgbClr val="40FFFF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solidFill>
                  <a:srgbClr val="40FFFF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rgbClr val="40FFFF"/>
              </a:solidFill>
              <a:cs typeface="+mn-ea"/>
              <a:sym typeface="+mn-lt"/>
            </a:endParaRPr>
          </a:p>
        </p:txBody>
      </p:sp>
      <p:sp>
        <p:nvSpPr>
          <p:cNvPr id="12" name="iṩļïḓè"/>
          <p:cNvSpPr txBox="1"/>
          <p:nvPr/>
        </p:nvSpPr>
        <p:spPr bwMode="auto">
          <a:xfrm>
            <a:off x="4681851" y="5630553"/>
            <a:ext cx="3400021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zh-CN" altLang="en-US" sz="600" dirty="0" smtClean="0">
                <a:solidFill>
                  <a:schemeClr val="bg1"/>
                </a:solidFill>
                <a:cs typeface="+mn-ea"/>
                <a:sym typeface="+mn-lt"/>
              </a:rPr>
              <a:t>第一</a:t>
            </a:r>
            <a:r>
              <a:rPr lang="en-US" altLang="zh-CN" sz="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šḻîde"/>
          <p:cNvSpPr/>
          <p:nvPr/>
        </p:nvSpPr>
        <p:spPr>
          <a:xfrm>
            <a:off x="771882" y="2434860"/>
            <a:ext cx="1775283" cy="1775283"/>
          </a:xfrm>
          <a:prstGeom prst="roundRect">
            <a:avLst>
              <a:gd name="adj" fmla="val 2049"/>
            </a:avLst>
          </a:prstGeom>
          <a:noFill/>
          <a:ln>
            <a:solidFill>
              <a:srgbClr val="4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îsḻiďe"/>
          <p:cNvSpPr/>
          <p:nvPr/>
        </p:nvSpPr>
        <p:spPr>
          <a:xfrm>
            <a:off x="859423" y="2522402"/>
            <a:ext cx="1600200" cy="1600200"/>
          </a:xfrm>
          <a:prstGeom prst="roundRect">
            <a:avLst>
              <a:gd name="adj" fmla="val 2049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îSļiḑe"/>
          <p:cNvSpPr/>
          <p:nvPr/>
        </p:nvSpPr>
        <p:spPr bwMode="auto">
          <a:xfrm>
            <a:off x="1377163" y="2735582"/>
            <a:ext cx="564720" cy="565308"/>
          </a:xfrm>
          <a:custGeom>
            <a:avLst/>
            <a:gdLst>
              <a:gd name="T0" fmla="*/ 6137 w 10001"/>
              <a:gd name="T1" fmla="*/ 5630 h 10011"/>
              <a:gd name="T2" fmla="*/ 1982 w 10001"/>
              <a:gd name="T3" fmla="*/ 9786 h 10011"/>
              <a:gd name="T4" fmla="*/ 1434 w 10001"/>
              <a:gd name="T5" fmla="*/ 10011 h 10011"/>
              <a:gd name="T6" fmla="*/ 879 w 10001"/>
              <a:gd name="T7" fmla="*/ 9786 h 10011"/>
              <a:gd name="T8" fmla="*/ 232 w 10001"/>
              <a:gd name="T9" fmla="*/ 9127 h 10011"/>
              <a:gd name="T10" fmla="*/ 0 w 10001"/>
              <a:gd name="T11" fmla="*/ 8579 h 10011"/>
              <a:gd name="T12" fmla="*/ 232 w 10001"/>
              <a:gd name="T13" fmla="*/ 8024 h 10011"/>
              <a:gd name="T14" fmla="*/ 4382 w 10001"/>
              <a:gd name="T15" fmla="*/ 3875 h 10011"/>
              <a:gd name="T16" fmla="*/ 5080 w 10001"/>
              <a:gd name="T17" fmla="*/ 4932 h 10011"/>
              <a:gd name="T18" fmla="*/ 6137 w 10001"/>
              <a:gd name="T19" fmla="*/ 5630 h 10011"/>
              <a:gd name="T20" fmla="*/ 2097 w 10001"/>
              <a:gd name="T21" fmla="*/ 8464 h 10011"/>
              <a:gd name="T22" fmla="*/ 2212 w 10001"/>
              <a:gd name="T23" fmla="*/ 8190 h 10011"/>
              <a:gd name="T24" fmla="*/ 2097 w 10001"/>
              <a:gd name="T25" fmla="*/ 7916 h 10011"/>
              <a:gd name="T26" fmla="*/ 1824 w 10001"/>
              <a:gd name="T27" fmla="*/ 7801 h 10011"/>
              <a:gd name="T28" fmla="*/ 1550 w 10001"/>
              <a:gd name="T29" fmla="*/ 7916 h 10011"/>
              <a:gd name="T30" fmla="*/ 1435 w 10001"/>
              <a:gd name="T31" fmla="*/ 8190 h 10011"/>
              <a:gd name="T32" fmla="*/ 1550 w 10001"/>
              <a:gd name="T33" fmla="*/ 8464 h 10011"/>
              <a:gd name="T34" fmla="*/ 1824 w 10001"/>
              <a:gd name="T35" fmla="*/ 8579 h 10011"/>
              <a:gd name="T36" fmla="*/ 2097 w 10001"/>
              <a:gd name="T37" fmla="*/ 8464 h 10011"/>
              <a:gd name="T38" fmla="*/ 10001 w 10001"/>
              <a:gd name="T39" fmla="*/ 2980 h 10011"/>
              <a:gd name="T40" fmla="*/ 9861 w 10001"/>
              <a:gd name="T41" fmla="*/ 3626 h 10011"/>
              <a:gd name="T42" fmla="*/ 8858 w 10001"/>
              <a:gd name="T43" fmla="*/ 4951 h 10011"/>
              <a:gd name="T44" fmla="*/ 7283 w 10001"/>
              <a:gd name="T45" fmla="*/ 5460 h 10011"/>
              <a:gd name="T46" fmla="*/ 5355 w 10001"/>
              <a:gd name="T47" fmla="*/ 4658 h 10011"/>
              <a:gd name="T48" fmla="*/ 4553 w 10001"/>
              <a:gd name="T49" fmla="*/ 2730 h 10011"/>
              <a:gd name="T50" fmla="*/ 5355 w 10001"/>
              <a:gd name="T51" fmla="*/ 801 h 10011"/>
              <a:gd name="T52" fmla="*/ 7283 w 10001"/>
              <a:gd name="T53" fmla="*/ 0 h 10011"/>
              <a:gd name="T54" fmla="*/ 8025 w 10001"/>
              <a:gd name="T55" fmla="*/ 100 h 10011"/>
              <a:gd name="T56" fmla="*/ 8680 w 10001"/>
              <a:gd name="T57" fmla="*/ 383 h 10011"/>
              <a:gd name="T58" fmla="*/ 8777 w 10001"/>
              <a:gd name="T59" fmla="*/ 553 h 10011"/>
              <a:gd name="T60" fmla="*/ 8680 w 10001"/>
              <a:gd name="T61" fmla="*/ 723 h 10011"/>
              <a:gd name="T62" fmla="*/ 6895 w 10001"/>
              <a:gd name="T63" fmla="*/ 1753 h 10011"/>
              <a:gd name="T64" fmla="*/ 6895 w 10001"/>
              <a:gd name="T65" fmla="*/ 3119 h 10011"/>
              <a:gd name="T66" fmla="*/ 8071 w 10001"/>
              <a:gd name="T67" fmla="*/ 3771 h 10011"/>
              <a:gd name="T68" fmla="*/ 8552 w 10001"/>
              <a:gd name="T69" fmla="*/ 3475 h 10011"/>
              <a:gd name="T70" fmla="*/ 9377 w 10001"/>
              <a:gd name="T71" fmla="*/ 2981 h 10011"/>
              <a:gd name="T72" fmla="*/ 9806 w 10001"/>
              <a:gd name="T73" fmla="*/ 2765 h 10011"/>
              <a:gd name="T74" fmla="*/ 9950 w 10001"/>
              <a:gd name="T75" fmla="*/ 2826 h 10011"/>
              <a:gd name="T76" fmla="*/ 10001 w 10001"/>
              <a:gd name="T77" fmla="*/ 2980 h 10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001" h="10011">
                <a:moveTo>
                  <a:pt x="6137" y="5630"/>
                </a:moveTo>
                <a:lnTo>
                  <a:pt x="1982" y="9786"/>
                </a:lnTo>
                <a:cubicBezTo>
                  <a:pt x="1832" y="9936"/>
                  <a:pt x="1649" y="10011"/>
                  <a:pt x="1434" y="10011"/>
                </a:cubicBezTo>
                <a:cubicBezTo>
                  <a:pt x="1222" y="10011"/>
                  <a:pt x="1037" y="9936"/>
                  <a:pt x="879" y="9786"/>
                </a:cubicBezTo>
                <a:lnTo>
                  <a:pt x="232" y="9127"/>
                </a:lnTo>
                <a:cubicBezTo>
                  <a:pt x="77" y="8981"/>
                  <a:pt x="0" y="8799"/>
                  <a:pt x="0" y="8579"/>
                </a:cubicBezTo>
                <a:cubicBezTo>
                  <a:pt x="0" y="8363"/>
                  <a:pt x="77" y="8179"/>
                  <a:pt x="232" y="8024"/>
                </a:cubicBezTo>
                <a:lnTo>
                  <a:pt x="4382" y="3875"/>
                </a:lnTo>
                <a:cubicBezTo>
                  <a:pt x="4541" y="4274"/>
                  <a:pt x="4774" y="4626"/>
                  <a:pt x="5080" y="4932"/>
                </a:cubicBezTo>
                <a:cubicBezTo>
                  <a:pt x="5387" y="5240"/>
                  <a:pt x="5740" y="5472"/>
                  <a:pt x="6137" y="5630"/>
                </a:cubicBezTo>
                <a:close/>
                <a:moveTo>
                  <a:pt x="2097" y="8464"/>
                </a:moveTo>
                <a:cubicBezTo>
                  <a:pt x="2175" y="8386"/>
                  <a:pt x="2212" y="8296"/>
                  <a:pt x="2212" y="8190"/>
                </a:cubicBezTo>
                <a:cubicBezTo>
                  <a:pt x="2212" y="8085"/>
                  <a:pt x="2173" y="7992"/>
                  <a:pt x="2097" y="7916"/>
                </a:cubicBezTo>
                <a:cubicBezTo>
                  <a:pt x="2020" y="7839"/>
                  <a:pt x="1929" y="7801"/>
                  <a:pt x="1824" y="7801"/>
                </a:cubicBezTo>
                <a:cubicBezTo>
                  <a:pt x="1719" y="7801"/>
                  <a:pt x="1626" y="7840"/>
                  <a:pt x="1550" y="7916"/>
                </a:cubicBezTo>
                <a:cubicBezTo>
                  <a:pt x="1472" y="7994"/>
                  <a:pt x="1435" y="8085"/>
                  <a:pt x="1435" y="8190"/>
                </a:cubicBezTo>
                <a:cubicBezTo>
                  <a:pt x="1435" y="8295"/>
                  <a:pt x="1474" y="8387"/>
                  <a:pt x="1550" y="8464"/>
                </a:cubicBezTo>
                <a:cubicBezTo>
                  <a:pt x="1627" y="8541"/>
                  <a:pt x="1717" y="8579"/>
                  <a:pt x="1824" y="8579"/>
                </a:cubicBezTo>
                <a:cubicBezTo>
                  <a:pt x="1929" y="8579"/>
                  <a:pt x="2020" y="8541"/>
                  <a:pt x="2097" y="8464"/>
                </a:cubicBezTo>
                <a:close/>
                <a:moveTo>
                  <a:pt x="10001" y="2980"/>
                </a:moveTo>
                <a:cubicBezTo>
                  <a:pt x="10001" y="3139"/>
                  <a:pt x="9955" y="3353"/>
                  <a:pt x="9861" y="3626"/>
                </a:cubicBezTo>
                <a:cubicBezTo>
                  <a:pt x="9670" y="4171"/>
                  <a:pt x="9336" y="4612"/>
                  <a:pt x="8858" y="4951"/>
                </a:cubicBezTo>
                <a:cubicBezTo>
                  <a:pt x="8381" y="5291"/>
                  <a:pt x="7856" y="5460"/>
                  <a:pt x="7283" y="5460"/>
                </a:cubicBezTo>
                <a:cubicBezTo>
                  <a:pt x="6532" y="5460"/>
                  <a:pt x="5890" y="5194"/>
                  <a:pt x="5355" y="4658"/>
                </a:cubicBezTo>
                <a:cubicBezTo>
                  <a:pt x="4820" y="4123"/>
                  <a:pt x="4553" y="3482"/>
                  <a:pt x="4553" y="2730"/>
                </a:cubicBezTo>
                <a:cubicBezTo>
                  <a:pt x="4553" y="1978"/>
                  <a:pt x="4820" y="1336"/>
                  <a:pt x="5355" y="801"/>
                </a:cubicBezTo>
                <a:cubicBezTo>
                  <a:pt x="5890" y="266"/>
                  <a:pt x="6531" y="0"/>
                  <a:pt x="7283" y="0"/>
                </a:cubicBezTo>
                <a:cubicBezTo>
                  <a:pt x="7520" y="0"/>
                  <a:pt x="7765" y="33"/>
                  <a:pt x="8025" y="100"/>
                </a:cubicBezTo>
                <a:cubicBezTo>
                  <a:pt x="8282" y="166"/>
                  <a:pt x="8501" y="261"/>
                  <a:pt x="8680" y="383"/>
                </a:cubicBezTo>
                <a:cubicBezTo>
                  <a:pt x="8745" y="428"/>
                  <a:pt x="8777" y="485"/>
                  <a:pt x="8777" y="553"/>
                </a:cubicBezTo>
                <a:cubicBezTo>
                  <a:pt x="8777" y="622"/>
                  <a:pt x="8745" y="678"/>
                  <a:pt x="8680" y="723"/>
                </a:cubicBezTo>
                <a:lnTo>
                  <a:pt x="6895" y="1753"/>
                </a:lnTo>
                <a:lnTo>
                  <a:pt x="6895" y="3119"/>
                </a:lnTo>
                <a:lnTo>
                  <a:pt x="8071" y="3771"/>
                </a:lnTo>
                <a:cubicBezTo>
                  <a:pt x="8091" y="3759"/>
                  <a:pt x="8252" y="3661"/>
                  <a:pt x="8552" y="3475"/>
                </a:cubicBezTo>
                <a:cubicBezTo>
                  <a:pt x="8853" y="3290"/>
                  <a:pt x="9127" y="3125"/>
                  <a:pt x="9377" y="2981"/>
                </a:cubicBezTo>
                <a:cubicBezTo>
                  <a:pt x="9627" y="2837"/>
                  <a:pt x="9771" y="2765"/>
                  <a:pt x="9806" y="2765"/>
                </a:cubicBezTo>
                <a:cubicBezTo>
                  <a:pt x="9867" y="2765"/>
                  <a:pt x="9915" y="2785"/>
                  <a:pt x="9950" y="2826"/>
                </a:cubicBezTo>
                <a:cubicBezTo>
                  <a:pt x="9983" y="2868"/>
                  <a:pt x="10001" y="2918"/>
                  <a:pt x="10001" y="29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iṧ1ïďé"/>
          <p:cNvSpPr/>
          <p:nvPr/>
        </p:nvSpPr>
        <p:spPr>
          <a:xfrm>
            <a:off x="2990120" y="2434860"/>
            <a:ext cx="1775283" cy="1775283"/>
          </a:xfrm>
          <a:prstGeom prst="roundRect">
            <a:avLst>
              <a:gd name="adj" fmla="val 2049"/>
            </a:avLst>
          </a:prstGeom>
          <a:noFill/>
          <a:ln>
            <a:solidFill>
              <a:srgbClr val="4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ślíde"/>
          <p:cNvSpPr/>
          <p:nvPr/>
        </p:nvSpPr>
        <p:spPr>
          <a:xfrm>
            <a:off x="3077661" y="2522402"/>
            <a:ext cx="1600200" cy="1600200"/>
          </a:xfrm>
          <a:prstGeom prst="roundRect">
            <a:avLst>
              <a:gd name="adj" fmla="val 2049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3" name="íšľîḍê"/>
          <p:cNvSpPr/>
          <p:nvPr/>
        </p:nvSpPr>
        <p:spPr bwMode="auto">
          <a:xfrm>
            <a:off x="3618846" y="2917924"/>
            <a:ext cx="517830" cy="316955"/>
          </a:xfrm>
          <a:custGeom>
            <a:avLst/>
            <a:gdLst>
              <a:gd name="T0" fmla="*/ 9999 w 9999"/>
              <a:gd name="T1" fmla="*/ 3062 h 6120"/>
              <a:gd name="T2" fmla="*/ 8542 w 9999"/>
              <a:gd name="T3" fmla="*/ 4014 h 6120"/>
              <a:gd name="T4" fmla="*/ 8404 w 9999"/>
              <a:gd name="T5" fmla="*/ 4017 h 6120"/>
              <a:gd name="T6" fmla="*/ 8335 w 9999"/>
              <a:gd name="T7" fmla="*/ 3341 h 6120"/>
              <a:gd name="T8" fmla="*/ 4971 w 9999"/>
              <a:gd name="T9" fmla="*/ 4057 h 6120"/>
              <a:gd name="T10" fmla="*/ 5184 w 9999"/>
              <a:gd name="T11" fmla="*/ 4507 h 6120"/>
              <a:gd name="T12" fmla="*/ 5419 w 9999"/>
              <a:gd name="T13" fmla="*/ 4861 h 6120"/>
              <a:gd name="T14" fmla="*/ 5699 w 9999"/>
              <a:gd name="T15" fmla="*/ 5010 h 6120"/>
              <a:gd name="T16" fmla="*/ 6116 w 9999"/>
              <a:gd name="T17" fmla="*/ 4592 h 6120"/>
              <a:gd name="T18" fmla="*/ 6255 w 9999"/>
              <a:gd name="T19" fmla="*/ 4454 h 6120"/>
              <a:gd name="T20" fmla="*/ 7744 w 9999"/>
              <a:gd name="T21" fmla="*/ 4492 h 6120"/>
              <a:gd name="T22" fmla="*/ 7783 w 9999"/>
              <a:gd name="T23" fmla="*/ 5981 h 6120"/>
              <a:gd name="T24" fmla="*/ 7644 w 9999"/>
              <a:gd name="T25" fmla="*/ 6120 h 6120"/>
              <a:gd name="T26" fmla="*/ 6150 w 9999"/>
              <a:gd name="T27" fmla="*/ 6081 h 6120"/>
              <a:gd name="T28" fmla="*/ 6112 w 9999"/>
              <a:gd name="T29" fmla="*/ 5564 h 6120"/>
              <a:gd name="T30" fmla="*/ 5430 w 9999"/>
              <a:gd name="T31" fmla="*/ 5520 h 6120"/>
              <a:gd name="T32" fmla="*/ 5014 w 9999"/>
              <a:gd name="T33" fmla="*/ 5241 h 6120"/>
              <a:gd name="T34" fmla="*/ 4707 w 9999"/>
              <a:gd name="T35" fmla="*/ 4792 h 6120"/>
              <a:gd name="T36" fmla="*/ 4463 w 9999"/>
              <a:gd name="T37" fmla="*/ 4279 h 6120"/>
              <a:gd name="T38" fmla="*/ 4145 w 9999"/>
              <a:gd name="T39" fmla="*/ 3644 h 6120"/>
              <a:gd name="T40" fmla="*/ 3750 w 9999"/>
              <a:gd name="T41" fmla="*/ 3337 h 6120"/>
              <a:gd name="T42" fmla="*/ 1793 w 9999"/>
              <a:gd name="T43" fmla="*/ 3936 h 6120"/>
              <a:gd name="T44" fmla="*/ 325 w 9999"/>
              <a:gd name="T45" fmla="*/ 3846 h 6120"/>
              <a:gd name="T46" fmla="*/ 325 w 9999"/>
              <a:gd name="T47" fmla="*/ 2274 h 6120"/>
              <a:gd name="T48" fmla="*/ 1793 w 9999"/>
              <a:gd name="T49" fmla="*/ 2184 h 6120"/>
              <a:gd name="T50" fmla="*/ 2638 w 9999"/>
              <a:gd name="T51" fmla="*/ 2782 h 6120"/>
              <a:gd name="T52" fmla="*/ 3033 w 9999"/>
              <a:gd name="T53" fmla="*/ 2476 h 6120"/>
              <a:gd name="T54" fmla="*/ 3350 w 9999"/>
              <a:gd name="T55" fmla="*/ 1841 h 6120"/>
              <a:gd name="T56" fmla="*/ 3594 w 9999"/>
              <a:gd name="T57" fmla="*/ 1327 h 6120"/>
              <a:gd name="T58" fmla="*/ 3901 w 9999"/>
              <a:gd name="T59" fmla="*/ 879 h 6120"/>
              <a:gd name="T60" fmla="*/ 4318 w 9999"/>
              <a:gd name="T61" fmla="*/ 600 h 6120"/>
              <a:gd name="T62" fmla="*/ 5045 w 9999"/>
              <a:gd name="T63" fmla="*/ 556 h 6120"/>
              <a:gd name="T64" fmla="*/ 5831 w 9999"/>
              <a:gd name="T65" fmla="*/ 0 h 6120"/>
              <a:gd name="T66" fmla="*/ 6666 w 9999"/>
              <a:gd name="T67" fmla="*/ 835 h 6120"/>
              <a:gd name="T68" fmla="*/ 5831 w 9999"/>
              <a:gd name="T69" fmla="*/ 1670 h 6120"/>
              <a:gd name="T70" fmla="*/ 5045 w 9999"/>
              <a:gd name="T71" fmla="*/ 1114 h 6120"/>
              <a:gd name="T72" fmla="*/ 4438 w 9999"/>
              <a:gd name="T73" fmla="*/ 1150 h 6120"/>
              <a:gd name="T74" fmla="*/ 4184 w 9999"/>
              <a:gd name="T75" fmla="*/ 1411 h 6120"/>
              <a:gd name="T76" fmla="*/ 3962 w 9999"/>
              <a:gd name="T77" fmla="*/ 1828 h 6120"/>
              <a:gd name="T78" fmla="*/ 3493 w 9999"/>
              <a:gd name="T79" fmla="*/ 2782 h 6120"/>
              <a:gd name="T80" fmla="*/ 8330 w 9999"/>
              <a:gd name="T81" fmla="*/ 2231 h 6120"/>
              <a:gd name="T82" fmla="*/ 8538 w 9999"/>
              <a:gd name="T83" fmla="*/ 2115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999" h="6120">
                <a:moveTo>
                  <a:pt x="9930" y="2945"/>
                </a:moveTo>
                <a:cubicBezTo>
                  <a:pt x="9977" y="2967"/>
                  <a:pt x="9999" y="3009"/>
                  <a:pt x="9999" y="3062"/>
                </a:cubicBezTo>
                <a:cubicBezTo>
                  <a:pt x="9999" y="3117"/>
                  <a:pt x="9977" y="3155"/>
                  <a:pt x="9930" y="3180"/>
                </a:cubicBezTo>
                <a:lnTo>
                  <a:pt x="8542" y="4014"/>
                </a:lnTo>
                <a:cubicBezTo>
                  <a:pt x="8519" y="4029"/>
                  <a:pt x="8494" y="4035"/>
                  <a:pt x="8473" y="4035"/>
                </a:cubicBezTo>
                <a:cubicBezTo>
                  <a:pt x="8448" y="4035"/>
                  <a:pt x="8423" y="4029"/>
                  <a:pt x="8404" y="4017"/>
                </a:cubicBezTo>
                <a:cubicBezTo>
                  <a:pt x="8357" y="3989"/>
                  <a:pt x="8335" y="3949"/>
                  <a:pt x="8335" y="3896"/>
                </a:cubicBezTo>
                <a:lnTo>
                  <a:pt x="8335" y="3341"/>
                </a:lnTo>
                <a:lnTo>
                  <a:pt x="4610" y="3341"/>
                </a:lnTo>
                <a:cubicBezTo>
                  <a:pt x="4718" y="3509"/>
                  <a:pt x="4838" y="3747"/>
                  <a:pt x="4971" y="4057"/>
                </a:cubicBezTo>
                <a:cubicBezTo>
                  <a:pt x="5018" y="4165"/>
                  <a:pt x="5053" y="4244"/>
                  <a:pt x="5079" y="4295"/>
                </a:cubicBezTo>
                <a:cubicBezTo>
                  <a:pt x="5103" y="4346"/>
                  <a:pt x="5139" y="4417"/>
                  <a:pt x="5184" y="4507"/>
                </a:cubicBezTo>
                <a:cubicBezTo>
                  <a:pt x="5229" y="4597"/>
                  <a:pt x="5268" y="4665"/>
                  <a:pt x="5301" y="4712"/>
                </a:cubicBezTo>
                <a:cubicBezTo>
                  <a:pt x="5335" y="4760"/>
                  <a:pt x="5374" y="4807"/>
                  <a:pt x="5419" y="4861"/>
                </a:cubicBezTo>
                <a:cubicBezTo>
                  <a:pt x="5464" y="4912"/>
                  <a:pt x="5510" y="4951"/>
                  <a:pt x="5555" y="4974"/>
                </a:cubicBezTo>
                <a:cubicBezTo>
                  <a:pt x="5601" y="4996"/>
                  <a:pt x="5648" y="5010"/>
                  <a:pt x="5699" y="5010"/>
                </a:cubicBezTo>
                <a:lnTo>
                  <a:pt x="6116" y="5010"/>
                </a:lnTo>
                <a:lnTo>
                  <a:pt x="6116" y="4592"/>
                </a:lnTo>
                <a:cubicBezTo>
                  <a:pt x="6116" y="4552"/>
                  <a:pt x="6129" y="4519"/>
                  <a:pt x="6155" y="4492"/>
                </a:cubicBezTo>
                <a:cubicBezTo>
                  <a:pt x="6180" y="4467"/>
                  <a:pt x="6215" y="4454"/>
                  <a:pt x="6255" y="4454"/>
                </a:cubicBezTo>
                <a:lnTo>
                  <a:pt x="7644" y="4454"/>
                </a:lnTo>
                <a:cubicBezTo>
                  <a:pt x="7684" y="4454"/>
                  <a:pt x="7718" y="4466"/>
                  <a:pt x="7744" y="4492"/>
                </a:cubicBezTo>
                <a:cubicBezTo>
                  <a:pt x="7769" y="4517"/>
                  <a:pt x="7783" y="4552"/>
                  <a:pt x="7783" y="4592"/>
                </a:cubicBezTo>
                <a:lnTo>
                  <a:pt x="7783" y="5981"/>
                </a:lnTo>
                <a:cubicBezTo>
                  <a:pt x="7783" y="6021"/>
                  <a:pt x="7770" y="6055"/>
                  <a:pt x="7744" y="6081"/>
                </a:cubicBezTo>
                <a:cubicBezTo>
                  <a:pt x="7719" y="6106"/>
                  <a:pt x="7684" y="6120"/>
                  <a:pt x="7644" y="6120"/>
                </a:cubicBezTo>
                <a:lnTo>
                  <a:pt x="6250" y="6120"/>
                </a:lnTo>
                <a:cubicBezTo>
                  <a:pt x="6210" y="6120"/>
                  <a:pt x="6177" y="6107"/>
                  <a:pt x="6150" y="6081"/>
                </a:cubicBezTo>
                <a:cubicBezTo>
                  <a:pt x="6125" y="6056"/>
                  <a:pt x="6112" y="6021"/>
                  <a:pt x="6112" y="5981"/>
                </a:cubicBezTo>
                <a:lnTo>
                  <a:pt x="6112" y="5564"/>
                </a:lnTo>
                <a:lnTo>
                  <a:pt x="5694" y="5564"/>
                </a:lnTo>
                <a:cubicBezTo>
                  <a:pt x="5602" y="5564"/>
                  <a:pt x="5514" y="5549"/>
                  <a:pt x="5430" y="5520"/>
                </a:cubicBezTo>
                <a:cubicBezTo>
                  <a:pt x="5346" y="5491"/>
                  <a:pt x="5273" y="5456"/>
                  <a:pt x="5209" y="5417"/>
                </a:cubicBezTo>
                <a:cubicBezTo>
                  <a:pt x="5145" y="5379"/>
                  <a:pt x="5080" y="5320"/>
                  <a:pt x="5014" y="5241"/>
                </a:cubicBezTo>
                <a:cubicBezTo>
                  <a:pt x="4948" y="5162"/>
                  <a:pt x="4893" y="5096"/>
                  <a:pt x="4853" y="5041"/>
                </a:cubicBezTo>
                <a:cubicBezTo>
                  <a:pt x="4813" y="4986"/>
                  <a:pt x="4763" y="4905"/>
                  <a:pt x="4707" y="4792"/>
                </a:cubicBezTo>
                <a:cubicBezTo>
                  <a:pt x="4650" y="4683"/>
                  <a:pt x="4609" y="4600"/>
                  <a:pt x="4584" y="4542"/>
                </a:cubicBezTo>
                <a:cubicBezTo>
                  <a:pt x="4559" y="4486"/>
                  <a:pt x="4518" y="4399"/>
                  <a:pt x="4463" y="4279"/>
                </a:cubicBezTo>
                <a:cubicBezTo>
                  <a:pt x="4396" y="4126"/>
                  <a:pt x="4342" y="4007"/>
                  <a:pt x="4302" y="3925"/>
                </a:cubicBezTo>
                <a:cubicBezTo>
                  <a:pt x="4262" y="3842"/>
                  <a:pt x="4209" y="3747"/>
                  <a:pt x="4145" y="3644"/>
                </a:cubicBezTo>
                <a:cubicBezTo>
                  <a:pt x="4082" y="3537"/>
                  <a:pt x="4018" y="3461"/>
                  <a:pt x="3953" y="3411"/>
                </a:cubicBezTo>
                <a:cubicBezTo>
                  <a:pt x="3889" y="3361"/>
                  <a:pt x="3820" y="3337"/>
                  <a:pt x="3750" y="3337"/>
                </a:cubicBezTo>
                <a:lnTo>
                  <a:pt x="2187" y="3337"/>
                </a:lnTo>
                <a:cubicBezTo>
                  <a:pt x="2123" y="3581"/>
                  <a:pt x="1991" y="3780"/>
                  <a:pt x="1793" y="3936"/>
                </a:cubicBezTo>
                <a:cubicBezTo>
                  <a:pt x="1593" y="4092"/>
                  <a:pt x="1367" y="4171"/>
                  <a:pt x="1112" y="4171"/>
                </a:cubicBezTo>
                <a:cubicBezTo>
                  <a:pt x="805" y="4171"/>
                  <a:pt x="543" y="4063"/>
                  <a:pt x="325" y="3846"/>
                </a:cubicBezTo>
                <a:cubicBezTo>
                  <a:pt x="108" y="3629"/>
                  <a:pt x="0" y="3367"/>
                  <a:pt x="0" y="3060"/>
                </a:cubicBezTo>
                <a:cubicBezTo>
                  <a:pt x="0" y="2754"/>
                  <a:pt x="108" y="2491"/>
                  <a:pt x="325" y="2274"/>
                </a:cubicBezTo>
                <a:cubicBezTo>
                  <a:pt x="543" y="2056"/>
                  <a:pt x="804" y="1949"/>
                  <a:pt x="1112" y="1949"/>
                </a:cubicBezTo>
                <a:cubicBezTo>
                  <a:pt x="1365" y="1949"/>
                  <a:pt x="1593" y="2027"/>
                  <a:pt x="1793" y="2184"/>
                </a:cubicBezTo>
                <a:cubicBezTo>
                  <a:pt x="1993" y="2340"/>
                  <a:pt x="2125" y="2540"/>
                  <a:pt x="2187" y="2782"/>
                </a:cubicBezTo>
                <a:lnTo>
                  <a:pt x="2638" y="2782"/>
                </a:lnTo>
                <a:cubicBezTo>
                  <a:pt x="2707" y="2782"/>
                  <a:pt x="2774" y="2759"/>
                  <a:pt x="2840" y="2709"/>
                </a:cubicBezTo>
                <a:cubicBezTo>
                  <a:pt x="2904" y="2659"/>
                  <a:pt x="2970" y="2582"/>
                  <a:pt x="3033" y="2476"/>
                </a:cubicBezTo>
                <a:cubicBezTo>
                  <a:pt x="3097" y="2370"/>
                  <a:pt x="3149" y="2276"/>
                  <a:pt x="3189" y="2195"/>
                </a:cubicBezTo>
                <a:cubicBezTo>
                  <a:pt x="3229" y="2112"/>
                  <a:pt x="3282" y="1995"/>
                  <a:pt x="3350" y="1841"/>
                </a:cubicBezTo>
                <a:cubicBezTo>
                  <a:pt x="3405" y="1721"/>
                  <a:pt x="3445" y="1633"/>
                  <a:pt x="3471" y="1577"/>
                </a:cubicBezTo>
                <a:cubicBezTo>
                  <a:pt x="3496" y="1521"/>
                  <a:pt x="3538" y="1438"/>
                  <a:pt x="3594" y="1327"/>
                </a:cubicBezTo>
                <a:cubicBezTo>
                  <a:pt x="3650" y="1219"/>
                  <a:pt x="3700" y="1135"/>
                  <a:pt x="3740" y="1079"/>
                </a:cubicBezTo>
                <a:cubicBezTo>
                  <a:pt x="3780" y="1024"/>
                  <a:pt x="3833" y="957"/>
                  <a:pt x="3901" y="879"/>
                </a:cubicBezTo>
                <a:cubicBezTo>
                  <a:pt x="3968" y="800"/>
                  <a:pt x="4034" y="742"/>
                  <a:pt x="4096" y="702"/>
                </a:cubicBezTo>
                <a:cubicBezTo>
                  <a:pt x="4160" y="663"/>
                  <a:pt x="4233" y="628"/>
                  <a:pt x="4318" y="600"/>
                </a:cubicBezTo>
                <a:cubicBezTo>
                  <a:pt x="4401" y="571"/>
                  <a:pt x="4490" y="556"/>
                  <a:pt x="4582" y="556"/>
                </a:cubicBezTo>
                <a:lnTo>
                  <a:pt x="5045" y="556"/>
                </a:lnTo>
                <a:cubicBezTo>
                  <a:pt x="5106" y="392"/>
                  <a:pt x="5208" y="257"/>
                  <a:pt x="5350" y="153"/>
                </a:cubicBezTo>
                <a:cubicBezTo>
                  <a:pt x="5491" y="50"/>
                  <a:pt x="5653" y="0"/>
                  <a:pt x="5831" y="0"/>
                </a:cubicBezTo>
                <a:cubicBezTo>
                  <a:pt x="6064" y="0"/>
                  <a:pt x="6260" y="80"/>
                  <a:pt x="6423" y="243"/>
                </a:cubicBezTo>
                <a:cubicBezTo>
                  <a:pt x="6585" y="406"/>
                  <a:pt x="6666" y="602"/>
                  <a:pt x="6666" y="835"/>
                </a:cubicBezTo>
                <a:cubicBezTo>
                  <a:pt x="6666" y="1067"/>
                  <a:pt x="6586" y="1264"/>
                  <a:pt x="6423" y="1426"/>
                </a:cubicBezTo>
                <a:cubicBezTo>
                  <a:pt x="6260" y="1589"/>
                  <a:pt x="6064" y="1670"/>
                  <a:pt x="5831" y="1670"/>
                </a:cubicBezTo>
                <a:cubicBezTo>
                  <a:pt x="5653" y="1670"/>
                  <a:pt x="5491" y="1620"/>
                  <a:pt x="5350" y="1516"/>
                </a:cubicBezTo>
                <a:cubicBezTo>
                  <a:pt x="5209" y="1412"/>
                  <a:pt x="5106" y="1280"/>
                  <a:pt x="5045" y="1114"/>
                </a:cubicBezTo>
                <a:lnTo>
                  <a:pt x="4581" y="1114"/>
                </a:lnTo>
                <a:cubicBezTo>
                  <a:pt x="4531" y="1114"/>
                  <a:pt x="4485" y="1125"/>
                  <a:pt x="4438" y="1150"/>
                </a:cubicBezTo>
                <a:cubicBezTo>
                  <a:pt x="4390" y="1172"/>
                  <a:pt x="4345" y="1211"/>
                  <a:pt x="4301" y="1262"/>
                </a:cubicBezTo>
                <a:cubicBezTo>
                  <a:pt x="4256" y="1314"/>
                  <a:pt x="4218" y="1364"/>
                  <a:pt x="4184" y="1411"/>
                </a:cubicBezTo>
                <a:cubicBezTo>
                  <a:pt x="4150" y="1458"/>
                  <a:pt x="4111" y="1526"/>
                  <a:pt x="4067" y="1616"/>
                </a:cubicBezTo>
                <a:cubicBezTo>
                  <a:pt x="4021" y="1706"/>
                  <a:pt x="3988" y="1777"/>
                  <a:pt x="3962" y="1828"/>
                </a:cubicBezTo>
                <a:cubicBezTo>
                  <a:pt x="3938" y="1880"/>
                  <a:pt x="3902" y="1961"/>
                  <a:pt x="3854" y="2066"/>
                </a:cubicBezTo>
                <a:cubicBezTo>
                  <a:pt x="3720" y="2375"/>
                  <a:pt x="3602" y="2615"/>
                  <a:pt x="3493" y="2782"/>
                </a:cubicBezTo>
                <a:lnTo>
                  <a:pt x="8330" y="2782"/>
                </a:lnTo>
                <a:lnTo>
                  <a:pt x="8330" y="2231"/>
                </a:lnTo>
                <a:cubicBezTo>
                  <a:pt x="8330" y="2180"/>
                  <a:pt x="8353" y="2138"/>
                  <a:pt x="8399" y="2110"/>
                </a:cubicBezTo>
                <a:cubicBezTo>
                  <a:pt x="8445" y="2081"/>
                  <a:pt x="8492" y="2082"/>
                  <a:pt x="8538" y="2115"/>
                </a:cubicBezTo>
                <a:lnTo>
                  <a:pt x="9930" y="29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îsḷîde"/>
          <p:cNvSpPr/>
          <p:nvPr/>
        </p:nvSpPr>
        <p:spPr>
          <a:xfrm>
            <a:off x="5208358" y="2434860"/>
            <a:ext cx="1775283" cy="1775283"/>
          </a:xfrm>
          <a:prstGeom prst="roundRect">
            <a:avLst>
              <a:gd name="adj" fmla="val 2049"/>
            </a:avLst>
          </a:prstGeom>
          <a:noFill/>
          <a:ln>
            <a:solidFill>
              <a:srgbClr val="4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ïš1ïḓè"/>
          <p:cNvSpPr/>
          <p:nvPr/>
        </p:nvSpPr>
        <p:spPr>
          <a:xfrm>
            <a:off x="5295899" y="2522402"/>
            <a:ext cx="1600200" cy="1600200"/>
          </a:xfrm>
          <a:prstGeom prst="roundRect">
            <a:avLst>
              <a:gd name="adj" fmla="val 2049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ïş1ïḍê"/>
          <p:cNvSpPr/>
          <p:nvPr/>
        </p:nvSpPr>
        <p:spPr bwMode="auto">
          <a:xfrm>
            <a:off x="5771748" y="2715234"/>
            <a:ext cx="648502" cy="648366"/>
          </a:xfrm>
          <a:custGeom>
            <a:avLst/>
            <a:gdLst>
              <a:gd name="T0" fmla="*/ 4989 w 9978"/>
              <a:gd name="T1" fmla="*/ 2495 h 9976"/>
              <a:gd name="T2" fmla="*/ 4283 w 9978"/>
              <a:gd name="T3" fmla="*/ 749 h 9976"/>
              <a:gd name="T4" fmla="*/ 2495 w 9978"/>
              <a:gd name="T5" fmla="*/ 0 h 9976"/>
              <a:gd name="T6" fmla="*/ 749 w 9978"/>
              <a:gd name="T7" fmla="*/ 749 h 9976"/>
              <a:gd name="T8" fmla="*/ 0 w 9978"/>
              <a:gd name="T9" fmla="*/ 2495 h 9976"/>
              <a:gd name="T10" fmla="*/ 749 w 9978"/>
              <a:gd name="T11" fmla="*/ 4283 h 9976"/>
              <a:gd name="T12" fmla="*/ 2079 w 9978"/>
              <a:gd name="T13" fmla="*/ 4989 h 9976"/>
              <a:gd name="T14" fmla="*/ 2079 w 9978"/>
              <a:gd name="T15" fmla="*/ 6360 h 9976"/>
              <a:gd name="T16" fmla="*/ 1373 w 9978"/>
              <a:gd name="T17" fmla="*/ 6776 h 9976"/>
              <a:gd name="T18" fmla="*/ 833 w 9978"/>
              <a:gd name="T19" fmla="*/ 8106 h 9976"/>
              <a:gd name="T20" fmla="*/ 1373 w 9978"/>
              <a:gd name="T21" fmla="*/ 9436 h 9976"/>
              <a:gd name="T22" fmla="*/ 2703 w 9978"/>
              <a:gd name="T23" fmla="*/ 9976 h 9976"/>
              <a:gd name="T24" fmla="*/ 4033 w 9978"/>
              <a:gd name="T25" fmla="*/ 9436 h 9976"/>
              <a:gd name="T26" fmla="*/ 4573 w 9978"/>
              <a:gd name="T27" fmla="*/ 8106 h 9976"/>
              <a:gd name="T28" fmla="*/ 4532 w 9978"/>
              <a:gd name="T29" fmla="*/ 7690 h 9976"/>
              <a:gd name="T30" fmla="*/ 7567 w 9978"/>
              <a:gd name="T31" fmla="*/ 5861 h 9976"/>
              <a:gd name="T32" fmla="*/ 8523 w 9978"/>
              <a:gd name="T33" fmla="*/ 6235 h 9976"/>
              <a:gd name="T34" fmla="*/ 9562 w 9978"/>
              <a:gd name="T35" fmla="*/ 5819 h 9976"/>
              <a:gd name="T36" fmla="*/ 9978 w 9978"/>
              <a:gd name="T37" fmla="*/ 4780 h 9976"/>
              <a:gd name="T38" fmla="*/ 9562 w 9978"/>
              <a:gd name="T39" fmla="*/ 3741 h 9976"/>
              <a:gd name="T40" fmla="*/ 8523 w 9978"/>
              <a:gd name="T41" fmla="*/ 3325 h 9976"/>
              <a:gd name="T42" fmla="*/ 7484 w 9978"/>
              <a:gd name="T43" fmla="*/ 3741 h 9976"/>
              <a:gd name="T44" fmla="*/ 7400 w 9978"/>
              <a:gd name="T45" fmla="*/ 3866 h 9976"/>
              <a:gd name="T46" fmla="*/ 4989 w 9978"/>
              <a:gd name="T47" fmla="*/ 2869 h 9976"/>
              <a:gd name="T48" fmla="*/ 4989 w 9978"/>
              <a:gd name="T49" fmla="*/ 2495 h 9976"/>
              <a:gd name="T50" fmla="*/ 4698 w 9978"/>
              <a:gd name="T51" fmla="*/ 3701 h 9976"/>
              <a:gd name="T52" fmla="*/ 7109 w 9978"/>
              <a:gd name="T53" fmla="*/ 4615 h 9976"/>
              <a:gd name="T54" fmla="*/ 7068 w 9978"/>
              <a:gd name="T55" fmla="*/ 4781 h 9976"/>
              <a:gd name="T56" fmla="*/ 7152 w 9978"/>
              <a:gd name="T57" fmla="*/ 5198 h 9976"/>
              <a:gd name="T58" fmla="*/ 4115 w 9978"/>
              <a:gd name="T59" fmla="*/ 6901 h 9976"/>
              <a:gd name="T60" fmla="*/ 4032 w 9978"/>
              <a:gd name="T61" fmla="*/ 6776 h 9976"/>
              <a:gd name="T62" fmla="*/ 2909 w 9978"/>
              <a:gd name="T63" fmla="*/ 6278 h 9976"/>
              <a:gd name="T64" fmla="*/ 2909 w 9978"/>
              <a:gd name="T65" fmla="*/ 4990 h 9976"/>
              <a:gd name="T66" fmla="*/ 4280 w 9978"/>
              <a:gd name="T67" fmla="*/ 4284 h 9976"/>
              <a:gd name="T68" fmla="*/ 4698 w 9978"/>
              <a:gd name="T69" fmla="*/ 3701 h 9976"/>
              <a:gd name="T70" fmla="*/ 4698 w 9978"/>
              <a:gd name="T71" fmla="*/ 3701 h 9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8" h="9976">
                <a:moveTo>
                  <a:pt x="4989" y="2495"/>
                </a:moveTo>
                <a:cubicBezTo>
                  <a:pt x="4989" y="1830"/>
                  <a:pt x="4739" y="1206"/>
                  <a:pt x="4283" y="749"/>
                </a:cubicBezTo>
                <a:cubicBezTo>
                  <a:pt x="3784" y="250"/>
                  <a:pt x="3202" y="0"/>
                  <a:pt x="2495" y="0"/>
                </a:cubicBezTo>
                <a:cubicBezTo>
                  <a:pt x="1830" y="0"/>
                  <a:pt x="1207" y="250"/>
                  <a:pt x="749" y="749"/>
                </a:cubicBezTo>
                <a:cubicBezTo>
                  <a:pt x="250" y="1206"/>
                  <a:pt x="0" y="1830"/>
                  <a:pt x="0" y="2495"/>
                </a:cubicBezTo>
                <a:cubicBezTo>
                  <a:pt x="0" y="3201"/>
                  <a:pt x="250" y="3784"/>
                  <a:pt x="749" y="4283"/>
                </a:cubicBezTo>
                <a:cubicBezTo>
                  <a:pt x="1123" y="4656"/>
                  <a:pt x="1580" y="4906"/>
                  <a:pt x="2079" y="4989"/>
                </a:cubicBezTo>
                <a:lnTo>
                  <a:pt x="2079" y="6360"/>
                </a:lnTo>
                <a:cubicBezTo>
                  <a:pt x="1829" y="6444"/>
                  <a:pt x="1580" y="6568"/>
                  <a:pt x="1373" y="6776"/>
                </a:cubicBezTo>
                <a:cubicBezTo>
                  <a:pt x="1040" y="7150"/>
                  <a:pt x="833" y="7608"/>
                  <a:pt x="833" y="8106"/>
                </a:cubicBezTo>
                <a:cubicBezTo>
                  <a:pt x="833" y="8646"/>
                  <a:pt x="1040" y="9063"/>
                  <a:pt x="1373" y="9436"/>
                </a:cubicBezTo>
                <a:cubicBezTo>
                  <a:pt x="1747" y="9810"/>
                  <a:pt x="2204" y="9976"/>
                  <a:pt x="2703" y="9976"/>
                </a:cubicBezTo>
                <a:cubicBezTo>
                  <a:pt x="3243" y="9976"/>
                  <a:pt x="3659" y="9810"/>
                  <a:pt x="4033" y="9436"/>
                </a:cubicBezTo>
                <a:cubicBezTo>
                  <a:pt x="4407" y="9063"/>
                  <a:pt x="4573" y="8646"/>
                  <a:pt x="4573" y="8106"/>
                </a:cubicBezTo>
                <a:cubicBezTo>
                  <a:pt x="4573" y="7981"/>
                  <a:pt x="4573" y="7815"/>
                  <a:pt x="4532" y="7690"/>
                </a:cubicBezTo>
                <a:lnTo>
                  <a:pt x="7567" y="5861"/>
                </a:lnTo>
                <a:cubicBezTo>
                  <a:pt x="7817" y="6111"/>
                  <a:pt x="8149" y="6235"/>
                  <a:pt x="8523" y="6235"/>
                </a:cubicBezTo>
                <a:cubicBezTo>
                  <a:pt x="8939" y="6235"/>
                  <a:pt x="9272" y="6110"/>
                  <a:pt x="9562" y="5819"/>
                </a:cubicBezTo>
                <a:cubicBezTo>
                  <a:pt x="9853" y="5528"/>
                  <a:pt x="9978" y="5195"/>
                  <a:pt x="9978" y="4780"/>
                </a:cubicBezTo>
                <a:cubicBezTo>
                  <a:pt x="9978" y="4406"/>
                  <a:pt x="9853" y="4031"/>
                  <a:pt x="9562" y="3741"/>
                </a:cubicBezTo>
                <a:cubicBezTo>
                  <a:pt x="9270" y="3491"/>
                  <a:pt x="8938" y="3325"/>
                  <a:pt x="8523" y="3325"/>
                </a:cubicBezTo>
                <a:cubicBezTo>
                  <a:pt x="8149" y="3325"/>
                  <a:pt x="7774" y="3491"/>
                  <a:pt x="7484" y="3741"/>
                </a:cubicBezTo>
                <a:cubicBezTo>
                  <a:pt x="7484" y="3784"/>
                  <a:pt x="7443" y="3825"/>
                  <a:pt x="7400" y="3866"/>
                </a:cubicBezTo>
                <a:lnTo>
                  <a:pt x="4989" y="2869"/>
                </a:lnTo>
                <a:lnTo>
                  <a:pt x="4989" y="2495"/>
                </a:lnTo>
                <a:close/>
                <a:moveTo>
                  <a:pt x="4698" y="3701"/>
                </a:moveTo>
                <a:lnTo>
                  <a:pt x="7109" y="4615"/>
                </a:lnTo>
                <a:cubicBezTo>
                  <a:pt x="7068" y="4698"/>
                  <a:pt x="7068" y="4740"/>
                  <a:pt x="7068" y="4781"/>
                </a:cubicBezTo>
                <a:cubicBezTo>
                  <a:pt x="7068" y="4948"/>
                  <a:pt x="7109" y="5073"/>
                  <a:pt x="7152" y="5198"/>
                </a:cubicBezTo>
                <a:lnTo>
                  <a:pt x="4115" y="6901"/>
                </a:lnTo>
                <a:cubicBezTo>
                  <a:pt x="4074" y="6859"/>
                  <a:pt x="4032" y="6818"/>
                  <a:pt x="4032" y="6776"/>
                </a:cubicBezTo>
                <a:cubicBezTo>
                  <a:pt x="3699" y="6486"/>
                  <a:pt x="3367" y="6319"/>
                  <a:pt x="2909" y="6278"/>
                </a:cubicBezTo>
                <a:lnTo>
                  <a:pt x="2909" y="4990"/>
                </a:lnTo>
                <a:cubicBezTo>
                  <a:pt x="3449" y="4906"/>
                  <a:pt x="3865" y="4658"/>
                  <a:pt x="4280" y="4284"/>
                </a:cubicBezTo>
                <a:cubicBezTo>
                  <a:pt x="4448" y="4075"/>
                  <a:pt x="4614" y="3909"/>
                  <a:pt x="4698" y="3701"/>
                </a:cubicBezTo>
                <a:close/>
                <a:moveTo>
                  <a:pt x="4698" y="3701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íş1íḓê"/>
          <p:cNvSpPr/>
          <p:nvPr/>
        </p:nvSpPr>
        <p:spPr>
          <a:xfrm>
            <a:off x="7426596" y="2434860"/>
            <a:ext cx="1775283" cy="1775283"/>
          </a:xfrm>
          <a:prstGeom prst="roundRect">
            <a:avLst>
              <a:gd name="adj" fmla="val 2049"/>
            </a:avLst>
          </a:prstGeom>
          <a:noFill/>
          <a:ln>
            <a:solidFill>
              <a:srgbClr val="4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íṧḷíďé"/>
          <p:cNvSpPr/>
          <p:nvPr/>
        </p:nvSpPr>
        <p:spPr>
          <a:xfrm>
            <a:off x="7514137" y="2522402"/>
            <a:ext cx="1600200" cy="1600200"/>
          </a:xfrm>
          <a:prstGeom prst="roundRect">
            <a:avLst>
              <a:gd name="adj" fmla="val 2049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en-US" altLang="zh-CN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5" name="îşḻïḑe"/>
          <p:cNvSpPr/>
          <p:nvPr/>
        </p:nvSpPr>
        <p:spPr bwMode="auto">
          <a:xfrm>
            <a:off x="8139972" y="2905535"/>
            <a:ext cx="348529" cy="376270"/>
          </a:xfrm>
          <a:custGeom>
            <a:avLst/>
            <a:gdLst>
              <a:gd name="T0" fmla="*/ 4413 w 8585"/>
              <a:gd name="T1" fmla="*/ 6113 h 9268"/>
              <a:gd name="T2" fmla="*/ 4127 w 8585"/>
              <a:gd name="T3" fmla="*/ 5737 h 9268"/>
              <a:gd name="T4" fmla="*/ 4502 w 8585"/>
              <a:gd name="T5" fmla="*/ 5428 h 9268"/>
              <a:gd name="T6" fmla="*/ 6378 w 8585"/>
              <a:gd name="T7" fmla="*/ 5318 h 9268"/>
              <a:gd name="T8" fmla="*/ 7106 w 8585"/>
              <a:gd name="T9" fmla="*/ 4788 h 9268"/>
              <a:gd name="T10" fmla="*/ 7547 w 8585"/>
              <a:gd name="T11" fmla="*/ 4987 h 9268"/>
              <a:gd name="T12" fmla="*/ 5164 w 8585"/>
              <a:gd name="T13" fmla="*/ 6157 h 9268"/>
              <a:gd name="T14" fmla="*/ 8033 w 8585"/>
              <a:gd name="T15" fmla="*/ 5715 h 9268"/>
              <a:gd name="T16" fmla="*/ 7834 w 8585"/>
              <a:gd name="T17" fmla="*/ 4215 h 9268"/>
              <a:gd name="T18" fmla="*/ 7238 w 8585"/>
              <a:gd name="T19" fmla="*/ 3795 h 9268"/>
              <a:gd name="T20" fmla="*/ 4149 w 8585"/>
              <a:gd name="T21" fmla="*/ 706 h 9268"/>
              <a:gd name="T22" fmla="*/ 1059 w 8585"/>
              <a:gd name="T23" fmla="*/ 3795 h 9268"/>
              <a:gd name="T24" fmla="*/ 905 w 8585"/>
              <a:gd name="T25" fmla="*/ 4060 h 9268"/>
              <a:gd name="T26" fmla="*/ 706 w 8585"/>
              <a:gd name="T27" fmla="*/ 5473 h 9268"/>
              <a:gd name="T28" fmla="*/ 353 w 8585"/>
              <a:gd name="T29" fmla="*/ 5826 h 9268"/>
              <a:gd name="T30" fmla="*/ 0 w 8585"/>
              <a:gd name="T31" fmla="*/ 5473 h 9268"/>
              <a:gd name="T32" fmla="*/ 22 w 8585"/>
              <a:gd name="T33" fmla="*/ 3928 h 9268"/>
              <a:gd name="T34" fmla="*/ 132 w 8585"/>
              <a:gd name="T35" fmla="*/ 3773 h 9268"/>
              <a:gd name="T36" fmla="*/ 1500 w 8585"/>
              <a:gd name="T37" fmla="*/ 1081 h 9268"/>
              <a:gd name="T38" fmla="*/ 5958 w 8585"/>
              <a:gd name="T39" fmla="*/ 485 h 9268"/>
              <a:gd name="T40" fmla="*/ 7900 w 8585"/>
              <a:gd name="T41" fmla="*/ 3553 h 9268"/>
              <a:gd name="T42" fmla="*/ 8496 w 8585"/>
              <a:gd name="T43" fmla="*/ 3972 h 9268"/>
              <a:gd name="T44" fmla="*/ 8474 w 8585"/>
              <a:gd name="T45" fmla="*/ 5737 h 9268"/>
              <a:gd name="T46" fmla="*/ 5495 w 8585"/>
              <a:gd name="T47" fmla="*/ 7371 h 9268"/>
              <a:gd name="T48" fmla="*/ 6179 w 8585"/>
              <a:gd name="T49" fmla="*/ 6466 h 9268"/>
              <a:gd name="T50" fmla="*/ 4413 w 8585"/>
              <a:gd name="T51" fmla="*/ 6488 h 9268"/>
              <a:gd name="T52" fmla="*/ 3796 w 8585"/>
              <a:gd name="T53" fmla="*/ 5693 h 9268"/>
              <a:gd name="T54" fmla="*/ 4568 w 8585"/>
              <a:gd name="T55" fmla="*/ 5075 h 9268"/>
              <a:gd name="T56" fmla="*/ 6532 w 8585"/>
              <a:gd name="T57" fmla="*/ 4921 h 9268"/>
              <a:gd name="T58" fmla="*/ 6378 w 8585"/>
              <a:gd name="T59" fmla="*/ 3045 h 9268"/>
              <a:gd name="T60" fmla="*/ 5186 w 8585"/>
              <a:gd name="T61" fmla="*/ 1809 h 9268"/>
              <a:gd name="T62" fmla="*/ 3994 w 8585"/>
              <a:gd name="T63" fmla="*/ 1633 h 9268"/>
              <a:gd name="T64" fmla="*/ 2560 w 8585"/>
              <a:gd name="T65" fmla="*/ 2052 h 9268"/>
              <a:gd name="T66" fmla="*/ 1787 w 8585"/>
              <a:gd name="T67" fmla="*/ 3200 h 9268"/>
              <a:gd name="T68" fmla="*/ 1699 w 8585"/>
              <a:gd name="T69" fmla="*/ 4634 h 9268"/>
              <a:gd name="T70" fmla="*/ 1920 w 8585"/>
              <a:gd name="T71" fmla="*/ 6024 h 9268"/>
              <a:gd name="T72" fmla="*/ 2736 w 8585"/>
              <a:gd name="T73" fmla="*/ 7238 h 9268"/>
              <a:gd name="T74" fmla="*/ 971 w 8585"/>
              <a:gd name="T75" fmla="*/ 7922 h 9268"/>
              <a:gd name="T76" fmla="*/ 529 w 8585"/>
              <a:gd name="T77" fmla="*/ 9246 h 9268"/>
              <a:gd name="T78" fmla="*/ 7437 w 8585"/>
              <a:gd name="T79" fmla="*/ 9268 h 9268"/>
              <a:gd name="T80" fmla="*/ 7812 w 8585"/>
              <a:gd name="T81" fmla="*/ 9092 h 9268"/>
              <a:gd name="T82" fmla="*/ 7238 w 8585"/>
              <a:gd name="T83" fmla="*/ 7944 h 9268"/>
              <a:gd name="T84" fmla="*/ 5495 w 8585"/>
              <a:gd name="T85" fmla="*/ 7371 h 9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85" h="9268">
                <a:moveTo>
                  <a:pt x="5164" y="6157"/>
                </a:moveTo>
                <a:cubicBezTo>
                  <a:pt x="4899" y="6157"/>
                  <a:pt x="4656" y="6135"/>
                  <a:pt x="4413" y="6113"/>
                </a:cubicBezTo>
                <a:cubicBezTo>
                  <a:pt x="4325" y="6113"/>
                  <a:pt x="4237" y="6068"/>
                  <a:pt x="4193" y="5980"/>
                </a:cubicBezTo>
                <a:cubicBezTo>
                  <a:pt x="4127" y="5914"/>
                  <a:pt x="4105" y="5826"/>
                  <a:pt x="4127" y="5737"/>
                </a:cubicBezTo>
                <a:cubicBezTo>
                  <a:pt x="4127" y="5649"/>
                  <a:pt x="4171" y="5561"/>
                  <a:pt x="4259" y="5495"/>
                </a:cubicBezTo>
                <a:cubicBezTo>
                  <a:pt x="4325" y="5428"/>
                  <a:pt x="4413" y="5406"/>
                  <a:pt x="4502" y="5428"/>
                </a:cubicBezTo>
                <a:cubicBezTo>
                  <a:pt x="4811" y="5451"/>
                  <a:pt x="5142" y="5451"/>
                  <a:pt x="5473" y="5451"/>
                </a:cubicBezTo>
                <a:cubicBezTo>
                  <a:pt x="5804" y="5451"/>
                  <a:pt x="6091" y="5406"/>
                  <a:pt x="6378" y="5318"/>
                </a:cubicBezTo>
                <a:cubicBezTo>
                  <a:pt x="6665" y="5230"/>
                  <a:pt x="6841" y="5120"/>
                  <a:pt x="6907" y="4965"/>
                </a:cubicBezTo>
                <a:cubicBezTo>
                  <a:pt x="6951" y="4877"/>
                  <a:pt x="7018" y="4811"/>
                  <a:pt x="7106" y="4788"/>
                </a:cubicBezTo>
                <a:cubicBezTo>
                  <a:pt x="7194" y="4766"/>
                  <a:pt x="7282" y="4766"/>
                  <a:pt x="7371" y="4788"/>
                </a:cubicBezTo>
                <a:cubicBezTo>
                  <a:pt x="7459" y="4833"/>
                  <a:pt x="7525" y="4899"/>
                  <a:pt x="7547" y="4987"/>
                </a:cubicBezTo>
                <a:cubicBezTo>
                  <a:pt x="7569" y="5075"/>
                  <a:pt x="7569" y="5164"/>
                  <a:pt x="7525" y="5252"/>
                </a:cubicBezTo>
                <a:cubicBezTo>
                  <a:pt x="7238" y="5870"/>
                  <a:pt x="6466" y="6157"/>
                  <a:pt x="5164" y="6157"/>
                </a:cubicBezTo>
                <a:close/>
                <a:moveTo>
                  <a:pt x="8276" y="5826"/>
                </a:moveTo>
                <a:cubicBezTo>
                  <a:pt x="8187" y="5826"/>
                  <a:pt x="8099" y="5782"/>
                  <a:pt x="8033" y="5715"/>
                </a:cubicBezTo>
                <a:cubicBezTo>
                  <a:pt x="7967" y="5649"/>
                  <a:pt x="7922" y="5561"/>
                  <a:pt x="7922" y="5473"/>
                </a:cubicBezTo>
                <a:lnTo>
                  <a:pt x="7834" y="4215"/>
                </a:lnTo>
                <a:lnTo>
                  <a:pt x="7371" y="4038"/>
                </a:lnTo>
                <a:cubicBezTo>
                  <a:pt x="7282" y="3994"/>
                  <a:pt x="7238" y="3950"/>
                  <a:pt x="7238" y="3795"/>
                </a:cubicBezTo>
                <a:cubicBezTo>
                  <a:pt x="7238" y="2935"/>
                  <a:pt x="6929" y="2206"/>
                  <a:pt x="6333" y="1611"/>
                </a:cubicBezTo>
                <a:cubicBezTo>
                  <a:pt x="5716" y="993"/>
                  <a:pt x="4987" y="706"/>
                  <a:pt x="4149" y="706"/>
                </a:cubicBezTo>
                <a:cubicBezTo>
                  <a:pt x="3288" y="706"/>
                  <a:pt x="2560" y="1015"/>
                  <a:pt x="1964" y="1611"/>
                </a:cubicBezTo>
                <a:cubicBezTo>
                  <a:pt x="1346" y="2228"/>
                  <a:pt x="1059" y="2957"/>
                  <a:pt x="1059" y="3795"/>
                </a:cubicBezTo>
                <a:cubicBezTo>
                  <a:pt x="1059" y="3862"/>
                  <a:pt x="1037" y="3906"/>
                  <a:pt x="1015" y="3950"/>
                </a:cubicBezTo>
                <a:cubicBezTo>
                  <a:pt x="993" y="3994"/>
                  <a:pt x="949" y="4038"/>
                  <a:pt x="905" y="4060"/>
                </a:cubicBezTo>
                <a:lnTo>
                  <a:pt x="706" y="4215"/>
                </a:lnTo>
                <a:lnTo>
                  <a:pt x="706" y="5473"/>
                </a:lnTo>
                <a:cubicBezTo>
                  <a:pt x="706" y="5561"/>
                  <a:pt x="662" y="5649"/>
                  <a:pt x="596" y="5715"/>
                </a:cubicBezTo>
                <a:cubicBezTo>
                  <a:pt x="529" y="5782"/>
                  <a:pt x="441" y="5826"/>
                  <a:pt x="353" y="5826"/>
                </a:cubicBezTo>
                <a:cubicBezTo>
                  <a:pt x="265" y="5826"/>
                  <a:pt x="176" y="5782"/>
                  <a:pt x="110" y="5715"/>
                </a:cubicBezTo>
                <a:cubicBezTo>
                  <a:pt x="44" y="5649"/>
                  <a:pt x="0" y="5561"/>
                  <a:pt x="0" y="5473"/>
                </a:cubicBezTo>
                <a:lnTo>
                  <a:pt x="0" y="4038"/>
                </a:lnTo>
                <a:cubicBezTo>
                  <a:pt x="0" y="3994"/>
                  <a:pt x="0" y="3972"/>
                  <a:pt x="22" y="3928"/>
                </a:cubicBezTo>
                <a:cubicBezTo>
                  <a:pt x="22" y="3884"/>
                  <a:pt x="44" y="3862"/>
                  <a:pt x="66" y="3840"/>
                </a:cubicBezTo>
                <a:lnTo>
                  <a:pt x="132" y="3773"/>
                </a:lnTo>
                <a:lnTo>
                  <a:pt x="331" y="3641"/>
                </a:lnTo>
                <a:cubicBezTo>
                  <a:pt x="375" y="2626"/>
                  <a:pt x="772" y="1787"/>
                  <a:pt x="1500" y="1081"/>
                </a:cubicBezTo>
                <a:cubicBezTo>
                  <a:pt x="2229" y="353"/>
                  <a:pt x="3111" y="0"/>
                  <a:pt x="4127" y="0"/>
                </a:cubicBezTo>
                <a:cubicBezTo>
                  <a:pt x="4789" y="0"/>
                  <a:pt x="5407" y="154"/>
                  <a:pt x="5958" y="485"/>
                </a:cubicBezTo>
                <a:cubicBezTo>
                  <a:pt x="6532" y="794"/>
                  <a:pt x="6973" y="1235"/>
                  <a:pt x="7327" y="1765"/>
                </a:cubicBezTo>
                <a:cubicBezTo>
                  <a:pt x="7680" y="2317"/>
                  <a:pt x="7856" y="2913"/>
                  <a:pt x="7900" y="3553"/>
                </a:cubicBezTo>
                <a:lnTo>
                  <a:pt x="8276" y="3641"/>
                </a:lnTo>
                <a:cubicBezTo>
                  <a:pt x="8430" y="3707"/>
                  <a:pt x="8496" y="3817"/>
                  <a:pt x="8496" y="3972"/>
                </a:cubicBezTo>
                <a:lnTo>
                  <a:pt x="8585" y="5495"/>
                </a:lnTo>
                <a:cubicBezTo>
                  <a:pt x="8585" y="5583"/>
                  <a:pt x="8540" y="5671"/>
                  <a:pt x="8474" y="5737"/>
                </a:cubicBezTo>
                <a:cubicBezTo>
                  <a:pt x="8452" y="5782"/>
                  <a:pt x="8364" y="5826"/>
                  <a:pt x="8276" y="5826"/>
                </a:cubicBezTo>
                <a:close/>
                <a:moveTo>
                  <a:pt x="5495" y="7371"/>
                </a:moveTo>
                <a:lnTo>
                  <a:pt x="5495" y="7260"/>
                </a:lnTo>
                <a:cubicBezTo>
                  <a:pt x="5848" y="6995"/>
                  <a:pt x="6069" y="6731"/>
                  <a:pt x="6179" y="6466"/>
                </a:cubicBezTo>
                <a:cubicBezTo>
                  <a:pt x="6047" y="6488"/>
                  <a:pt x="5716" y="6488"/>
                  <a:pt x="5230" y="6488"/>
                </a:cubicBezTo>
                <a:lnTo>
                  <a:pt x="4413" y="6488"/>
                </a:lnTo>
                <a:cubicBezTo>
                  <a:pt x="4237" y="6466"/>
                  <a:pt x="4082" y="6377"/>
                  <a:pt x="3950" y="6223"/>
                </a:cubicBezTo>
                <a:cubicBezTo>
                  <a:pt x="3818" y="6068"/>
                  <a:pt x="3773" y="5892"/>
                  <a:pt x="3796" y="5693"/>
                </a:cubicBezTo>
                <a:cubicBezTo>
                  <a:pt x="3818" y="5517"/>
                  <a:pt x="3906" y="5362"/>
                  <a:pt x="4060" y="5230"/>
                </a:cubicBezTo>
                <a:cubicBezTo>
                  <a:pt x="4215" y="5120"/>
                  <a:pt x="4391" y="5053"/>
                  <a:pt x="4568" y="5075"/>
                </a:cubicBezTo>
                <a:cubicBezTo>
                  <a:pt x="4965" y="5120"/>
                  <a:pt x="5340" y="5120"/>
                  <a:pt x="5716" y="5075"/>
                </a:cubicBezTo>
                <a:cubicBezTo>
                  <a:pt x="6091" y="5053"/>
                  <a:pt x="6356" y="4987"/>
                  <a:pt x="6532" y="4921"/>
                </a:cubicBezTo>
                <a:lnTo>
                  <a:pt x="6532" y="4016"/>
                </a:lnTo>
                <a:cubicBezTo>
                  <a:pt x="6532" y="3663"/>
                  <a:pt x="6488" y="3332"/>
                  <a:pt x="6378" y="3045"/>
                </a:cubicBezTo>
                <a:cubicBezTo>
                  <a:pt x="6267" y="2758"/>
                  <a:pt x="6113" y="2493"/>
                  <a:pt x="5914" y="2295"/>
                </a:cubicBezTo>
                <a:cubicBezTo>
                  <a:pt x="5716" y="2096"/>
                  <a:pt x="5473" y="1942"/>
                  <a:pt x="5186" y="1809"/>
                </a:cubicBezTo>
                <a:cubicBezTo>
                  <a:pt x="4899" y="1699"/>
                  <a:pt x="4568" y="1633"/>
                  <a:pt x="4215" y="1633"/>
                </a:cubicBezTo>
                <a:lnTo>
                  <a:pt x="3994" y="1633"/>
                </a:lnTo>
                <a:cubicBezTo>
                  <a:pt x="3707" y="1633"/>
                  <a:pt x="3442" y="1677"/>
                  <a:pt x="3200" y="1743"/>
                </a:cubicBezTo>
                <a:cubicBezTo>
                  <a:pt x="2957" y="1809"/>
                  <a:pt x="2736" y="1920"/>
                  <a:pt x="2560" y="2052"/>
                </a:cubicBezTo>
                <a:cubicBezTo>
                  <a:pt x="2383" y="2184"/>
                  <a:pt x="2207" y="2361"/>
                  <a:pt x="2074" y="2537"/>
                </a:cubicBezTo>
                <a:cubicBezTo>
                  <a:pt x="1942" y="2736"/>
                  <a:pt x="1853" y="2957"/>
                  <a:pt x="1787" y="3200"/>
                </a:cubicBezTo>
                <a:cubicBezTo>
                  <a:pt x="1721" y="3442"/>
                  <a:pt x="1699" y="3729"/>
                  <a:pt x="1699" y="4016"/>
                </a:cubicBezTo>
                <a:lnTo>
                  <a:pt x="1699" y="4634"/>
                </a:lnTo>
                <a:cubicBezTo>
                  <a:pt x="1699" y="4788"/>
                  <a:pt x="1721" y="5009"/>
                  <a:pt x="1765" y="5296"/>
                </a:cubicBezTo>
                <a:cubicBezTo>
                  <a:pt x="1809" y="5583"/>
                  <a:pt x="1853" y="5826"/>
                  <a:pt x="1920" y="6024"/>
                </a:cubicBezTo>
                <a:cubicBezTo>
                  <a:pt x="1986" y="6223"/>
                  <a:pt x="2096" y="6444"/>
                  <a:pt x="2229" y="6664"/>
                </a:cubicBezTo>
                <a:cubicBezTo>
                  <a:pt x="2361" y="6885"/>
                  <a:pt x="2538" y="7084"/>
                  <a:pt x="2736" y="7238"/>
                </a:cubicBezTo>
                <a:lnTo>
                  <a:pt x="2736" y="7348"/>
                </a:lnTo>
                <a:cubicBezTo>
                  <a:pt x="2008" y="7459"/>
                  <a:pt x="1434" y="7657"/>
                  <a:pt x="971" y="7922"/>
                </a:cubicBezTo>
                <a:cubicBezTo>
                  <a:pt x="529" y="8209"/>
                  <a:pt x="309" y="8540"/>
                  <a:pt x="309" y="8915"/>
                </a:cubicBezTo>
                <a:cubicBezTo>
                  <a:pt x="309" y="9070"/>
                  <a:pt x="375" y="9180"/>
                  <a:pt x="529" y="9246"/>
                </a:cubicBezTo>
                <a:cubicBezTo>
                  <a:pt x="573" y="9268"/>
                  <a:pt x="618" y="9268"/>
                  <a:pt x="662" y="9268"/>
                </a:cubicBezTo>
                <a:lnTo>
                  <a:pt x="7437" y="9268"/>
                </a:lnTo>
                <a:cubicBezTo>
                  <a:pt x="7503" y="9268"/>
                  <a:pt x="7547" y="9246"/>
                  <a:pt x="7636" y="9224"/>
                </a:cubicBezTo>
                <a:cubicBezTo>
                  <a:pt x="7702" y="9180"/>
                  <a:pt x="7768" y="9136"/>
                  <a:pt x="7812" y="9092"/>
                </a:cubicBezTo>
                <a:cubicBezTo>
                  <a:pt x="7856" y="9026"/>
                  <a:pt x="7878" y="8982"/>
                  <a:pt x="7878" y="8915"/>
                </a:cubicBezTo>
                <a:cubicBezTo>
                  <a:pt x="7878" y="8540"/>
                  <a:pt x="7658" y="8231"/>
                  <a:pt x="7238" y="7944"/>
                </a:cubicBezTo>
                <a:cubicBezTo>
                  <a:pt x="6775" y="7680"/>
                  <a:pt x="6201" y="7481"/>
                  <a:pt x="5495" y="7371"/>
                </a:cubicBezTo>
                <a:close/>
                <a:moveTo>
                  <a:pt x="5495" y="7371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íš1iḑé"/>
          <p:cNvSpPr/>
          <p:nvPr/>
        </p:nvSpPr>
        <p:spPr>
          <a:xfrm>
            <a:off x="9644836" y="2434860"/>
            <a:ext cx="1775283" cy="1775283"/>
          </a:xfrm>
          <a:prstGeom prst="roundRect">
            <a:avLst>
              <a:gd name="adj" fmla="val 2049"/>
            </a:avLst>
          </a:prstGeom>
          <a:noFill/>
          <a:ln>
            <a:solidFill>
              <a:srgbClr val="4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iṣ1íḑé"/>
          <p:cNvSpPr/>
          <p:nvPr/>
        </p:nvSpPr>
        <p:spPr>
          <a:xfrm>
            <a:off x="9732377" y="2522402"/>
            <a:ext cx="1600200" cy="1600200"/>
          </a:xfrm>
          <a:prstGeom prst="roundRect">
            <a:avLst>
              <a:gd name="adj" fmla="val 2049"/>
            </a:avLst>
          </a:pr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iŝḷidé"/>
          <p:cNvSpPr/>
          <p:nvPr/>
        </p:nvSpPr>
        <p:spPr bwMode="auto">
          <a:xfrm>
            <a:off x="10308120" y="2873923"/>
            <a:ext cx="448714" cy="402295"/>
          </a:xfrm>
          <a:custGeom>
            <a:avLst/>
            <a:gdLst>
              <a:gd name="T0" fmla="*/ 116 w 400"/>
              <a:gd name="T1" fmla="*/ 224 h 360"/>
              <a:gd name="T2" fmla="*/ 116 w 400"/>
              <a:gd name="T3" fmla="*/ 100 h 360"/>
              <a:gd name="T4" fmla="*/ 40 w 400"/>
              <a:gd name="T5" fmla="*/ 100 h 360"/>
              <a:gd name="T6" fmla="*/ 0 w 400"/>
              <a:gd name="T7" fmla="*/ 140 h 360"/>
              <a:gd name="T8" fmla="*/ 0 w 400"/>
              <a:gd name="T9" fmla="*/ 260 h 360"/>
              <a:gd name="T10" fmla="*/ 40 w 400"/>
              <a:gd name="T11" fmla="*/ 300 h 360"/>
              <a:gd name="T12" fmla="*/ 60 w 400"/>
              <a:gd name="T13" fmla="*/ 300 h 360"/>
              <a:gd name="T14" fmla="*/ 60 w 400"/>
              <a:gd name="T15" fmla="*/ 360 h 360"/>
              <a:gd name="T16" fmla="*/ 120 w 400"/>
              <a:gd name="T17" fmla="*/ 300 h 360"/>
              <a:gd name="T18" fmla="*/ 220 w 400"/>
              <a:gd name="T19" fmla="*/ 300 h 360"/>
              <a:gd name="T20" fmla="*/ 260 w 400"/>
              <a:gd name="T21" fmla="*/ 260 h 360"/>
              <a:gd name="T22" fmla="*/ 260 w 400"/>
              <a:gd name="T23" fmla="*/ 223 h 360"/>
              <a:gd name="T24" fmla="*/ 256 w 400"/>
              <a:gd name="T25" fmla="*/ 224 h 360"/>
              <a:gd name="T26" fmla="*/ 116 w 400"/>
              <a:gd name="T27" fmla="*/ 224 h 360"/>
              <a:gd name="T28" fmla="*/ 360 w 400"/>
              <a:gd name="T29" fmla="*/ 0 h 360"/>
              <a:gd name="T30" fmla="*/ 180 w 400"/>
              <a:gd name="T31" fmla="*/ 0 h 360"/>
              <a:gd name="T32" fmla="*/ 140 w 400"/>
              <a:gd name="T33" fmla="*/ 40 h 360"/>
              <a:gd name="T34" fmla="*/ 140 w 400"/>
              <a:gd name="T35" fmla="*/ 200 h 360"/>
              <a:gd name="T36" fmla="*/ 280 w 400"/>
              <a:gd name="T37" fmla="*/ 200 h 360"/>
              <a:gd name="T38" fmla="*/ 340 w 400"/>
              <a:gd name="T39" fmla="*/ 260 h 360"/>
              <a:gd name="T40" fmla="*/ 340 w 400"/>
              <a:gd name="T41" fmla="*/ 200 h 360"/>
              <a:gd name="T42" fmla="*/ 360 w 400"/>
              <a:gd name="T43" fmla="*/ 200 h 360"/>
              <a:gd name="T44" fmla="*/ 400 w 400"/>
              <a:gd name="T45" fmla="*/ 160 h 360"/>
              <a:gd name="T46" fmla="*/ 400 w 400"/>
              <a:gd name="T47" fmla="*/ 40 h 360"/>
              <a:gd name="T48" fmla="*/ 360 w 400"/>
              <a:gd name="T49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0" h="360">
                <a:moveTo>
                  <a:pt x="116" y="224"/>
                </a:moveTo>
                <a:cubicBezTo>
                  <a:pt x="116" y="100"/>
                  <a:pt x="116" y="100"/>
                  <a:pt x="116" y="100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18" y="100"/>
                  <a:pt x="0" y="118"/>
                  <a:pt x="0" y="140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82"/>
                  <a:pt x="18" y="300"/>
                  <a:pt x="40" y="300"/>
                </a:cubicBezTo>
                <a:cubicBezTo>
                  <a:pt x="60" y="300"/>
                  <a:pt x="60" y="300"/>
                  <a:pt x="60" y="300"/>
                </a:cubicBezTo>
                <a:cubicBezTo>
                  <a:pt x="60" y="360"/>
                  <a:pt x="60" y="360"/>
                  <a:pt x="60" y="360"/>
                </a:cubicBezTo>
                <a:cubicBezTo>
                  <a:pt x="120" y="300"/>
                  <a:pt x="120" y="300"/>
                  <a:pt x="120" y="300"/>
                </a:cubicBezTo>
                <a:cubicBezTo>
                  <a:pt x="220" y="300"/>
                  <a:pt x="220" y="300"/>
                  <a:pt x="220" y="300"/>
                </a:cubicBezTo>
                <a:cubicBezTo>
                  <a:pt x="242" y="300"/>
                  <a:pt x="260" y="282"/>
                  <a:pt x="260" y="260"/>
                </a:cubicBezTo>
                <a:cubicBezTo>
                  <a:pt x="260" y="223"/>
                  <a:pt x="260" y="223"/>
                  <a:pt x="260" y="223"/>
                </a:cubicBezTo>
                <a:cubicBezTo>
                  <a:pt x="258" y="224"/>
                  <a:pt x="257" y="224"/>
                  <a:pt x="256" y="224"/>
                </a:cubicBezTo>
                <a:lnTo>
                  <a:pt x="116" y="224"/>
                </a:lnTo>
                <a:close/>
                <a:moveTo>
                  <a:pt x="360" y="0"/>
                </a:moveTo>
                <a:cubicBezTo>
                  <a:pt x="180" y="0"/>
                  <a:pt x="180" y="0"/>
                  <a:pt x="180" y="0"/>
                </a:cubicBezTo>
                <a:cubicBezTo>
                  <a:pt x="158" y="0"/>
                  <a:pt x="140" y="18"/>
                  <a:pt x="140" y="40"/>
                </a:cubicBezTo>
                <a:cubicBezTo>
                  <a:pt x="140" y="200"/>
                  <a:pt x="140" y="200"/>
                  <a:pt x="140" y="20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340" y="260"/>
                  <a:pt x="340" y="260"/>
                  <a:pt x="340" y="260"/>
                </a:cubicBezTo>
                <a:cubicBezTo>
                  <a:pt x="340" y="200"/>
                  <a:pt x="340" y="200"/>
                  <a:pt x="340" y="200"/>
                </a:cubicBezTo>
                <a:cubicBezTo>
                  <a:pt x="360" y="200"/>
                  <a:pt x="360" y="200"/>
                  <a:pt x="360" y="200"/>
                </a:cubicBezTo>
                <a:cubicBezTo>
                  <a:pt x="382" y="200"/>
                  <a:pt x="400" y="182"/>
                  <a:pt x="400" y="160"/>
                </a:cubicBezTo>
                <a:cubicBezTo>
                  <a:pt x="400" y="40"/>
                  <a:pt x="400" y="40"/>
                  <a:pt x="400" y="40"/>
                </a:cubicBezTo>
                <a:cubicBezTo>
                  <a:pt x="400" y="18"/>
                  <a:pt x="382" y="0"/>
                  <a:pt x="3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17236" y="443232"/>
            <a:ext cx="3209884" cy="523220"/>
            <a:chOff x="417236" y="443232"/>
            <a:chExt cx="3209884" cy="523220"/>
          </a:xfrm>
        </p:grpSpPr>
        <p:grpSp>
          <p:nvGrpSpPr>
            <p:cNvPr id="30" name="组合 29"/>
            <p:cNvGrpSpPr/>
            <p:nvPr/>
          </p:nvGrpSpPr>
          <p:grpSpPr>
            <a:xfrm>
              <a:off x="417236" y="443232"/>
              <a:ext cx="508561" cy="508561"/>
              <a:chOff x="15137199" y="-1258974"/>
              <a:chExt cx="799330" cy="79933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5137199" y="-1258974"/>
                <a:ext cx="799330" cy="799330"/>
              </a:xfrm>
              <a:prstGeom prst="ellipse">
                <a:avLst/>
              </a:prstGeom>
              <a:solidFill>
                <a:srgbClr val="0CA993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5254819" y="-1141352"/>
                <a:ext cx="564083" cy="564083"/>
              </a:xfrm>
              <a:prstGeom prst="ellipse">
                <a:avLst/>
              </a:prstGeom>
              <a:solidFill>
                <a:srgbClr val="40FFFF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5387121" y="-1014691"/>
                <a:ext cx="299480" cy="299480"/>
              </a:xfrm>
              <a:prstGeom prst="ellipse">
                <a:avLst/>
              </a:prstGeom>
              <a:solidFill>
                <a:srgbClr val="4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850959" y="443232"/>
              <a:ext cx="2776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4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科技感商务模板</a:t>
              </a:r>
              <a:endParaRPr lang="en-US" altLang="zh-CN" sz="2800" dirty="0">
                <a:solidFill>
                  <a:srgbClr val="4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3" name="iṩļïḓè"/>
          <p:cNvSpPr txBox="1"/>
          <p:nvPr/>
        </p:nvSpPr>
        <p:spPr bwMode="auto">
          <a:xfrm>
            <a:off x="961391" y="3436876"/>
            <a:ext cx="139626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1PPT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iṩļïḓè"/>
          <p:cNvSpPr txBox="1"/>
          <p:nvPr/>
        </p:nvSpPr>
        <p:spPr bwMode="auto">
          <a:xfrm>
            <a:off x="3179629" y="3454669"/>
            <a:ext cx="139626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1PPT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iṩļïḓè"/>
          <p:cNvSpPr txBox="1"/>
          <p:nvPr/>
        </p:nvSpPr>
        <p:spPr bwMode="auto">
          <a:xfrm>
            <a:off x="5397867" y="3454669"/>
            <a:ext cx="139626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1PPT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iṩļïḓè"/>
          <p:cNvSpPr txBox="1"/>
          <p:nvPr/>
        </p:nvSpPr>
        <p:spPr bwMode="auto">
          <a:xfrm>
            <a:off x="7616105" y="3454669"/>
            <a:ext cx="139626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1PPT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iṩļïḓè"/>
          <p:cNvSpPr txBox="1"/>
          <p:nvPr/>
        </p:nvSpPr>
        <p:spPr bwMode="auto">
          <a:xfrm>
            <a:off x="9834345" y="3429000"/>
            <a:ext cx="1396264" cy="53283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1PPT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Synergistically utilize technically sound portals with frictionless chains. Dramatically customize…"/>
          <p:cNvSpPr txBox="1"/>
          <p:nvPr/>
        </p:nvSpPr>
        <p:spPr>
          <a:xfrm>
            <a:off x="766784" y="4550274"/>
            <a:ext cx="1692839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/>
          <p:cNvSpPr txBox="1"/>
          <p:nvPr/>
        </p:nvSpPr>
        <p:spPr>
          <a:xfrm>
            <a:off x="3031341" y="4550274"/>
            <a:ext cx="1692839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Synergistically utilize technically sound portals with frictionless chains. Dramatically customize…"/>
          <p:cNvSpPr txBox="1"/>
          <p:nvPr/>
        </p:nvSpPr>
        <p:spPr>
          <a:xfrm>
            <a:off x="5244483" y="4550274"/>
            <a:ext cx="1692839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Synergistically utilize technically sound portals with frictionless chains. Dramatically customize…"/>
          <p:cNvSpPr txBox="1"/>
          <p:nvPr/>
        </p:nvSpPr>
        <p:spPr>
          <a:xfrm>
            <a:off x="7426596" y="4550274"/>
            <a:ext cx="1692839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Synergistically utilize technically sound portals with frictionless chains. Dramatically customize…"/>
          <p:cNvSpPr txBox="1"/>
          <p:nvPr/>
        </p:nvSpPr>
        <p:spPr>
          <a:xfrm>
            <a:off x="9732377" y="4579878"/>
            <a:ext cx="1692839" cy="88723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07;"/>
  <p:tag name="ISLIDE.ICON" val="#379645;#393662;#406396;#393626;#379593;#151920;#379656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181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960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844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21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061;"/>
  <p:tag name="ISLIDE.ICON" val="#393662;#393667;#393626;#379645;#406396;#379656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898;"/>
  <p:tag name="ISLIDE.ICON" val="#393662;#406396;#379656;#379678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562;"/>
  <p:tag name="ISLIDE.ICON" val="#379656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57;"/>
  <p:tag name="ISLIDE.ICON" val="#379656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113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852;"/>
  <p:tag name="ISLIDE.ICON" val="#379645;#379656;#379645;#379678;#379588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83104;"/>
  <p:tag name="ISLIDE.ICON" val="#379656;#379645;#407456;#40639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76;"/>
  <p:tag name="ISLIDE.ICON" val="#406396;#406407;#393626;#393667;#393662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64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736;"/>
  <p:tag name="ISLIDE.ICON" val="#393667;#393662;#393626;#379645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0994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826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501;"/>
  <p:tag name="ISLIDE.ICON" val="#393667;#379645;#406396;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qdfogl4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Microsoft Office PowerPoint</Application>
  <PresentationFormat>宽屏</PresentationFormat>
  <Paragraphs>205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Arial</vt:lpstr>
      <vt:lpstr>Calibri</vt:lpstr>
      <vt:lpstr>Roboto Bold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2022-03-18T03:54:50Z</dcterms:created>
  <dcterms:modified xsi:type="dcterms:W3CDTF">2023-01-10T06:35:07Z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8547E8B867F744FE8A39F36412E51B02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