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2"/>
  </p:notesMasterIdLst>
  <p:handoutMasterIdLst>
    <p:handoutMasterId r:id="rId23"/>
  </p:handoutMasterIdLst>
  <p:sldIdLst>
    <p:sldId id="256" r:id="rId3"/>
    <p:sldId id="257" r:id="rId4"/>
    <p:sldId id="258" r:id="rId5"/>
    <p:sldId id="259" r:id="rId6"/>
    <p:sldId id="262" r:id="rId7"/>
    <p:sldId id="263" r:id="rId8"/>
    <p:sldId id="264" r:id="rId9"/>
    <p:sldId id="265" r:id="rId10"/>
    <p:sldId id="266" r:id="rId11"/>
    <p:sldId id="274" r:id="rId12"/>
    <p:sldId id="260" r:id="rId13"/>
    <p:sldId id="267" r:id="rId14"/>
    <p:sldId id="268" r:id="rId15"/>
    <p:sldId id="269" r:id="rId16"/>
    <p:sldId id="261" r:id="rId17"/>
    <p:sldId id="271" r:id="rId18"/>
    <p:sldId id="272" r:id="rId19"/>
    <p:sldId id="273" r:id="rId20"/>
    <p:sldId id="276" r:id="rId21"/>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6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1950"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AB632C-933F-4243-B562-B7C6F9B9895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424A52-6BDB-4358-B803-A6F18F39B17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AB632C-933F-4243-B562-B7C6F9B9895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424A52-6BDB-4358-B803-A6F18F39B17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AB632C-933F-4243-B562-B7C6F9B9895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424A52-6BDB-4358-B803-A6F18F39B17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AB632C-933F-4243-B562-B7C6F9B9895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424A52-6BDB-4358-B803-A6F18F39B170}"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AB632C-933F-4243-B562-B7C6F9B9895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424A52-6BDB-4358-B803-A6F18F39B17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AB632C-933F-4243-B562-B7C6F9B9895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424A52-6BDB-4358-B803-A6F18F39B17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0AB632C-933F-4243-B562-B7C6F9B9895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424A52-6BDB-4358-B803-A6F18F39B17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0AB632C-933F-4243-B562-B7C6F9B9895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424A52-6BDB-4358-B803-A6F18F39B17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0AB632C-933F-4243-B562-B7C6F9B9895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424A52-6BDB-4358-B803-A6F18F39B17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0AB632C-933F-4243-B562-B7C6F9B9895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424A52-6BDB-4358-B803-A6F18F39B170}" type="slidenum">
              <a:rPr lang="zh-CN" altLang="en-US" smtClean="0"/>
              <a:t>‹#›</a:t>
            </a:fld>
            <a:endParaRPr lang="zh-CN" altLang="en-US"/>
          </a:p>
        </p:txBody>
      </p:sp>
      <p:sp>
        <p:nvSpPr>
          <p:cNvPr id="11" name="TextBox 10"/>
          <p:cNvSpPr txBox="1"/>
          <p:nvPr userDrawn="1"/>
        </p:nvSpPr>
        <p:spPr>
          <a:xfrm>
            <a:off x="1514004" y="6737859"/>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AB632C-933F-4243-B562-B7C6F9B98958}"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424A52-6BDB-4358-B803-A6F18F39B17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AB632C-933F-4243-B562-B7C6F9B98958}"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C424A52-6BDB-4358-B803-A6F18F39B17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B632C-933F-4243-B562-B7C6F9B98958}"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24A52-6BDB-4358-B803-A6F18F39B17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36.xml"/><Relationship Id="rId7" Type="http://schemas.openxmlformats.org/officeDocument/2006/relationships/image" Target="../media/image10.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3.xml"/><Relationship Id="rId5" Type="http://schemas.openxmlformats.org/officeDocument/2006/relationships/tags" Target="../tags/tag38.xml"/><Relationship Id="rId4" Type="http://schemas.openxmlformats.org/officeDocument/2006/relationships/tags" Target="../tags/tag37.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1.xml"/><Relationship Id="rId7" Type="http://schemas.openxmlformats.org/officeDocument/2006/relationships/image" Target="../media/image2.jpe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3.xml"/><Relationship Id="rId5" Type="http://schemas.openxmlformats.org/officeDocument/2006/relationships/tags" Target="../tags/tag43.xml"/><Relationship Id="rId10" Type="http://schemas.openxmlformats.org/officeDocument/2006/relationships/image" Target="../media/image8.png"/><Relationship Id="rId4" Type="http://schemas.openxmlformats.org/officeDocument/2006/relationships/tags" Target="../tags/tag42.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46.xml"/><Relationship Id="rId7" Type="http://schemas.openxmlformats.org/officeDocument/2006/relationships/image" Target="../media/image10.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3.xml"/><Relationship Id="rId5" Type="http://schemas.openxmlformats.org/officeDocument/2006/relationships/tags" Target="../tags/tag48.xml"/><Relationship Id="rId4" Type="http://schemas.openxmlformats.org/officeDocument/2006/relationships/tags" Target="../tags/tag47.xml"/></Relationships>
</file>

<file path=ppt/slides/_rels/slide13.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0.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3.xml"/><Relationship Id="rId5" Type="http://schemas.openxmlformats.org/officeDocument/2006/relationships/tags" Target="../tags/tag53.xml"/><Relationship Id="rId4" Type="http://schemas.openxmlformats.org/officeDocument/2006/relationships/tags" Target="../tags/tag5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56.xml"/><Relationship Id="rId7" Type="http://schemas.openxmlformats.org/officeDocument/2006/relationships/image" Target="../media/image10.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3.xml"/><Relationship Id="rId5" Type="http://schemas.openxmlformats.org/officeDocument/2006/relationships/tags" Target="../tags/tag58.xml"/><Relationship Id="rId4" Type="http://schemas.openxmlformats.org/officeDocument/2006/relationships/tags" Target="../tags/tag57.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1.xml"/><Relationship Id="rId7" Type="http://schemas.openxmlformats.org/officeDocument/2006/relationships/image" Target="../media/image2.jpe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3.xml"/><Relationship Id="rId5" Type="http://schemas.openxmlformats.org/officeDocument/2006/relationships/tags" Target="../tags/tag63.xml"/><Relationship Id="rId10" Type="http://schemas.openxmlformats.org/officeDocument/2006/relationships/image" Target="../media/image8.png"/><Relationship Id="rId4" Type="http://schemas.openxmlformats.org/officeDocument/2006/relationships/tags" Target="../tags/tag62.xml"/><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66.xml"/><Relationship Id="rId7" Type="http://schemas.openxmlformats.org/officeDocument/2006/relationships/image" Target="../media/image10.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3.xml"/><Relationship Id="rId5" Type="http://schemas.openxmlformats.org/officeDocument/2006/relationships/tags" Target="../tags/tag68.xml"/><Relationship Id="rId4" Type="http://schemas.openxmlformats.org/officeDocument/2006/relationships/tags" Target="../tags/tag67.xml"/></Relationships>
</file>

<file path=ppt/slides/_rels/slide17.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10.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3.xml"/><Relationship Id="rId5" Type="http://schemas.openxmlformats.org/officeDocument/2006/relationships/tags" Target="../tags/tag73.xml"/><Relationship Id="rId4" Type="http://schemas.openxmlformats.org/officeDocument/2006/relationships/tags" Target="../tags/tag72.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76.xml"/><Relationship Id="rId7" Type="http://schemas.openxmlformats.org/officeDocument/2006/relationships/image" Target="../media/image10.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3.xml"/><Relationship Id="rId5" Type="http://schemas.openxmlformats.org/officeDocument/2006/relationships/tags" Target="../tags/tag78.xml"/><Relationship Id="rId4" Type="http://schemas.openxmlformats.org/officeDocument/2006/relationships/tags" Target="../tags/tag77.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image" Target="../media/image2.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3.xml"/><Relationship Id="rId5" Type="http://schemas.openxmlformats.org/officeDocument/2006/relationships/tags" Target="../tags/tag8.xml"/><Relationship Id="rId10" Type="http://schemas.openxmlformats.org/officeDocument/2006/relationships/image" Target="../media/image8.png"/><Relationship Id="rId4" Type="http://schemas.openxmlformats.org/officeDocument/2006/relationships/tags" Target="../tags/tag7.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1.xml"/><Relationship Id="rId7" Type="http://schemas.openxmlformats.org/officeDocument/2006/relationships/image" Target="../media/image10.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3.xml"/><Relationship Id="rId5" Type="http://schemas.openxmlformats.org/officeDocument/2006/relationships/tags" Target="../tags/tag13.xml"/><Relationship Id="rId4" Type="http://schemas.openxmlformats.org/officeDocument/2006/relationships/tags" Target="../tags/tag1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6.xml"/><Relationship Id="rId7" Type="http://schemas.openxmlformats.org/officeDocument/2006/relationships/image" Target="../media/image10.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3.xml"/><Relationship Id="rId5" Type="http://schemas.openxmlformats.org/officeDocument/2006/relationships/tags" Target="../tags/tag18.xml"/><Relationship Id="rId4" Type="http://schemas.openxmlformats.org/officeDocument/2006/relationships/tags" Target="../tags/tag1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1.xml"/><Relationship Id="rId7" Type="http://schemas.openxmlformats.org/officeDocument/2006/relationships/image" Target="../media/image10.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3.xml"/><Relationship Id="rId5" Type="http://schemas.openxmlformats.org/officeDocument/2006/relationships/tags" Target="../tags/tag23.xml"/><Relationship Id="rId4" Type="http://schemas.openxmlformats.org/officeDocument/2006/relationships/tags" Target="../tags/tag2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6.xml"/><Relationship Id="rId7" Type="http://schemas.openxmlformats.org/officeDocument/2006/relationships/image" Target="../media/image10.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3.xml"/><Relationship Id="rId5" Type="http://schemas.openxmlformats.org/officeDocument/2006/relationships/tags" Target="../tags/tag28.xml"/><Relationship Id="rId4" Type="http://schemas.openxmlformats.org/officeDocument/2006/relationships/tags" Target="../tags/tag27.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31.xml"/><Relationship Id="rId7" Type="http://schemas.openxmlformats.org/officeDocument/2006/relationships/image" Target="../media/image10.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3.xml"/><Relationship Id="rId5" Type="http://schemas.openxmlformats.org/officeDocument/2006/relationships/tags" Target="../tags/tag33.xml"/><Relationship Id="rId4"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0" y="0"/>
            <a:ext cx="12192000" cy="6858000"/>
          </a:xfrm>
          <a:prstGeom prst="rect">
            <a:avLst/>
          </a:prstGeom>
        </p:spPr>
      </p:pic>
      <p:pic>
        <p:nvPicPr>
          <p:cNvPr id="8" name="PA-图片 7"/>
          <p:cNvPicPr>
            <a:picLocks noChangeAspect="1"/>
          </p:cNvPicPr>
          <p:nvPr>
            <p:custDataLst>
              <p:tags r:id="rId1"/>
            </p:custDataLst>
          </p:nvPr>
        </p:nvPicPr>
        <p:blipFill>
          <a:blip r:embed="rId5" cstate="screen"/>
          <a:stretch>
            <a:fillRect/>
          </a:stretch>
        </p:blipFill>
        <p:spPr>
          <a:xfrm>
            <a:off x="802326" y="-43467"/>
            <a:ext cx="6462250" cy="6462250"/>
          </a:xfrm>
          <a:prstGeom prst="rect">
            <a:avLst/>
          </a:prstGeom>
          <a:effectLst>
            <a:outerShdw blurRad="50800" dist="38100" dir="8100000" sx="101000" sy="101000" algn="tr" rotWithShape="0">
              <a:srgbClr val="596DC4">
                <a:alpha val="58000"/>
              </a:srgbClr>
            </a:outerShdw>
          </a:effectLst>
        </p:spPr>
      </p:pic>
      <p:sp>
        <p:nvSpPr>
          <p:cNvPr id="9" name="矩形 8"/>
          <p:cNvSpPr/>
          <p:nvPr/>
        </p:nvSpPr>
        <p:spPr>
          <a:xfrm>
            <a:off x="2864875" y="6495272"/>
            <a:ext cx="6462250" cy="307777"/>
          </a:xfrm>
          <a:prstGeom prst="rect">
            <a:avLst/>
          </a:prstGeom>
        </p:spPr>
        <p:txBody>
          <a:bodyPr wrap="square">
            <a:spAutoFit/>
          </a:bodyPr>
          <a:lstStyle/>
          <a:p>
            <a:pPr algn="dist"/>
            <a:r>
              <a:rPr lang="zh-CN" altLang="en-US" sz="1400" spc="1000" dirty="0">
                <a:solidFill>
                  <a:schemeClr val="bg1"/>
                </a:solidFill>
                <a:cs typeface="+mn-ea"/>
                <a:sym typeface="+mn-lt"/>
              </a:rPr>
              <a:t>蓝色温暖母亲节通用</a:t>
            </a:r>
            <a:r>
              <a:rPr lang="en-US" altLang="zh-CN" sz="1400" spc="1000" dirty="0">
                <a:solidFill>
                  <a:schemeClr val="bg1"/>
                </a:solidFill>
                <a:cs typeface="+mn-ea"/>
                <a:sym typeface="+mn-lt"/>
              </a:rPr>
              <a:t>PPT</a:t>
            </a:r>
            <a:r>
              <a:rPr lang="zh-CN" altLang="en-US" sz="1400" spc="1000" dirty="0">
                <a:solidFill>
                  <a:schemeClr val="bg1"/>
                </a:solidFill>
                <a:cs typeface="+mn-ea"/>
                <a:sym typeface="+mn-lt"/>
              </a:rPr>
              <a:t>模板</a:t>
            </a:r>
          </a:p>
        </p:txBody>
      </p:sp>
      <p:pic>
        <p:nvPicPr>
          <p:cNvPr id="10" name="图片 9"/>
          <p:cNvPicPr>
            <a:picLocks noChangeAspect="1"/>
          </p:cNvPicPr>
          <p:nvPr/>
        </p:nvPicPr>
        <p:blipFill>
          <a:blip r:embed="rId6" cstate="screen"/>
          <a:stretch>
            <a:fillRect/>
          </a:stretch>
        </p:blipFill>
        <p:spPr>
          <a:xfrm rot="21358475">
            <a:off x="841375" y="967879"/>
            <a:ext cx="909137" cy="1144481"/>
          </a:xfrm>
          <a:prstGeom prst="rect">
            <a:avLst/>
          </a:prstGeom>
          <a:effectLst>
            <a:outerShdw blurRad="50800" dist="38100" dir="8100000" algn="tr" rotWithShape="0">
              <a:prstClr val="black">
                <a:alpha val="40000"/>
              </a:prstClr>
            </a:outerShdw>
          </a:effectLst>
        </p:spPr>
      </p:pic>
      <p:pic>
        <p:nvPicPr>
          <p:cNvPr id="15" name="图片 14"/>
          <p:cNvPicPr>
            <a:picLocks noChangeAspect="1"/>
          </p:cNvPicPr>
          <p:nvPr/>
        </p:nvPicPr>
        <p:blipFill>
          <a:blip r:embed="rId7" cstate="screen"/>
          <a:stretch>
            <a:fillRect/>
          </a:stretch>
        </p:blipFill>
        <p:spPr>
          <a:xfrm>
            <a:off x="8687340" y="570186"/>
            <a:ext cx="1624781" cy="1624781"/>
          </a:xfrm>
          <a:prstGeom prst="rect">
            <a:avLst/>
          </a:prstGeom>
          <a:effectLst>
            <a:outerShdw blurRad="50800" dist="38100" dir="2700000" algn="tl" rotWithShape="0">
              <a:srgbClr val="596DC4"/>
            </a:outerShdw>
          </a:effectLst>
        </p:spPr>
      </p:pic>
      <p:pic>
        <p:nvPicPr>
          <p:cNvPr id="16" name="图片 15"/>
          <p:cNvPicPr>
            <a:picLocks noChangeAspect="1"/>
          </p:cNvPicPr>
          <p:nvPr/>
        </p:nvPicPr>
        <p:blipFill>
          <a:blip r:embed="rId8" cstate="screen"/>
          <a:stretch>
            <a:fillRect/>
          </a:stretch>
        </p:blipFill>
        <p:spPr>
          <a:xfrm>
            <a:off x="-471971" y="4610779"/>
            <a:ext cx="2159565" cy="2159565"/>
          </a:xfrm>
          <a:prstGeom prst="rect">
            <a:avLst/>
          </a:prstGeom>
          <a:effectLst>
            <a:outerShdw blurRad="50800" dist="38100" dir="2700000" algn="tl" rotWithShape="0">
              <a:srgbClr val="596DC4"/>
            </a:outerShdw>
          </a:effectLst>
        </p:spPr>
      </p:pic>
      <p:pic>
        <p:nvPicPr>
          <p:cNvPr id="17" name="图片 16"/>
          <p:cNvPicPr>
            <a:picLocks noChangeAspect="1"/>
          </p:cNvPicPr>
          <p:nvPr/>
        </p:nvPicPr>
        <p:blipFill>
          <a:blip r:embed="rId9" cstate="screen"/>
          <a:stretch>
            <a:fillRect/>
          </a:stretch>
        </p:blipFill>
        <p:spPr>
          <a:xfrm>
            <a:off x="2886410" y="-395028"/>
            <a:ext cx="3555210" cy="3555210"/>
          </a:xfrm>
          <a:prstGeom prst="rect">
            <a:avLst/>
          </a:prstGeom>
          <a:effectLst>
            <a:outerShdw blurRad="50800" dist="38100" dir="2700000" algn="tl" rotWithShape="0">
              <a:srgbClr val="596DC4"/>
            </a:outerShdw>
          </a:effectLst>
        </p:spPr>
      </p:pic>
      <p:pic>
        <p:nvPicPr>
          <p:cNvPr id="18" name="图片 17"/>
          <p:cNvPicPr>
            <a:picLocks noChangeAspect="1"/>
          </p:cNvPicPr>
          <p:nvPr/>
        </p:nvPicPr>
        <p:blipFill>
          <a:blip r:embed="rId8" cstate="screen"/>
          <a:stretch>
            <a:fillRect/>
          </a:stretch>
        </p:blipFill>
        <p:spPr>
          <a:xfrm>
            <a:off x="10439218" y="4643484"/>
            <a:ext cx="2159565" cy="2159565"/>
          </a:xfrm>
          <a:prstGeom prst="rect">
            <a:avLst/>
          </a:prstGeom>
          <a:effectLst>
            <a:outerShdw blurRad="50800" dist="38100" dir="2700000" algn="tl" rotWithShape="0">
              <a:srgbClr val="596DC4"/>
            </a:outerShdw>
          </a:effectLst>
        </p:spPr>
      </p:pic>
      <p:sp>
        <p:nvSpPr>
          <p:cNvPr id="21" name="文本框 20"/>
          <p:cNvSpPr txBox="1"/>
          <p:nvPr/>
        </p:nvSpPr>
        <p:spPr>
          <a:xfrm>
            <a:off x="4309174" y="2142859"/>
            <a:ext cx="1212191" cy="707886"/>
          </a:xfrm>
          <a:prstGeom prst="rect">
            <a:avLst/>
          </a:prstGeom>
          <a:noFill/>
          <a:effectLst>
            <a:outerShdw blurRad="50800" dist="38100" dir="8100000" algn="tr" rotWithShape="0">
              <a:srgbClr val="596DC4">
                <a:alpha val="77000"/>
              </a:srgbClr>
            </a:outerShdw>
          </a:effectLst>
        </p:spPr>
        <p:txBody>
          <a:bodyPr wrap="none" rtlCol="0">
            <a:spAutoFit/>
          </a:bodyPr>
          <a:lstStyle/>
          <a:p>
            <a:r>
              <a:rPr lang="en-US" altLang="zh-CN" sz="4000" dirty="0">
                <a:solidFill>
                  <a:srgbClr val="FFFFFF"/>
                </a:solidFill>
                <a:cs typeface="+mn-ea"/>
                <a:sym typeface="+mn-lt"/>
              </a:rPr>
              <a:t>5.10</a:t>
            </a:r>
            <a:endParaRPr lang="zh-CN" altLang="en-US" sz="4000" dirty="0">
              <a:solidFill>
                <a:srgbClr val="FFFFFF"/>
              </a:solidFill>
              <a:cs typeface="+mn-ea"/>
              <a:sym typeface="+mn-lt"/>
            </a:endParaRPr>
          </a:p>
        </p:txBody>
      </p:sp>
      <p:sp>
        <p:nvSpPr>
          <p:cNvPr id="22" name="矩形: 圆角 21"/>
          <p:cNvSpPr/>
          <p:nvPr/>
        </p:nvSpPr>
        <p:spPr>
          <a:xfrm>
            <a:off x="997324" y="5140620"/>
            <a:ext cx="2071247" cy="359453"/>
          </a:xfrm>
          <a:prstGeom prst="roundRect">
            <a:avLst>
              <a:gd name="adj" fmla="val 50000"/>
            </a:avLst>
          </a:prstGeom>
          <a:solidFill>
            <a:schemeClr val="bg1"/>
          </a:solidFill>
          <a:ln>
            <a:noFill/>
          </a:ln>
          <a:effectLst>
            <a:outerShdw blurRad="50800" dist="38100" dir="3600000" sx="104000" sy="104000" algn="tr" rotWithShape="0">
              <a:srgbClr val="596DC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6DC4"/>
                </a:solidFill>
                <a:cs typeface="+mn-ea"/>
                <a:sym typeface="+mn-lt"/>
              </a:rPr>
              <a:t>母亲节英文介绍</a:t>
            </a:r>
          </a:p>
        </p:txBody>
      </p:sp>
      <p:pic>
        <p:nvPicPr>
          <p:cNvPr id="24" name="PA-图片 23"/>
          <p:cNvPicPr>
            <a:picLocks noChangeAspect="1"/>
          </p:cNvPicPr>
          <p:nvPr>
            <p:custDataLst>
              <p:tags r:id="rId2"/>
            </p:custDataLst>
          </p:nvPr>
        </p:nvPicPr>
        <p:blipFill>
          <a:blip r:embed="rId10" cstate="screen"/>
          <a:srcRect/>
          <a:stretch>
            <a:fillRect/>
          </a:stretch>
        </p:blipFill>
        <p:spPr>
          <a:xfrm>
            <a:off x="3122482" y="3877601"/>
            <a:ext cx="1903004" cy="1903004"/>
          </a:xfrm>
          <a:prstGeom prst="rect">
            <a:avLst/>
          </a:prstGeom>
          <a:effectLst>
            <a:outerShdw blurRad="50800" dist="38100" dir="2700000" algn="tl" rotWithShape="0">
              <a:srgbClr val="596DC4">
                <a:alpha val="40000"/>
              </a:srgbClr>
            </a:outerShdw>
          </a:effectLst>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42" presetClass="entr" presetSubtype="0" fill="hold" grpId="0" nodeType="withEffec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par>
                                    <p:cTn id="13" presetID="0" presetClass="entr" presetSubtype="0" accel="50000" fill="hold" nodeType="withEffect" p14:presetBounceEnd="38000">
                                      <p:stCondLst>
                                        <p:cond delay="0"/>
                                      </p:stCondLst>
                                      <p:childTnLst>
                                        <p:set>
                                          <p:cBhvr>
                                            <p:cTn id="14" dur="1" fill="hold">
                                              <p:stCondLst>
                                                <p:cond delay="0"/>
                                              </p:stCondLst>
                                            </p:cTn>
                                            <p:tgtEl>
                                              <p:spTgt spid="8"/>
                                            </p:tgtEl>
                                            <p:attrNameLst>
                                              <p:attrName>style.visibility</p:attrName>
                                            </p:attrNameLst>
                                          </p:cBhvr>
                                          <p:to>
                                            <p:strVal val="visible"/>
                                          </p:to>
                                        </p:set>
                                        <p:animScale p14:bounceEnd="38000">
                                          <p:cBhvr>
                                            <p:cTn id="15" dur="1000" fill="hold">
                                              <p:stCondLst>
                                                <p:cond delay="0"/>
                                              </p:stCondLst>
                                            </p:cTn>
                                            <p:tgtEl>
                                              <p:spTgt spid="8"/>
                                            </p:tgtEl>
                                          </p:cBhvr>
                                          <p:from x="0" y="0"/>
                                          <p:to x="100000" y="100000"/>
                                        </p:animScale>
                                        <p:anim to="" calcmode="lin" valueType="num" p14:bounceEnd="38000">
                                          <p:cBhvr>
                                            <p:cTn id="16" dur="1000" fill="hold">
                                              <p:stCondLst>
                                                <p:cond delay="0"/>
                                              </p:stCondLst>
                                            </p:cTn>
                                            <p:tgtEl>
                                              <p:spTgt spid="8"/>
                                            </p:tgtEl>
                                            <p:attrNameLst>
                                              <p:attrName>ppt_x</p:attrName>
                                            </p:attrNameLst>
                                          </p:cBhvr>
                                          <p:tavLst>
                                            <p:tav tm="0">
                                              <p:val>
                                                <p:strVal val="#ppt_x"/>
                                              </p:val>
                                            </p:tav>
                                            <p:tav tm="100000">
                                              <p:val>
                                                <p:strVal val="#ppt_x"/>
                                              </p:val>
                                            </p:tav>
                                          </p:tavLst>
                                        </p:anim>
                                        <p:anim to="" calcmode="lin" valueType="num" p14:bounceEnd="38000">
                                          <p:cBhvr>
                                            <p:cTn id="17" dur="1000" fill="hold">
                                              <p:stCondLst>
                                                <p:cond delay="0"/>
                                              </p:stCondLst>
                                            </p:cTn>
                                            <p:tgtEl>
                                              <p:spTgt spid="8"/>
                                            </p:tgtEl>
                                            <p:attrNameLst>
                                              <p:attrName>ppt_y</p:attrName>
                                            </p:attrNameLst>
                                          </p:cBhvr>
                                          <p:tavLst>
                                            <p:tav tm="0">
                                              <p:val>
                                                <p:strVal val="#ppt_y"/>
                                              </p:val>
                                            </p:tav>
                                            <p:tav tm="40000">
                                              <p:val>
                                                <p:strVal val="#ppt_y-0.1"/>
                                              </p:val>
                                            </p:tav>
                                            <p:tav tm="100000">
                                              <p:val>
                                                <p:strVal val="#ppt_y"/>
                                              </p:val>
                                            </p:tav>
                                          </p:tavLst>
                                        </p:anim>
                                      </p:childTnLst>
                                    </p:cTn>
                                  </p:par>
                                </p:childTnLst>
                              </p:cTn>
                            </p:par>
                            <p:par>
                              <p:cTn id="18" fill="hold">
                                <p:stCondLst>
                                  <p:cond delay="500"/>
                                </p:stCondLst>
                                <p:childTnLst>
                                  <p:par>
                                    <p:cTn id="19" presetID="31"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par>
                                    <p:cTn id="25" presetID="3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par>
                                    <p:cTn id="31" presetID="3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par>
                                    <p:cTn id="37" presetID="3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 calcmode="lin" valueType="num">
                                          <p:cBhvr>
                                            <p:cTn id="41" dur="1000" fill="hold"/>
                                            <p:tgtEl>
                                              <p:spTgt spid="16"/>
                                            </p:tgtEl>
                                            <p:attrNameLst>
                                              <p:attrName>style.rotation</p:attrName>
                                            </p:attrNameLst>
                                          </p:cBhvr>
                                          <p:tavLst>
                                            <p:tav tm="0">
                                              <p:val>
                                                <p:fltVal val="90"/>
                                              </p:val>
                                            </p:tav>
                                            <p:tav tm="100000">
                                              <p:val>
                                                <p:fltVal val="0"/>
                                              </p:val>
                                            </p:tav>
                                          </p:tavLst>
                                        </p:anim>
                                        <p:animEffect transition="in" filter="fade">
                                          <p:cBhvr>
                                            <p:cTn id="42" dur="1000"/>
                                            <p:tgtEl>
                                              <p:spTgt spid="16"/>
                                            </p:tgtEl>
                                          </p:cBhvr>
                                        </p:animEffect>
                                      </p:childTnLst>
                                    </p:cTn>
                                  </p:par>
                                </p:childTnLst>
                              </p:cTn>
                            </p:par>
                            <p:par>
                              <p:cTn id="43" fill="hold">
                                <p:stCondLst>
                                  <p:cond delay="1500"/>
                                </p:stCondLst>
                                <p:childTnLst>
                                  <p:par>
                                    <p:cTn id="44" presetID="0" presetClass="entr" presetSubtype="0" fill="hold" nodeType="afterEffect">
                                      <p:stCondLst>
                                        <p:cond delay="0"/>
                                      </p:stCondLst>
                                      <p:childTnLst>
                                        <p:set>
                                          <p:cBhvr>
                                            <p:cTn id="45" dur="750" fill="hold">
                                              <p:stCondLst>
                                                <p:cond delay="0"/>
                                              </p:stCondLst>
                                            </p:cTn>
                                            <p:tgtEl>
                                              <p:spTgt spid="24"/>
                                            </p:tgtEl>
                                            <p:attrNameLst>
                                              <p:attrName>style.visibility</p:attrName>
                                            </p:attrNameLst>
                                          </p:cBhvr>
                                          <p:to>
                                            <p:strVal val="visible"/>
                                          </p:to>
                                        </p:set>
                                        <p:anim to="" calcmode="lin" valueType="num">
                                          <p:cBhvr>
                                            <p:cTn id="46" dur="750" fill="hold">
                                              <p:stCondLst>
                                                <p:cond delay="0"/>
                                              </p:stCondLst>
                                            </p:cTn>
                                            <p:tgtEl>
                                              <p:spTgt spid="24"/>
                                            </p:tgtEl>
                                            <p:attrNameLst>
                                              <p:attrName>ppt_h</p:attrName>
                                            </p:attrNameLst>
                                          </p:cBhvr>
                                          <p:tavLst>
                                            <p:tav tm="0" fmla="#ppt_h-#ppt_h*((1.5-1.5*$)^3-(1.5-1.5*$)^2)">
                                              <p:val>
                                                <p:fltVal val="0"/>
                                              </p:val>
                                            </p:tav>
                                            <p:tav tm="100000">
                                              <p:val>
                                                <p:fltVal val="1"/>
                                              </p:val>
                                            </p:tav>
                                          </p:tavLst>
                                        </p:anim>
                                        <p:anim to="" calcmode="lin" valueType="num">
                                          <p:cBhvr>
                                            <p:cTn id="47" dur="750" fill="hold">
                                              <p:stCondLst>
                                                <p:cond delay="0"/>
                                              </p:stCondLst>
                                            </p:cTn>
                                            <p:tgtEl>
                                              <p:spTgt spid="24"/>
                                            </p:tgtEl>
                                            <p:attrNameLst>
                                              <p:attrName>ppt_w</p:attrName>
                                            </p:attrNameLst>
                                          </p:cBhvr>
                                          <p:tavLst>
                                            <p:tav tm="0" fmla="#ppt_w-#ppt_w*((1.5-1.5*$)^3-(1.5-1.5*$)^2)">
                                              <p:val>
                                                <p:fltVal val="0"/>
                                              </p:val>
                                            </p:tav>
                                            <p:tav tm="100000">
                                              <p:val>
                                                <p:fltVal val="1"/>
                                              </p:val>
                                            </p:tav>
                                          </p:tavLst>
                                        </p:anim>
                                        <p:anim to="" calcmode="lin" valueType="num">
                                          <p:cBhvr>
                                            <p:cTn id="48" dur="750" fill="hold">
                                              <p:stCondLst>
                                                <p:cond delay="0"/>
                                              </p:stCondLst>
                                            </p:cTn>
                                            <p:tgtEl>
                                              <p:spTgt spid="24"/>
                                            </p:tgtEl>
                                            <p:attrNameLst>
                                              <p:attrName>style.rotation</p:attrName>
                                            </p:attrNameLst>
                                          </p:cBhvr>
                                          <p:tavLst>
                                            <p:tav tm="0" fmla="#ppt_r+45*((1.5-1.5*$)^3-(1.5-1.5*$)^2)">
                                              <p:val>
                                                <p:fltVal val="0"/>
                                              </p:val>
                                            </p:tav>
                                            <p:tav tm="100000">
                                              <p:val>
                                                <p:fltVal val="1"/>
                                              </p:val>
                                            </p:tav>
                                          </p:tavLst>
                                        </p:anim>
                                        <p:animEffect filter="fade">
                                          <p:cBhvr>
                                            <p:cTn id="49" dur="750">
                                              <p:stCondLst>
                                                <p:cond delay="0"/>
                                              </p:stCondLst>
                                            </p:cTn>
                                            <p:tgtEl>
                                              <p:spTgt spid="24"/>
                                            </p:tgtEl>
                                          </p:cBhvr>
                                        </p:animEffect>
                                      </p:childTnLst>
                                    </p:cTn>
                                  </p:par>
                                </p:childTnLst>
                              </p:cTn>
                            </p:par>
                            <p:par>
                              <p:cTn id="50" fill="hold">
                                <p:stCondLst>
                                  <p:cond delay="2500"/>
                                </p:stCondLst>
                                <p:childTnLst>
                                  <p:par>
                                    <p:cTn id="51" presetID="14" presetClass="entr" presetSubtype="1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randombar(horizontal)">
                                          <p:cBhvr>
                                            <p:cTn id="53" dur="500"/>
                                            <p:tgtEl>
                                              <p:spTgt spid="22"/>
                                            </p:tgtEl>
                                          </p:cBhvr>
                                        </p:animEffect>
                                      </p:childTnLst>
                                    </p:cTn>
                                  </p:par>
                                </p:childTnLst>
                              </p:cTn>
                            </p:par>
                            <p:par>
                              <p:cTn id="54" fill="hold">
                                <p:stCondLst>
                                  <p:cond delay="3000"/>
                                </p:stCondLst>
                                <p:childTnLst>
                                  <p:par>
                                    <p:cTn id="55" presetID="16" presetClass="entr" presetSubtype="37"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outVertic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42" presetClass="entr" presetSubtype="0" fill="hold" grpId="0" nodeType="withEffec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par>
                                    <p:cTn id="13" presetID="0" presetClass="entr" presetSubtype="0" ac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Scale>
                                          <p:cBhvr>
                                            <p:cTn id="15" dur="1000" fill="hold">
                                              <p:stCondLst>
                                                <p:cond delay="0"/>
                                              </p:stCondLst>
                                            </p:cTn>
                                            <p:tgtEl>
                                              <p:spTgt spid="8"/>
                                            </p:tgtEl>
                                          </p:cBhvr>
                                          <p:from x="0" y="0"/>
                                          <p:to x="100000" y="100000"/>
                                        </p:animScale>
                                        <p:anim to="" calcmode="lin" valueType="num">
                                          <p:cBhvr>
                                            <p:cTn id="16" dur="1000" fill="hold">
                                              <p:stCondLst>
                                                <p:cond delay="0"/>
                                              </p:stCondLst>
                                            </p:cTn>
                                            <p:tgtEl>
                                              <p:spTgt spid="8"/>
                                            </p:tgtEl>
                                            <p:attrNameLst>
                                              <p:attrName>ppt_x</p:attrName>
                                            </p:attrNameLst>
                                          </p:cBhvr>
                                          <p:tavLst>
                                            <p:tav tm="0">
                                              <p:val>
                                                <p:strVal val="#ppt_x"/>
                                              </p:val>
                                            </p:tav>
                                            <p:tav tm="100000">
                                              <p:val>
                                                <p:strVal val="#ppt_x"/>
                                              </p:val>
                                            </p:tav>
                                          </p:tavLst>
                                        </p:anim>
                                        <p:anim to="" calcmode="lin" valueType="num">
                                          <p:cBhvr>
                                            <p:cTn id="17" dur="1000" fill="hold">
                                              <p:stCondLst>
                                                <p:cond delay="0"/>
                                              </p:stCondLst>
                                            </p:cTn>
                                            <p:tgtEl>
                                              <p:spTgt spid="8"/>
                                            </p:tgtEl>
                                            <p:attrNameLst>
                                              <p:attrName>ppt_y</p:attrName>
                                            </p:attrNameLst>
                                          </p:cBhvr>
                                          <p:tavLst>
                                            <p:tav tm="0">
                                              <p:val>
                                                <p:strVal val="#ppt_y"/>
                                              </p:val>
                                            </p:tav>
                                            <p:tav tm="40000">
                                              <p:val>
                                                <p:strVal val="#ppt_y-0.1"/>
                                              </p:val>
                                            </p:tav>
                                            <p:tav tm="100000">
                                              <p:val>
                                                <p:strVal val="#ppt_y"/>
                                              </p:val>
                                            </p:tav>
                                          </p:tavLst>
                                        </p:anim>
                                      </p:childTnLst>
                                    </p:cTn>
                                  </p:par>
                                </p:childTnLst>
                              </p:cTn>
                            </p:par>
                            <p:par>
                              <p:cTn id="18" fill="hold">
                                <p:stCondLst>
                                  <p:cond delay="500"/>
                                </p:stCondLst>
                                <p:childTnLst>
                                  <p:par>
                                    <p:cTn id="19" presetID="31"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par>
                                    <p:cTn id="25" presetID="3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par>
                                    <p:cTn id="31" presetID="3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par>
                                    <p:cTn id="37" presetID="3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 calcmode="lin" valueType="num">
                                          <p:cBhvr>
                                            <p:cTn id="41" dur="1000" fill="hold"/>
                                            <p:tgtEl>
                                              <p:spTgt spid="16"/>
                                            </p:tgtEl>
                                            <p:attrNameLst>
                                              <p:attrName>style.rotation</p:attrName>
                                            </p:attrNameLst>
                                          </p:cBhvr>
                                          <p:tavLst>
                                            <p:tav tm="0">
                                              <p:val>
                                                <p:fltVal val="90"/>
                                              </p:val>
                                            </p:tav>
                                            <p:tav tm="100000">
                                              <p:val>
                                                <p:fltVal val="0"/>
                                              </p:val>
                                            </p:tav>
                                          </p:tavLst>
                                        </p:anim>
                                        <p:animEffect transition="in" filter="fade">
                                          <p:cBhvr>
                                            <p:cTn id="42" dur="1000"/>
                                            <p:tgtEl>
                                              <p:spTgt spid="16"/>
                                            </p:tgtEl>
                                          </p:cBhvr>
                                        </p:animEffect>
                                      </p:childTnLst>
                                    </p:cTn>
                                  </p:par>
                                </p:childTnLst>
                              </p:cTn>
                            </p:par>
                            <p:par>
                              <p:cTn id="43" fill="hold">
                                <p:stCondLst>
                                  <p:cond delay="1500"/>
                                </p:stCondLst>
                                <p:childTnLst>
                                  <p:par>
                                    <p:cTn id="44" presetID="0" presetClass="entr" presetSubtype="0" fill="hold" nodeType="afterEffect">
                                      <p:stCondLst>
                                        <p:cond delay="0"/>
                                      </p:stCondLst>
                                      <p:childTnLst>
                                        <p:set>
                                          <p:cBhvr>
                                            <p:cTn id="45" dur="750" fill="hold">
                                              <p:stCondLst>
                                                <p:cond delay="0"/>
                                              </p:stCondLst>
                                            </p:cTn>
                                            <p:tgtEl>
                                              <p:spTgt spid="24"/>
                                            </p:tgtEl>
                                            <p:attrNameLst>
                                              <p:attrName>style.visibility</p:attrName>
                                            </p:attrNameLst>
                                          </p:cBhvr>
                                          <p:to>
                                            <p:strVal val="visible"/>
                                          </p:to>
                                        </p:set>
                                        <p:anim to="" calcmode="lin" valueType="num">
                                          <p:cBhvr>
                                            <p:cTn id="46" dur="750" fill="hold">
                                              <p:stCondLst>
                                                <p:cond delay="0"/>
                                              </p:stCondLst>
                                            </p:cTn>
                                            <p:tgtEl>
                                              <p:spTgt spid="24"/>
                                            </p:tgtEl>
                                            <p:attrNameLst>
                                              <p:attrName>ppt_h</p:attrName>
                                            </p:attrNameLst>
                                          </p:cBhvr>
                                          <p:tavLst>
                                            <p:tav tm="0" fmla="#ppt_h-#ppt_h*((1.5-1.5*$)^3-(1.5-1.5*$)^2)">
                                              <p:val>
                                                <p:fltVal val="0"/>
                                              </p:val>
                                            </p:tav>
                                            <p:tav tm="100000">
                                              <p:val>
                                                <p:fltVal val="1"/>
                                              </p:val>
                                            </p:tav>
                                          </p:tavLst>
                                        </p:anim>
                                        <p:anim to="" calcmode="lin" valueType="num">
                                          <p:cBhvr>
                                            <p:cTn id="47" dur="750" fill="hold">
                                              <p:stCondLst>
                                                <p:cond delay="0"/>
                                              </p:stCondLst>
                                            </p:cTn>
                                            <p:tgtEl>
                                              <p:spTgt spid="24"/>
                                            </p:tgtEl>
                                            <p:attrNameLst>
                                              <p:attrName>ppt_w</p:attrName>
                                            </p:attrNameLst>
                                          </p:cBhvr>
                                          <p:tavLst>
                                            <p:tav tm="0" fmla="#ppt_w-#ppt_w*((1.5-1.5*$)^3-(1.5-1.5*$)^2)">
                                              <p:val>
                                                <p:fltVal val="0"/>
                                              </p:val>
                                            </p:tav>
                                            <p:tav tm="100000">
                                              <p:val>
                                                <p:fltVal val="1"/>
                                              </p:val>
                                            </p:tav>
                                          </p:tavLst>
                                        </p:anim>
                                        <p:anim to="" calcmode="lin" valueType="num">
                                          <p:cBhvr>
                                            <p:cTn id="48" dur="750" fill="hold">
                                              <p:stCondLst>
                                                <p:cond delay="0"/>
                                              </p:stCondLst>
                                            </p:cTn>
                                            <p:tgtEl>
                                              <p:spTgt spid="24"/>
                                            </p:tgtEl>
                                            <p:attrNameLst>
                                              <p:attrName>style.rotation</p:attrName>
                                            </p:attrNameLst>
                                          </p:cBhvr>
                                          <p:tavLst>
                                            <p:tav tm="0" fmla="#ppt_r+45*((1.5-1.5*$)^3-(1.5-1.5*$)^2)">
                                              <p:val>
                                                <p:fltVal val="0"/>
                                              </p:val>
                                            </p:tav>
                                            <p:tav tm="100000">
                                              <p:val>
                                                <p:fltVal val="1"/>
                                              </p:val>
                                            </p:tav>
                                          </p:tavLst>
                                        </p:anim>
                                        <p:animEffect filter="fade">
                                          <p:cBhvr>
                                            <p:cTn id="49" dur="750">
                                              <p:stCondLst>
                                                <p:cond delay="0"/>
                                              </p:stCondLst>
                                            </p:cTn>
                                            <p:tgtEl>
                                              <p:spTgt spid="24"/>
                                            </p:tgtEl>
                                          </p:cBhvr>
                                        </p:animEffect>
                                      </p:childTnLst>
                                    </p:cTn>
                                  </p:par>
                                </p:childTnLst>
                              </p:cTn>
                            </p:par>
                            <p:par>
                              <p:cTn id="50" fill="hold">
                                <p:stCondLst>
                                  <p:cond delay="2500"/>
                                </p:stCondLst>
                                <p:childTnLst>
                                  <p:par>
                                    <p:cTn id="51" presetID="14" presetClass="entr" presetSubtype="1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randombar(horizontal)">
                                          <p:cBhvr>
                                            <p:cTn id="53" dur="500"/>
                                            <p:tgtEl>
                                              <p:spTgt spid="22"/>
                                            </p:tgtEl>
                                          </p:cBhvr>
                                        </p:animEffect>
                                      </p:childTnLst>
                                    </p:cTn>
                                  </p:par>
                                </p:childTnLst>
                              </p:cTn>
                            </p:par>
                            <p:par>
                              <p:cTn id="54" fill="hold">
                                <p:stCondLst>
                                  <p:cond delay="3000"/>
                                </p:stCondLst>
                                <p:childTnLst>
                                  <p:par>
                                    <p:cTn id="55" presetID="16" presetClass="entr" presetSubtype="37"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outVertic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323823" y="-287779"/>
            <a:ext cx="1245213" cy="1245213"/>
            <a:chOff x="70241" y="55097"/>
            <a:chExt cx="1121036" cy="1121036"/>
          </a:xfrm>
        </p:grpSpPr>
        <p:sp>
          <p:nvSpPr>
            <p:cNvPr id="7" name="矩形 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p:cNvPicPr>
              <a:picLocks noChangeAspect="1"/>
            </p:cNvPicPr>
            <p:nvPr>
              <p:custDataLst>
                <p:tags r:id="rId5"/>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p:cNvGrpSpPr/>
          <p:nvPr/>
        </p:nvGrpSpPr>
        <p:grpSpPr>
          <a:xfrm>
            <a:off x="-323823" y="5885503"/>
            <a:ext cx="1245213" cy="1245213"/>
            <a:chOff x="70241" y="55097"/>
            <a:chExt cx="1121036" cy="1121036"/>
          </a:xfrm>
        </p:grpSpPr>
        <p:sp>
          <p:nvSpPr>
            <p:cNvPr id="11" name="矩形 10"/>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p:cNvPicPr>
              <a:picLocks noChangeAspect="1"/>
            </p:cNvPicPr>
            <p:nvPr>
              <p:custDataLst>
                <p:tags r:id="rId4"/>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p:cNvGrpSpPr/>
          <p:nvPr/>
        </p:nvGrpSpPr>
        <p:grpSpPr>
          <a:xfrm>
            <a:off x="11171375" y="-272716"/>
            <a:ext cx="1245213" cy="1245213"/>
            <a:chOff x="70241" y="55097"/>
            <a:chExt cx="1121036" cy="1121036"/>
          </a:xfrm>
        </p:grpSpPr>
        <p:sp>
          <p:nvSpPr>
            <p:cNvPr id="14" name="矩形 13"/>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p:cNvPicPr>
              <a:picLocks noChangeAspect="1"/>
            </p:cNvPicPr>
            <p:nvPr>
              <p:custDataLst>
                <p:tags r:id="rId3"/>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p:cNvGrpSpPr/>
          <p:nvPr/>
        </p:nvGrpSpPr>
        <p:grpSpPr>
          <a:xfrm>
            <a:off x="11167859" y="5885502"/>
            <a:ext cx="1245213" cy="1245213"/>
            <a:chOff x="70241" y="55097"/>
            <a:chExt cx="1121036" cy="1121036"/>
          </a:xfrm>
        </p:grpSpPr>
        <p:sp>
          <p:nvSpPr>
            <p:cNvPr id="17" name="矩形 1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p:cNvPicPr>
              <a:picLocks noChangeAspect="1"/>
            </p:cNvPicPr>
            <p:nvPr>
              <p:custDataLst>
                <p:tags r:id="rId2"/>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sp>
        <p:nvSpPr>
          <p:cNvPr id="21" name="矩形 20"/>
          <p:cNvSpPr/>
          <p:nvPr/>
        </p:nvSpPr>
        <p:spPr>
          <a:xfrm>
            <a:off x="1343660" y="1872584"/>
            <a:ext cx="5788660" cy="3391790"/>
          </a:xfrm>
          <a:prstGeom prst="rect">
            <a:avLst/>
          </a:prstGeom>
          <a:gradFill flip="none" rotWithShape="1">
            <a:gsLst>
              <a:gs pos="0">
                <a:schemeClr val="accent1">
                  <a:lumMod val="60000"/>
                  <a:lumOff val="40000"/>
                </a:schemeClr>
              </a:gs>
              <a:gs pos="100000">
                <a:schemeClr val="accent5">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1686242" y="2385463"/>
            <a:ext cx="5103495" cy="1183016"/>
          </a:xfrm>
          <a:prstGeom prst="rect">
            <a:avLst/>
          </a:prstGeom>
          <a:noFill/>
        </p:spPr>
        <p:txBody>
          <a:bodyPr wrap="square" rtlCol="0">
            <a:spAutoFit/>
          </a:bodyPr>
          <a:lstStyle/>
          <a:p>
            <a:pPr>
              <a:lnSpc>
                <a:spcPct val="130000"/>
              </a:lnSpc>
            </a:pPr>
            <a:r>
              <a:rPr lang="en-US" altLang="zh-CN" sz="1400" dirty="0">
                <a:solidFill>
                  <a:schemeClr val="bg1"/>
                </a:solidFill>
                <a:cs typeface="+mn-ea"/>
                <a:sym typeface="+mn-lt"/>
              </a:rPr>
              <a:t>On this day mothers often receive gifts. Overseas, the carnation flower is regarded as dedicated to his mother. In China, mother lily flower </a:t>
            </a:r>
            <a:r>
              <a:rPr lang="en-US" altLang="zh-CN" sz="1400" dirty="0" err="1">
                <a:solidFill>
                  <a:schemeClr val="bg1"/>
                </a:solidFill>
                <a:cs typeface="+mn-ea"/>
                <a:sym typeface="+mn-lt"/>
              </a:rPr>
              <a:t>flower</a:t>
            </a:r>
            <a:r>
              <a:rPr lang="en-US" altLang="zh-CN" sz="1400" dirty="0">
                <a:solidFill>
                  <a:schemeClr val="bg1"/>
                </a:solidFill>
                <a:cs typeface="+mn-ea"/>
                <a:sym typeface="+mn-lt"/>
              </a:rPr>
              <a:t>, also known as Wang </a:t>
            </a:r>
            <a:r>
              <a:rPr lang="en-US" altLang="zh-CN" sz="1400" dirty="0" err="1">
                <a:solidFill>
                  <a:schemeClr val="bg1"/>
                </a:solidFill>
                <a:cs typeface="+mn-ea"/>
                <a:sym typeface="+mn-lt"/>
              </a:rPr>
              <a:t>Youcao</a:t>
            </a:r>
            <a:r>
              <a:rPr lang="en-US" altLang="zh-CN" sz="1400" dirty="0">
                <a:solidFill>
                  <a:schemeClr val="bg1"/>
                </a:solidFill>
                <a:cs typeface="+mn-ea"/>
                <a:sym typeface="+mn-lt"/>
              </a:rPr>
              <a:t>. </a:t>
            </a:r>
          </a:p>
        </p:txBody>
      </p:sp>
      <p:sp>
        <p:nvSpPr>
          <p:cNvPr id="23" name="文本框 22"/>
          <p:cNvSpPr txBox="1"/>
          <p:nvPr/>
        </p:nvSpPr>
        <p:spPr>
          <a:xfrm>
            <a:off x="1686242" y="3841195"/>
            <a:ext cx="5103495" cy="932563"/>
          </a:xfrm>
          <a:prstGeom prst="rect">
            <a:avLst/>
          </a:prstGeom>
          <a:noFill/>
        </p:spPr>
        <p:txBody>
          <a:bodyPr wrap="square" rtlCol="0">
            <a:spAutoFit/>
          </a:bodyPr>
          <a:lstStyle/>
          <a:p>
            <a:pPr>
              <a:lnSpc>
                <a:spcPct val="130000"/>
              </a:lnSpc>
            </a:pPr>
            <a:r>
              <a:rPr lang="zh-CN" altLang="en-US" sz="1400" dirty="0">
                <a:solidFill>
                  <a:schemeClr val="bg1"/>
                </a:solidFill>
                <a:cs typeface="+mn-ea"/>
                <a:sym typeface="+mn-lt"/>
              </a:rPr>
              <a:t>母亲们在这一天通常会收到礼物。       </a:t>
            </a:r>
          </a:p>
          <a:p>
            <a:pPr>
              <a:lnSpc>
                <a:spcPct val="130000"/>
              </a:lnSpc>
            </a:pPr>
            <a:r>
              <a:rPr lang="zh-CN" altLang="en-US" sz="1400" dirty="0">
                <a:solidFill>
                  <a:schemeClr val="bg1"/>
                </a:solidFill>
                <a:cs typeface="+mn-ea"/>
                <a:sym typeface="+mn-lt"/>
              </a:rPr>
              <a:t>在国外，康乃馨被视为献给母亲的花。      </a:t>
            </a:r>
          </a:p>
          <a:p>
            <a:pPr>
              <a:lnSpc>
                <a:spcPct val="130000"/>
              </a:lnSpc>
            </a:pPr>
            <a:r>
              <a:rPr lang="zh-CN" altLang="en-US" sz="1400" dirty="0">
                <a:solidFill>
                  <a:schemeClr val="bg1"/>
                </a:solidFill>
                <a:cs typeface="+mn-ea"/>
                <a:sym typeface="+mn-lt"/>
              </a:rPr>
              <a:t>而我国的母亲花是萱草花，又叫忘忧草</a:t>
            </a:r>
          </a:p>
        </p:txBody>
      </p:sp>
      <p:pic>
        <p:nvPicPr>
          <p:cNvPr id="20" name="图片 19"/>
          <p:cNvPicPr>
            <a:picLocks noChangeAspect="1"/>
          </p:cNvPicPr>
          <p:nvPr/>
        </p:nvPicPr>
        <p:blipFill>
          <a:blip r:embed="rId8"/>
          <a:srcRect/>
          <a:stretch>
            <a:fillRect/>
          </a:stretch>
        </p:blipFill>
        <p:spPr>
          <a:xfrm>
            <a:off x="7456143" y="1528840"/>
            <a:ext cx="2834641" cy="40792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7"/>
          <a:stretch>
            <a:fillRect/>
          </a:stretch>
        </p:blipFill>
        <p:spPr>
          <a:xfrm>
            <a:off x="0" y="0"/>
            <a:ext cx="12192000" cy="6858000"/>
          </a:xfrm>
          <a:prstGeom prst="rect">
            <a:avLst/>
          </a:prstGeom>
        </p:spPr>
      </p:pic>
      <p:pic>
        <p:nvPicPr>
          <p:cNvPr id="5" name="PA-图片 4"/>
          <p:cNvPicPr>
            <a:picLocks noChangeAspect="1"/>
          </p:cNvPicPr>
          <p:nvPr>
            <p:custDataLst>
              <p:tags r:id="rId1"/>
            </p:custDataLst>
          </p:nvPr>
        </p:nvPicPr>
        <p:blipFill>
          <a:blip r:embed="rId8" cstate="screen"/>
          <a:stretch>
            <a:fillRect/>
          </a:stretch>
        </p:blipFill>
        <p:spPr>
          <a:xfrm>
            <a:off x="8682754" y="595469"/>
            <a:ext cx="1624781" cy="1624781"/>
          </a:xfrm>
          <a:prstGeom prst="rect">
            <a:avLst/>
          </a:prstGeom>
          <a:effectLst>
            <a:outerShdw blurRad="50800" dist="38100" dir="2700000" algn="tl" rotWithShape="0">
              <a:srgbClr val="596DC4"/>
            </a:outerShdw>
          </a:effectLst>
        </p:spPr>
      </p:pic>
      <p:pic>
        <p:nvPicPr>
          <p:cNvPr id="6" name="PA-图片 5"/>
          <p:cNvPicPr>
            <a:picLocks noChangeAspect="1"/>
          </p:cNvPicPr>
          <p:nvPr>
            <p:custDataLst>
              <p:tags r:id="rId2"/>
            </p:custDataLst>
          </p:nvPr>
        </p:nvPicPr>
        <p:blipFill>
          <a:blip r:embed="rId9" cstate="screen"/>
          <a:stretch>
            <a:fillRect/>
          </a:stretch>
        </p:blipFill>
        <p:spPr>
          <a:xfrm>
            <a:off x="10592269" y="4388220"/>
            <a:ext cx="2159565" cy="2159565"/>
          </a:xfrm>
          <a:prstGeom prst="rect">
            <a:avLst/>
          </a:prstGeom>
          <a:effectLst>
            <a:outerShdw blurRad="50800" dist="38100" dir="2700000" algn="tl" rotWithShape="0">
              <a:srgbClr val="596DC4"/>
            </a:outerShdw>
          </a:effectLst>
        </p:spPr>
      </p:pic>
      <p:pic>
        <p:nvPicPr>
          <p:cNvPr id="7" name="PA-图片 6"/>
          <p:cNvPicPr>
            <a:picLocks noChangeAspect="1"/>
          </p:cNvPicPr>
          <p:nvPr>
            <p:custDataLst>
              <p:tags r:id="rId3"/>
            </p:custDataLst>
          </p:nvPr>
        </p:nvPicPr>
        <p:blipFill>
          <a:blip r:embed="rId10" cstate="screen"/>
          <a:srcRect/>
          <a:stretch>
            <a:fillRect/>
          </a:stretch>
        </p:blipFill>
        <p:spPr>
          <a:xfrm flipH="1">
            <a:off x="244924" y="4388220"/>
            <a:ext cx="1903004" cy="1903004"/>
          </a:xfrm>
          <a:prstGeom prst="rect">
            <a:avLst/>
          </a:prstGeom>
          <a:effectLst>
            <a:outerShdw blurRad="50800" dist="38100" dir="2700000" algn="tl" rotWithShape="0">
              <a:srgbClr val="596DC4">
                <a:alpha val="40000"/>
              </a:srgbClr>
            </a:outerShdw>
          </a:effectLst>
        </p:spPr>
      </p:pic>
      <p:sp>
        <p:nvSpPr>
          <p:cNvPr id="16" name="PA-文本框 15"/>
          <p:cNvSpPr txBox="1"/>
          <p:nvPr>
            <p:custDataLst>
              <p:tags r:id="rId4"/>
            </p:custDataLst>
          </p:nvPr>
        </p:nvSpPr>
        <p:spPr>
          <a:xfrm>
            <a:off x="517308" y="2767280"/>
            <a:ext cx="6280981" cy="1323439"/>
          </a:xfrm>
          <a:prstGeom prst="rect">
            <a:avLst/>
          </a:prstGeom>
          <a:noFill/>
        </p:spPr>
        <p:txBody>
          <a:bodyPr vert="horz" wrap="square" rtlCol="0">
            <a:spAutoFit/>
          </a:bodyPr>
          <a:lstStyle/>
          <a:p>
            <a:pPr algn="r"/>
            <a:r>
              <a:rPr lang="en-US" altLang="zh-CN" sz="4000" dirty="0">
                <a:solidFill>
                  <a:schemeClr val="bg1"/>
                </a:solidFill>
                <a:cs typeface="+mn-ea"/>
                <a:sym typeface="+mn-lt"/>
              </a:rPr>
              <a:t>Famous phrase</a:t>
            </a:r>
          </a:p>
          <a:p>
            <a:pPr algn="r"/>
            <a:r>
              <a:rPr lang="zh-CN" altLang="en-US" sz="4000" dirty="0">
                <a:solidFill>
                  <a:schemeClr val="bg1"/>
                </a:solidFill>
                <a:cs typeface="+mn-ea"/>
                <a:sym typeface="+mn-lt"/>
              </a:rPr>
              <a:t>名言名句</a:t>
            </a:r>
          </a:p>
        </p:txBody>
      </p:sp>
      <p:sp>
        <p:nvSpPr>
          <p:cNvPr id="18" name="PA-文本框 17"/>
          <p:cNvSpPr txBox="1"/>
          <p:nvPr>
            <p:custDataLst>
              <p:tags r:id="rId5"/>
            </p:custDataLst>
          </p:nvPr>
        </p:nvSpPr>
        <p:spPr>
          <a:xfrm>
            <a:off x="3913840" y="1734089"/>
            <a:ext cx="2884449" cy="1015663"/>
          </a:xfrm>
          <a:prstGeom prst="rect">
            <a:avLst/>
          </a:prstGeom>
          <a:noFill/>
        </p:spPr>
        <p:txBody>
          <a:bodyPr vert="horz" wrap="square" rtlCol="0">
            <a:spAutoFit/>
          </a:bodyPr>
          <a:lstStyle/>
          <a:p>
            <a:pPr algn="r"/>
            <a:r>
              <a:rPr lang="en-US" altLang="zh-CN" sz="6000" b="1" dirty="0">
                <a:solidFill>
                  <a:schemeClr val="bg1"/>
                </a:solidFill>
                <a:cs typeface="+mn-ea"/>
                <a:sym typeface="+mn-lt"/>
              </a:rPr>
              <a:t>Part  2</a:t>
            </a:r>
            <a:endParaRPr lang="zh-CN" altLang="en-US" sz="60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14:presetBounceEnd="38000">
                                      <p:stCondLst>
                                        <p:cond delay="0"/>
                                      </p:stCondLst>
                                      <p:childTnLst>
                                        <p:set>
                                          <p:cBhvr>
                                            <p:cTn id="6" dur="1" fill="hold">
                                              <p:stCondLst>
                                                <p:cond delay="0"/>
                                              </p:stCondLst>
                                            </p:cTn>
                                            <p:tgtEl>
                                              <p:spTgt spid="18"/>
                                            </p:tgtEl>
                                            <p:attrNameLst>
                                              <p:attrName>style.visibility</p:attrName>
                                            </p:attrNameLst>
                                          </p:cBhvr>
                                          <p:to>
                                            <p:strVal val="visible"/>
                                          </p:to>
                                        </p:set>
                                        <p:animScale p14:bounceEnd="38000">
                                          <p:cBhvr>
                                            <p:cTn id="7" dur="1000" fill="hold">
                                              <p:stCondLst>
                                                <p:cond delay="0"/>
                                              </p:stCondLst>
                                            </p:cTn>
                                            <p:tgtEl>
                                              <p:spTgt spid="18"/>
                                            </p:tgtEl>
                                          </p:cBhvr>
                                          <p:from x="0" y="0"/>
                                          <p:to x="100000" y="100000"/>
                                        </p:animScale>
                                        <p:anim to="" calcmode="lin" valueType="num" p14:bounceEnd="38000">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14:bounceEnd="38000">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2950"/>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fltVal val="0"/>
                                              </p:val>
                                            </p:tav>
                                            <p:tav tm="100000">
                                              <p:val>
                                                <p:fltVal val="1"/>
                                              </p:val>
                                            </p:tav>
                                          </p:tavLst>
                                        </p:anim>
                                        <p:anim to="" calcmode="lin" valueType="num">
                                          <p:cBhvr>
                                            <p:cTn id="26" dur="750" fill="hold">
                                              <p:stCondLst>
                                                <p:cond delay="0"/>
                                              </p:stCondLst>
                                            </p:cTn>
                                            <p:tgtEl>
                                              <p:spTgt spid="7"/>
                                            </p:tgtEl>
                                            <p:attrNameLst>
                                              <p:attrName>ppt_w</p:attrName>
                                            </p:attrNameLst>
                                          </p:cBhvr>
                                          <p:tavLst>
                                            <p:tav tm="0" fmla="#ppt_w-#ppt_w*((1.5-1.5*$)^3-(1.5-1.5*$)^2)">
                                              <p:val>
                                                <p:fltVal val="0"/>
                                              </p:val>
                                            </p:tav>
                                            <p:tav tm="100000">
                                              <p:val>
                                                <p:fltVal val="1"/>
                                              </p:val>
                                            </p:tav>
                                          </p:tavLst>
                                        </p:anim>
                                        <p:anim to="" calcmode="lin" valueType="num">
                                          <p:cBhvr>
                                            <p:cTn id="27" dur="750" fill="hold">
                                              <p:stCondLst>
                                                <p:cond delay="0"/>
                                              </p:stCondLst>
                                            </p:cTn>
                                            <p:tgtEl>
                                              <p:spTgt spid="7"/>
                                            </p:tgtEl>
                                            <p:attrNameLst>
                                              <p:attrName>ppt_x</p:attrName>
                                            </p:attrNameLst>
                                          </p:cBhvr>
                                          <p:tavLst>
                                            <p:tav tm="0" fmla="#ppt_x-(#ppt_x-0.5)*((1.5-1.5*$)^3-(1.5-1.5*$)^2)">
                                              <p:val>
                                                <p:fltVal val="0"/>
                                              </p:val>
                                            </p:tav>
                                            <p:tav tm="100000">
                                              <p:val>
                                                <p:fltVal val="1"/>
                                              </p:val>
                                            </p:tav>
                                          </p:tavLst>
                                        </p:anim>
                                        <p:anim to="" calcmode="lin" valueType="num">
                                          <p:cBhvr>
                                            <p:cTn id="28" dur="750" fill="hold">
                                              <p:stCondLst>
                                                <p:cond delay="0"/>
                                              </p:stCondLst>
                                            </p:cTn>
                                            <p:tgtEl>
                                              <p:spTgt spid="7"/>
                                            </p:tgtEl>
                                            <p:attrNameLst>
                                              <p:attrName>ppt_y</p:attrName>
                                            </p:attrNameLst>
                                          </p:cBhvr>
                                          <p:tavLst>
                                            <p:tav tm="0" fmla="#ppt_y-(#ppt_y-0.5)*((1.5-1.5*$)^3-(1.5-1.5*$)^2)">
                                              <p:val>
                                                <p:fltVal val="0"/>
                                              </p:val>
                                            </p:tav>
                                            <p:tav tm="100000">
                                              <p:val>
                                                <p:fltVal val="1"/>
                                              </p:val>
                                            </p:tav>
                                          </p:tavLst>
                                        </p:anim>
                                      </p:childTnLst>
                                    </p:cTn>
                                  </p:par>
                                </p:childTnLst>
                              </p:cTn>
                            </p:par>
                            <p:par>
                              <p:cTn id="29" fill="hold">
                                <p:stCondLst>
                                  <p:cond delay="3950"/>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5950"/>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fill="hold">
                                              <p:stCondLst>
                                                <p:cond delay="0"/>
                                              </p:stCondLst>
                                            </p:cTn>
                                            <p:tgtEl>
                                              <p:spTgt spid="18"/>
                                            </p:tgtEl>
                                          </p:cBhvr>
                                          <p:from x="0" y="0"/>
                                          <p:to x="100000" y="100000"/>
                                        </p:animScale>
                                        <p:anim to="" calcmode="lin" valueType="num">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2950"/>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fltVal val="0"/>
                                              </p:val>
                                            </p:tav>
                                            <p:tav tm="100000">
                                              <p:val>
                                                <p:fltVal val="1"/>
                                              </p:val>
                                            </p:tav>
                                          </p:tavLst>
                                        </p:anim>
                                        <p:anim to="" calcmode="lin" valueType="num">
                                          <p:cBhvr>
                                            <p:cTn id="26" dur="750" fill="hold">
                                              <p:stCondLst>
                                                <p:cond delay="0"/>
                                              </p:stCondLst>
                                            </p:cTn>
                                            <p:tgtEl>
                                              <p:spTgt spid="7"/>
                                            </p:tgtEl>
                                            <p:attrNameLst>
                                              <p:attrName>ppt_w</p:attrName>
                                            </p:attrNameLst>
                                          </p:cBhvr>
                                          <p:tavLst>
                                            <p:tav tm="0" fmla="#ppt_w-#ppt_w*((1.5-1.5*$)^3-(1.5-1.5*$)^2)">
                                              <p:val>
                                                <p:fltVal val="0"/>
                                              </p:val>
                                            </p:tav>
                                            <p:tav tm="100000">
                                              <p:val>
                                                <p:fltVal val="1"/>
                                              </p:val>
                                            </p:tav>
                                          </p:tavLst>
                                        </p:anim>
                                        <p:anim to="" calcmode="lin" valueType="num">
                                          <p:cBhvr>
                                            <p:cTn id="27" dur="750" fill="hold">
                                              <p:stCondLst>
                                                <p:cond delay="0"/>
                                              </p:stCondLst>
                                            </p:cTn>
                                            <p:tgtEl>
                                              <p:spTgt spid="7"/>
                                            </p:tgtEl>
                                            <p:attrNameLst>
                                              <p:attrName>ppt_x</p:attrName>
                                            </p:attrNameLst>
                                          </p:cBhvr>
                                          <p:tavLst>
                                            <p:tav tm="0" fmla="#ppt_x-(#ppt_x-0.5)*((1.5-1.5*$)^3-(1.5-1.5*$)^2)">
                                              <p:val>
                                                <p:fltVal val="0"/>
                                              </p:val>
                                            </p:tav>
                                            <p:tav tm="100000">
                                              <p:val>
                                                <p:fltVal val="1"/>
                                              </p:val>
                                            </p:tav>
                                          </p:tavLst>
                                        </p:anim>
                                        <p:anim to="" calcmode="lin" valueType="num">
                                          <p:cBhvr>
                                            <p:cTn id="28" dur="750" fill="hold">
                                              <p:stCondLst>
                                                <p:cond delay="0"/>
                                              </p:stCondLst>
                                            </p:cTn>
                                            <p:tgtEl>
                                              <p:spTgt spid="7"/>
                                            </p:tgtEl>
                                            <p:attrNameLst>
                                              <p:attrName>ppt_y</p:attrName>
                                            </p:attrNameLst>
                                          </p:cBhvr>
                                          <p:tavLst>
                                            <p:tav tm="0" fmla="#ppt_y-(#ppt_y-0.5)*((1.5-1.5*$)^3-(1.5-1.5*$)^2)">
                                              <p:val>
                                                <p:fltVal val="0"/>
                                              </p:val>
                                            </p:tav>
                                            <p:tav tm="100000">
                                              <p:val>
                                                <p:fltVal val="1"/>
                                              </p:val>
                                            </p:tav>
                                          </p:tavLst>
                                        </p:anim>
                                      </p:childTnLst>
                                    </p:cTn>
                                  </p:par>
                                </p:childTnLst>
                              </p:cTn>
                            </p:par>
                            <p:par>
                              <p:cTn id="29" fill="hold">
                                <p:stCondLst>
                                  <p:cond delay="3950"/>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5950"/>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323823" y="-287779"/>
            <a:ext cx="1245213" cy="1245213"/>
            <a:chOff x="70241" y="55097"/>
            <a:chExt cx="1121036" cy="1121036"/>
          </a:xfrm>
        </p:grpSpPr>
        <p:sp>
          <p:nvSpPr>
            <p:cNvPr id="7" name="矩形 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p:cNvPicPr>
              <a:picLocks noChangeAspect="1"/>
            </p:cNvPicPr>
            <p:nvPr>
              <p:custDataLst>
                <p:tags r:id="rId5"/>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p:cNvGrpSpPr/>
          <p:nvPr/>
        </p:nvGrpSpPr>
        <p:grpSpPr>
          <a:xfrm>
            <a:off x="-323823" y="5885503"/>
            <a:ext cx="1245213" cy="1245213"/>
            <a:chOff x="70241" y="55097"/>
            <a:chExt cx="1121036" cy="1121036"/>
          </a:xfrm>
        </p:grpSpPr>
        <p:sp>
          <p:nvSpPr>
            <p:cNvPr id="11" name="矩形 10"/>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p:cNvPicPr>
              <a:picLocks noChangeAspect="1"/>
            </p:cNvPicPr>
            <p:nvPr>
              <p:custDataLst>
                <p:tags r:id="rId4"/>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p:cNvGrpSpPr/>
          <p:nvPr/>
        </p:nvGrpSpPr>
        <p:grpSpPr>
          <a:xfrm>
            <a:off x="11171375" y="-272716"/>
            <a:ext cx="1245213" cy="1245213"/>
            <a:chOff x="70241" y="55097"/>
            <a:chExt cx="1121036" cy="1121036"/>
          </a:xfrm>
        </p:grpSpPr>
        <p:sp>
          <p:nvSpPr>
            <p:cNvPr id="14" name="矩形 13"/>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p:cNvPicPr>
              <a:picLocks noChangeAspect="1"/>
            </p:cNvPicPr>
            <p:nvPr>
              <p:custDataLst>
                <p:tags r:id="rId3"/>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p:cNvGrpSpPr/>
          <p:nvPr/>
        </p:nvGrpSpPr>
        <p:grpSpPr>
          <a:xfrm>
            <a:off x="11167859" y="5885502"/>
            <a:ext cx="1245213" cy="1245213"/>
            <a:chOff x="70241" y="55097"/>
            <a:chExt cx="1121036" cy="1121036"/>
          </a:xfrm>
        </p:grpSpPr>
        <p:sp>
          <p:nvSpPr>
            <p:cNvPr id="17" name="矩形 1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p:cNvPicPr>
              <a:picLocks noChangeAspect="1"/>
            </p:cNvPicPr>
            <p:nvPr>
              <p:custDataLst>
                <p:tags r:id="rId2"/>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Famous phrase</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名言名句</a:t>
            </a:r>
          </a:p>
        </p:txBody>
      </p:sp>
      <p:sp>
        <p:nvSpPr>
          <p:cNvPr id="20" name="文本框 19"/>
          <p:cNvSpPr txBox="1"/>
          <p:nvPr/>
        </p:nvSpPr>
        <p:spPr>
          <a:xfrm>
            <a:off x="2948390" y="1730888"/>
            <a:ext cx="5918309" cy="70057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世界上的一切光荣和骄傲</a:t>
            </a:r>
            <a:r>
              <a:rPr lang="en-US" altLang="zh-CN" sz="1400" dirty="0">
                <a:solidFill>
                  <a:srgbClr val="596DC4"/>
                </a:solidFill>
                <a:cs typeface="+mn-ea"/>
                <a:sym typeface="+mn-lt"/>
              </a:rPr>
              <a:t>,</a:t>
            </a:r>
            <a:r>
              <a:rPr lang="zh-CN" altLang="en-US" sz="1400" dirty="0">
                <a:solidFill>
                  <a:srgbClr val="596DC4"/>
                </a:solidFill>
                <a:cs typeface="+mn-ea"/>
                <a:sym typeface="+mn-lt"/>
              </a:rPr>
              <a:t>都来自母亲。</a:t>
            </a:r>
            <a:r>
              <a:rPr lang="en-US" altLang="zh-CN" sz="1400" dirty="0">
                <a:solidFill>
                  <a:srgbClr val="596DC4"/>
                </a:solidFill>
                <a:cs typeface="+mn-ea"/>
                <a:sym typeface="+mn-lt"/>
              </a:rPr>
              <a:t>(</a:t>
            </a:r>
            <a:r>
              <a:rPr lang="zh-CN" altLang="en-US" sz="1400" dirty="0">
                <a:solidFill>
                  <a:srgbClr val="596DC4"/>
                </a:solidFill>
                <a:cs typeface="+mn-ea"/>
                <a:sym typeface="+mn-lt"/>
              </a:rPr>
              <a:t>高尔基</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All the world of glory and pride from his mother. (Golgi)</a:t>
            </a:r>
          </a:p>
        </p:txBody>
      </p:sp>
      <p:sp>
        <p:nvSpPr>
          <p:cNvPr id="21" name="文本框 20"/>
          <p:cNvSpPr txBox="1"/>
          <p:nvPr/>
        </p:nvSpPr>
        <p:spPr>
          <a:xfrm>
            <a:off x="4808635" y="3100930"/>
            <a:ext cx="5918309" cy="70057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母爱是一种巨大的火焰。</a:t>
            </a:r>
            <a:r>
              <a:rPr lang="en-US" altLang="zh-CN" sz="1400" dirty="0">
                <a:solidFill>
                  <a:srgbClr val="596DC4"/>
                </a:solidFill>
                <a:cs typeface="+mn-ea"/>
                <a:sym typeface="+mn-lt"/>
              </a:rPr>
              <a:t>(</a:t>
            </a:r>
            <a:r>
              <a:rPr lang="zh-CN" altLang="en-US" sz="1400" dirty="0">
                <a:solidFill>
                  <a:srgbClr val="596DC4"/>
                </a:solidFill>
                <a:cs typeface="+mn-ea"/>
                <a:sym typeface="+mn-lt"/>
              </a:rPr>
              <a:t>罗曼</a:t>
            </a:r>
            <a:r>
              <a:rPr lang="en-US" altLang="zh-CN" sz="1400" dirty="0">
                <a:solidFill>
                  <a:srgbClr val="596DC4"/>
                </a:solidFill>
                <a:cs typeface="+mn-ea"/>
                <a:sym typeface="+mn-lt"/>
              </a:rPr>
              <a:t>.</a:t>
            </a:r>
            <a:r>
              <a:rPr lang="zh-CN" altLang="en-US" sz="1400" dirty="0">
                <a:solidFill>
                  <a:srgbClr val="596DC4"/>
                </a:solidFill>
                <a:cs typeface="+mn-ea"/>
                <a:sym typeface="+mn-lt"/>
              </a:rPr>
              <a:t>罗兰</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Motherly love is a huge flame. (Romain Rolland)</a:t>
            </a:r>
          </a:p>
        </p:txBody>
      </p:sp>
      <p:sp>
        <p:nvSpPr>
          <p:cNvPr id="22" name="文本框 21"/>
          <p:cNvSpPr txBox="1"/>
          <p:nvPr/>
        </p:nvSpPr>
        <p:spPr>
          <a:xfrm>
            <a:off x="6709630" y="4590392"/>
            <a:ext cx="5257779" cy="102374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世界上有一种最美丽的声音，那便是母亲的呼唤。</a:t>
            </a:r>
            <a:r>
              <a:rPr lang="en-US" altLang="zh-CN" sz="1400" dirty="0">
                <a:solidFill>
                  <a:srgbClr val="596DC4"/>
                </a:solidFill>
                <a:cs typeface="+mn-ea"/>
                <a:sym typeface="+mn-lt"/>
              </a:rPr>
              <a:t>(</a:t>
            </a:r>
            <a:r>
              <a:rPr lang="zh-CN" altLang="en-US" sz="1400" dirty="0">
                <a:solidFill>
                  <a:srgbClr val="596DC4"/>
                </a:solidFill>
                <a:cs typeface="+mn-ea"/>
                <a:sym typeface="+mn-lt"/>
              </a:rPr>
              <a:t>但丁</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The world there is a most beautiful voice, and that is the call of the mother. (Dante)</a:t>
            </a:r>
          </a:p>
        </p:txBody>
      </p:sp>
      <p:pic>
        <p:nvPicPr>
          <p:cNvPr id="3" name="图片 2"/>
          <p:cNvPicPr>
            <a:picLocks noChangeAspect="1"/>
          </p:cNvPicPr>
          <p:nvPr/>
        </p:nvPicPr>
        <p:blipFill>
          <a:blip r:embed="rId8" cstate="screen"/>
          <a:stretch>
            <a:fillRect/>
          </a:stretch>
        </p:blipFill>
        <p:spPr>
          <a:xfrm>
            <a:off x="799550" y="758034"/>
            <a:ext cx="2740166" cy="2740166"/>
          </a:xfrm>
          <a:prstGeom prst="rect">
            <a:avLst/>
          </a:prstGeom>
        </p:spPr>
      </p:pic>
      <p:pic>
        <p:nvPicPr>
          <p:cNvPr id="23" name="图片 22"/>
          <p:cNvPicPr>
            <a:picLocks noChangeAspect="1"/>
          </p:cNvPicPr>
          <p:nvPr/>
        </p:nvPicPr>
        <p:blipFill>
          <a:blip r:embed="rId8" cstate="screen"/>
          <a:stretch>
            <a:fillRect/>
          </a:stretch>
        </p:blipFill>
        <p:spPr>
          <a:xfrm>
            <a:off x="2394221" y="2386715"/>
            <a:ext cx="2740166" cy="2740166"/>
          </a:xfrm>
          <a:prstGeom prst="rect">
            <a:avLst/>
          </a:prstGeom>
        </p:spPr>
      </p:pic>
      <p:pic>
        <p:nvPicPr>
          <p:cNvPr id="24" name="图片 23"/>
          <p:cNvPicPr>
            <a:picLocks noChangeAspect="1"/>
          </p:cNvPicPr>
          <p:nvPr/>
        </p:nvPicPr>
        <p:blipFill>
          <a:blip r:embed="rId8" cstate="screen"/>
          <a:stretch>
            <a:fillRect/>
          </a:stretch>
        </p:blipFill>
        <p:spPr>
          <a:xfrm>
            <a:off x="4484564" y="3766644"/>
            <a:ext cx="2740166" cy="2740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par>
                                <p:cTn id="24" presetID="14" presetClass="entr" presetSubtype="10" fill="hold" grpId="0" nodeType="withEffec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par>
                                <p:cTn id="27" presetID="14" presetClass="entr" presetSubtype="10" fill="hold" grpId="0" nodeType="withEffec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323823" y="-287779"/>
            <a:ext cx="1245213" cy="1245213"/>
            <a:chOff x="70241" y="55097"/>
            <a:chExt cx="1121036" cy="1121036"/>
          </a:xfrm>
        </p:grpSpPr>
        <p:sp>
          <p:nvSpPr>
            <p:cNvPr id="7" name="矩形 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p:cNvPicPr>
              <a:picLocks noChangeAspect="1"/>
            </p:cNvPicPr>
            <p:nvPr>
              <p:custDataLst>
                <p:tags r:id="rId5"/>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p:cNvGrpSpPr/>
          <p:nvPr/>
        </p:nvGrpSpPr>
        <p:grpSpPr>
          <a:xfrm>
            <a:off x="-323823" y="5885503"/>
            <a:ext cx="1245213" cy="1245213"/>
            <a:chOff x="70241" y="55097"/>
            <a:chExt cx="1121036" cy="1121036"/>
          </a:xfrm>
        </p:grpSpPr>
        <p:sp>
          <p:nvSpPr>
            <p:cNvPr id="11" name="矩形 10"/>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p:cNvPicPr>
              <a:picLocks noChangeAspect="1"/>
            </p:cNvPicPr>
            <p:nvPr>
              <p:custDataLst>
                <p:tags r:id="rId4"/>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p:cNvGrpSpPr/>
          <p:nvPr/>
        </p:nvGrpSpPr>
        <p:grpSpPr>
          <a:xfrm>
            <a:off x="11171375" y="-272716"/>
            <a:ext cx="1245213" cy="1245213"/>
            <a:chOff x="70241" y="55097"/>
            <a:chExt cx="1121036" cy="1121036"/>
          </a:xfrm>
        </p:grpSpPr>
        <p:sp>
          <p:nvSpPr>
            <p:cNvPr id="14" name="矩形 13"/>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p:cNvPicPr>
              <a:picLocks noChangeAspect="1"/>
            </p:cNvPicPr>
            <p:nvPr>
              <p:custDataLst>
                <p:tags r:id="rId3"/>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p:cNvGrpSpPr/>
          <p:nvPr/>
        </p:nvGrpSpPr>
        <p:grpSpPr>
          <a:xfrm>
            <a:off x="11167859" y="5885502"/>
            <a:ext cx="1245213" cy="1245213"/>
            <a:chOff x="70241" y="55097"/>
            <a:chExt cx="1121036" cy="1121036"/>
          </a:xfrm>
        </p:grpSpPr>
        <p:sp>
          <p:nvSpPr>
            <p:cNvPr id="17" name="矩形 1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p:cNvPicPr>
              <a:picLocks noChangeAspect="1"/>
            </p:cNvPicPr>
            <p:nvPr>
              <p:custDataLst>
                <p:tags r:id="rId2"/>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Famous phrase</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名言名句</a:t>
            </a:r>
          </a:p>
        </p:txBody>
      </p:sp>
      <p:grpSp>
        <p:nvGrpSpPr>
          <p:cNvPr id="20" name="组合 19"/>
          <p:cNvGrpSpPr/>
          <p:nvPr/>
        </p:nvGrpSpPr>
        <p:grpSpPr>
          <a:xfrm>
            <a:off x="4762500" y="2468422"/>
            <a:ext cx="2857676" cy="2491705"/>
            <a:chOff x="5414198" y="2198903"/>
            <a:chExt cx="3742678" cy="3263368"/>
          </a:xfrm>
        </p:grpSpPr>
        <p:sp>
          <p:nvSpPr>
            <p:cNvPr id="21" name="Freeform 5"/>
            <p:cNvSpPr>
              <a:spLocks noEditPoints="1"/>
            </p:cNvSpPr>
            <p:nvPr/>
          </p:nvSpPr>
          <p:spPr bwMode="auto">
            <a:xfrm>
              <a:off x="6234079" y="3025852"/>
              <a:ext cx="1616538" cy="1616539"/>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6"/>
            <p:cNvSpPr/>
            <p:nvPr/>
          </p:nvSpPr>
          <p:spPr bwMode="auto">
            <a:xfrm>
              <a:off x="5414198" y="2198903"/>
              <a:ext cx="1554947" cy="1554946"/>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596DC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3" name="Freeform 7"/>
            <p:cNvSpPr/>
            <p:nvPr/>
          </p:nvSpPr>
          <p:spPr bwMode="auto">
            <a:xfrm>
              <a:off x="5414198" y="3907325"/>
              <a:ext cx="1554947" cy="1554946"/>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596DC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Freeform 8"/>
            <p:cNvSpPr/>
            <p:nvPr/>
          </p:nvSpPr>
          <p:spPr bwMode="auto">
            <a:xfrm>
              <a:off x="7122620" y="2198903"/>
              <a:ext cx="1547878" cy="1554946"/>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596DC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5" name="Freeform 9"/>
            <p:cNvSpPr/>
            <p:nvPr/>
          </p:nvSpPr>
          <p:spPr bwMode="auto">
            <a:xfrm>
              <a:off x="7122620" y="3907325"/>
              <a:ext cx="1547878" cy="1554946"/>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596DC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文本框 25"/>
            <p:cNvSpPr txBox="1"/>
            <p:nvPr/>
          </p:nvSpPr>
          <p:spPr>
            <a:xfrm>
              <a:off x="5912455" y="2656143"/>
              <a:ext cx="723787" cy="524021"/>
            </a:xfrm>
            <a:prstGeom prst="rect">
              <a:avLst/>
            </a:prstGeom>
            <a:noFill/>
          </p:spPr>
          <p:txBody>
            <a:bodyPr wrap="square" rtlCol="0">
              <a:spAutoFit/>
            </a:bodyPr>
            <a:lstStyle/>
            <a:p>
              <a:r>
                <a:rPr lang="en-US" altLang="zh-CN" sz="2000" b="1">
                  <a:solidFill>
                    <a:schemeClr val="bg1"/>
                  </a:solidFill>
                  <a:cs typeface="+mn-ea"/>
                  <a:sym typeface="+mn-lt"/>
                </a:rPr>
                <a:t>01</a:t>
              </a:r>
              <a:endParaRPr lang="zh-CN" altLang="en-US" sz="2000" b="1">
                <a:solidFill>
                  <a:schemeClr val="bg1"/>
                </a:solidFill>
                <a:cs typeface="+mn-ea"/>
                <a:sym typeface="+mn-lt"/>
              </a:endParaRPr>
            </a:p>
          </p:txBody>
        </p:sp>
        <p:sp>
          <p:nvSpPr>
            <p:cNvPr id="27" name="文本框 26"/>
            <p:cNvSpPr txBox="1"/>
            <p:nvPr/>
          </p:nvSpPr>
          <p:spPr>
            <a:xfrm>
              <a:off x="7690245" y="2656143"/>
              <a:ext cx="1466631" cy="524021"/>
            </a:xfrm>
            <a:prstGeom prst="rect">
              <a:avLst/>
            </a:prstGeom>
            <a:noFill/>
          </p:spPr>
          <p:txBody>
            <a:bodyPr wrap="square" rtlCol="0">
              <a:spAutoFit/>
            </a:bodyPr>
            <a:lstStyle/>
            <a:p>
              <a:r>
                <a:rPr lang="en-US" altLang="zh-CN" sz="2000" b="1">
                  <a:solidFill>
                    <a:schemeClr val="bg1"/>
                  </a:solidFill>
                  <a:cs typeface="+mn-ea"/>
                  <a:sym typeface="+mn-lt"/>
                </a:rPr>
                <a:t>02</a:t>
              </a:r>
              <a:endParaRPr lang="zh-CN" altLang="en-US" sz="2000" b="1">
                <a:solidFill>
                  <a:schemeClr val="bg1"/>
                </a:solidFill>
                <a:cs typeface="+mn-ea"/>
                <a:sym typeface="+mn-lt"/>
              </a:endParaRPr>
            </a:p>
          </p:txBody>
        </p:sp>
        <p:sp>
          <p:nvSpPr>
            <p:cNvPr id="28" name="文本框 27"/>
            <p:cNvSpPr txBox="1"/>
            <p:nvPr/>
          </p:nvSpPr>
          <p:spPr>
            <a:xfrm>
              <a:off x="5912454" y="4452597"/>
              <a:ext cx="1466631" cy="524021"/>
            </a:xfrm>
            <a:prstGeom prst="rect">
              <a:avLst/>
            </a:prstGeom>
            <a:noFill/>
          </p:spPr>
          <p:txBody>
            <a:bodyPr wrap="square" rtlCol="0">
              <a:spAutoFit/>
            </a:bodyPr>
            <a:lstStyle/>
            <a:p>
              <a:r>
                <a:rPr lang="en-US" altLang="zh-CN" sz="2000" b="1">
                  <a:solidFill>
                    <a:schemeClr val="bg1"/>
                  </a:solidFill>
                  <a:cs typeface="+mn-ea"/>
                  <a:sym typeface="+mn-lt"/>
                </a:rPr>
                <a:t>03</a:t>
              </a:r>
              <a:endParaRPr lang="zh-CN" altLang="en-US" sz="2000" b="1">
                <a:solidFill>
                  <a:schemeClr val="bg1"/>
                </a:solidFill>
                <a:cs typeface="+mn-ea"/>
                <a:sym typeface="+mn-lt"/>
              </a:endParaRPr>
            </a:p>
          </p:txBody>
        </p:sp>
        <p:sp>
          <p:nvSpPr>
            <p:cNvPr id="29" name="文本框 28"/>
            <p:cNvSpPr txBox="1"/>
            <p:nvPr/>
          </p:nvSpPr>
          <p:spPr>
            <a:xfrm>
              <a:off x="7690245" y="4452597"/>
              <a:ext cx="1466631" cy="524021"/>
            </a:xfrm>
            <a:prstGeom prst="rect">
              <a:avLst/>
            </a:prstGeom>
            <a:noFill/>
          </p:spPr>
          <p:txBody>
            <a:bodyPr wrap="square" rtlCol="0">
              <a:spAutoFit/>
            </a:bodyPr>
            <a:lstStyle/>
            <a:p>
              <a:r>
                <a:rPr lang="en-US" altLang="zh-CN" sz="2000" b="1">
                  <a:solidFill>
                    <a:schemeClr val="bg1"/>
                  </a:solidFill>
                  <a:cs typeface="+mn-ea"/>
                  <a:sym typeface="+mn-lt"/>
                </a:rPr>
                <a:t>04</a:t>
              </a:r>
              <a:endParaRPr lang="zh-CN" altLang="en-US" sz="2000" b="1">
                <a:solidFill>
                  <a:schemeClr val="bg1"/>
                </a:solidFill>
                <a:cs typeface="+mn-ea"/>
                <a:sym typeface="+mn-lt"/>
              </a:endParaRPr>
            </a:p>
          </p:txBody>
        </p:sp>
      </p:grpSp>
      <p:sp>
        <p:nvSpPr>
          <p:cNvPr id="30" name="文本框 29"/>
          <p:cNvSpPr txBox="1"/>
          <p:nvPr/>
        </p:nvSpPr>
        <p:spPr>
          <a:xfrm>
            <a:off x="1067054" y="1496090"/>
            <a:ext cx="3001371" cy="1670073"/>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慈母的胳膊是慈爱构成的</a:t>
            </a:r>
            <a:r>
              <a:rPr lang="en-US" altLang="zh-CN" sz="1400" dirty="0">
                <a:solidFill>
                  <a:srgbClr val="596DC4"/>
                </a:solidFill>
                <a:cs typeface="+mn-ea"/>
                <a:sym typeface="+mn-lt"/>
              </a:rPr>
              <a:t>,</a:t>
            </a:r>
            <a:r>
              <a:rPr lang="zh-CN" altLang="en-US" sz="1400" dirty="0">
                <a:solidFill>
                  <a:srgbClr val="596DC4"/>
                </a:solidFill>
                <a:cs typeface="+mn-ea"/>
                <a:sym typeface="+mn-lt"/>
              </a:rPr>
              <a:t>孩子睡在里面怎能不甜</a:t>
            </a:r>
            <a:r>
              <a:rPr lang="en-US" altLang="zh-CN" sz="1400" dirty="0">
                <a:solidFill>
                  <a:srgbClr val="596DC4"/>
                </a:solidFill>
                <a:cs typeface="+mn-ea"/>
                <a:sym typeface="+mn-lt"/>
              </a:rPr>
              <a:t>? (</a:t>
            </a:r>
            <a:r>
              <a:rPr lang="zh-CN" altLang="en-US" sz="1400" dirty="0">
                <a:solidFill>
                  <a:srgbClr val="596DC4"/>
                </a:solidFill>
                <a:cs typeface="+mn-ea"/>
                <a:sym typeface="+mn-lt"/>
              </a:rPr>
              <a:t>雨果</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Mother is the charity arm of the composition, the children could not sleep in it sweet?(Hugo)</a:t>
            </a:r>
          </a:p>
        </p:txBody>
      </p:sp>
      <p:sp>
        <p:nvSpPr>
          <p:cNvPr id="31" name="文本框 30"/>
          <p:cNvSpPr txBox="1"/>
          <p:nvPr/>
        </p:nvSpPr>
        <p:spPr>
          <a:xfrm>
            <a:off x="1067054" y="4295088"/>
            <a:ext cx="3001371" cy="1061829"/>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母爱是世间最伟大的力量。</a:t>
            </a:r>
            <a:r>
              <a:rPr lang="en-US" altLang="zh-CN" sz="1400" dirty="0">
                <a:solidFill>
                  <a:srgbClr val="596DC4"/>
                </a:solidFill>
                <a:cs typeface="+mn-ea"/>
                <a:sym typeface="+mn-lt"/>
              </a:rPr>
              <a:t>(</a:t>
            </a:r>
            <a:r>
              <a:rPr lang="zh-CN" altLang="en-US" sz="1400" dirty="0">
                <a:solidFill>
                  <a:srgbClr val="596DC4"/>
                </a:solidFill>
                <a:cs typeface="+mn-ea"/>
                <a:sym typeface="+mn-lt"/>
              </a:rPr>
              <a:t>米尔</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Maternal love is the greatest force in the world. (Mir)</a:t>
            </a:r>
          </a:p>
        </p:txBody>
      </p:sp>
      <p:sp>
        <p:nvSpPr>
          <p:cNvPr id="32" name="文本框 31"/>
          <p:cNvSpPr txBox="1"/>
          <p:nvPr/>
        </p:nvSpPr>
        <p:spPr>
          <a:xfrm>
            <a:off x="7539547" y="1524757"/>
            <a:ext cx="3925412" cy="1670073"/>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人的嘴唇所能发出的最甜美的字眼，就是母亲，最美好的呼唤，就是“妈妈”。</a:t>
            </a:r>
            <a:r>
              <a:rPr lang="en-US" altLang="zh-CN" sz="1400" dirty="0">
                <a:solidFill>
                  <a:srgbClr val="596DC4"/>
                </a:solidFill>
                <a:cs typeface="+mn-ea"/>
                <a:sym typeface="+mn-lt"/>
              </a:rPr>
              <a:t>(</a:t>
            </a:r>
            <a:r>
              <a:rPr lang="zh-CN" altLang="en-US" sz="1400" dirty="0">
                <a:solidFill>
                  <a:srgbClr val="596DC4"/>
                </a:solidFill>
                <a:cs typeface="+mn-ea"/>
                <a:sym typeface="+mn-lt"/>
              </a:rPr>
              <a:t>纪伯伦</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Person's lips can be issued by the sweet words, that is, mother, best call is the "mother." (Kahlil Gibran)</a:t>
            </a:r>
          </a:p>
        </p:txBody>
      </p:sp>
      <p:sp>
        <p:nvSpPr>
          <p:cNvPr id="33" name="文本框 32"/>
          <p:cNvSpPr txBox="1"/>
          <p:nvPr/>
        </p:nvSpPr>
        <p:spPr>
          <a:xfrm>
            <a:off x="7539547" y="4389258"/>
            <a:ext cx="3925412" cy="138499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成功的时候，谁都是朋友。但只有母亲一一一她是 失败时的伴侣。</a:t>
            </a:r>
            <a:r>
              <a:rPr lang="en-US" altLang="zh-CN" sz="1400" dirty="0">
                <a:solidFill>
                  <a:srgbClr val="596DC4"/>
                </a:solidFill>
                <a:cs typeface="+mn-ea"/>
                <a:sym typeface="+mn-lt"/>
              </a:rPr>
              <a:t>(</a:t>
            </a:r>
            <a:r>
              <a:rPr lang="zh-CN" altLang="en-US" sz="1400" dirty="0">
                <a:solidFill>
                  <a:srgbClr val="596DC4"/>
                </a:solidFill>
                <a:cs typeface="+mn-ea"/>
                <a:sym typeface="+mn-lt"/>
              </a:rPr>
              <a:t>郑振铎</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When successful, who are friends. But only his mother --- she was a partner at the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par>
                                <p:cTn id="12" presetID="14" presetClass="entr" presetSubtype="10" fill="hold" grpId="0" nodeType="withEffect">
                                  <p:childTnLst>
                                    <p:set>
                                      <p:cBhvr>
                                        <p:cTn id="13" dur="1" fill="hold">
                                          <p:stCondLst>
                                            <p:cond delay="0"/>
                                          </p:stCondLst>
                                        </p:cTn>
                                        <p:tgtEl>
                                          <p:spTgt spid="31"/>
                                        </p:tgtEl>
                                        <p:attrNameLst>
                                          <p:attrName>style.visibility</p:attrName>
                                        </p:attrNameLst>
                                      </p:cBhvr>
                                      <p:to>
                                        <p:strVal val="visible"/>
                                      </p:to>
                                    </p:set>
                                    <p:animEffect transition="in" filter="randombar(horizontal)">
                                      <p:cBhvr>
                                        <p:cTn id="14" dur="500"/>
                                        <p:tgtEl>
                                          <p:spTgt spid="31"/>
                                        </p:tgtEl>
                                      </p:cBhvr>
                                    </p:animEffect>
                                  </p:childTnLst>
                                </p:cTn>
                              </p:par>
                              <p:par>
                                <p:cTn id="15" presetID="14" presetClass="entr" presetSubtype="10" fill="hold" grpId="0" nodeType="withEffec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par>
                                <p:cTn id="18" presetID="14" presetClass="entr" presetSubtype="10" fill="hold" grpId="0" nodeType="withEffec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323823" y="-287779"/>
            <a:ext cx="1245213" cy="1245213"/>
            <a:chOff x="70241" y="55097"/>
            <a:chExt cx="1121036" cy="1121036"/>
          </a:xfrm>
        </p:grpSpPr>
        <p:sp>
          <p:nvSpPr>
            <p:cNvPr id="7" name="矩形 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p:cNvPicPr>
              <a:picLocks noChangeAspect="1"/>
            </p:cNvPicPr>
            <p:nvPr>
              <p:custDataLst>
                <p:tags r:id="rId5"/>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p:cNvGrpSpPr/>
          <p:nvPr/>
        </p:nvGrpSpPr>
        <p:grpSpPr>
          <a:xfrm>
            <a:off x="-323823" y="5885503"/>
            <a:ext cx="1245213" cy="1245213"/>
            <a:chOff x="70241" y="55097"/>
            <a:chExt cx="1121036" cy="1121036"/>
          </a:xfrm>
        </p:grpSpPr>
        <p:sp>
          <p:nvSpPr>
            <p:cNvPr id="11" name="矩形 10"/>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p:cNvPicPr>
              <a:picLocks noChangeAspect="1"/>
            </p:cNvPicPr>
            <p:nvPr>
              <p:custDataLst>
                <p:tags r:id="rId4"/>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p:cNvGrpSpPr/>
          <p:nvPr/>
        </p:nvGrpSpPr>
        <p:grpSpPr>
          <a:xfrm>
            <a:off x="11171375" y="-272716"/>
            <a:ext cx="1245213" cy="1245213"/>
            <a:chOff x="70241" y="55097"/>
            <a:chExt cx="1121036" cy="1121036"/>
          </a:xfrm>
        </p:grpSpPr>
        <p:sp>
          <p:nvSpPr>
            <p:cNvPr id="14" name="矩形 13"/>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p:cNvPicPr>
              <a:picLocks noChangeAspect="1"/>
            </p:cNvPicPr>
            <p:nvPr>
              <p:custDataLst>
                <p:tags r:id="rId3"/>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p:cNvGrpSpPr/>
          <p:nvPr/>
        </p:nvGrpSpPr>
        <p:grpSpPr>
          <a:xfrm>
            <a:off x="11167859" y="5885502"/>
            <a:ext cx="1245213" cy="1245213"/>
            <a:chOff x="70241" y="55097"/>
            <a:chExt cx="1121036" cy="1121036"/>
          </a:xfrm>
        </p:grpSpPr>
        <p:sp>
          <p:nvSpPr>
            <p:cNvPr id="17" name="矩形 1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p:cNvPicPr>
              <a:picLocks noChangeAspect="1"/>
            </p:cNvPicPr>
            <p:nvPr>
              <p:custDataLst>
                <p:tags r:id="rId2"/>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Famous phrase</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名言名句</a:t>
            </a:r>
          </a:p>
        </p:txBody>
      </p:sp>
      <p:sp>
        <p:nvSpPr>
          <p:cNvPr id="20" name="文本框 19"/>
          <p:cNvSpPr txBox="1"/>
          <p:nvPr/>
        </p:nvSpPr>
        <p:spPr>
          <a:xfrm>
            <a:off x="921390" y="1563248"/>
            <a:ext cx="5918309" cy="102374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母爱是多么强烈、自私、狂热地占据我们整个心灵的感情。</a:t>
            </a:r>
            <a:r>
              <a:rPr lang="en-US" altLang="zh-CN" sz="1400" dirty="0">
                <a:solidFill>
                  <a:srgbClr val="596DC4"/>
                </a:solidFill>
                <a:cs typeface="+mn-ea"/>
                <a:sym typeface="+mn-lt"/>
              </a:rPr>
              <a:t>(</a:t>
            </a:r>
            <a:r>
              <a:rPr lang="zh-CN" altLang="en-US" sz="1400" dirty="0">
                <a:solidFill>
                  <a:srgbClr val="596DC4"/>
                </a:solidFill>
                <a:cs typeface="+mn-ea"/>
                <a:sym typeface="+mn-lt"/>
              </a:rPr>
              <a:t>邓肯</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Motherly love is how strong, selfish and feverishly occupied mind the feelings of the Whole. (Duncan)</a:t>
            </a:r>
          </a:p>
        </p:txBody>
      </p:sp>
      <p:sp>
        <p:nvSpPr>
          <p:cNvPr id="21" name="文本框 20"/>
          <p:cNvSpPr txBox="1"/>
          <p:nvPr/>
        </p:nvSpPr>
        <p:spPr>
          <a:xfrm>
            <a:off x="921390" y="2993000"/>
            <a:ext cx="5918309" cy="70057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世界上的一切光荣和骄傲，都来自母亲。</a:t>
            </a:r>
            <a:r>
              <a:rPr lang="en-US" altLang="zh-CN" sz="1400" dirty="0">
                <a:solidFill>
                  <a:srgbClr val="596DC4"/>
                </a:solidFill>
                <a:cs typeface="+mn-ea"/>
                <a:sym typeface="+mn-lt"/>
              </a:rPr>
              <a:t>(</a:t>
            </a:r>
            <a:r>
              <a:rPr lang="zh-CN" altLang="en-US" sz="1400" dirty="0">
                <a:solidFill>
                  <a:srgbClr val="596DC4"/>
                </a:solidFill>
                <a:cs typeface="+mn-ea"/>
                <a:sym typeface="+mn-lt"/>
              </a:rPr>
              <a:t>高尔基</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All the world of glory and pride from his mother. (Golgi)</a:t>
            </a:r>
          </a:p>
        </p:txBody>
      </p:sp>
      <p:sp>
        <p:nvSpPr>
          <p:cNvPr id="22" name="文本框 21"/>
          <p:cNvSpPr txBox="1"/>
          <p:nvPr/>
        </p:nvSpPr>
        <p:spPr>
          <a:xfrm>
            <a:off x="921390" y="4422752"/>
            <a:ext cx="7064290" cy="102374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人生最美的东西之一就是母爱，这是无私的爱</a:t>
            </a:r>
            <a:r>
              <a:rPr lang="en-US" altLang="zh-CN" sz="1400" dirty="0">
                <a:solidFill>
                  <a:srgbClr val="596DC4"/>
                </a:solidFill>
                <a:cs typeface="+mn-ea"/>
                <a:sym typeface="+mn-lt"/>
              </a:rPr>
              <a:t>,</a:t>
            </a:r>
            <a:r>
              <a:rPr lang="zh-CN" altLang="en-US" sz="1400" dirty="0">
                <a:solidFill>
                  <a:srgbClr val="596DC4"/>
                </a:solidFill>
                <a:cs typeface="+mn-ea"/>
                <a:sym typeface="+mn-lt"/>
              </a:rPr>
              <a:t>道德与之相形见拙。</a:t>
            </a:r>
            <a:r>
              <a:rPr lang="en-US" altLang="zh-CN" sz="1400" dirty="0">
                <a:solidFill>
                  <a:srgbClr val="596DC4"/>
                </a:solidFill>
                <a:cs typeface="+mn-ea"/>
                <a:sym typeface="+mn-lt"/>
              </a:rPr>
              <a:t>(</a:t>
            </a:r>
            <a:r>
              <a:rPr lang="zh-CN" altLang="en-US" sz="1400" dirty="0">
                <a:solidFill>
                  <a:srgbClr val="596DC4"/>
                </a:solidFill>
                <a:cs typeface="+mn-ea"/>
                <a:sym typeface="+mn-lt"/>
              </a:rPr>
              <a:t>日本</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One of the most beautiful things in life is love, which is selfless love, morality pales beside them. (Japan)</a:t>
            </a:r>
          </a:p>
        </p:txBody>
      </p:sp>
      <p:pic>
        <p:nvPicPr>
          <p:cNvPr id="3" name="图片 2"/>
          <p:cNvPicPr>
            <a:picLocks noChangeAspect="1"/>
          </p:cNvPicPr>
          <p:nvPr/>
        </p:nvPicPr>
        <p:blipFill>
          <a:blip r:embed="rId8" cstate="screen"/>
          <a:stretch>
            <a:fillRect/>
          </a:stretch>
        </p:blipFill>
        <p:spPr>
          <a:xfrm>
            <a:off x="7737602" y="477024"/>
            <a:ext cx="3351143" cy="50319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grpId="0" nodeType="withEffec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7"/>
          <a:stretch>
            <a:fillRect/>
          </a:stretch>
        </p:blipFill>
        <p:spPr>
          <a:xfrm>
            <a:off x="0" y="0"/>
            <a:ext cx="12192000" cy="6858000"/>
          </a:xfrm>
          <a:prstGeom prst="rect">
            <a:avLst/>
          </a:prstGeom>
        </p:spPr>
      </p:pic>
      <p:pic>
        <p:nvPicPr>
          <p:cNvPr id="5" name="PA-图片 4"/>
          <p:cNvPicPr>
            <a:picLocks noChangeAspect="1"/>
          </p:cNvPicPr>
          <p:nvPr>
            <p:custDataLst>
              <p:tags r:id="rId1"/>
            </p:custDataLst>
          </p:nvPr>
        </p:nvPicPr>
        <p:blipFill>
          <a:blip r:embed="rId8" cstate="screen"/>
          <a:stretch>
            <a:fillRect/>
          </a:stretch>
        </p:blipFill>
        <p:spPr>
          <a:xfrm>
            <a:off x="8682754" y="595469"/>
            <a:ext cx="1624781" cy="1624781"/>
          </a:xfrm>
          <a:prstGeom prst="rect">
            <a:avLst/>
          </a:prstGeom>
          <a:effectLst>
            <a:outerShdw blurRad="50800" dist="38100" dir="2700000" algn="tl" rotWithShape="0">
              <a:srgbClr val="596DC4"/>
            </a:outerShdw>
          </a:effectLst>
        </p:spPr>
      </p:pic>
      <p:pic>
        <p:nvPicPr>
          <p:cNvPr id="6" name="PA-图片 5"/>
          <p:cNvPicPr>
            <a:picLocks noChangeAspect="1"/>
          </p:cNvPicPr>
          <p:nvPr>
            <p:custDataLst>
              <p:tags r:id="rId2"/>
            </p:custDataLst>
          </p:nvPr>
        </p:nvPicPr>
        <p:blipFill>
          <a:blip r:embed="rId9" cstate="screen"/>
          <a:stretch>
            <a:fillRect/>
          </a:stretch>
        </p:blipFill>
        <p:spPr>
          <a:xfrm>
            <a:off x="10592269" y="4388220"/>
            <a:ext cx="2159565" cy="2159565"/>
          </a:xfrm>
          <a:prstGeom prst="rect">
            <a:avLst/>
          </a:prstGeom>
          <a:effectLst>
            <a:outerShdw blurRad="50800" dist="38100" dir="2700000" algn="tl" rotWithShape="0">
              <a:srgbClr val="596DC4"/>
            </a:outerShdw>
          </a:effectLst>
        </p:spPr>
      </p:pic>
      <p:pic>
        <p:nvPicPr>
          <p:cNvPr id="7" name="PA-图片 6"/>
          <p:cNvPicPr>
            <a:picLocks noChangeAspect="1"/>
          </p:cNvPicPr>
          <p:nvPr>
            <p:custDataLst>
              <p:tags r:id="rId3"/>
            </p:custDataLst>
          </p:nvPr>
        </p:nvPicPr>
        <p:blipFill>
          <a:blip r:embed="rId10" cstate="screen"/>
          <a:srcRect/>
          <a:stretch>
            <a:fillRect/>
          </a:stretch>
        </p:blipFill>
        <p:spPr>
          <a:xfrm flipH="1">
            <a:off x="244924" y="4388220"/>
            <a:ext cx="1903004" cy="1903004"/>
          </a:xfrm>
          <a:prstGeom prst="rect">
            <a:avLst/>
          </a:prstGeom>
          <a:effectLst>
            <a:outerShdw blurRad="50800" dist="38100" dir="2700000" algn="tl" rotWithShape="0">
              <a:srgbClr val="596DC4">
                <a:alpha val="40000"/>
              </a:srgbClr>
            </a:outerShdw>
          </a:effectLst>
        </p:spPr>
      </p:pic>
      <p:sp>
        <p:nvSpPr>
          <p:cNvPr id="16" name="PA-文本框 15"/>
          <p:cNvSpPr txBox="1"/>
          <p:nvPr>
            <p:custDataLst>
              <p:tags r:id="rId4"/>
            </p:custDataLst>
          </p:nvPr>
        </p:nvSpPr>
        <p:spPr>
          <a:xfrm>
            <a:off x="517308" y="2767280"/>
            <a:ext cx="6280981" cy="1323439"/>
          </a:xfrm>
          <a:prstGeom prst="rect">
            <a:avLst/>
          </a:prstGeom>
          <a:noFill/>
        </p:spPr>
        <p:txBody>
          <a:bodyPr vert="horz" wrap="square" rtlCol="0">
            <a:spAutoFit/>
          </a:bodyPr>
          <a:lstStyle/>
          <a:p>
            <a:pPr algn="r"/>
            <a:r>
              <a:rPr lang="en-US" altLang="zh-CN" sz="4000" dirty="0">
                <a:solidFill>
                  <a:schemeClr val="bg1"/>
                </a:solidFill>
                <a:cs typeface="+mn-ea"/>
                <a:sym typeface="+mn-lt"/>
              </a:rPr>
              <a:t>Mother‘s Day blessing </a:t>
            </a:r>
          </a:p>
          <a:p>
            <a:pPr algn="r"/>
            <a:r>
              <a:rPr lang="zh-CN" altLang="en-US" sz="4000" dirty="0">
                <a:solidFill>
                  <a:schemeClr val="bg1"/>
                </a:solidFill>
                <a:cs typeface="+mn-ea"/>
                <a:sym typeface="+mn-lt"/>
              </a:rPr>
              <a:t>母亲节祝福</a:t>
            </a:r>
          </a:p>
        </p:txBody>
      </p:sp>
      <p:sp>
        <p:nvSpPr>
          <p:cNvPr id="18" name="PA-文本框 17"/>
          <p:cNvSpPr txBox="1"/>
          <p:nvPr>
            <p:custDataLst>
              <p:tags r:id="rId5"/>
            </p:custDataLst>
          </p:nvPr>
        </p:nvSpPr>
        <p:spPr>
          <a:xfrm>
            <a:off x="3913840" y="1734089"/>
            <a:ext cx="2884449" cy="1015663"/>
          </a:xfrm>
          <a:prstGeom prst="rect">
            <a:avLst/>
          </a:prstGeom>
          <a:noFill/>
        </p:spPr>
        <p:txBody>
          <a:bodyPr vert="horz" wrap="square" rtlCol="0">
            <a:spAutoFit/>
          </a:bodyPr>
          <a:lstStyle/>
          <a:p>
            <a:pPr algn="r"/>
            <a:r>
              <a:rPr lang="en-US" altLang="zh-CN" sz="6000" b="1" dirty="0">
                <a:solidFill>
                  <a:schemeClr val="bg1"/>
                </a:solidFill>
                <a:cs typeface="+mn-ea"/>
                <a:sym typeface="+mn-lt"/>
              </a:rPr>
              <a:t>Part  3</a:t>
            </a:r>
            <a:endParaRPr lang="zh-CN" altLang="en-US" sz="60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14:presetBounceEnd="38000">
                                      <p:stCondLst>
                                        <p:cond delay="0"/>
                                      </p:stCondLst>
                                      <p:childTnLst>
                                        <p:set>
                                          <p:cBhvr>
                                            <p:cTn id="6" dur="1" fill="hold">
                                              <p:stCondLst>
                                                <p:cond delay="0"/>
                                              </p:stCondLst>
                                            </p:cTn>
                                            <p:tgtEl>
                                              <p:spTgt spid="18"/>
                                            </p:tgtEl>
                                            <p:attrNameLst>
                                              <p:attrName>style.visibility</p:attrName>
                                            </p:attrNameLst>
                                          </p:cBhvr>
                                          <p:to>
                                            <p:strVal val="visible"/>
                                          </p:to>
                                        </p:set>
                                        <p:animScale p14:bounceEnd="38000">
                                          <p:cBhvr>
                                            <p:cTn id="7" dur="1000" fill="hold">
                                              <p:stCondLst>
                                                <p:cond delay="0"/>
                                              </p:stCondLst>
                                            </p:cTn>
                                            <p:tgtEl>
                                              <p:spTgt spid="18"/>
                                            </p:tgtEl>
                                          </p:cBhvr>
                                          <p:from x="0" y="0"/>
                                          <p:to x="100000" y="100000"/>
                                        </p:animScale>
                                        <p:anim to="" calcmode="lin" valueType="num" p14:bounceEnd="38000">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14:bounceEnd="38000">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3700"/>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fltVal val="0"/>
                                              </p:val>
                                            </p:tav>
                                            <p:tav tm="100000">
                                              <p:val>
                                                <p:fltVal val="1"/>
                                              </p:val>
                                            </p:tav>
                                          </p:tavLst>
                                        </p:anim>
                                        <p:anim to="" calcmode="lin" valueType="num">
                                          <p:cBhvr>
                                            <p:cTn id="26" dur="750" fill="hold">
                                              <p:stCondLst>
                                                <p:cond delay="0"/>
                                              </p:stCondLst>
                                            </p:cTn>
                                            <p:tgtEl>
                                              <p:spTgt spid="7"/>
                                            </p:tgtEl>
                                            <p:attrNameLst>
                                              <p:attrName>ppt_w</p:attrName>
                                            </p:attrNameLst>
                                          </p:cBhvr>
                                          <p:tavLst>
                                            <p:tav tm="0" fmla="#ppt_w-#ppt_w*((1.5-1.5*$)^3-(1.5-1.5*$)^2)">
                                              <p:val>
                                                <p:fltVal val="0"/>
                                              </p:val>
                                            </p:tav>
                                            <p:tav tm="100000">
                                              <p:val>
                                                <p:fltVal val="1"/>
                                              </p:val>
                                            </p:tav>
                                          </p:tavLst>
                                        </p:anim>
                                        <p:anim to="" calcmode="lin" valueType="num">
                                          <p:cBhvr>
                                            <p:cTn id="27" dur="750" fill="hold">
                                              <p:stCondLst>
                                                <p:cond delay="0"/>
                                              </p:stCondLst>
                                            </p:cTn>
                                            <p:tgtEl>
                                              <p:spTgt spid="7"/>
                                            </p:tgtEl>
                                            <p:attrNameLst>
                                              <p:attrName>ppt_x</p:attrName>
                                            </p:attrNameLst>
                                          </p:cBhvr>
                                          <p:tavLst>
                                            <p:tav tm="0" fmla="#ppt_x-(#ppt_x-0.5)*((1.5-1.5*$)^3-(1.5-1.5*$)^2)">
                                              <p:val>
                                                <p:fltVal val="0"/>
                                              </p:val>
                                            </p:tav>
                                            <p:tav tm="100000">
                                              <p:val>
                                                <p:fltVal val="1"/>
                                              </p:val>
                                            </p:tav>
                                          </p:tavLst>
                                        </p:anim>
                                        <p:anim to="" calcmode="lin" valueType="num">
                                          <p:cBhvr>
                                            <p:cTn id="28" dur="750" fill="hold">
                                              <p:stCondLst>
                                                <p:cond delay="0"/>
                                              </p:stCondLst>
                                            </p:cTn>
                                            <p:tgtEl>
                                              <p:spTgt spid="7"/>
                                            </p:tgtEl>
                                            <p:attrNameLst>
                                              <p:attrName>ppt_y</p:attrName>
                                            </p:attrNameLst>
                                          </p:cBhvr>
                                          <p:tavLst>
                                            <p:tav tm="0" fmla="#ppt_y-(#ppt_y-0.5)*((1.5-1.5*$)^3-(1.5-1.5*$)^2)">
                                              <p:val>
                                                <p:fltVal val="0"/>
                                              </p:val>
                                            </p:tav>
                                            <p:tav tm="100000">
                                              <p:val>
                                                <p:fltVal val="1"/>
                                              </p:val>
                                            </p:tav>
                                          </p:tavLst>
                                        </p:anim>
                                      </p:childTnLst>
                                    </p:cTn>
                                  </p:par>
                                </p:childTnLst>
                              </p:cTn>
                            </p:par>
                            <p:par>
                              <p:cTn id="29" fill="hold">
                                <p:stCondLst>
                                  <p:cond delay="4700"/>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6700"/>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fill="hold">
                                              <p:stCondLst>
                                                <p:cond delay="0"/>
                                              </p:stCondLst>
                                            </p:cTn>
                                            <p:tgtEl>
                                              <p:spTgt spid="18"/>
                                            </p:tgtEl>
                                          </p:cBhvr>
                                          <p:from x="0" y="0"/>
                                          <p:to x="100000" y="100000"/>
                                        </p:animScale>
                                        <p:anim to="" calcmode="lin" valueType="num">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3700"/>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fltVal val="0"/>
                                              </p:val>
                                            </p:tav>
                                            <p:tav tm="100000">
                                              <p:val>
                                                <p:fltVal val="1"/>
                                              </p:val>
                                            </p:tav>
                                          </p:tavLst>
                                        </p:anim>
                                        <p:anim to="" calcmode="lin" valueType="num">
                                          <p:cBhvr>
                                            <p:cTn id="26" dur="750" fill="hold">
                                              <p:stCondLst>
                                                <p:cond delay="0"/>
                                              </p:stCondLst>
                                            </p:cTn>
                                            <p:tgtEl>
                                              <p:spTgt spid="7"/>
                                            </p:tgtEl>
                                            <p:attrNameLst>
                                              <p:attrName>ppt_w</p:attrName>
                                            </p:attrNameLst>
                                          </p:cBhvr>
                                          <p:tavLst>
                                            <p:tav tm="0" fmla="#ppt_w-#ppt_w*((1.5-1.5*$)^3-(1.5-1.5*$)^2)">
                                              <p:val>
                                                <p:fltVal val="0"/>
                                              </p:val>
                                            </p:tav>
                                            <p:tav tm="100000">
                                              <p:val>
                                                <p:fltVal val="1"/>
                                              </p:val>
                                            </p:tav>
                                          </p:tavLst>
                                        </p:anim>
                                        <p:anim to="" calcmode="lin" valueType="num">
                                          <p:cBhvr>
                                            <p:cTn id="27" dur="750" fill="hold">
                                              <p:stCondLst>
                                                <p:cond delay="0"/>
                                              </p:stCondLst>
                                            </p:cTn>
                                            <p:tgtEl>
                                              <p:spTgt spid="7"/>
                                            </p:tgtEl>
                                            <p:attrNameLst>
                                              <p:attrName>ppt_x</p:attrName>
                                            </p:attrNameLst>
                                          </p:cBhvr>
                                          <p:tavLst>
                                            <p:tav tm="0" fmla="#ppt_x-(#ppt_x-0.5)*((1.5-1.5*$)^3-(1.5-1.5*$)^2)">
                                              <p:val>
                                                <p:fltVal val="0"/>
                                              </p:val>
                                            </p:tav>
                                            <p:tav tm="100000">
                                              <p:val>
                                                <p:fltVal val="1"/>
                                              </p:val>
                                            </p:tav>
                                          </p:tavLst>
                                        </p:anim>
                                        <p:anim to="" calcmode="lin" valueType="num">
                                          <p:cBhvr>
                                            <p:cTn id="28" dur="750" fill="hold">
                                              <p:stCondLst>
                                                <p:cond delay="0"/>
                                              </p:stCondLst>
                                            </p:cTn>
                                            <p:tgtEl>
                                              <p:spTgt spid="7"/>
                                            </p:tgtEl>
                                            <p:attrNameLst>
                                              <p:attrName>ppt_y</p:attrName>
                                            </p:attrNameLst>
                                          </p:cBhvr>
                                          <p:tavLst>
                                            <p:tav tm="0" fmla="#ppt_y-(#ppt_y-0.5)*((1.5-1.5*$)^3-(1.5-1.5*$)^2)">
                                              <p:val>
                                                <p:fltVal val="0"/>
                                              </p:val>
                                            </p:tav>
                                            <p:tav tm="100000">
                                              <p:val>
                                                <p:fltVal val="1"/>
                                              </p:val>
                                            </p:tav>
                                          </p:tavLst>
                                        </p:anim>
                                      </p:childTnLst>
                                    </p:cTn>
                                  </p:par>
                                </p:childTnLst>
                              </p:cTn>
                            </p:par>
                            <p:par>
                              <p:cTn id="29" fill="hold">
                                <p:stCondLst>
                                  <p:cond delay="4700"/>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6700"/>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323823" y="-287779"/>
            <a:ext cx="1245213" cy="1245213"/>
            <a:chOff x="70241" y="55097"/>
            <a:chExt cx="1121036" cy="1121036"/>
          </a:xfrm>
        </p:grpSpPr>
        <p:sp>
          <p:nvSpPr>
            <p:cNvPr id="7" name="矩形 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p:cNvPicPr>
              <a:picLocks noChangeAspect="1"/>
            </p:cNvPicPr>
            <p:nvPr>
              <p:custDataLst>
                <p:tags r:id="rId5"/>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p:cNvGrpSpPr/>
          <p:nvPr/>
        </p:nvGrpSpPr>
        <p:grpSpPr>
          <a:xfrm>
            <a:off x="-323823" y="5885503"/>
            <a:ext cx="1245213" cy="1245213"/>
            <a:chOff x="70241" y="55097"/>
            <a:chExt cx="1121036" cy="1121036"/>
          </a:xfrm>
        </p:grpSpPr>
        <p:sp>
          <p:nvSpPr>
            <p:cNvPr id="11" name="矩形 10"/>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p:cNvPicPr>
              <a:picLocks noChangeAspect="1"/>
            </p:cNvPicPr>
            <p:nvPr>
              <p:custDataLst>
                <p:tags r:id="rId4"/>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p:cNvGrpSpPr/>
          <p:nvPr/>
        </p:nvGrpSpPr>
        <p:grpSpPr>
          <a:xfrm>
            <a:off x="11171375" y="-272716"/>
            <a:ext cx="1245213" cy="1245213"/>
            <a:chOff x="70241" y="55097"/>
            <a:chExt cx="1121036" cy="1121036"/>
          </a:xfrm>
        </p:grpSpPr>
        <p:sp>
          <p:nvSpPr>
            <p:cNvPr id="14" name="矩形 13"/>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p:cNvPicPr>
              <a:picLocks noChangeAspect="1"/>
            </p:cNvPicPr>
            <p:nvPr>
              <p:custDataLst>
                <p:tags r:id="rId3"/>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p:cNvGrpSpPr/>
          <p:nvPr/>
        </p:nvGrpSpPr>
        <p:grpSpPr>
          <a:xfrm>
            <a:off x="11167859" y="5885502"/>
            <a:ext cx="1245213" cy="1245213"/>
            <a:chOff x="70241" y="55097"/>
            <a:chExt cx="1121036" cy="1121036"/>
          </a:xfrm>
        </p:grpSpPr>
        <p:sp>
          <p:nvSpPr>
            <p:cNvPr id="17" name="矩形 1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p:cNvPicPr>
              <a:picLocks noChangeAspect="1"/>
            </p:cNvPicPr>
            <p:nvPr>
              <p:custDataLst>
                <p:tags r:id="rId2"/>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Mother‘s Day blessing </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母亲节祝福</a:t>
            </a:r>
          </a:p>
        </p:txBody>
      </p:sp>
      <p:pic>
        <p:nvPicPr>
          <p:cNvPr id="20" name="图片 19"/>
          <p:cNvPicPr>
            <a:picLocks noChangeAspect="1"/>
          </p:cNvPicPr>
          <p:nvPr/>
        </p:nvPicPr>
        <p:blipFill>
          <a:blip r:embed="rId8" cstate="screen"/>
          <a:srcRect/>
          <a:stretch>
            <a:fillRect/>
          </a:stretch>
        </p:blipFill>
        <p:spPr>
          <a:xfrm>
            <a:off x="4290242" y="1994383"/>
            <a:ext cx="3515565" cy="3515565"/>
          </a:xfrm>
          <a:prstGeom prst="rect">
            <a:avLst/>
          </a:prstGeom>
        </p:spPr>
      </p:pic>
      <p:sp>
        <p:nvSpPr>
          <p:cNvPr id="21" name="文本框 20"/>
          <p:cNvSpPr txBox="1"/>
          <p:nvPr/>
        </p:nvSpPr>
        <p:spPr>
          <a:xfrm>
            <a:off x="10523160" y="2019300"/>
            <a:ext cx="830997" cy="359491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cs typeface="+mn-ea"/>
                <a:sym typeface="+mn-lt"/>
              </a:rPr>
              <a:t>I may not often say it, but I do love you.</a:t>
            </a:r>
          </a:p>
          <a:p>
            <a:pPr>
              <a:lnSpc>
                <a:spcPct val="150000"/>
              </a:lnSpc>
            </a:pPr>
            <a:r>
              <a:rPr lang="zh-CN" altLang="en-US" sz="1400" dirty="0">
                <a:solidFill>
                  <a:srgbClr val="596DC4"/>
                </a:solidFill>
                <a:cs typeface="+mn-ea"/>
                <a:sym typeface="+mn-lt"/>
              </a:rPr>
              <a:t>我也许并不常挂在嘴上，但我真正爱您。</a:t>
            </a:r>
          </a:p>
        </p:txBody>
      </p:sp>
      <p:sp>
        <p:nvSpPr>
          <p:cNvPr id="22" name="文本框 21"/>
          <p:cNvSpPr txBox="1"/>
          <p:nvPr/>
        </p:nvSpPr>
        <p:spPr>
          <a:xfrm>
            <a:off x="8048040" y="2019300"/>
            <a:ext cx="1477328" cy="359491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cs typeface="+mn-ea"/>
                <a:sym typeface="+mn-lt"/>
              </a:rPr>
              <a:t>Though it is hard to tell you sometimes, I do love you dearly, mom.</a:t>
            </a:r>
          </a:p>
          <a:p>
            <a:pPr>
              <a:lnSpc>
                <a:spcPct val="150000"/>
              </a:lnSpc>
            </a:pPr>
            <a:r>
              <a:rPr lang="zh-CN" altLang="en-US" sz="1400" dirty="0">
                <a:solidFill>
                  <a:srgbClr val="596DC4"/>
                </a:solidFill>
                <a:cs typeface="+mn-ea"/>
                <a:sym typeface="+mn-lt"/>
              </a:rPr>
              <a:t>虽然有时要告诉您并不太容易，但是我真的非常爱您，妈妈。</a:t>
            </a:r>
          </a:p>
        </p:txBody>
      </p:sp>
      <p:sp>
        <p:nvSpPr>
          <p:cNvPr id="23" name="文本框 22"/>
          <p:cNvSpPr txBox="1"/>
          <p:nvPr/>
        </p:nvSpPr>
        <p:spPr>
          <a:xfrm>
            <a:off x="2809290" y="2019300"/>
            <a:ext cx="1477328" cy="359491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cs typeface="+mn-ea"/>
                <a:sym typeface="+mn-lt"/>
              </a:rPr>
              <a:t>I've tried many times to tell you, but I'll say it again: I love you mother.</a:t>
            </a:r>
          </a:p>
          <a:p>
            <a:pPr>
              <a:lnSpc>
                <a:spcPct val="150000"/>
              </a:lnSpc>
            </a:pPr>
            <a:r>
              <a:rPr lang="zh-CN" altLang="en-US" sz="1400" dirty="0">
                <a:solidFill>
                  <a:srgbClr val="596DC4"/>
                </a:solidFill>
                <a:cs typeface="+mn-ea"/>
                <a:sym typeface="+mn-lt"/>
              </a:rPr>
              <a:t>我已经告诉您许多次了，但是我将再说一次：我爱您，妈妈。</a:t>
            </a:r>
          </a:p>
        </p:txBody>
      </p:sp>
      <p:sp>
        <p:nvSpPr>
          <p:cNvPr id="24" name="文本框 23"/>
          <p:cNvSpPr txBox="1"/>
          <p:nvPr/>
        </p:nvSpPr>
        <p:spPr>
          <a:xfrm>
            <a:off x="980490" y="2019300"/>
            <a:ext cx="1477328" cy="359491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cs typeface="+mn-ea"/>
                <a:sym typeface="+mn-lt"/>
              </a:rPr>
              <a:t>On this day we all sit back and think about how much our mothers do for us.</a:t>
            </a:r>
          </a:p>
          <a:p>
            <a:pPr>
              <a:lnSpc>
                <a:spcPct val="150000"/>
              </a:lnSpc>
            </a:pPr>
            <a:r>
              <a:rPr lang="zh-CN" altLang="en-US" sz="1400" dirty="0">
                <a:solidFill>
                  <a:srgbClr val="596DC4"/>
                </a:solidFill>
                <a:cs typeface="+mn-ea"/>
                <a:sym typeface="+mn-lt"/>
              </a:rPr>
              <a:t>在这一天，我们将会抽空休息一下，想想妈妈们帮我们做了多少事。</a:t>
            </a:r>
          </a:p>
        </p:txBody>
      </p:sp>
      <p:grpSp>
        <p:nvGrpSpPr>
          <p:cNvPr id="25" name="组合 24"/>
          <p:cNvGrpSpPr/>
          <p:nvPr/>
        </p:nvGrpSpPr>
        <p:grpSpPr>
          <a:xfrm>
            <a:off x="1835636" y="1584106"/>
            <a:ext cx="329713" cy="329713"/>
            <a:chOff x="3979938" y="4775297"/>
            <a:chExt cx="329713" cy="329713"/>
          </a:xfrm>
        </p:grpSpPr>
        <p:sp>
          <p:nvSpPr>
            <p:cNvPr id="26" name="椭圆 25"/>
            <p:cNvSpPr/>
            <p:nvPr/>
          </p:nvSpPr>
          <p:spPr>
            <a:xfrm>
              <a:off x="3979938" y="4775297"/>
              <a:ext cx="329713" cy="32971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sp>
          <p:nvSpPr>
            <p:cNvPr id="27" name="Shape 2961"/>
            <p:cNvSpPr/>
            <p:nvPr/>
          </p:nvSpPr>
          <p:spPr>
            <a:xfrm>
              <a:off x="4105747" y="4846776"/>
              <a:ext cx="129243" cy="1777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chemeClr val="tx1"/>
            </a:solidFill>
            <a:ln w="12700">
              <a:miter lim="400000"/>
            </a:ln>
          </p:spPr>
          <p:txBody>
            <a:bodyPr lIns="19040" tIns="19040" rIns="19040" bIns="1904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28" name="组合 27"/>
          <p:cNvGrpSpPr/>
          <p:nvPr/>
        </p:nvGrpSpPr>
        <p:grpSpPr>
          <a:xfrm>
            <a:off x="3660085" y="1560425"/>
            <a:ext cx="329713" cy="329713"/>
            <a:chOff x="4513294" y="4777918"/>
            <a:chExt cx="329713" cy="329713"/>
          </a:xfrm>
        </p:grpSpPr>
        <p:sp>
          <p:nvSpPr>
            <p:cNvPr id="29" name="椭圆 28"/>
            <p:cNvSpPr/>
            <p:nvPr/>
          </p:nvSpPr>
          <p:spPr>
            <a:xfrm>
              <a:off x="4513294" y="4777918"/>
              <a:ext cx="329713" cy="32971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sp>
          <p:nvSpPr>
            <p:cNvPr id="30" name="Shape 2962"/>
            <p:cNvSpPr/>
            <p:nvPr/>
          </p:nvSpPr>
          <p:spPr>
            <a:xfrm>
              <a:off x="4600790" y="4846776"/>
              <a:ext cx="177709" cy="177709"/>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chemeClr val="tx1"/>
            </a:solidFill>
            <a:ln w="12700">
              <a:miter lim="400000"/>
            </a:ln>
          </p:spPr>
          <p:txBody>
            <a:bodyPr lIns="19040" tIns="19040" rIns="19040" bIns="1904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31" name="组合 30"/>
          <p:cNvGrpSpPr/>
          <p:nvPr/>
        </p:nvGrpSpPr>
        <p:grpSpPr>
          <a:xfrm>
            <a:off x="10727635" y="1560426"/>
            <a:ext cx="329713" cy="329713"/>
            <a:chOff x="5053722" y="4782283"/>
            <a:chExt cx="329713" cy="329713"/>
          </a:xfrm>
        </p:grpSpPr>
        <p:sp>
          <p:nvSpPr>
            <p:cNvPr id="32" name="椭圆 31"/>
            <p:cNvSpPr/>
            <p:nvPr/>
          </p:nvSpPr>
          <p:spPr>
            <a:xfrm>
              <a:off x="5053722" y="4782283"/>
              <a:ext cx="329713" cy="32971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sp>
          <p:nvSpPr>
            <p:cNvPr id="33" name="Shape 2963"/>
            <p:cNvSpPr/>
            <p:nvPr/>
          </p:nvSpPr>
          <p:spPr>
            <a:xfrm>
              <a:off x="5133912" y="4910244"/>
              <a:ext cx="177709" cy="96933"/>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chemeClr val="tx1"/>
            </a:solidFill>
            <a:ln w="12700">
              <a:miter lim="400000"/>
            </a:ln>
          </p:spPr>
          <p:txBody>
            <a:bodyPr lIns="19040" tIns="19040" rIns="19040" bIns="1904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34" name="组合 33"/>
          <p:cNvGrpSpPr/>
          <p:nvPr/>
        </p:nvGrpSpPr>
        <p:grpSpPr>
          <a:xfrm>
            <a:off x="8898835" y="1562100"/>
            <a:ext cx="329713" cy="329713"/>
            <a:chOff x="5587078" y="4784904"/>
            <a:chExt cx="329713" cy="329713"/>
          </a:xfrm>
        </p:grpSpPr>
        <p:sp>
          <p:nvSpPr>
            <p:cNvPr id="35" name="椭圆 34"/>
            <p:cNvSpPr/>
            <p:nvPr/>
          </p:nvSpPr>
          <p:spPr>
            <a:xfrm>
              <a:off x="5587078" y="4784904"/>
              <a:ext cx="329713" cy="32971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sp>
          <p:nvSpPr>
            <p:cNvPr id="36" name="Shape 2964"/>
            <p:cNvSpPr/>
            <p:nvPr/>
          </p:nvSpPr>
          <p:spPr>
            <a:xfrm>
              <a:off x="5667034" y="4884856"/>
              <a:ext cx="177709" cy="129243"/>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chemeClr val="tx1"/>
            </a:solidFill>
            <a:ln w="12700">
              <a:miter lim="400000"/>
            </a:ln>
          </p:spPr>
          <p:txBody>
            <a:bodyPr lIns="19040" tIns="19040" rIns="19040" bIns="1904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000"/>
                                        <p:tgtEl>
                                          <p:spTgt spid="25"/>
                                        </p:tgtEl>
                                      </p:cBhvr>
                                    </p:animEffect>
                                    <p:anim calcmode="lin" valueType="num">
                                      <p:cBhvr>
                                        <p:cTn id="14" dur="2000" fill="hold"/>
                                        <p:tgtEl>
                                          <p:spTgt spid="25"/>
                                        </p:tgtEl>
                                        <p:attrNameLst>
                                          <p:attrName>ppt_w</p:attrName>
                                        </p:attrNameLst>
                                      </p:cBhvr>
                                      <p:tavLst>
                                        <p:tav tm="0" fmla="#ppt_w*sin(2.5*pi*$)">
                                          <p:val>
                                            <p:fltVal val="0"/>
                                          </p:val>
                                        </p:tav>
                                        <p:tav tm="100000">
                                          <p:val>
                                            <p:fltVal val="1"/>
                                          </p:val>
                                        </p:tav>
                                      </p:tavLst>
                                    </p:anim>
                                    <p:anim calcmode="lin" valueType="num">
                                      <p:cBhvr>
                                        <p:cTn id="15" dur="2000" fill="hold"/>
                                        <p:tgtEl>
                                          <p:spTgt spid="25"/>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childTnLst>
                                    <p:set>
                                      <p:cBhvr>
                                        <p:cTn id="17" dur="1" fill="hold">
                                          <p:stCondLst>
                                            <p:cond delay="0"/>
                                          </p:stCondLst>
                                        </p:cTn>
                                        <p:tgtEl>
                                          <p:spTgt spid="28"/>
                                        </p:tgtEl>
                                        <p:attrNameLst>
                                          <p:attrName>style.visibility</p:attrName>
                                        </p:attrNameLst>
                                      </p:cBhvr>
                                      <p:to>
                                        <p:strVal val="visible"/>
                                      </p:to>
                                    </p:set>
                                    <p:animEffect transition="in" filter="fade">
                                      <p:cBhvr>
                                        <p:cTn id="18" dur="2000"/>
                                        <p:tgtEl>
                                          <p:spTgt spid="28"/>
                                        </p:tgtEl>
                                      </p:cBhvr>
                                    </p:animEffect>
                                    <p:anim calcmode="lin" valueType="num">
                                      <p:cBhvr>
                                        <p:cTn id="19" dur="2000" fill="hold"/>
                                        <p:tgtEl>
                                          <p:spTgt spid="28"/>
                                        </p:tgtEl>
                                        <p:attrNameLst>
                                          <p:attrName>ppt_w</p:attrName>
                                        </p:attrNameLst>
                                      </p:cBhvr>
                                      <p:tavLst>
                                        <p:tav tm="0" fmla="#ppt_w*sin(2.5*pi*$)">
                                          <p:val>
                                            <p:fltVal val="0"/>
                                          </p:val>
                                        </p:tav>
                                        <p:tav tm="100000">
                                          <p:val>
                                            <p:fltVal val="1"/>
                                          </p:val>
                                        </p:tav>
                                      </p:tavLst>
                                    </p:anim>
                                    <p:anim calcmode="lin" valueType="num">
                                      <p:cBhvr>
                                        <p:cTn id="20" dur="2000" fill="hold"/>
                                        <p:tgtEl>
                                          <p:spTgt spid="28"/>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childTnLst>
                                    <p:set>
                                      <p:cBhvr>
                                        <p:cTn id="22" dur="1" fill="hold">
                                          <p:stCondLst>
                                            <p:cond delay="0"/>
                                          </p:stCondLst>
                                        </p:cTn>
                                        <p:tgtEl>
                                          <p:spTgt spid="34"/>
                                        </p:tgtEl>
                                        <p:attrNameLst>
                                          <p:attrName>style.visibility</p:attrName>
                                        </p:attrNameLst>
                                      </p:cBhvr>
                                      <p:to>
                                        <p:strVal val="visible"/>
                                      </p:to>
                                    </p:set>
                                    <p:animEffect transition="in" filter="fade">
                                      <p:cBhvr>
                                        <p:cTn id="23" dur="2000"/>
                                        <p:tgtEl>
                                          <p:spTgt spid="34"/>
                                        </p:tgtEl>
                                      </p:cBhvr>
                                    </p:animEffect>
                                    <p:anim calcmode="lin" valueType="num">
                                      <p:cBhvr>
                                        <p:cTn id="24" dur="2000" fill="hold"/>
                                        <p:tgtEl>
                                          <p:spTgt spid="34"/>
                                        </p:tgtEl>
                                        <p:attrNameLst>
                                          <p:attrName>ppt_w</p:attrName>
                                        </p:attrNameLst>
                                      </p:cBhvr>
                                      <p:tavLst>
                                        <p:tav tm="0" fmla="#ppt_w*sin(2.5*pi*$)">
                                          <p:val>
                                            <p:fltVal val="0"/>
                                          </p:val>
                                        </p:tav>
                                        <p:tav tm="100000">
                                          <p:val>
                                            <p:fltVal val="1"/>
                                          </p:val>
                                        </p:tav>
                                      </p:tavLst>
                                    </p:anim>
                                    <p:anim calcmode="lin" valueType="num">
                                      <p:cBhvr>
                                        <p:cTn id="25" dur="2000" fill="hold"/>
                                        <p:tgtEl>
                                          <p:spTgt spid="3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childTnLst>
                                    <p:set>
                                      <p:cBhvr>
                                        <p:cTn id="27" dur="1" fill="hold">
                                          <p:stCondLst>
                                            <p:cond delay="0"/>
                                          </p:stCondLst>
                                        </p:cTn>
                                        <p:tgtEl>
                                          <p:spTgt spid="31"/>
                                        </p:tgtEl>
                                        <p:attrNameLst>
                                          <p:attrName>style.visibility</p:attrName>
                                        </p:attrNameLst>
                                      </p:cBhvr>
                                      <p:to>
                                        <p:strVal val="visible"/>
                                      </p:to>
                                    </p:set>
                                    <p:animEffect transition="in" filter="fade">
                                      <p:cBhvr>
                                        <p:cTn id="28" dur="2000"/>
                                        <p:tgtEl>
                                          <p:spTgt spid="31"/>
                                        </p:tgtEl>
                                      </p:cBhvr>
                                    </p:animEffect>
                                    <p:anim calcmode="lin" valueType="num">
                                      <p:cBhvr>
                                        <p:cTn id="29" dur="2000" fill="hold"/>
                                        <p:tgtEl>
                                          <p:spTgt spid="31"/>
                                        </p:tgtEl>
                                        <p:attrNameLst>
                                          <p:attrName>ppt_w</p:attrName>
                                        </p:attrNameLst>
                                      </p:cBhvr>
                                      <p:tavLst>
                                        <p:tav tm="0" fmla="#ppt_w*sin(2.5*pi*$)">
                                          <p:val>
                                            <p:fltVal val="0"/>
                                          </p:val>
                                        </p:tav>
                                        <p:tav tm="100000">
                                          <p:val>
                                            <p:fltVal val="1"/>
                                          </p:val>
                                        </p:tav>
                                      </p:tavLst>
                                    </p:anim>
                                    <p:anim calcmode="lin" valueType="num">
                                      <p:cBhvr>
                                        <p:cTn id="30" dur="2000" fill="hold"/>
                                        <p:tgtEl>
                                          <p:spTgt spid="31"/>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par>
                                <p:cTn id="35" presetID="14" presetClass="entr" presetSubtype="10" fill="hold" grpId="0" nodeType="withEffec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par>
                                <p:cTn id="38" presetID="14" presetClass="entr" presetSubtype="10" fill="hold" grpId="0" nodeType="withEffec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323823" y="-287779"/>
            <a:ext cx="1245213" cy="1245213"/>
            <a:chOff x="70241" y="55097"/>
            <a:chExt cx="1121036" cy="1121036"/>
          </a:xfrm>
        </p:grpSpPr>
        <p:sp>
          <p:nvSpPr>
            <p:cNvPr id="7" name="矩形 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p:cNvPicPr>
              <a:picLocks noChangeAspect="1"/>
            </p:cNvPicPr>
            <p:nvPr>
              <p:custDataLst>
                <p:tags r:id="rId5"/>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p:cNvGrpSpPr/>
          <p:nvPr/>
        </p:nvGrpSpPr>
        <p:grpSpPr>
          <a:xfrm>
            <a:off x="-323823" y="5885503"/>
            <a:ext cx="1245213" cy="1245213"/>
            <a:chOff x="70241" y="55097"/>
            <a:chExt cx="1121036" cy="1121036"/>
          </a:xfrm>
        </p:grpSpPr>
        <p:sp>
          <p:nvSpPr>
            <p:cNvPr id="11" name="矩形 10"/>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p:cNvPicPr>
              <a:picLocks noChangeAspect="1"/>
            </p:cNvPicPr>
            <p:nvPr>
              <p:custDataLst>
                <p:tags r:id="rId4"/>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p:cNvGrpSpPr/>
          <p:nvPr/>
        </p:nvGrpSpPr>
        <p:grpSpPr>
          <a:xfrm>
            <a:off x="11171375" y="-272716"/>
            <a:ext cx="1245213" cy="1245213"/>
            <a:chOff x="70241" y="55097"/>
            <a:chExt cx="1121036" cy="1121036"/>
          </a:xfrm>
        </p:grpSpPr>
        <p:sp>
          <p:nvSpPr>
            <p:cNvPr id="14" name="矩形 13"/>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p:cNvPicPr>
              <a:picLocks noChangeAspect="1"/>
            </p:cNvPicPr>
            <p:nvPr>
              <p:custDataLst>
                <p:tags r:id="rId3"/>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p:cNvGrpSpPr/>
          <p:nvPr/>
        </p:nvGrpSpPr>
        <p:grpSpPr>
          <a:xfrm>
            <a:off x="11167859" y="5885502"/>
            <a:ext cx="1245213" cy="1245213"/>
            <a:chOff x="70241" y="55097"/>
            <a:chExt cx="1121036" cy="1121036"/>
          </a:xfrm>
        </p:grpSpPr>
        <p:sp>
          <p:nvSpPr>
            <p:cNvPr id="17" name="矩形 1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p:cNvPicPr>
              <a:picLocks noChangeAspect="1"/>
            </p:cNvPicPr>
            <p:nvPr>
              <p:custDataLst>
                <p:tags r:id="rId2"/>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Mother‘s Day blessing </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母亲节祝福</a:t>
            </a:r>
          </a:p>
        </p:txBody>
      </p:sp>
      <p:cxnSp>
        <p:nvCxnSpPr>
          <p:cNvPr id="20" name="直接连接符 19"/>
          <p:cNvCxnSpPr/>
          <p:nvPr/>
        </p:nvCxnSpPr>
        <p:spPr>
          <a:xfrm flipH="1">
            <a:off x="2844800" y="2306320"/>
            <a:ext cx="1706880" cy="1798320"/>
          </a:xfrm>
          <a:prstGeom prst="line">
            <a:avLst/>
          </a:prstGeom>
          <a:ln w="12700">
            <a:solidFill>
              <a:srgbClr val="596DC4"/>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4551680" y="2306320"/>
            <a:ext cx="2143760" cy="1432560"/>
          </a:xfrm>
          <a:prstGeom prst="line">
            <a:avLst/>
          </a:prstGeom>
          <a:ln w="12700">
            <a:solidFill>
              <a:srgbClr val="596DC4"/>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6737350" y="2113280"/>
            <a:ext cx="2112010" cy="1625600"/>
          </a:xfrm>
          <a:prstGeom prst="line">
            <a:avLst/>
          </a:prstGeom>
          <a:ln w="12700">
            <a:solidFill>
              <a:srgbClr val="596DC4"/>
            </a:solidFill>
            <a:prstDash val="dash"/>
          </a:ln>
        </p:spPr>
        <p:style>
          <a:lnRef idx="1">
            <a:schemeClr val="accent1"/>
          </a:lnRef>
          <a:fillRef idx="0">
            <a:schemeClr val="accent1"/>
          </a:fillRef>
          <a:effectRef idx="0">
            <a:schemeClr val="accent1"/>
          </a:effectRef>
          <a:fontRef idx="minor">
            <a:schemeClr val="tx1"/>
          </a:fontRef>
        </p:style>
      </p:cxnSp>
      <p:sp>
        <p:nvSpPr>
          <p:cNvPr id="23" name="Oval 80"/>
          <p:cNvSpPr/>
          <p:nvPr/>
        </p:nvSpPr>
        <p:spPr>
          <a:xfrm>
            <a:off x="2614940" y="3874781"/>
            <a:ext cx="459719" cy="459718"/>
          </a:xfrm>
          <a:prstGeom prst="ellipse">
            <a:avLst/>
          </a:prstGeom>
          <a:solidFill>
            <a:srgbClr val="596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AU" sz="1400" dirty="0">
              <a:solidFill>
                <a:schemeClr val="tx1">
                  <a:lumMod val="75000"/>
                  <a:lumOff val="25000"/>
                </a:schemeClr>
              </a:solidFill>
              <a:cs typeface="+mn-ea"/>
              <a:sym typeface="+mn-lt"/>
            </a:endParaRPr>
          </a:p>
        </p:txBody>
      </p:sp>
      <p:sp>
        <p:nvSpPr>
          <p:cNvPr id="24" name="Oval 80"/>
          <p:cNvSpPr/>
          <p:nvPr/>
        </p:nvSpPr>
        <p:spPr>
          <a:xfrm>
            <a:off x="4321820" y="2042160"/>
            <a:ext cx="459719" cy="459718"/>
          </a:xfrm>
          <a:prstGeom prst="ellipse">
            <a:avLst/>
          </a:prstGeom>
          <a:solidFill>
            <a:srgbClr val="596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AU" sz="1400" dirty="0">
              <a:solidFill>
                <a:schemeClr val="tx1">
                  <a:lumMod val="75000"/>
                  <a:lumOff val="25000"/>
                </a:schemeClr>
              </a:solidFill>
              <a:cs typeface="+mn-ea"/>
              <a:sym typeface="+mn-lt"/>
            </a:endParaRPr>
          </a:p>
        </p:txBody>
      </p:sp>
      <p:sp>
        <p:nvSpPr>
          <p:cNvPr id="25" name="Oval 80"/>
          <p:cNvSpPr/>
          <p:nvPr/>
        </p:nvSpPr>
        <p:spPr>
          <a:xfrm>
            <a:off x="6460468" y="3543322"/>
            <a:ext cx="459719" cy="459718"/>
          </a:xfrm>
          <a:prstGeom prst="ellipse">
            <a:avLst/>
          </a:prstGeom>
          <a:solidFill>
            <a:srgbClr val="596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AU" sz="1400" dirty="0">
              <a:solidFill>
                <a:schemeClr val="tx1">
                  <a:lumMod val="75000"/>
                  <a:lumOff val="25000"/>
                </a:schemeClr>
              </a:solidFill>
              <a:cs typeface="+mn-ea"/>
              <a:sym typeface="+mn-lt"/>
            </a:endParaRPr>
          </a:p>
        </p:txBody>
      </p:sp>
      <p:sp>
        <p:nvSpPr>
          <p:cNvPr id="26" name="Oval 80"/>
          <p:cNvSpPr/>
          <p:nvPr/>
        </p:nvSpPr>
        <p:spPr>
          <a:xfrm>
            <a:off x="8661410" y="1822461"/>
            <a:ext cx="459719" cy="459718"/>
          </a:xfrm>
          <a:prstGeom prst="ellipse">
            <a:avLst/>
          </a:prstGeom>
          <a:solidFill>
            <a:srgbClr val="596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AU" sz="1400" dirty="0">
              <a:solidFill>
                <a:schemeClr val="tx1">
                  <a:lumMod val="75000"/>
                  <a:lumOff val="25000"/>
                </a:schemeClr>
              </a:solidFill>
              <a:cs typeface="+mn-ea"/>
              <a:sym typeface="+mn-lt"/>
            </a:endParaRPr>
          </a:p>
        </p:txBody>
      </p:sp>
      <p:sp>
        <p:nvSpPr>
          <p:cNvPr id="27" name="TextBox 13"/>
          <p:cNvSpPr txBox="1"/>
          <p:nvPr/>
        </p:nvSpPr>
        <p:spPr>
          <a:xfrm>
            <a:off x="2708010" y="1001466"/>
            <a:ext cx="4011963" cy="974498"/>
          </a:xfrm>
          <a:prstGeom prst="rect">
            <a:avLst/>
          </a:prstGeom>
          <a:noFill/>
        </p:spPr>
        <p:txBody>
          <a:bodyPr wrap="square" lIns="0" tIns="0" rIns="0" bIns="0" rtlCol="0" anchor="t" anchorCtr="0">
            <a:spAutoFit/>
          </a:bodyPr>
          <a:lstStyle/>
          <a:p>
            <a:pPr algn="ctr" defTabSz="1216660">
              <a:lnSpc>
                <a:spcPct val="150000"/>
              </a:lnSpc>
              <a:spcBef>
                <a:spcPct val="20000"/>
              </a:spcBef>
              <a:defRPr/>
            </a:pPr>
            <a:r>
              <a:rPr lang="en-US" altLang="zh-CN" sz="1400" dirty="0">
                <a:solidFill>
                  <a:schemeClr val="tx1">
                    <a:lumMod val="75000"/>
                    <a:lumOff val="25000"/>
                  </a:schemeClr>
                </a:solidFill>
                <a:cs typeface="+mn-ea"/>
                <a:sym typeface="+mn-lt"/>
              </a:rPr>
              <a:t>I don't take the time to tell you this often, but I love you, mom.</a:t>
            </a:r>
          </a:p>
          <a:p>
            <a:pPr algn="ctr" defTabSz="1216660">
              <a:lnSpc>
                <a:spcPct val="150000"/>
              </a:lnSpc>
              <a:spcBef>
                <a:spcPct val="20000"/>
              </a:spcBef>
              <a:defRPr/>
            </a:pPr>
            <a:r>
              <a:rPr lang="zh-CN" altLang="en-US" sz="1400" dirty="0">
                <a:solidFill>
                  <a:srgbClr val="596DC4"/>
                </a:solidFill>
                <a:cs typeface="+mn-ea"/>
                <a:sym typeface="+mn-lt"/>
              </a:rPr>
              <a:t>虽然我经常没有时间告诉您，但我真的爱您，妈妈。</a:t>
            </a:r>
          </a:p>
        </p:txBody>
      </p:sp>
      <p:sp>
        <p:nvSpPr>
          <p:cNvPr id="28" name="TextBox 13"/>
          <p:cNvSpPr txBox="1"/>
          <p:nvPr/>
        </p:nvSpPr>
        <p:spPr>
          <a:xfrm>
            <a:off x="741220" y="4567010"/>
            <a:ext cx="4160994" cy="1620828"/>
          </a:xfrm>
          <a:prstGeom prst="rect">
            <a:avLst/>
          </a:prstGeom>
          <a:noFill/>
        </p:spPr>
        <p:txBody>
          <a:bodyPr wrap="square" lIns="0" tIns="0" rIns="0" bIns="0" rtlCol="0" anchor="t" anchorCtr="0">
            <a:spAutoFit/>
          </a:bodyPr>
          <a:lstStyle/>
          <a:p>
            <a:pPr algn="ctr" defTabSz="1216660">
              <a:lnSpc>
                <a:spcPct val="150000"/>
              </a:lnSpc>
              <a:spcBef>
                <a:spcPct val="20000"/>
              </a:spcBef>
              <a:defRPr/>
            </a:pPr>
            <a:r>
              <a:rPr lang="en-US" altLang="zh-CN" sz="1400" dirty="0">
                <a:solidFill>
                  <a:schemeClr val="tx1">
                    <a:lumMod val="75000"/>
                    <a:lumOff val="25000"/>
                  </a:schemeClr>
                </a:solidFill>
                <a:cs typeface="+mn-ea"/>
                <a:sym typeface="+mn-lt"/>
              </a:rPr>
              <a:t>There are little things that I should have said and done to show my gratitude, but it is appreciated what you do.</a:t>
            </a:r>
          </a:p>
          <a:p>
            <a:pPr algn="ctr" defTabSz="1216660">
              <a:lnSpc>
                <a:spcPct val="150000"/>
              </a:lnSpc>
              <a:spcBef>
                <a:spcPct val="20000"/>
              </a:spcBef>
              <a:defRPr/>
            </a:pPr>
            <a:r>
              <a:rPr lang="zh-CN" altLang="en-US" sz="1400" dirty="0">
                <a:solidFill>
                  <a:srgbClr val="596DC4"/>
                </a:solidFill>
                <a:cs typeface="+mn-ea"/>
                <a:sym typeface="+mn-lt"/>
              </a:rPr>
              <a:t>尽管我为表示谢意所说的和所做的都那么少，但同样也是表达对您所做一切的感激之情。</a:t>
            </a:r>
          </a:p>
        </p:txBody>
      </p:sp>
      <p:sp>
        <p:nvSpPr>
          <p:cNvPr id="29" name="TextBox 13"/>
          <p:cNvSpPr txBox="1"/>
          <p:nvPr/>
        </p:nvSpPr>
        <p:spPr>
          <a:xfrm>
            <a:off x="5226037" y="4441868"/>
            <a:ext cx="3649877" cy="1335750"/>
          </a:xfrm>
          <a:prstGeom prst="rect">
            <a:avLst/>
          </a:prstGeom>
          <a:noFill/>
        </p:spPr>
        <p:txBody>
          <a:bodyPr wrap="square" lIns="0" tIns="0" rIns="0" bIns="0" rtlCol="0" anchor="t" anchorCtr="0">
            <a:spAutoFit/>
          </a:bodyPr>
          <a:lstStyle/>
          <a:p>
            <a:pPr algn="ctr" defTabSz="1216660">
              <a:lnSpc>
                <a:spcPct val="150000"/>
              </a:lnSpc>
              <a:spcBef>
                <a:spcPct val="20000"/>
              </a:spcBef>
              <a:defRPr/>
            </a:pPr>
            <a:r>
              <a:rPr lang="en-US" altLang="zh-CN" sz="1400" dirty="0">
                <a:solidFill>
                  <a:schemeClr val="tx1">
                    <a:lumMod val="75000"/>
                    <a:lumOff val="25000"/>
                  </a:schemeClr>
                </a:solidFill>
                <a:cs typeface="+mn-ea"/>
                <a:sym typeface="+mn-lt"/>
              </a:rPr>
              <a:t>Sometimes I cry and make you sigh, but you know that I love you so.</a:t>
            </a:r>
          </a:p>
          <a:p>
            <a:pPr algn="ctr" defTabSz="1216660">
              <a:lnSpc>
                <a:spcPct val="150000"/>
              </a:lnSpc>
              <a:spcBef>
                <a:spcPct val="20000"/>
              </a:spcBef>
              <a:defRPr/>
            </a:pPr>
            <a:r>
              <a:rPr lang="zh-CN" altLang="en-US" sz="1400" dirty="0">
                <a:solidFill>
                  <a:srgbClr val="596DC4"/>
                </a:solidFill>
                <a:cs typeface="+mn-ea"/>
                <a:sym typeface="+mn-lt"/>
              </a:rPr>
              <a:t>有时候我哭泣而使您叹息，但您却知道，我是如此地爱您。</a:t>
            </a:r>
          </a:p>
        </p:txBody>
      </p:sp>
      <p:sp>
        <p:nvSpPr>
          <p:cNvPr id="30" name="TextBox 13"/>
          <p:cNvSpPr txBox="1"/>
          <p:nvPr/>
        </p:nvSpPr>
        <p:spPr>
          <a:xfrm>
            <a:off x="8500522" y="2503798"/>
            <a:ext cx="3276728" cy="1620828"/>
          </a:xfrm>
          <a:prstGeom prst="rect">
            <a:avLst/>
          </a:prstGeom>
          <a:noFill/>
        </p:spPr>
        <p:txBody>
          <a:bodyPr wrap="square" lIns="0" tIns="0" rIns="0" bIns="0" rtlCol="0" anchor="t" anchorCtr="0">
            <a:spAutoFit/>
          </a:bodyPr>
          <a:lstStyle/>
          <a:p>
            <a:pPr algn="ctr" defTabSz="1216660">
              <a:lnSpc>
                <a:spcPct val="150000"/>
              </a:lnSpc>
              <a:spcBef>
                <a:spcPct val="20000"/>
              </a:spcBef>
              <a:defRPr/>
            </a:pPr>
            <a:r>
              <a:rPr lang="en-US" altLang="zh-CN" sz="1400" dirty="0">
                <a:solidFill>
                  <a:schemeClr val="tx1">
                    <a:lumMod val="75000"/>
                    <a:lumOff val="25000"/>
                  </a:schemeClr>
                </a:solidFill>
                <a:cs typeface="+mn-ea"/>
                <a:sym typeface="+mn-lt"/>
              </a:rPr>
              <a:t>To mother on Mother's Day: Thank you for all of the wonderful things that you h </a:t>
            </a:r>
            <a:r>
              <a:rPr lang="en-US" altLang="zh-CN" sz="1400" dirty="0" err="1">
                <a:solidFill>
                  <a:schemeClr val="tx1">
                    <a:lumMod val="75000"/>
                    <a:lumOff val="25000"/>
                  </a:schemeClr>
                </a:solidFill>
                <a:cs typeface="+mn-ea"/>
                <a:sym typeface="+mn-lt"/>
              </a:rPr>
              <a:t>ave</a:t>
            </a:r>
            <a:r>
              <a:rPr lang="en-US" altLang="zh-CN" sz="1400" dirty="0">
                <a:solidFill>
                  <a:schemeClr val="tx1">
                    <a:lumMod val="75000"/>
                    <a:lumOff val="25000"/>
                  </a:schemeClr>
                </a:solidFill>
                <a:cs typeface="+mn-ea"/>
                <a:sym typeface="+mn-lt"/>
              </a:rPr>
              <a:t> done for me.</a:t>
            </a:r>
          </a:p>
          <a:p>
            <a:pPr algn="ctr" defTabSz="1216660">
              <a:lnSpc>
                <a:spcPct val="150000"/>
              </a:lnSpc>
              <a:spcBef>
                <a:spcPct val="20000"/>
              </a:spcBef>
              <a:defRPr/>
            </a:pPr>
            <a:r>
              <a:rPr lang="zh-CN" altLang="en-US" sz="1400" dirty="0">
                <a:solidFill>
                  <a:srgbClr val="596DC4"/>
                </a:solidFill>
                <a:cs typeface="+mn-ea"/>
                <a:sym typeface="+mn-lt"/>
              </a:rPr>
              <a:t>母亲节给妈妈：谢谢您为我做了那么多奇妙的事。</a:t>
            </a:r>
          </a:p>
        </p:txBody>
      </p:sp>
      <p:sp>
        <p:nvSpPr>
          <p:cNvPr id="31" name="Freeform 5"/>
          <p:cNvSpPr/>
          <p:nvPr/>
        </p:nvSpPr>
        <p:spPr bwMode="auto">
          <a:xfrm>
            <a:off x="2709772" y="3960160"/>
            <a:ext cx="311150" cy="315913"/>
          </a:xfrm>
          <a:custGeom>
            <a:avLst/>
            <a:gdLst>
              <a:gd name="T0" fmla="*/ 101 w 166"/>
              <a:gd name="T1" fmla="*/ 57 h 170"/>
              <a:gd name="T2" fmla="*/ 105 w 166"/>
              <a:gd name="T3" fmla="*/ 57 h 170"/>
              <a:gd name="T4" fmla="*/ 110 w 166"/>
              <a:gd name="T5" fmla="*/ 52 h 170"/>
              <a:gd name="T6" fmla="*/ 100 w 166"/>
              <a:gd name="T7" fmla="*/ 47 h 170"/>
              <a:gd name="T8" fmla="*/ 94 w 166"/>
              <a:gd name="T9" fmla="*/ 47 h 170"/>
              <a:gd name="T10" fmla="*/ 83 w 166"/>
              <a:gd name="T11" fmla="*/ 33 h 170"/>
              <a:gd name="T12" fmla="*/ 88 w 166"/>
              <a:gd name="T13" fmla="*/ 33 h 170"/>
              <a:gd name="T14" fmla="*/ 93 w 166"/>
              <a:gd name="T15" fmla="*/ 29 h 170"/>
              <a:gd name="T16" fmla="*/ 86 w 166"/>
              <a:gd name="T17" fmla="*/ 23 h 170"/>
              <a:gd name="T18" fmla="*/ 76 w 166"/>
              <a:gd name="T19" fmla="*/ 23 h 170"/>
              <a:gd name="T20" fmla="*/ 54 w 166"/>
              <a:gd name="T21" fmla="*/ 0 h 170"/>
              <a:gd name="T22" fmla="*/ 50 w 166"/>
              <a:gd name="T23" fmla="*/ 2 h 170"/>
              <a:gd name="T24" fmla="*/ 47 w 166"/>
              <a:gd name="T25" fmla="*/ 5 h 170"/>
              <a:gd name="T26" fmla="*/ 52 w 166"/>
              <a:gd name="T27" fmla="*/ 15 h 170"/>
              <a:gd name="T28" fmla="*/ 68 w 166"/>
              <a:gd name="T29" fmla="*/ 46 h 170"/>
              <a:gd name="T30" fmla="*/ 78 w 166"/>
              <a:gd name="T31" fmla="*/ 73 h 170"/>
              <a:gd name="T32" fmla="*/ 69 w 166"/>
              <a:gd name="T33" fmla="*/ 76 h 170"/>
              <a:gd name="T34" fmla="*/ 27 w 166"/>
              <a:gd name="T35" fmla="*/ 79 h 170"/>
              <a:gd name="T36" fmla="*/ 19 w 166"/>
              <a:gd name="T37" fmla="*/ 69 h 170"/>
              <a:gd name="T38" fmla="*/ 11 w 166"/>
              <a:gd name="T39" fmla="*/ 60 h 170"/>
              <a:gd name="T40" fmla="*/ 4 w 166"/>
              <a:gd name="T41" fmla="*/ 58 h 170"/>
              <a:gd name="T42" fmla="*/ 0 w 166"/>
              <a:gd name="T43" fmla="*/ 59 h 170"/>
              <a:gd name="T44" fmla="*/ 8 w 166"/>
              <a:gd name="T45" fmla="*/ 85 h 170"/>
              <a:gd name="T46" fmla="*/ 0 w 166"/>
              <a:gd name="T47" fmla="*/ 111 h 170"/>
              <a:gd name="T48" fmla="*/ 4 w 166"/>
              <a:gd name="T49" fmla="*/ 112 h 170"/>
              <a:gd name="T50" fmla="*/ 11 w 166"/>
              <a:gd name="T51" fmla="*/ 111 h 170"/>
              <a:gd name="T52" fmla="*/ 19 w 166"/>
              <a:gd name="T53" fmla="*/ 101 h 170"/>
              <a:gd name="T54" fmla="*/ 27 w 166"/>
              <a:gd name="T55" fmla="*/ 91 h 170"/>
              <a:gd name="T56" fmla="*/ 56 w 166"/>
              <a:gd name="T57" fmla="*/ 94 h 170"/>
              <a:gd name="T58" fmla="*/ 75 w 166"/>
              <a:gd name="T59" fmla="*/ 95 h 170"/>
              <a:gd name="T60" fmla="*/ 78 w 166"/>
              <a:gd name="T61" fmla="*/ 97 h 170"/>
              <a:gd name="T62" fmla="*/ 68 w 166"/>
              <a:gd name="T63" fmla="*/ 124 h 170"/>
              <a:gd name="T64" fmla="*/ 52 w 166"/>
              <a:gd name="T65" fmla="*/ 155 h 170"/>
              <a:gd name="T66" fmla="*/ 47 w 166"/>
              <a:gd name="T67" fmla="*/ 165 h 170"/>
              <a:gd name="T68" fmla="*/ 50 w 166"/>
              <a:gd name="T69" fmla="*/ 168 h 170"/>
              <a:gd name="T70" fmla="*/ 54 w 166"/>
              <a:gd name="T71" fmla="*/ 170 h 170"/>
              <a:gd name="T72" fmla="*/ 76 w 166"/>
              <a:gd name="T73" fmla="*/ 147 h 170"/>
              <a:gd name="T74" fmla="*/ 86 w 166"/>
              <a:gd name="T75" fmla="*/ 147 h 170"/>
              <a:gd name="T76" fmla="*/ 93 w 166"/>
              <a:gd name="T77" fmla="*/ 142 h 170"/>
              <a:gd name="T78" fmla="*/ 88 w 166"/>
              <a:gd name="T79" fmla="*/ 137 h 170"/>
              <a:gd name="T80" fmla="*/ 83 w 166"/>
              <a:gd name="T81" fmla="*/ 137 h 170"/>
              <a:gd name="T82" fmla="*/ 94 w 166"/>
              <a:gd name="T83" fmla="*/ 123 h 170"/>
              <a:gd name="T84" fmla="*/ 100 w 166"/>
              <a:gd name="T85" fmla="*/ 123 h 170"/>
              <a:gd name="T86" fmla="*/ 110 w 166"/>
              <a:gd name="T87" fmla="*/ 118 h 170"/>
              <a:gd name="T88" fmla="*/ 105 w 166"/>
              <a:gd name="T89" fmla="*/ 113 h 170"/>
              <a:gd name="T90" fmla="*/ 101 w 166"/>
              <a:gd name="T91" fmla="*/ 113 h 170"/>
              <a:gd name="T92" fmla="*/ 117 w 166"/>
              <a:gd name="T93" fmla="*/ 94 h 170"/>
              <a:gd name="T94" fmla="*/ 139 w 166"/>
              <a:gd name="T95" fmla="*/ 94 h 170"/>
              <a:gd name="T96" fmla="*/ 166 w 166"/>
              <a:gd name="T97" fmla="*/ 85 h 170"/>
              <a:gd name="T98" fmla="*/ 155 w 166"/>
              <a:gd name="T99" fmla="*/ 79 h 170"/>
              <a:gd name="T100" fmla="*/ 139 w 166"/>
              <a:gd name="T101" fmla="*/ 76 h 170"/>
              <a:gd name="T102" fmla="*/ 117 w 166"/>
              <a:gd name="T103" fmla="*/ 76 h 170"/>
              <a:gd name="T104" fmla="*/ 101 w 166"/>
              <a:gd name="T105"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170">
                <a:moveTo>
                  <a:pt x="101" y="57"/>
                </a:moveTo>
                <a:cubicBezTo>
                  <a:pt x="105" y="57"/>
                  <a:pt x="105" y="57"/>
                  <a:pt x="105" y="57"/>
                </a:cubicBezTo>
                <a:cubicBezTo>
                  <a:pt x="109" y="57"/>
                  <a:pt x="110" y="55"/>
                  <a:pt x="110" y="52"/>
                </a:cubicBezTo>
                <a:cubicBezTo>
                  <a:pt x="110" y="49"/>
                  <a:pt x="107" y="47"/>
                  <a:pt x="100" y="47"/>
                </a:cubicBezTo>
                <a:cubicBezTo>
                  <a:pt x="94" y="47"/>
                  <a:pt x="94" y="47"/>
                  <a:pt x="94" y="47"/>
                </a:cubicBezTo>
                <a:cubicBezTo>
                  <a:pt x="83" y="33"/>
                  <a:pt x="83" y="33"/>
                  <a:pt x="83" y="33"/>
                </a:cubicBezTo>
                <a:cubicBezTo>
                  <a:pt x="88" y="33"/>
                  <a:pt x="88" y="33"/>
                  <a:pt x="88" y="33"/>
                </a:cubicBezTo>
                <a:cubicBezTo>
                  <a:pt x="91" y="33"/>
                  <a:pt x="93" y="32"/>
                  <a:pt x="93" y="29"/>
                </a:cubicBezTo>
                <a:cubicBezTo>
                  <a:pt x="93" y="25"/>
                  <a:pt x="91" y="23"/>
                  <a:pt x="86" y="23"/>
                </a:cubicBezTo>
                <a:cubicBezTo>
                  <a:pt x="76" y="23"/>
                  <a:pt x="76" y="23"/>
                  <a:pt x="76" y="23"/>
                </a:cubicBezTo>
                <a:cubicBezTo>
                  <a:pt x="64" y="8"/>
                  <a:pt x="57" y="0"/>
                  <a:pt x="54" y="0"/>
                </a:cubicBezTo>
                <a:cubicBezTo>
                  <a:pt x="53" y="0"/>
                  <a:pt x="51" y="1"/>
                  <a:pt x="50" y="2"/>
                </a:cubicBezTo>
                <a:cubicBezTo>
                  <a:pt x="48" y="3"/>
                  <a:pt x="47" y="4"/>
                  <a:pt x="47" y="5"/>
                </a:cubicBezTo>
                <a:cubicBezTo>
                  <a:pt x="47" y="7"/>
                  <a:pt x="49" y="10"/>
                  <a:pt x="52" y="15"/>
                </a:cubicBezTo>
                <a:cubicBezTo>
                  <a:pt x="56" y="21"/>
                  <a:pt x="61" y="31"/>
                  <a:pt x="68" y="46"/>
                </a:cubicBezTo>
                <a:cubicBezTo>
                  <a:pt x="74" y="61"/>
                  <a:pt x="78" y="70"/>
                  <a:pt x="78" y="73"/>
                </a:cubicBezTo>
                <a:cubicBezTo>
                  <a:pt x="78" y="75"/>
                  <a:pt x="75" y="76"/>
                  <a:pt x="69" y="76"/>
                </a:cubicBezTo>
                <a:cubicBezTo>
                  <a:pt x="49" y="76"/>
                  <a:pt x="35" y="77"/>
                  <a:pt x="27" y="79"/>
                </a:cubicBezTo>
                <a:cubicBezTo>
                  <a:pt x="26" y="78"/>
                  <a:pt x="23" y="75"/>
                  <a:pt x="19" y="69"/>
                </a:cubicBezTo>
                <a:cubicBezTo>
                  <a:pt x="15" y="64"/>
                  <a:pt x="13" y="61"/>
                  <a:pt x="11" y="60"/>
                </a:cubicBezTo>
                <a:cubicBezTo>
                  <a:pt x="10" y="59"/>
                  <a:pt x="7" y="58"/>
                  <a:pt x="4" y="58"/>
                </a:cubicBezTo>
                <a:cubicBezTo>
                  <a:pt x="2" y="58"/>
                  <a:pt x="0" y="58"/>
                  <a:pt x="0" y="59"/>
                </a:cubicBezTo>
                <a:cubicBezTo>
                  <a:pt x="0" y="61"/>
                  <a:pt x="2" y="70"/>
                  <a:pt x="8" y="85"/>
                </a:cubicBezTo>
                <a:cubicBezTo>
                  <a:pt x="2" y="99"/>
                  <a:pt x="0" y="107"/>
                  <a:pt x="0" y="111"/>
                </a:cubicBezTo>
                <a:cubicBezTo>
                  <a:pt x="0" y="112"/>
                  <a:pt x="2" y="112"/>
                  <a:pt x="4" y="112"/>
                </a:cubicBezTo>
                <a:cubicBezTo>
                  <a:pt x="7" y="112"/>
                  <a:pt x="10" y="112"/>
                  <a:pt x="11" y="111"/>
                </a:cubicBezTo>
                <a:cubicBezTo>
                  <a:pt x="13" y="110"/>
                  <a:pt x="15" y="106"/>
                  <a:pt x="19" y="101"/>
                </a:cubicBezTo>
                <a:cubicBezTo>
                  <a:pt x="23" y="95"/>
                  <a:pt x="26" y="92"/>
                  <a:pt x="27" y="91"/>
                </a:cubicBezTo>
                <a:cubicBezTo>
                  <a:pt x="35" y="93"/>
                  <a:pt x="45" y="94"/>
                  <a:pt x="56" y="94"/>
                </a:cubicBezTo>
                <a:cubicBezTo>
                  <a:pt x="67" y="94"/>
                  <a:pt x="74" y="94"/>
                  <a:pt x="75" y="95"/>
                </a:cubicBezTo>
                <a:cubicBezTo>
                  <a:pt x="77" y="95"/>
                  <a:pt x="78" y="96"/>
                  <a:pt x="78" y="97"/>
                </a:cubicBezTo>
                <a:cubicBezTo>
                  <a:pt x="78" y="100"/>
                  <a:pt x="74" y="109"/>
                  <a:pt x="68" y="124"/>
                </a:cubicBezTo>
                <a:cubicBezTo>
                  <a:pt x="61" y="139"/>
                  <a:pt x="56" y="149"/>
                  <a:pt x="52" y="155"/>
                </a:cubicBezTo>
                <a:cubicBezTo>
                  <a:pt x="49" y="160"/>
                  <a:pt x="47" y="163"/>
                  <a:pt x="47" y="165"/>
                </a:cubicBezTo>
                <a:cubicBezTo>
                  <a:pt x="47" y="166"/>
                  <a:pt x="48" y="167"/>
                  <a:pt x="50" y="168"/>
                </a:cubicBezTo>
                <a:cubicBezTo>
                  <a:pt x="51" y="170"/>
                  <a:pt x="53" y="170"/>
                  <a:pt x="54" y="170"/>
                </a:cubicBezTo>
                <a:cubicBezTo>
                  <a:pt x="57" y="170"/>
                  <a:pt x="64" y="162"/>
                  <a:pt x="76" y="147"/>
                </a:cubicBezTo>
                <a:cubicBezTo>
                  <a:pt x="86" y="147"/>
                  <a:pt x="86" y="147"/>
                  <a:pt x="86" y="147"/>
                </a:cubicBezTo>
                <a:cubicBezTo>
                  <a:pt x="91" y="147"/>
                  <a:pt x="93" y="145"/>
                  <a:pt x="93" y="142"/>
                </a:cubicBezTo>
                <a:cubicBezTo>
                  <a:pt x="93" y="138"/>
                  <a:pt x="91" y="137"/>
                  <a:pt x="88" y="137"/>
                </a:cubicBezTo>
                <a:cubicBezTo>
                  <a:pt x="83" y="137"/>
                  <a:pt x="83" y="137"/>
                  <a:pt x="83" y="137"/>
                </a:cubicBezTo>
                <a:cubicBezTo>
                  <a:pt x="94" y="123"/>
                  <a:pt x="94" y="123"/>
                  <a:pt x="94" y="123"/>
                </a:cubicBezTo>
                <a:cubicBezTo>
                  <a:pt x="100" y="123"/>
                  <a:pt x="100" y="123"/>
                  <a:pt x="100" y="123"/>
                </a:cubicBezTo>
                <a:cubicBezTo>
                  <a:pt x="107" y="123"/>
                  <a:pt x="110" y="121"/>
                  <a:pt x="110" y="118"/>
                </a:cubicBezTo>
                <a:cubicBezTo>
                  <a:pt x="110" y="115"/>
                  <a:pt x="109" y="113"/>
                  <a:pt x="105" y="113"/>
                </a:cubicBezTo>
                <a:cubicBezTo>
                  <a:pt x="101" y="113"/>
                  <a:pt x="101" y="113"/>
                  <a:pt x="101" y="113"/>
                </a:cubicBezTo>
                <a:cubicBezTo>
                  <a:pt x="117" y="94"/>
                  <a:pt x="117" y="94"/>
                  <a:pt x="117" y="94"/>
                </a:cubicBezTo>
                <a:cubicBezTo>
                  <a:pt x="139" y="94"/>
                  <a:pt x="139" y="94"/>
                  <a:pt x="139" y="94"/>
                </a:cubicBezTo>
                <a:cubicBezTo>
                  <a:pt x="157" y="94"/>
                  <a:pt x="166" y="91"/>
                  <a:pt x="166" y="85"/>
                </a:cubicBezTo>
                <a:cubicBezTo>
                  <a:pt x="166" y="82"/>
                  <a:pt x="163" y="80"/>
                  <a:pt x="155" y="79"/>
                </a:cubicBezTo>
                <a:cubicBezTo>
                  <a:pt x="148" y="77"/>
                  <a:pt x="142" y="76"/>
                  <a:pt x="139" y="76"/>
                </a:cubicBezTo>
                <a:cubicBezTo>
                  <a:pt x="117" y="76"/>
                  <a:pt x="117" y="76"/>
                  <a:pt x="117" y="76"/>
                </a:cubicBezTo>
                <a:lnTo>
                  <a:pt x="101" y="57"/>
                </a:lnTo>
                <a:close/>
              </a:path>
            </a:pathLst>
          </a:custGeom>
          <a:solidFill>
            <a:schemeClr val="bg1"/>
          </a:solidFill>
          <a:ln>
            <a:noFill/>
          </a:ln>
        </p:spPr>
        <p:txBody>
          <a:bodyPr vert="horz" wrap="square" lIns="91440" tIns="45720" rIns="91440" bIns="45720" numCol="1" anchor="t" anchorCtr="0" compatLnSpc="1"/>
          <a:lstStyle/>
          <a:p>
            <a:pPr>
              <a:lnSpc>
                <a:spcPct val="150000"/>
              </a:lnSpc>
            </a:pPr>
            <a:endParaRPr lang="zh-CN" altLang="en-US" sz="1400" dirty="0">
              <a:solidFill>
                <a:schemeClr val="tx1">
                  <a:lumMod val="75000"/>
                  <a:lumOff val="25000"/>
                </a:schemeClr>
              </a:solidFill>
              <a:cs typeface="+mn-ea"/>
              <a:sym typeface="+mn-lt"/>
            </a:endParaRPr>
          </a:p>
        </p:txBody>
      </p:sp>
      <p:sp>
        <p:nvSpPr>
          <p:cNvPr id="32" name="Freeform 9"/>
          <p:cNvSpPr/>
          <p:nvPr/>
        </p:nvSpPr>
        <p:spPr bwMode="auto">
          <a:xfrm rot="5400000">
            <a:off x="4442529" y="2088638"/>
            <a:ext cx="217488" cy="325437"/>
          </a:xfrm>
          <a:custGeom>
            <a:avLst/>
            <a:gdLst>
              <a:gd name="T0" fmla="*/ 88 w 116"/>
              <a:gd name="T1" fmla="*/ 117 h 174"/>
              <a:gd name="T2" fmla="*/ 76 w 116"/>
              <a:gd name="T3" fmla="*/ 120 h 174"/>
              <a:gd name="T4" fmla="*/ 54 w 116"/>
              <a:gd name="T5" fmla="*/ 99 h 174"/>
              <a:gd name="T6" fmla="*/ 56 w 116"/>
              <a:gd name="T7" fmla="*/ 87 h 174"/>
              <a:gd name="T8" fmla="*/ 54 w 116"/>
              <a:gd name="T9" fmla="*/ 75 h 174"/>
              <a:gd name="T10" fmla="*/ 75 w 116"/>
              <a:gd name="T11" fmla="*/ 54 h 174"/>
              <a:gd name="T12" fmla="*/ 88 w 116"/>
              <a:gd name="T13" fmla="*/ 57 h 174"/>
              <a:gd name="T14" fmla="*/ 116 w 116"/>
              <a:gd name="T15" fmla="*/ 28 h 174"/>
              <a:gd name="T16" fmla="*/ 88 w 116"/>
              <a:gd name="T17" fmla="*/ 0 h 174"/>
              <a:gd name="T18" fmla="*/ 60 w 116"/>
              <a:gd name="T19" fmla="*/ 28 h 174"/>
              <a:gd name="T20" fmla="*/ 62 w 116"/>
              <a:gd name="T21" fmla="*/ 39 h 174"/>
              <a:gd name="T22" fmla="*/ 40 w 116"/>
              <a:gd name="T23" fmla="*/ 61 h 174"/>
              <a:gd name="T24" fmla="*/ 28 w 116"/>
              <a:gd name="T25" fmla="*/ 59 h 174"/>
              <a:gd name="T26" fmla="*/ 0 w 116"/>
              <a:gd name="T27" fmla="*/ 87 h 174"/>
              <a:gd name="T28" fmla="*/ 28 w 116"/>
              <a:gd name="T29" fmla="*/ 115 h 174"/>
              <a:gd name="T30" fmla="*/ 40 w 116"/>
              <a:gd name="T31" fmla="*/ 113 h 174"/>
              <a:gd name="T32" fmla="*/ 62 w 116"/>
              <a:gd name="T33" fmla="*/ 135 h 174"/>
              <a:gd name="T34" fmla="*/ 60 w 116"/>
              <a:gd name="T35" fmla="*/ 146 h 174"/>
              <a:gd name="T36" fmla="*/ 88 w 116"/>
              <a:gd name="T37" fmla="*/ 174 h 174"/>
              <a:gd name="T38" fmla="*/ 116 w 116"/>
              <a:gd name="T39" fmla="*/ 146 h 174"/>
              <a:gd name="T40" fmla="*/ 88 w 116"/>
              <a:gd name="T41" fmla="*/ 11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74">
                <a:moveTo>
                  <a:pt x="88" y="117"/>
                </a:moveTo>
                <a:cubicBezTo>
                  <a:pt x="83" y="117"/>
                  <a:pt x="79" y="118"/>
                  <a:pt x="76" y="120"/>
                </a:cubicBezTo>
                <a:cubicBezTo>
                  <a:pt x="54" y="99"/>
                  <a:pt x="54" y="99"/>
                  <a:pt x="54" y="99"/>
                </a:cubicBezTo>
                <a:cubicBezTo>
                  <a:pt x="55" y="95"/>
                  <a:pt x="56" y="91"/>
                  <a:pt x="56" y="87"/>
                </a:cubicBezTo>
                <a:cubicBezTo>
                  <a:pt x="56" y="83"/>
                  <a:pt x="55" y="79"/>
                  <a:pt x="54" y="75"/>
                </a:cubicBezTo>
                <a:cubicBezTo>
                  <a:pt x="75" y="54"/>
                  <a:pt x="75" y="54"/>
                  <a:pt x="75" y="54"/>
                </a:cubicBezTo>
                <a:cubicBezTo>
                  <a:pt x="79" y="56"/>
                  <a:pt x="83" y="57"/>
                  <a:pt x="88" y="57"/>
                </a:cubicBezTo>
                <a:cubicBezTo>
                  <a:pt x="103" y="57"/>
                  <a:pt x="116" y="44"/>
                  <a:pt x="116" y="28"/>
                </a:cubicBezTo>
                <a:cubicBezTo>
                  <a:pt x="116" y="13"/>
                  <a:pt x="103" y="0"/>
                  <a:pt x="88" y="0"/>
                </a:cubicBezTo>
                <a:cubicBezTo>
                  <a:pt x="72" y="0"/>
                  <a:pt x="60" y="13"/>
                  <a:pt x="60" y="28"/>
                </a:cubicBezTo>
                <a:cubicBezTo>
                  <a:pt x="60" y="32"/>
                  <a:pt x="60" y="36"/>
                  <a:pt x="62" y="39"/>
                </a:cubicBezTo>
                <a:cubicBezTo>
                  <a:pt x="40" y="61"/>
                  <a:pt x="40" y="61"/>
                  <a:pt x="40" y="61"/>
                </a:cubicBezTo>
                <a:cubicBezTo>
                  <a:pt x="36" y="60"/>
                  <a:pt x="32" y="59"/>
                  <a:pt x="28" y="59"/>
                </a:cubicBezTo>
                <a:cubicBezTo>
                  <a:pt x="13" y="59"/>
                  <a:pt x="0" y="71"/>
                  <a:pt x="0" y="87"/>
                </a:cubicBezTo>
                <a:cubicBezTo>
                  <a:pt x="0" y="103"/>
                  <a:pt x="13" y="115"/>
                  <a:pt x="28" y="115"/>
                </a:cubicBezTo>
                <a:cubicBezTo>
                  <a:pt x="32" y="115"/>
                  <a:pt x="36" y="114"/>
                  <a:pt x="40" y="113"/>
                </a:cubicBezTo>
                <a:cubicBezTo>
                  <a:pt x="62" y="135"/>
                  <a:pt x="62" y="135"/>
                  <a:pt x="62" y="135"/>
                </a:cubicBezTo>
                <a:cubicBezTo>
                  <a:pt x="60" y="138"/>
                  <a:pt x="60" y="142"/>
                  <a:pt x="60" y="146"/>
                </a:cubicBezTo>
                <a:cubicBezTo>
                  <a:pt x="60" y="161"/>
                  <a:pt x="72" y="174"/>
                  <a:pt x="88" y="174"/>
                </a:cubicBezTo>
                <a:cubicBezTo>
                  <a:pt x="103" y="174"/>
                  <a:pt x="116" y="161"/>
                  <a:pt x="116" y="146"/>
                </a:cubicBezTo>
                <a:cubicBezTo>
                  <a:pt x="116" y="130"/>
                  <a:pt x="103" y="117"/>
                  <a:pt x="88" y="117"/>
                </a:cubicBezTo>
                <a:close/>
              </a:path>
            </a:pathLst>
          </a:custGeom>
          <a:solidFill>
            <a:schemeClr val="bg1"/>
          </a:solidFill>
          <a:ln>
            <a:noFill/>
          </a:ln>
        </p:spPr>
        <p:txBody>
          <a:bodyPr vert="horz" wrap="square" lIns="91440" tIns="45720" rIns="91440" bIns="45720" numCol="1" anchor="t" anchorCtr="0" compatLnSpc="1"/>
          <a:lstStyle/>
          <a:p>
            <a:pPr>
              <a:lnSpc>
                <a:spcPct val="150000"/>
              </a:lnSpc>
            </a:pPr>
            <a:endParaRPr lang="zh-CN" altLang="en-US" sz="1400">
              <a:solidFill>
                <a:schemeClr val="tx1">
                  <a:lumMod val="75000"/>
                  <a:lumOff val="25000"/>
                </a:schemeClr>
              </a:solidFill>
              <a:cs typeface="+mn-ea"/>
              <a:sym typeface="+mn-lt"/>
            </a:endParaRPr>
          </a:p>
        </p:txBody>
      </p:sp>
      <p:sp>
        <p:nvSpPr>
          <p:cNvPr id="33" name="Freeform 13"/>
          <p:cNvSpPr>
            <a:spLocks noEditPoints="1"/>
          </p:cNvSpPr>
          <p:nvPr/>
        </p:nvSpPr>
        <p:spPr bwMode="auto">
          <a:xfrm>
            <a:off x="6601427" y="3616659"/>
            <a:ext cx="177800" cy="314325"/>
          </a:xfrm>
          <a:custGeom>
            <a:avLst/>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chemeClr val="bg1"/>
          </a:solidFill>
          <a:ln>
            <a:noFill/>
          </a:ln>
        </p:spPr>
        <p:txBody>
          <a:bodyPr vert="horz" wrap="square" lIns="91440" tIns="45720" rIns="91440" bIns="45720" numCol="1" anchor="t" anchorCtr="0" compatLnSpc="1"/>
          <a:lstStyle/>
          <a:p>
            <a:pPr>
              <a:lnSpc>
                <a:spcPct val="150000"/>
              </a:lnSpc>
            </a:pPr>
            <a:endParaRPr lang="zh-CN" altLang="en-US" sz="1400">
              <a:solidFill>
                <a:schemeClr val="tx1">
                  <a:lumMod val="75000"/>
                  <a:lumOff val="25000"/>
                </a:schemeClr>
              </a:solidFill>
              <a:cs typeface="+mn-ea"/>
              <a:sym typeface="+mn-lt"/>
            </a:endParaRPr>
          </a:p>
        </p:txBody>
      </p:sp>
      <p:sp>
        <p:nvSpPr>
          <p:cNvPr id="34" name="Freeform 17"/>
          <p:cNvSpPr>
            <a:spLocks noEditPoints="1"/>
          </p:cNvSpPr>
          <p:nvPr/>
        </p:nvSpPr>
        <p:spPr bwMode="auto">
          <a:xfrm>
            <a:off x="8795270" y="1891661"/>
            <a:ext cx="171450" cy="317500"/>
          </a:xfrm>
          <a:custGeom>
            <a:avLst/>
            <a:gdLst>
              <a:gd name="T0" fmla="*/ 108 w 108"/>
              <a:gd name="T1" fmla="*/ 60 h 200"/>
              <a:gd name="T2" fmla="*/ 47 w 108"/>
              <a:gd name="T3" fmla="*/ 0 h 200"/>
              <a:gd name="T4" fmla="*/ 47 w 108"/>
              <a:gd name="T5" fmla="*/ 80 h 200"/>
              <a:gd name="T6" fmla="*/ 13 w 108"/>
              <a:gd name="T7" fmla="*/ 47 h 200"/>
              <a:gd name="T8" fmla="*/ 0 w 108"/>
              <a:gd name="T9" fmla="*/ 59 h 200"/>
              <a:gd name="T10" fmla="*/ 43 w 108"/>
              <a:gd name="T11" fmla="*/ 100 h 200"/>
              <a:gd name="T12" fmla="*/ 0 w 108"/>
              <a:gd name="T13" fmla="*/ 141 h 200"/>
              <a:gd name="T14" fmla="*/ 13 w 108"/>
              <a:gd name="T15" fmla="*/ 153 h 200"/>
              <a:gd name="T16" fmla="*/ 47 w 108"/>
              <a:gd name="T17" fmla="*/ 120 h 200"/>
              <a:gd name="T18" fmla="*/ 47 w 108"/>
              <a:gd name="T19" fmla="*/ 200 h 200"/>
              <a:gd name="T20" fmla="*/ 108 w 108"/>
              <a:gd name="T21" fmla="*/ 140 h 200"/>
              <a:gd name="T22" fmla="*/ 67 w 108"/>
              <a:gd name="T23" fmla="*/ 100 h 200"/>
              <a:gd name="T24" fmla="*/ 108 w 108"/>
              <a:gd name="T25" fmla="*/ 60 h 200"/>
              <a:gd name="T26" fmla="*/ 83 w 108"/>
              <a:gd name="T27" fmla="*/ 60 h 200"/>
              <a:gd name="T28" fmla="*/ 64 w 108"/>
              <a:gd name="T29" fmla="*/ 80 h 200"/>
              <a:gd name="T30" fmla="*/ 64 w 108"/>
              <a:gd name="T31" fmla="*/ 41 h 200"/>
              <a:gd name="T32" fmla="*/ 83 w 108"/>
              <a:gd name="T33" fmla="*/ 60 h 200"/>
              <a:gd name="T34" fmla="*/ 83 w 108"/>
              <a:gd name="T35" fmla="*/ 140 h 200"/>
              <a:gd name="T36" fmla="*/ 64 w 108"/>
              <a:gd name="T37" fmla="*/ 159 h 200"/>
              <a:gd name="T38" fmla="*/ 64 w 108"/>
              <a:gd name="T39" fmla="*/ 120 h 200"/>
              <a:gd name="T40" fmla="*/ 83 w 108"/>
              <a:gd name="T41" fmla="*/ 14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200">
                <a:moveTo>
                  <a:pt x="108" y="60"/>
                </a:moveTo>
                <a:lnTo>
                  <a:pt x="47" y="0"/>
                </a:lnTo>
                <a:lnTo>
                  <a:pt x="47" y="80"/>
                </a:lnTo>
                <a:lnTo>
                  <a:pt x="13" y="47"/>
                </a:lnTo>
                <a:lnTo>
                  <a:pt x="0" y="59"/>
                </a:lnTo>
                <a:lnTo>
                  <a:pt x="43" y="100"/>
                </a:lnTo>
                <a:lnTo>
                  <a:pt x="0" y="141"/>
                </a:lnTo>
                <a:lnTo>
                  <a:pt x="13" y="153"/>
                </a:lnTo>
                <a:lnTo>
                  <a:pt x="47" y="120"/>
                </a:lnTo>
                <a:lnTo>
                  <a:pt x="47" y="200"/>
                </a:lnTo>
                <a:lnTo>
                  <a:pt x="108" y="140"/>
                </a:lnTo>
                <a:lnTo>
                  <a:pt x="67" y="100"/>
                </a:lnTo>
                <a:lnTo>
                  <a:pt x="108" y="60"/>
                </a:lnTo>
                <a:close/>
                <a:moveTo>
                  <a:pt x="83" y="60"/>
                </a:moveTo>
                <a:lnTo>
                  <a:pt x="64" y="80"/>
                </a:lnTo>
                <a:lnTo>
                  <a:pt x="64" y="41"/>
                </a:lnTo>
                <a:lnTo>
                  <a:pt x="83" y="60"/>
                </a:lnTo>
                <a:close/>
                <a:moveTo>
                  <a:pt x="83" y="140"/>
                </a:moveTo>
                <a:lnTo>
                  <a:pt x="64" y="159"/>
                </a:lnTo>
                <a:lnTo>
                  <a:pt x="64" y="120"/>
                </a:lnTo>
                <a:lnTo>
                  <a:pt x="83" y="140"/>
                </a:lnTo>
                <a:close/>
              </a:path>
            </a:pathLst>
          </a:custGeom>
          <a:solidFill>
            <a:schemeClr val="bg1"/>
          </a:solidFill>
          <a:ln>
            <a:noFill/>
          </a:ln>
        </p:spPr>
        <p:txBody>
          <a:bodyPr vert="horz" wrap="square" lIns="91440" tIns="45720" rIns="91440" bIns="45720" numCol="1" anchor="t" anchorCtr="0" compatLnSpc="1"/>
          <a:lstStyle/>
          <a:p>
            <a:pPr>
              <a:lnSpc>
                <a:spcPct val="150000"/>
              </a:lnSpc>
            </a:pPr>
            <a:endParaRPr lang="zh-CN" altLang="en-US" sz="1400">
              <a:solidFill>
                <a:schemeClr val="tx1">
                  <a:lumMod val="75000"/>
                  <a:lumOff val="25000"/>
                </a:schemeClr>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323823" y="-287779"/>
            <a:ext cx="1245213" cy="1245213"/>
            <a:chOff x="70241" y="55097"/>
            <a:chExt cx="1121036" cy="1121036"/>
          </a:xfrm>
        </p:grpSpPr>
        <p:sp>
          <p:nvSpPr>
            <p:cNvPr id="7" name="矩形 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p:cNvPicPr>
              <a:picLocks noChangeAspect="1"/>
            </p:cNvPicPr>
            <p:nvPr>
              <p:custDataLst>
                <p:tags r:id="rId5"/>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p:cNvGrpSpPr/>
          <p:nvPr/>
        </p:nvGrpSpPr>
        <p:grpSpPr>
          <a:xfrm>
            <a:off x="-323823" y="5885503"/>
            <a:ext cx="1245213" cy="1245213"/>
            <a:chOff x="70241" y="55097"/>
            <a:chExt cx="1121036" cy="1121036"/>
          </a:xfrm>
        </p:grpSpPr>
        <p:sp>
          <p:nvSpPr>
            <p:cNvPr id="11" name="矩形 10"/>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p:cNvPicPr>
              <a:picLocks noChangeAspect="1"/>
            </p:cNvPicPr>
            <p:nvPr>
              <p:custDataLst>
                <p:tags r:id="rId4"/>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p:cNvGrpSpPr/>
          <p:nvPr/>
        </p:nvGrpSpPr>
        <p:grpSpPr>
          <a:xfrm>
            <a:off x="11171375" y="-272716"/>
            <a:ext cx="1245213" cy="1245213"/>
            <a:chOff x="70241" y="55097"/>
            <a:chExt cx="1121036" cy="1121036"/>
          </a:xfrm>
        </p:grpSpPr>
        <p:sp>
          <p:nvSpPr>
            <p:cNvPr id="14" name="矩形 13"/>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p:cNvPicPr>
              <a:picLocks noChangeAspect="1"/>
            </p:cNvPicPr>
            <p:nvPr>
              <p:custDataLst>
                <p:tags r:id="rId3"/>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p:cNvGrpSpPr/>
          <p:nvPr/>
        </p:nvGrpSpPr>
        <p:grpSpPr>
          <a:xfrm>
            <a:off x="11167859" y="5885502"/>
            <a:ext cx="1245213" cy="1245213"/>
            <a:chOff x="70241" y="55097"/>
            <a:chExt cx="1121036" cy="1121036"/>
          </a:xfrm>
        </p:grpSpPr>
        <p:sp>
          <p:nvSpPr>
            <p:cNvPr id="17" name="矩形 1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p:cNvPicPr>
              <a:picLocks noChangeAspect="1"/>
            </p:cNvPicPr>
            <p:nvPr>
              <p:custDataLst>
                <p:tags r:id="rId2"/>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Mother‘s Day blessing </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母亲节祝福</a:t>
            </a:r>
          </a:p>
        </p:txBody>
      </p:sp>
      <p:sp>
        <p:nvSpPr>
          <p:cNvPr id="2" name="矩形 1"/>
          <p:cNvSpPr/>
          <p:nvPr/>
        </p:nvSpPr>
        <p:spPr>
          <a:xfrm>
            <a:off x="4983481" y="1862857"/>
            <a:ext cx="6591924" cy="1023742"/>
          </a:xfrm>
          <a:prstGeom prst="rect">
            <a:avLst/>
          </a:prstGeom>
        </p:spPr>
        <p:txBody>
          <a:bodyPr wrap="square">
            <a:spAutoFit/>
          </a:bodyPr>
          <a:lstStyle/>
          <a:p>
            <a:pPr marL="285750" indent="-285750">
              <a:lnSpc>
                <a:spcPct val="150000"/>
              </a:lnSpc>
              <a:buClr>
                <a:srgbClr val="596DC4"/>
              </a:buClr>
              <a:buFont typeface="Wingdings" panose="05000000000000000000" pitchFamily="2" charset="2"/>
              <a:buChar char="u"/>
            </a:pPr>
            <a:r>
              <a:rPr lang="en-US" altLang="zh-CN" sz="1400" dirty="0">
                <a:solidFill>
                  <a:schemeClr val="tx1">
                    <a:lumMod val="75000"/>
                    <a:lumOff val="25000"/>
                  </a:schemeClr>
                </a:solidFill>
                <a:cs typeface="+mn-ea"/>
                <a:sym typeface="+mn-lt"/>
              </a:rPr>
              <a:t>This card is from all of us. It may not be the greatest, but it's from the heart.</a:t>
            </a:r>
          </a:p>
          <a:p>
            <a:pPr marL="285750" indent="-285750">
              <a:lnSpc>
                <a:spcPct val="150000"/>
              </a:lnSpc>
              <a:buClr>
                <a:srgbClr val="596DC4"/>
              </a:buClr>
              <a:buFont typeface="Wingdings" panose="05000000000000000000" pitchFamily="2" charset="2"/>
              <a:buChar char="u"/>
            </a:pPr>
            <a:r>
              <a:rPr lang="zh-CN" altLang="en-US" sz="1400" dirty="0">
                <a:solidFill>
                  <a:srgbClr val="596DC4"/>
                </a:solidFill>
                <a:cs typeface="+mn-ea"/>
                <a:sym typeface="+mn-lt"/>
              </a:rPr>
              <a:t>这张卡片是我们合送的。它也许不是最棒的，但却是出自内心的。</a:t>
            </a:r>
          </a:p>
        </p:txBody>
      </p:sp>
      <p:sp>
        <p:nvSpPr>
          <p:cNvPr id="20" name="矩形 19"/>
          <p:cNvSpPr/>
          <p:nvPr/>
        </p:nvSpPr>
        <p:spPr>
          <a:xfrm>
            <a:off x="4983481" y="2760955"/>
            <a:ext cx="6591924" cy="700576"/>
          </a:xfrm>
          <a:prstGeom prst="rect">
            <a:avLst/>
          </a:prstGeom>
        </p:spPr>
        <p:txBody>
          <a:bodyPr wrap="square">
            <a:spAutoFit/>
          </a:bodyPr>
          <a:lstStyle/>
          <a:p>
            <a:pPr marL="285750" indent="-285750">
              <a:lnSpc>
                <a:spcPct val="150000"/>
              </a:lnSpc>
              <a:buClr>
                <a:srgbClr val="596DC4"/>
              </a:buClr>
              <a:buFont typeface="Wingdings" panose="05000000000000000000" pitchFamily="2" charset="2"/>
              <a:buChar char="u"/>
            </a:pPr>
            <a:r>
              <a:rPr lang="en-US" altLang="zh-CN" sz="1400" dirty="0">
                <a:solidFill>
                  <a:schemeClr val="tx1">
                    <a:lumMod val="75000"/>
                    <a:lumOff val="25000"/>
                  </a:schemeClr>
                </a:solidFill>
                <a:cs typeface="+mn-ea"/>
                <a:sym typeface="+mn-lt"/>
              </a:rPr>
              <a:t>Mother, I just want to let you know that you are always in my thoughts.</a:t>
            </a:r>
          </a:p>
          <a:p>
            <a:pPr marL="285750" indent="-285750">
              <a:lnSpc>
                <a:spcPct val="150000"/>
              </a:lnSpc>
              <a:buClr>
                <a:srgbClr val="596DC4"/>
              </a:buClr>
              <a:buFont typeface="Wingdings" panose="05000000000000000000" pitchFamily="2" charset="2"/>
              <a:buChar char="u"/>
            </a:pPr>
            <a:r>
              <a:rPr lang="zh-CN" altLang="en-US" sz="1400" dirty="0">
                <a:solidFill>
                  <a:srgbClr val="596DC4"/>
                </a:solidFill>
                <a:cs typeface="+mn-ea"/>
                <a:sym typeface="+mn-lt"/>
              </a:rPr>
              <a:t>妈妈，我只是想让您知道，您一直都在我的心中。</a:t>
            </a:r>
          </a:p>
        </p:txBody>
      </p:sp>
      <p:sp>
        <p:nvSpPr>
          <p:cNvPr id="21" name="矩形 20"/>
          <p:cNvSpPr/>
          <p:nvPr/>
        </p:nvSpPr>
        <p:spPr>
          <a:xfrm>
            <a:off x="4983481" y="3659053"/>
            <a:ext cx="6591924" cy="1023742"/>
          </a:xfrm>
          <a:prstGeom prst="rect">
            <a:avLst/>
          </a:prstGeom>
        </p:spPr>
        <p:txBody>
          <a:bodyPr wrap="square">
            <a:spAutoFit/>
          </a:bodyPr>
          <a:lstStyle/>
          <a:p>
            <a:pPr marL="285750" indent="-285750">
              <a:lnSpc>
                <a:spcPct val="150000"/>
              </a:lnSpc>
              <a:buClr>
                <a:srgbClr val="596DC4"/>
              </a:buClr>
              <a:buFont typeface="Wingdings" panose="05000000000000000000" pitchFamily="2" charset="2"/>
              <a:buChar char="u"/>
            </a:pPr>
            <a:r>
              <a:rPr lang="en-US" altLang="zh-CN" sz="1400" dirty="0">
                <a:solidFill>
                  <a:schemeClr val="tx1">
                    <a:lumMod val="75000"/>
                    <a:lumOff val="25000"/>
                  </a:schemeClr>
                </a:solidFill>
                <a:cs typeface="+mn-ea"/>
                <a:sym typeface="+mn-lt"/>
              </a:rPr>
              <a:t>We may not be angels all of the time, but we do appreciate what you do.</a:t>
            </a:r>
          </a:p>
          <a:p>
            <a:pPr marL="285750" indent="-285750">
              <a:lnSpc>
                <a:spcPct val="150000"/>
              </a:lnSpc>
              <a:buClr>
                <a:srgbClr val="596DC4"/>
              </a:buClr>
              <a:buFont typeface="Wingdings" panose="05000000000000000000" pitchFamily="2" charset="2"/>
              <a:buChar char="u"/>
            </a:pPr>
            <a:r>
              <a:rPr lang="zh-CN" altLang="en-US" sz="1400" dirty="0">
                <a:solidFill>
                  <a:srgbClr val="596DC4"/>
                </a:solidFill>
                <a:cs typeface="+mn-ea"/>
                <a:sym typeface="+mn-lt"/>
              </a:rPr>
              <a:t>我们也许不是一直都像天使那样乖巧，但我们确实感谢您的教诲。</a:t>
            </a:r>
          </a:p>
        </p:txBody>
      </p:sp>
      <p:sp>
        <p:nvSpPr>
          <p:cNvPr id="22" name="矩形 21"/>
          <p:cNvSpPr/>
          <p:nvPr/>
        </p:nvSpPr>
        <p:spPr>
          <a:xfrm>
            <a:off x="4983481" y="4557152"/>
            <a:ext cx="6591924" cy="700576"/>
          </a:xfrm>
          <a:prstGeom prst="rect">
            <a:avLst/>
          </a:prstGeom>
        </p:spPr>
        <p:txBody>
          <a:bodyPr wrap="square">
            <a:spAutoFit/>
          </a:bodyPr>
          <a:lstStyle/>
          <a:p>
            <a:pPr marL="285750" indent="-285750">
              <a:lnSpc>
                <a:spcPct val="150000"/>
              </a:lnSpc>
              <a:buClr>
                <a:srgbClr val="596DC4"/>
              </a:buClr>
              <a:buFont typeface="Wingdings" panose="05000000000000000000" pitchFamily="2" charset="2"/>
              <a:buChar char="u"/>
            </a:pPr>
            <a:r>
              <a:rPr lang="en-US" altLang="zh-CN" sz="1400" dirty="0">
                <a:solidFill>
                  <a:schemeClr val="tx1">
                    <a:lumMod val="75000"/>
                    <a:lumOff val="25000"/>
                  </a:schemeClr>
                </a:solidFill>
                <a:cs typeface="+mn-ea"/>
                <a:sym typeface="+mn-lt"/>
              </a:rPr>
              <a:t>Thanks for being there, mom. Happy Mother's Day.</a:t>
            </a:r>
          </a:p>
          <a:p>
            <a:pPr marL="285750" indent="-285750">
              <a:lnSpc>
                <a:spcPct val="150000"/>
              </a:lnSpc>
              <a:buClr>
                <a:srgbClr val="596DC4"/>
              </a:buClr>
              <a:buFont typeface="Wingdings" panose="05000000000000000000" pitchFamily="2" charset="2"/>
              <a:buChar char="u"/>
            </a:pPr>
            <a:r>
              <a:rPr lang="zh-CN" altLang="en-US" sz="1400" dirty="0">
                <a:solidFill>
                  <a:srgbClr val="596DC4"/>
                </a:solidFill>
                <a:cs typeface="+mn-ea"/>
                <a:sym typeface="+mn-lt"/>
              </a:rPr>
              <a:t>谢谢您不断地扶持我。祝您母亲节快乐。</a:t>
            </a:r>
          </a:p>
        </p:txBody>
      </p:sp>
      <p:pic>
        <p:nvPicPr>
          <p:cNvPr id="23" name="图片 22"/>
          <p:cNvPicPr>
            <a:picLocks noChangeAspect="1"/>
          </p:cNvPicPr>
          <p:nvPr/>
        </p:nvPicPr>
        <p:blipFill>
          <a:blip r:embed="rId8" cstate="screen"/>
          <a:srcRect/>
          <a:stretch>
            <a:fillRect/>
          </a:stretch>
        </p:blipFill>
        <p:spPr>
          <a:xfrm>
            <a:off x="-224588" y="1845844"/>
            <a:ext cx="4993384" cy="37450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Right)">
                                      <p:cBhvr>
                                        <p:cTn id="13" dur="500"/>
                                        <p:tgtEl>
                                          <p:spTgt spid="2"/>
                                        </p:tgtEl>
                                      </p:cBhvr>
                                    </p:animEffect>
                                  </p:childTnLst>
                                </p:cTn>
                              </p:par>
                              <p:par>
                                <p:cTn id="14" presetID="18" presetClass="entr" presetSubtype="6" fill="hold" grpId="0" nodeType="withEffect">
                                  <p:stCondLst>
                                    <p:cond delay="250"/>
                                  </p:stCondLst>
                                  <p:childTnLst>
                                    <p:set>
                                      <p:cBhvr>
                                        <p:cTn id="15" dur="1" fill="hold">
                                          <p:stCondLst>
                                            <p:cond delay="0"/>
                                          </p:stCondLst>
                                        </p:cTn>
                                        <p:tgtEl>
                                          <p:spTgt spid="20"/>
                                        </p:tgtEl>
                                        <p:attrNameLst>
                                          <p:attrName>style.visibility</p:attrName>
                                        </p:attrNameLst>
                                      </p:cBhvr>
                                      <p:to>
                                        <p:strVal val="visible"/>
                                      </p:to>
                                    </p:set>
                                    <p:animEffect transition="in" filter="strips(downRight)">
                                      <p:cBhvr>
                                        <p:cTn id="16" dur="500"/>
                                        <p:tgtEl>
                                          <p:spTgt spid="20"/>
                                        </p:tgtEl>
                                      </p:cBhvr>
                                    </p:animEffect>
                                  </p:childTnLst>
                                </p:cTn>
                              </p:par>
                              <p:par>
                                <p:cTn id="17" presetID="18" presetClass="entr" presetSubtype="6"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strips(downRight)">
                                      <p:cBhvr>
                                        <p:cTn id="19" dur="500"/>
                                        <p:tgtEl>
                                          <p:spTgt spid="21"/>
                                        </p:tgtEl>
                                      </p:cBhvr>
                                    </p:animEffect>
                                  </p:childTnLst>
                                </p:cTn>
                              </p:par>
                              <p:par>
                                <p:cTn id="20" presetID="18" presetClass="entr" presetSubtype="6" fill="hold" grpId="0" nodeType="withEffect">
                                  <p:stCondLst>
                                    <p:cond delay="75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0" y="0"/>
            <a:ext cx="12192000" cy="6858000"/>
          </a:xfrm>
          <a:prstGeom prst="rect">
            <a:avLst/>
          </a:prstGeom>
        </p:spPr>
      </p:pic>
      <p:pic>
        <p:nvPicPr>
          <p:cNvPr id="8" name="PA-图片 7"/>
          <p:cNvPicPr>
            <a:picLocks noChangeAspect="1"/>
          </p:cNvPicPr>
          <p:nvPr>
            <p:custDataLst>
              <p:tags r:id="rId1"/>
            </p:custDataLst>
          </p:nvPr>
        </p:nvPicPr>
        <p:blipFill>
          <a:blip r:embed="rId5" cstate="screen"/>
          <a:stretch>
            <a:fillRect/>
          </a:stretch>
        </p:blipFill>
        <p:spPr>
          <a:xfrm>
            <a:off x="802326" y="-43467"/>
            <a:ext cx="6462250" cy="6462250"/>
          </a:xfrm>
          <a:prstGeom prst="rect">
            <a:avLst/>
          </a:prstGeom>
          <a:effectLst>
            <a:outerShdw blurRad="50800" dist="38100" dir="8100000" sx="101000" sy="101000" algn="tr" rotWithShape="0">
              <a:srgbClr val="596DC4">
                <a:alpha val="58000"/>
              </a:srgbClr>
            </a:outerShdw>
          </a:effectLst>
        </p:spPr>
      </p:pic>
      <p:sp>
        <p:nvSpPr>
          <p:cNvPr id="9" name="矩形 8"/>
          <p:cNvSpPr/>
          <p:nvPr/>
        </p:nvSpPr>
        <p:spPr>
          <a:xfrm>
            <a:off x="2864875" y="6495272"/>
            <a:ext cx="6462250" cy="307777"/>
          </a:xfrm>
          <a:prstGeom prst="rect">
            <a:avLst/>
          </a:prstGeom>
        </p:spPr>
        <p:txBody>
          <a:bodyPr wrap="square">
            <a:spAutoFit/>
          </a:bodyPr>
          <a:lstStyle/>
          <a:p>
            <a:pPr algn="dist"/>
            <a:r>
              <a:rPr lang="zh-CN" altLang="en-US" sz="1400" spc="1000" dirty="0">
                <a:solidFill>
                  <a:schemeClr val="bg1"/>
                </a:solidFill>
                <a:cs typeface="+mn-ea"/>
                <a:sym typeface="+mn-lt"/>
              </a:rPr>
              <a:t>蓝色温暖母亲节通用</a:t>
            </a:r>
            <a:r>
              <a:rPr lang="en-US" altLang="zh-CN" sz="1400" spc="1000" dirty="0">
                <a:solidFill>
                  <a:schemeClr val="bg1"/>
                </a:solidFill>
                <a:cs typeface="+mn-ea"/>
                <a:sym typeface="+mn-lt"/>
              </a:rPr>
              <a:t>PPT</a:t>
            </a:r>
            <a:r>
              <a:rPr lang="zh-CN" altLang="en-US" sz="1400" spc="1000" dirty="0">
                <a:solidFill>
                  <a:schemeClr val="bg1"/>
                </a:solidFill>
                <a:cs typeface="+mn-ea"/>
                <a:sym typeface="+mn-lt"/>
              </a:rPr>
              <a:t>模板</a:t>
            </a:r>
          </a:p>
        </p:txBody>
      </p:sp>
      <p:pic>
        <p:nvPicPr>
          <p:cNvPr id="10" name="图片 9"/>
          <p:cNvPicPr>
            <a:picLocks noChangeAspect="1"/>
          </p:cNvPicPr>
          <p:nvPr/>
        </p:nvPicPr>
        <p:blipFill>
          <a:blip r:embed="rId6" cstate="screen"/>
          <a:stretch>
            <a:fillRect/>
          </a:stretch>
        </p:blipFill>
        <p:spPr>
          <a:xfrm rot="21358475">
            <a:off x="841375" y="967879"/>
            <a:ext cx="909137" cy="1144481"/>
          </a:xfrm>
          <a:prstGeom prst="rect">
            <a:avLst/>
          </a:prstGeom>
          <a:effectLst>
            <a:outerShdw blurRad="50800" dist="38100" dir="8100000" algn="tr" rotWithShape="0">
              <a:prstClr val="black">
                <a:alpha val="40000"/>
              </a:prstClr>
            </a:outerShdw>
          </a:effectLst>
        </p:spPr>
      </p:pic>
      <p:pic>
        <p:nvPicPr>
          <p:cNvPr id="15" name="图片 14"/>
          <p:cNvPicPr>
            <a:picLocks noChangeAspect="1"/>
          </p:cNvPicPr>
          <p:nvPr/>
        </p:nvPicPr>
        <p:blipFill>
          <a:blip r:embed="rId7" cstate="screen"/>
          <a:stretch>
            <a:fillRect/>
          </a:stretch>
        </p:blipFill>
        <p:spPr>
          <a:xfrm>
            <a:off x="8687340" y="570186"/>
            <a:ext cx="1624781" cy="1624781"/>
          </a:xfrm>
          <a:prstGeom prst="rect">
            <a:avLst/>
          </a:prstGeom>
          <a:effectLst>
            <a:outerShdw blurRad="50800" dist="38100" dir="2700000" algn="tl" rotWithShape="0">
              <a:srgbClr val="596DC4"/>
            </a:outerShdw>
          </a:effectLst>
        </p:spPr>
      </p:pic>
      <p:pic>
        <p:nvPicPr>
          <p:cNvPr id="16" name="图片 15"/>
          <p:cNvPicPr>
            <a:picLocks noChangeAspect="1"/>
          </p:cNvPicPr>
          <p:nvPr/>
        </p:nvPicPr>
        <p:blipFill>
          <a:blip r:embed="rId8" cstate="screen"/>
          <a:stretch>
            <a:fillRect/>
          </a:stretch>
        </p:blipFill>
        <p:spPr>
          <a:xfrm>
            <a:off x="-471971" y="4610779"/>
            <a:ext cx="2159565" cy="2159565"/>
          </a:xfrm>
          <a:prstGeom prst="rect">
            <a:avLst/>
          </a:prstGeom>
          <a:effectLst>
            <a:outerShdw blurRad="50800" dist="38100" dir="2700000" algn="tl" rotWithShape="0">
              <a:srgbClr val="596DC4"/>
            </a:outerShdw>
          </a:effectLst>
        </p:spPr>
      </p:pic>
      <p:pic>
        <p:nvPicPr>
          <p:cNvPr id="17" name="图片 16"/>
          <p:cNvPicPr>
            <a:picLocks noChangeAspect="1"/>
          </p:cNvPicPr>
          <p:nvPr/>
        </p:nvPicPr>
        <p:blipFill>
          <a:blip r:embed="rId9" cstate="screen"/>
          <a:stretch>
            <a:fillRect/>
          </a:stretch>
        </p:blipFill>
        <p:spPr>
          <a:xfrm>
            <a:off x="2886410" y="-395028"/>
            <a:ext cx="3555210" cy="3555210"/>
          </a:xfrm>
          <a:prstGeom prst="rect">
            <a:avLst/>
          </a:prstGeom>
          <a:effectLst>
            <a:outerShdw blurRad="50800" dist="38100" dir="2700000" algn="tl" rotWithShape="0">
              <a:srgbClr val="596DC4"/>
            </a:outerShdw>
          </a:effectLst>
        </p:spPr>
      </p:pic>
      <p:pic>
        <p:nvPicPr>
          <p:cNvPr id="18" name="图片 17"/>
          <p:cNvPicPr>
            <a:picLocks noChangeAspect="1"/>
          </p:cNvPicPr>
          <p:nvPr/>
        </p:nvPicPr>
        <p:blipFill>
          <a:blip r:embed="rId8" cstate="screen"/>
          <a:stretch>
            <a:fillRect/>
          </a:stretch>
        </p:blipFill>
        <p:spPr>
          <a:xfrm>
            <a:off x="10439218" y="4643484"/>
            <a:ext cx="2159565" cy="2159565"/>
          </a:xfrm>
          <a:prstGeom prst="rect">
            <a:avLst/>
          </a:prstGeom>
          <a:effectLst>
            <a:outerShdw blurRad="50800" dist="38100" dir="2700000" algn="tl" rotWithShape="0">
              <a:srgbClr val="596DC4"/>
            </a:outerShdw>
          </a:effectLst>
        </p:spPr>
      </p:pic>
      <p:sp>
        <p:nvSpPr>
          <p:cNvPr id="21" name="文本框 20"/>
          <p:cNvSpPr txBox="1"/>
          <p:nvPr/>
        </p:nvSpPr>
        <p:spPr>
          <a:xfrm>
            <a:off x="4309174" y="2142859"/>
            <a:ext cx="1212191" cy="707886"/>
          </a:xfrm>
          <a:prstGeom prst="rect">
            <a:avLst/>
          </a:prstGeom>
          <a:noFill/>
          <a:effectLst>
            <a:outerShdw blurRad="50800" dist="38100" dir="8100000" algn="tr" rotWithShape="0">
              <a:srgbClr val="596DC4">
                <a:alpha val="77000"/>
              </a:srgbClr>
            </a:outerShdw>
          </a:effectLst>
        </p:spPr>
        <p:txBody>
          <a:bodyPr wrap="none" rtlCol="0">
            <a:spAutoFit/>
          </a:bodyPr>
          <a:lstStyle/>
          <a:p>
            <a:r>
              <a:rPr lang="en-US" altLang="zh-CN" sz="4000" dirty="0">
                <a:solidFill>
                  <a:srgbClr val="FFFFFF"/>
                </a:solidFill>
                <a:cs typeface="+mn-ea"/>
                <a:sym typeface="+mn-lt"/>
              </a:rPr>
              <a:t>5.10</a:t>
            </a:r>
            <a:endParaRPr lang="zh-CN" altLang="en-US" sz="4000" dirty="0">
              <a:solidFill>
                <a:srgbClr val="FFFFFF"/>
              </a:solidFill>
              <a:cs typeface="+mn-ea"/>
              <a:sym typeface="+mn-lt"/>
            </a:endParaRPr>
          </a:p>
        </p:txBody>
      </p:sp>
      <p:sp>
        <p:nvSpPr>
          <p:cNvPr id="22" name="矩形: 圆角 21"/>
          <p:cNvSpPr/>
          <p:nvPr/>
        </p:nvSpPr>
        <p:spPr>
          <a:xfrm>
            <a:off x="997324" y="5140620"/>
            <a:ext cx="2071247" cy="359453"/>
          </a:xfrm>
          <a:prstGeom prst="roundRect">
            <a:avLst>
              <a:gd name="adj" fmla="val 50000"/>
            </a:avLst>
          </a:prstGeom>
          <a:solidFill>
            <a:schemeClr val="bg1"/>
          </a:solidFill>
          <a:ln>
            <a:noFill/>
          </a:ln>
          <a:effectLst>
            <a:outerShdw blurRad="50800" dist="38100" dir="3600000" sx="104000" sy="104000" algn="tr" rotWithShape="0">
              <a:srgbClr val="596DC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6DC4"/>
                </a:solidFill>
                <a:cs typeface="+mn-ea"/>
                <a:sym typeface="+mn-lt"/>
              </a:rPr>
              <a:t>感谢您的观看！</a:t>
            </a:r>
          </a:p>
        </p:txBody>
      </p:sp>
      <p:pic>
        <p:nvPicPr>
          <p:cNvPr id="24" name="PA-图片 23"/>
          <p:cNvPicPr>
            <a:picLocks noChangeAspect="1"/>
          </p:cNvPicPr>
          <p:nvPr>
            <p:custDataLst>
              <p:tags r:id="rId2"/>
            </p:custDataLst>
          </p:nvPr>
        </p:nvPicPr>
        <p:blipFill>
          <a:blip r:embed="rId10" cstate="screen"/>
          <a:srcRect/>
          <a:stretch>
            <a:fillRect/>
          </a:stretch>
        </p:blipFill>
        <p:spPr>
          <a:xfrm>
            <a:off x="3122482" y="3877601"/>
            <a:ext cx="1903004" cy="1903004"/>
          </a:xfrm>
          <a:prstGeom prst="rect">
            <a:avLst/>
          </a:prstGeom>
          <a:effectLst>
            <a:outerShdw blurRad="50800" dist="38100" dir="2700000" algn="tl" rotWithShape="0">
              <a:srgbClr val="596DC4">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flipH="1">
            <a:off x="0" y="0"/>
            <a:ext cx="12192000" cy="6858000"/>
          </a:xfrm>
          <a:prstGeom prst="rect">
            <a:avLst/>
          </a:prstGeom>
        </p:spPr>
      </p:pic>
      <p:pic>
        <p:nvPicPr>
          <p:cNvPr id="6" name="图片 5"/>
          <p:cNvPicPr>
            <a:picLocks noChangeAspect="1"/>
          </p:cNvPicPr>
          <p:nvPr/>
        </p:nvPicPr>
        <p:blipFill>
          <a:blip r:embed="rId3" cstate="screen"/>
          <a:stretch>
            <a:fillRect/>
          </a:stretch>
        </p:blipFill>
        <p:spPr>
          <a:xfrm>
            <a:off x="1398034" y="612028"/>
            <a:ext cx="1624781" cy="1624781"/>
          </a:xfrm>
          <a:prstGeom prst="rect">
            <a:avLst/>
          </a:prstGeom>
          <a:effectLst>
            <a:outerShdw blurRad="50800" dist="38100" dir="2700000" algn="tl" rotWithShape="0">
              <a:srgbClr val="596DC4"/>
            </a:outerShdw>
          </a:effectLst>
        </p:spPr>
      </p:pic>
      <p:pic>
        <p:nvPicPr>
          <p:cNvPr id="7" name="图片 6"/>
          <p:cNvPicPr>
            <a:picLocks noChangeAspect="1"/>
          </p:cNvPicPr>
          <p:nvPr/>
        </p:nvPicPr>
        <p:blipFill>
          <a:blip r:embed="rId4" cstate="screen"/>
          <a:stretch>
            <a:fillRect/>
          </a:stretch>
        </p:blipFill>
        <p:spPr>
          <a:xfrm>
            <a:off x="-639611" y="4473619"/>
            <a:ext cx="2159565" cy="2159565"/>
          </a:xfrm>
          <a:prstGeom prst="rect">
            <a:avLst/>
          </a:prstGeom>
          <a:effectLst>
            <a:outerShdw blurRad="50800" dist="38100" dir="2700000" algn="tl" rotWithShape="0">
              <a:srgbClr val="596DC4"/>
            </a:outerShdw>
          </a:effectLst>
        </p:spPr>
      </p:pic>
      <p:pic>
        <p:nvPicPr>
          <p:cNvPr id="8" name="图片 7"/>
          <p:cNvPicPr>
            <a:picLocks noChangeAspect="1"/>
          </p:cNvPicPr>
          <p:nvPr/>
        </p:nvPicPr>
        <p:blipFill>
          <a:blip r:embed="rId4" cstate="screen"/>
          <a:stretch>
            <a:fillRect/>
          </a:stretch>
        </p:blipFill>
        <p:spPr>
          <a:xfrm>
            <a:off x="10271578" y="4506324"/>
            <a:ext cx="2159565" cy="2159565"/>
          </a:xfrm>
          <a:prstGeom prst="rect">
            <a:avLst/>
          </a:prstGeom>
          <a:effectLst>
            <a:outerShdw blurRad="50800" dist="38100" dir="2700000" algn="tl" rotWithShape="0">
              <a:srgbClr val="596DC4"/>
            </a:outerShdw>
          </a:effectLst>
        </p:spPr>
      </p:pic>
      <p:sp>
        <p:nvSpPr>
          <p:cNvPr id="9" name="矩形 8"/>
          <p:cNvSpPr/>
          <p:nvPr/>
        </p:nvSpPr>
        <p:spPr>
          <a:xfrm>
            <a:off x="5118199" y="1960943"/>
            <a:ext cx="6519079" cy="2541850"/>
          </a:xfrm>
          <a:prstGeom prst="rect">
            <a:avLst/>
          </a:prstGeom>
        </p:spPr>
        <p:txBody>
          <a:bodyPr wrap="square">
            <a:spAutoFit/>
          </a:bodyPr>
          <a:lstStyle/>
          <a:p>
            <a:r>
              <a:rPr lang="en-US" altLang="zh-CN" sz="2400" b="1" i="0" dirty="0">
                <a:solidFill>
                  <a:schemeClr val="bg1"/>
                </a:solidFill>
                <a:effectLst/>
                <a:cs typeface="+mn-ea"/>
                <a:sym typeface="+mn-lt"/>
              </a:rPr>
              <a:t>Mother's Day</a:t>
            </a:r>
          </a:p>
          <a:p>
            <a:endParaRPr lang="en-US" altLang="zh-CN" b="0" i="0" dirty="0">
              <a:solidFill>
                <a:schemeClr val="bg1"/>
              </a:solidFill>
              <a:effectLst/>
              <a:cs typeface="+mn-ea"/>
              <a:sym typeface="+mn-lt"/>
            </a:endParaRPr>
          </a:p>
          <a:p>
            <a:pPr>
              <a:lnSpc>
                <a:spcPct val="150000"/>
              </a:lnSpc>
            </a:pPr>
            <a:r>
              <a:rPr lang="en-US" altLang="zh-CN" sz="1600" b="0" i="0" dirty="0">
                <a:solidFill>
                  <a:schemeClr val="bg1"/>
                </a:solidFill>
                <a:effectLst/>
                <a:cs typeface="+mn-ea"/>
                <a:sym typeface="+mn-lt"/>
              </a:rPr>
              <a:t>Mother's Day is a celebration honoring the mother of the family, as well as motherhood, maternal bonds, and the influence of mothers in society.</a:t>
            </a:r>
          </a:p>
          <a:p>
            <a:pPr>
              <a:lnSpc>
                <a:spcPct val="150000"/>
              </a:lnSpc>
            </a:pPr>
            <a:r>
              <a:rPr lang="zh-CN" altLang="en-US" sz="1600" b="0" i="0" dirty="0">
                <a:solidFill>
                  <a:schemeClr val="bg1"/>
                </a:solidFill>
                <a:effectLst/>
                <a:cs typeface="+mn-ea"/>
                <a:sym typeface="+mn-lt"/>
              </a:rPr>
              <a:t>母亲节是一个庆祝家庭的母亲，母亲的身份，母系的纽带，以及母亲对社会的影响。</a:t>
            </a:r>
          </a:p>
        </p:txBody>
      </p:sp>
      <p:pic>
        <p:nvPicPr>
          <p:cNvPr id="10" name="图片 9"/>
          <p:cNvPicPr>
            <a:picLocks noChangeAspect="1"/>
          </p:cNvPicPr>
          <p:nvPr/>
        </p:nvPicPr>
        <p:blipFill>
          <a:blip r:embed="rId5" cstate="screen"/>
          <a:srcRect/>
          <a:stretch>
            <a:fillRect/>
          </a:stretch>
        </p:blipFill>
        <p:spPr>
          <a:xfrm>
            <a:off x="10011635" y="976736"/>
            <a:ext cx="1903004" cy="1903004"/>
          </a:xfrm>
          <a:prstGeom prst="rect">
            <a:avLst/>
          </a:prstGeom>
          <a:effectLst>
            <a:outerShdw blurRad="50800" dist="38100" dir="2700000" algn="tl" rotWithShape="0">
              <a:srgbClr val="596DC4">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Right)">
                                      <p:cBhvr>
                                        <p:cTn id="25" dur="500"/>
                                        <p:tgtEl>
                                          <p:spTgt spid="9"/>
                                        </p:tgtEl>
                                      </p:cBhvr>
                                    </p:animEffect>
                                  </p:childTnLst>
                                </p:cTn>
                              </p:par>
                            </p:childTnLst>
                          </p:cTn>
                        </p:par>
                        <p:par>
                          <p:cTn id="26" fill="hold">
                            <p:stCondLst>
                              <p:cond delay="2000"/>
                            </p:stCondLst>
                            <p:childTnLst>
                              <p:par>
                                <p:cTn id="27" presetID="0" presetClass="entr" presetSubtype="0" fill="hold" nodeType="afterEffect">
                                  <p:stCondLst>
                                    <p:cond delay="0"/>
                                  </p:stCondLst>
                                  <p:childTnLst>
                                    <p:set>
                                      <p:cBhvr>
                                        <p:cTn id="28" dur="750" fill="hold">
                                          <p:stCondLst>
                                            <p:cond delay="0"/>
                                          </p:stCondLst>
                                        </p:cTn>
                                        <p:tgtEl>
                                          <p:spTgt spid="10"/>
                                        </p:tgtEl>
                                        <p:attrNameLst>
                                          <p:attrName>style.visibility</p:attrName>
                                        </p:attrNameLst>
                                      </p:cBhvr>
                                      <p:to>
                                        <p:strVal val="visible"/>
                                      </p:to>
                                    </p:set>
                                    <p:anim to="" calcmode="lin" valueType="num">
                                      <p:cBhvr>
                                        <p:cTn id="29" dur="750" fill="hold">
                                          <p:stCondLst>
                                            <p:cond delay="0"/>
                                          </p:stCondLst>
                                        </p:cTn>
                                        <p:tgtEl>
                                          <p:spTgt spid="10"/>
                                        </p:tgtEl>
                                        <p:attrNameLst>
                                          <p:attrName>ppt_h</p:attrName>
                                        </p:attrNameLst>
                                      </p:cBhvr>
                                      <p:tavLst>
                                        <p:tav tm="0" fmla="#ppt_h-#ppt_h*((1.5-1.5*$)^3-(1.5-1.5*$)^2)">
                                          <p:val>
                                            <p:fltVal val="0"/>
                                          </p:val>
                                        </p:tav>
                                        <p:tav tm="100000">
                                          <p:val>
                                            <p:fltVal val="1"/>
                                          </p:val>
                                        </p:tav>
                                      </p:tavLst>
                                    </p:anim>
                                    <p:anim to="" calcmode="lin" valueType="num">
                                      <p:cBhvr>
                                        <p:cTn id="30" dur="750" fill="hold">
                                          <p:stCondLst>
                                            <p:cond delay="0"/>
                                          </p:stCondLst>
                                        </p:cTn>
                                        <p:tgtEl>
                                          <p:spTgt spid="10"/>
                                        </p:tgtEl>
                                        <p:attrNameLst>
                                          <p:attrName>ppt_w</p:attrName>
                                        </p:attrNameLst>
                                      </p:cBhvr>
                                      <p:tavLst>
                                        <p:tav tm="0" fmla="#ppt_w-#ppt_w*((1.5-1.5*$)^3-(1.5-1.5*$)^2)">
                                          <p:val>
                                            <p:fltVal val="0"/>
                                          </p:val>
                                        </p:tav>
                                        <p:tav tm="100000">
                                          <p:val>
                                            <p:fltVal val="1"/>
                                          </p:val>
                                        </p:tav>
                                      </p:tavLst>
                                    </p:anim>
                                    <p:anim to="" calcmode="lin" valueType="num">
                                      <p:cBhvr>
                                        <p:cTn id="31" dur="750" fill="hold">
                                          <p:stCondLst>
                                            <p:cond delay="0"/>
                                          </p:stCondLst>
                                        </p:cTn>
                                        <p:tgtEl>
                                          <p:spTgt spid="10"/>
                                        </p:tgtEl>
                                        <p:attrNameLst>
                                          <p:attrName>style.rotation</p:attrName>
                                        </p:attrNameLst>
                                      </p:cBhvr>
                                      <p:tavLst>
                                        <p:tav tm="0" fmla="#ppt_r+45*((1.5-1.5*$)^3-(1.5-1.5*$)^2)">
                                          <p:val>
                                            <p:fltVal val="0"/>
                                          </p:val>
                                        </p:tav>
                                        <p:tav tm="100000">
                                          <p:val>
                                            <p:fltVal val="1"/>
                                          </p:val>
                                        </p:tav>
                                      </p:tavLst>
                                    </p:anim>
                                    <p:animEffect filter="fade">
                                      <p:cBhvr>
                                        <p:cTn id="32" dur="75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flipH="1">
            <a:off x="0" y="0"/>
            <a:ext cx="12192000" cy="6858000"/>
          </a:xfrm>
          <a:prstGeom prst="rect">
            <a:avLst/>
          </a:prstGeom>
        </p:spPr>
      </p:pic>
      <p:pic>
        <p:nvPicPr>
          <p:cNvPr id="5" name="图片 4"/>
          <p:cNvPicPr>
            <a:picLocks noChangeAspect="1"/>
          </p:cNvPicPr>
          <p:nvPr/>
        </p:nvPicPr>
        <p:blipFill>
          <a:blip r:embed="rId3" cstate="screen"/>
          <a:stretch>
            <a:fillRect/>
          </a:stretch>
        </p:blipFill>
        <p:spPr>
          <a:xfrm>
            <a:off x="1398034" y="612028"/>
            <a:ext cx="1624781" cy="1624781"/>
          </a:xfrm>
          <a:prstGeom prst="rect">
            <a:avLst/>
          </a:prstGeom>
          <a:effectLst>
            <a:outerShdw blurRad="50800" dist="38100" dir="2700000" algn="tl" rotWithShape="0">
              <a:srgbClr val="596DC4"/>
            </a:outerShdw>
          </a:effectLst>
        </p:spPr>
      </p:pic>
      <p:pic>
        <p:nvPicPr>
          <p:cNvPr id="6" name="图片 5"/>
          <p:cNvPicPr>
            <a:picLocks noChangeAspect="1"/>
          </p:cNvPicPr>
          <p:nvPr/>
        </p:nvPicPr>
        <p:blipFill>
          <a:blip r:embed="rId4" cstate="screen"/>
          <a:stretch>
            <a:fillRect/>
          </a:stretch>
        </p:blipFill>
        <p:spPr>
          <a:xfrm>
            <a:off x="-639611" y="4473619"/>
            <a:ext cx="2159565" cy="2159565"/>
          </a:xfrm>
          <a:prstGeom prst="rect">
            <a:avLst/>
          </a:prstGeom>
          <a:effectLst>
            <a:outerShdw blurRad="50800" dist="38100" dir="2700000" algn="tl" rotWithShape="0">
              <a:srgbClr val="596DC4"/>
            </a:outerShdw>
          </a:effectLst>
        </p:spPr>
      </p:pic>
      <p:grpSp>
        <p:nvGrpSpPr>
          <p:cNvPr id="8" name="组合 7"/>
          <p:cNvGrpSpPr/>
          <p:nvPr/>
        </p:nvGrpSpPr>
        <p:grpSpPr>
          <a:xfrm>
            <a:off x="5174816" y="1924956"/>
            <a:ext cx="921184" cy="836847"/>
            <a:chOff x="5168900" y="1346200"/>
            <a:chExt cx="1467889" cy="1333500"/>
          </a:xfrm>
        </p:grpSpPr>
        <p:pic>
          <p:nvPicPr>
            <p:cNvPr id="9" name="图片 8"/>
            <p:cNvPicPr>
              <a:picLocks noChangeAspect="1"/>
            </p:cNvPicPr>
            <p:nvPr/>
          </p:nvPicPr>
          <p:blipFill>
            <a:blip r:embed="rId5" cstate="screen">
              <a:lum bright="70000" contrast="-70000"/>
            </a:blip>
            <a:srcRect/>
            <a:stretch>
              <a:fillRect/>
            </a:stretch>
          </p:blipFill>
          <p:spPr>
            <a:xfrm>
              <a:off x="5168900" y="1346200"/>
              <a:ext cx="1346200" cy="1333500"/>
            </a:xfrm>
            <a:prstGeom prst="rect">
              <a:avLst/>
            </a:prstGeom>
          </p:spPr>
        </p:pic>
        <p:sp>
          <p:nvSpPr>
            <p:cNvPr id="10" name="文本框 9"/>
            <p:cNvSpPr txBox="1"/>
            <p:nvPr/>
          </p:nvSpPr>
          <p:spPr>
            <a:xfrm>
              <a:off x="5168900" y="1664746"/>
              <a:ext cx="1467889" cy="735655"/>
            </a:xfrm>
            <a:prstGeom prst="rect">
              <a:avLst/>
            </a:prstGeom>
            <a:noFill/>
          </p:spPr>
          <p:txBody>
            <a:bodyPr wrap="square" rtlCol="0">
              <a:spAutoFit/>
            </a:bodyPr>
            <a:lstStyle/>
            <a:p>
              <a:pPr algn="ctr"/>
              <a:r>
                <a:rPr lang="en-US" altLang="zh-CN" sz="2400" b="1">
                  <a:solidFill>
                    <a:schemeClr val="bg1"/>
                  </a:solidFill>
                  <a:cs typeface="+mn-ea"/>
                  <a:sym typeface="+mn-lt"/>
                </a:rPr>
                <a:t>01</a:t>
              </a:r>
              <a:endParaRPr lang="zh-CN" altLang="en-US" sz="2400" b="1">
                <a:solidFill>
                  <a:schemeClr val="bg1"/>
                </a:solidFill>
                <a:cs typeface="+mn-ea"/>
                <a:sym typeface="+mn-lt"/>
              </a:endParaRPr>
            </a:p>
          </p:txBody>
        </p:sp>
      </p:grpSp>
      <p:sp>
        <p:nvSpPr>
          <p:cNvPr id="11" name="文本框 10"/>
          <p:cNvSpPr txBox="1"/>
          <p:nvPr/>
        </p:nvSpPr>
        <p:spPr>
          <a:xfrm>
            <a:off x="6096000" y="2063307"/>
            <a:ext cx="4945562" cy="830997"/>
          </a:xfrm>
          <a:prstGeom prst="rect">
            <a:avLst/>
          </a:prstGeom>
          <a:noFill/>
        </p:spPr>
        <p:txBody>
          <a:bodyPr wrap="square" rtlCol="0">
            <a:spAutoFit/>
          </a:bodyPr>
          <a:lstStyle/>
          <a:p>
            <a:r>
              <a:rPr lang="en-US" altLang="zh-CN" sz="2800" b="1" dirty="0">
                <a:solidFill>
                  <a:schemeClr val="bg1"/>
                </a:solidFill>
                <a:cs typeface="+mn-ea"/>
                <a:sym typeface="+mn-lt"/>
              </a:rPr>
              <a:t>History of Mother′s Day</a:t>
            </a:r>
          </a:p>
          <a:p>
            <a:r>
              <a:rPr lang="zh-CN" altLang="en-US" sz="2000" b="1" dirty="0">
                <a:solidFill>
                  <a:schemeClr val="bg1"/>
                </a:solidFill>
                <a:cs typeface="+mn-ea"/>
                <a:sym typeface="+mn-lt"/>
              </a:rPr>
              <a:t>母亲节的来源</a:t>
            </a:r>
            <a:endParaRPr lang="zh-CN" altLang="en-US" sz="2800" b="1" dirty="0">
              <a:solidFill>
                <a:schemeClr val="bg1"/>
              </a:solidFill>
              <a:cs typeface="+mn-ea"/>
              <a:sym typeface="+mn-lt"/>
            </a:endParaRPr>
          </a:p>
        </p:txBody>
      </p:sp>
      <p:sp>
        <p:nvSpPr>
          <p:cNvPr id="12" name="文本框 11"/>
          <p:cNvSpPr txBox="1"/>
          <p:nvPr/>
        </p:nvSpPr>
        <p:spPr>
          <a:xfrm>
            <a:off x="6096000" y="3097083"/>
            <a:ext cx="3848100" cy="830997"/>
          </a:xfrm>
          <a:prstGeom prst="rect">
            <a:avLst/>
          </a:prstGeom>
          <a:noFill/>
        </p:spPr>
        <p:txBody>
          <a:bodyPr wrap="square" rtlCol="0">
            <a:spAutoFit/>
          </a:bodyPr>
          <a:lstStyle/>
          <a:p>
            <a:r>
              <a:rPr lang="en-US" altLang="zh-CN" sz="2800" b="1" dirty="0">
                <a:solidFill>
                  <a:schemeClr val="bg1"/>
                </a:solidFill>
                <a:cs typeface="+mn-ea"/>
                <a:sym typeface="+mn-lt"/>
              </a:rPr>
              <a:t>Famous phrase</a:t>
            </a:r>
          </a:p>
          <a:p>
            <a:r>
              <a:rPr lang="zh-CN" altLang="en-US" sz="2000" b="1" dirty="0">
                <a:solidFill>
                  <a:schemeClr val="bg1"/>
                </a:solidFill>
                <a:cs typeface="+mn-ea"/>
                <a:sym typeface="+mn-lt"/>
              </a:rPr>
              <a:t>名言名句</a:t>
            </a:r>
          </a:p>
        </p:txBody>
      </p:sp>
      <p:sp>
        <p:nvSpPr>
          <p:cNvPr id="13" name="文本框 12"/>
          <p:cNvSpPr txBox="1"/>
          <p:nvPr/>
        </p:nvSpPr>
        <p:spPr>
          <a:xfrm>
            <a:off x="6096000" y="4161339"/>
            <a:ext cx="5768522" cy="830997"/>
          </a:xfrm>
          <a:prstGeom prst="rect">
            <a:avLst/>
          </a:prstGeom>
          <a:noFill/>
        </p:spPr>
        <p:txBody>
          <a:bodyPr wrap="square" rtlCol="0">
            <a:spAutoFit/>
          </a:bodyPr>
          <a:lstStyle/>
          <a:p>
            <a:r>
              <a:rPr lang="en-US" altLang="zh-CN" sz="2800" b="1" dirty="0">
                <a:solidFill>
                  <a:schemeClr val="bg1"/>
                </a:solidFill>
                <a:cs typeface="+mn-ea"/>
                <a:sym typeface="+mn-lt"/>
              </a:rPr>
              <a:t>Mother‘s Day blessing </a:t>
            </a:r>
          </a:p>
          <a:p>
            <a:r>
              <a:rPr lang="zh-CN" altLang="en-US" sz="2000" b="1" dirty="0">
                <a:solidFill>
                  <a:schemeClr val="bg1"/>
                </a:solidFill>
                <a:cs typeface="+mn-ea"/>
                <a:sym typeface="+mn-lt"/>
              </a:rPr>
              <a:t>母亲节祝福</a:t>
            </a:r>
          </a:p>
        </p:txBody>
      </p:sp>
      <p:grpSp>
        <p:nvGrpSpPr>
          <p:cNvPr id="14" name="组合 13"/>
          <p:cNvGrpSpPr/>
          <p:nvPr/>
        </p:nvGrpSpPr>
        <p:grpSpPr>
          <a:xfrm>
            <a:off x="5174816" y="2960790"/>
            <a:ext cx="921184" cy="836847"/>
            <a:chOff x="5168900" y="1346200"/>
            <a:chExt cx="1467889" cy="1333500"/>
          </a:xfrm>
        </p:grpSpPr>
        <p:pic>
          <p:nvPicPr>
            <p:cNvPr id="15" name="图片 14"/>
            <p:cNvPicPr>
              <a:picLocks noChangeAspect="1"/>
            </p:cNvPicPr>
            <p:nvPr/>
          </p:nvPicPr>
          <p:blipFill>
            <a:blip r:embed="rId5" cstate="screen">
              <a:lum bright="70000" contrast="-70000"/>
            </a:blip>
            <a:srcRect/>
            <a:stretch>
              <a:fillRect/>
            </a:stretch>
          </p:blipFill>
          <p:spPr>
            <a:xfrm>
              <a:off x="5168900" y="1346200"/>
              <a:ext cx="1346200" cy="1333500"/>
            </a:xfrm>
            <a:prstGeom prst="rect">
              <a:avLst/>
            </a:prstGeom>
          </p:spPr>
        </p:pic>
        <p:sp>
          <p:nvSpPr>
            <p:cNvPr id="16" name="文本框 15"/>
            <p:cNvSpPr txBox="1"/>
            <p:nvPr/>
          </p:nvSpPr>
          <p:spPr>
            <a:xfrm>
              <a:off x="5168900" y="1664746"/>
              <a:ext cx="1467889" cy="735655"/>
            </a:xfrm>
            <a:prstGeom prst="rect">
              <a:avLst/>
            </a:prstGeom>
            <a:noFill/>
          </p:spPr>
          <p:txBody>
            <a:bodyPr wrap="square" rtlCol="0">
              <a:spAutoFit/>
            </a:bodyPr>
            <a:lstStyle/>
            <a:p>
              <a:pPr algn="ctr"/>
              <a:r>
                <a:rPr lang="en-US" altLang="zh-CN" sz="2400" b="1">
                  <a:solidFill>
                    <a:schemeClr val="bg1"/>
                  </a:solidFill>
                  <a:cs typeface="+mn-ea"/>
                  <a:sym typeface="+mn-lt"/>
                </a:rPr>
                <a:t>02</a:t>
              </a:r>
              <a:endParaRPr lang="zh-CN" altLang="en-US" sz="2400" b="1">
                <a:solidFill>
                  <a:schemeClr val="bg1"/>
                </a:solidFill>
                <a:cs typeface="+mn-ea"/>
                <a:sym typeface="+mn-lt"/>
              </a:endParaRPr>
            </a:p>
          </p:txBody>
        </p:sp>
      </p:grpSp>
      <p:grpSp>
        <p:nvGrpSpPr>
          <p:cNvPr id="17" name="组合 16"/>
          <p:cNvGrpSpPr/>
          <p:nvPr/>
        </p:nvGrpSpPr>
        <p:grpSpPr>
          <a:xfrm>
            <a:off x="5174816" y="4027104"/>
            <a:ext cx="921184" cy="836847"/>
            <a:chOff x="5168900" y="1346200"/>
            <a:chExt cx="1467889" cy="1333500"/>
          </a:xfrm>
        </p:grpSpPr>
        <p:pic>
          <p:nvPicPr>
            <p:cNvPr id="18" name="图片 17"/>
            <p:cNvPicPr>
              <a:picLocks noChangeAspect="1"/>
            </p:cNvPicPr>
            <p:nvPr/>
          </p:nvPicPr>
          <p:blipFill>
            <a:blip r:embed="rId5" cstate="screen">
              <a:lum bright="70000" contrast="-70000"/>
            </a:blip>
            <a:srcRect/>
            <a:stretch>
              <a:fillRect/>
            </a:stretch>
          </p:blipFill>
          <p:spPr>
            <a:xfrm>
              <a:off x="5168900" y="1346200"/>
              <a:ext cx="1346200" cy="1333500"/>
            </a:xfrm>
            <a:prstGeom prst="rect">
              <a:avLst/>
            </a:prstGeom>
          </p:spPr>
        </p:pic>
        <p:sp>
          <p:nvSpPr>
            <p:cNvPr id="19" name="文本框 18"/>
            <p:cNvSpPr txBox="1"/>
            <p:nvPr/>
          </p:nvSpPr>
          <p:spPr>
            <a:xfrm>
              <a:off x="5168900" y="1664746"/>
              <a:ext cx="1467889" cy="735655"/>
            </a:xfrm>
            <a:prstGeom prst="rect">
              <a:avLst/>
            </a:prstGeom>
            <a:noFill/>
          </p:spPr>
          <p:txBody>
            <a:bodyPr wrap="square" rtlCol="0">
              <a:spAutoFit/>
            </a:bodyPr>
            <a:lstStyle/>
            <a:p>
              <a:pPr algn="ctr"/>
              <a:r>
                <a:rPr lang="en-US" altLang="zh-CN" sz="2400" b="1" dirty="0">
                  <a:solidFill>
                    <a:schemeClr val="bg1"/>
                  </a:solidFill>
                  <a:cs typeface="+mn-ea"/>
                  <a:sym typeface="+mn-lt"/>
                </a:rPr>
                <a:t>03</a:t>
              </a:r>
              <a:endParaRPr lang="zh-CN" altLang="en-US" sz="2400" b="1" dirty="0">
                <a:solidFill>
                  <a:schemeClr val="bg1"/>
                </a:solidFill>
                <a:cs typeface="+mn-ea"/>
                <a:sym typeface="+mn-lt"/>
              </a:endParaRPr>
            </a:p>
          </p:txBody>
        </p:sp>
      </p:grpSp>
      <p:sp>
        <p:nvSpPr>
          <p:cNvPr id="20" name="矩形 19"/>
          <p:cNvSpPr/>
          <p:nvPr/>
        </p:nvSpPr>
        <p:spPr>
          <a:xfrm>
            <a:off x="5174816" y="1010351"/>
            <a:ext cx="3178049" cy="707886"/>
          </a:xfrm>
          <a:prstGeom prst="rect">
            <a:avLst/>
          </a:prstGeom>
        </p:spPr>
        <p:txBody>
          <a:bodyPr wrap="none">
            <a:spAutoFit/>
          </a:bodyPr>
          <a:lstStyle/>
          <a:p>
            <a:r>
              <a:rPr lang="en-US" altLang="zh-CN" sz="4000" dirty="0">
                <a:solidFill>
                  <a:schemeClr val="bg1"/>
                </a:solidFill>
                <a:cs typeface="+mn-ea"/>
                <a:sym typeface="+mn-lt"/>
              </a:rPr>
              <a:t>Contents </a:t>
            </a:r>
            <a:r>
              <a:rPr lang="en-US" altLang="zh-CN" sz="3200" dirty="0">
                <a:solidFill>
                  <a:schemeClr val="bg1"/>
                </a:solidFill>
                <a:cs typeface="+mn-ea"/>
                <a:sym typeface="+mn-lt"/>
              </a:rPr>
              <a:t> </a:t>
            </a:r>
            <a:r>
              <a:rPr lang="zh-CN" altLang="en-US" sz="2000" dirty="0">
                <a:solidFill>
                  <a:schemeClr val="bg1"/>
                </a:solidFill>
                <a:cs typeface="+mn-ea"/>
                <a:sym typeface="+mn-lt"/>
              </a:rPr>
              <a:t>目录</a:t>
            </a:r>
            <a:endParaRPr lang="zh-CN" altLang="en-US" sz="3200" dirty="0">
              <a:solidFill>
                <a:schemeClr val="bg1"/>
              </a:solidFill>
              <a:cs typeface="+mn-ea"/>
              <a:sym typeface="+mn-lt"/>
            </a:endParaRPr>
          </a:p>
        </p:txBody>
      </p:sp>
      <p:pic>
        <p:nvPicPr>
          <p:cNvPr id="21" name="图片 20"/>
          <p:cNvPicPr>
            <a:picLocks noChangeAspect="1"/>
          </p:cNvPicPr>
          <p:nvPr/>
        </p:nvPicPr>
        <p:blipFill>
          <a:blip r:embed="rId6" cstate="screen"/>
          <a:srcRect/>
          <a:stretch>
            <a:fillRect/>
          </a:stretch>
        </p:blipFill>
        <p:spPr>
          <a:xfrm>
            <a:off x="10125257" y="4440501"/>
            <a:ext cx="1903004" cy="1903004"/>
          </a:xfrm>
          <a:prstGeom prst="rect">
            <a:avLst/>
          </a:prstGeom>
          <a:effectLst>
            <a:outerShdw blurRad="50800" dist="38100" dir="2700000" algn="tl" rotWithShape="0">
              <a:srgbClr val="596DC4">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049"/>
                            </p:stCondLst>
                            <p:childTnLst>
                              <p:par>
                                <p:cTn id="13" presetID="2" presetClass="entr" presetSubtype="2" fill="hold" nodeType="afterEffec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900" fill="hold"/>
                                        <p:tgtEl>
                                          <p:spTgt spid="8"/>
                                        </p:tgtEl>
                                        <p:attrNameLst>
                                          <p:attrName>ppt_x</p:attrName>
                                        </p:attrNameLst>
                                      </p:cBhvr>
                                      <p:tavLst>
                                        <p:tav tm="0">
                                          <p:val>
                                            <p:strVal val="1+#ppt_w/2"/>
                                          </p:val>
                                        </p:tav>
                                        <p:tav tm="100000">
                                          <p:val>
                                            <p:strVal val="#ppt_x"/>
                                          </p:val>
                                        </p:tav>
                                      </p:tavLst>
                                    </p:anim>
                                    <p:anim calcmode="lin" valueType="num">
                                      <p:cBhvr additive="base">
                                        <p:cTn id="16" dur="9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900" fill="hold"/>
                                        <p:tgtEl>
                                          <p:spTgt spid="11"/>
                                        </p:tgtEl>
                                        <p:attrNameLst>
                                          <p:attrName>ppt_x</p:attrName>
                                        </p:attrNameLst>
                                      </p:cBhvr>
                                      <p:tavLst>
                                        <p:tav tm="0">
                                          <p:val>
                                            <p:strVal val="1+#ppt_w/2"/>
                                          </p:val>
                                        </p:tav>
                                        <p:tav tm="100000">
                                          <p:val>
                                            <p:strVal val="#ppt_x"/>
                                          </p:val>
                                        </p:tav>
                                      </p:tavLst>
                                    </p:anim>
                                    <p:anim calcmode="lin" valueType="num">
                                      <p:cBhvr additive="base">
                                        <p:cTn id="20" dur="9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2049"/>
                            </p:stCondLst>
                            <p:childTnLst>
                              <p:par>
                                <p:cTn id="22" presetID="2" presetClass="entr" presetSubtype="2" fill="hold" nodeType="afterEffec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900" fill="hold"/>
                                        <p:tgtEl>
                                          <p:spTgt spid="14"/>
                                        </p:tgtEl>
                                        <p:attrNameLst>
                                          <p:attrName>ppt_x</p:attrName>
                                        </p:attrNameLst>
                                      </p:cBhvr>
                                      <p:tavLst>
                                        <p:tav tm="0">
                                          <p:val>
                                            <p:strVal val="1+#ppt_w/2"/>
                                          </p:val>
                                        </p:tav>
                                        <p:tav tm="100000">
                                          <p:val>
                                            <p:strVal val="#ppt_x"/>
                                          </p:val>
                                        </p:tav>
                                      </p:tavLst>
                                    </p:anim>
                                    <p:anim calcmode="lin" valueType="num">
                                      <p:cBhvr additive="base">
                                        <p:cTn id="25" dur="90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900" fill="hold"/>
                                        <p:tgtEl>
                                          <p:spTgt spid="12"/>
                                        </p:tgtEl>
                                        <p:attrNameLst>
                                          <p:attrName>ppt_x</p:attrName>
                                        </p:attrNameLst>
                                      </p:cBhvr>
                                      <p:tavLst>
                                        <p:tav tm="0">
                                          <p:val>
                                            <p:strVal val="1+#ppt_w/2"/>
                                          </p:val>
                                        </p:tav>
                                        <p:tav tm="100000">
                                          <p:val>
                                            <p:strVal val="#ppt_x"/>
                                          </p:val>
                                        </p:tav>
                                      </p:tavLst>
                                    </p:anim>
                                    <p:anim calcmode="lin" valueType="num">
                                      <p:cBhvr additive="base">
                                        <p:cTn id="29" dur="9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3049"/>
                            </p:stCondLst>
                            <p:childTnLst>
                              <p:par>
                                <p:cTn id="31" presetID="2" presetClass="entr" presetSubtype="2" fill="hold" nodeType="afterEffec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900" fill="hold"/>
                                        <p:tgtEl>
                                          <p:spTgt spid="17"/>
                                        </p:tgtEl>
                                        <p:attrNameLst>
                                          <p:attrName>ppt_x</p:attrName>
                                        </p:attrNameLst>
                                      </p:cBhvr>
                                      <p:tavLst>
                                        <p:tav tm="0">
                                          <p:val>
                                            <p:strVal val="1+#ppt_w/2"/>
                                          </p:val>
                                        </p:tav>
                                        <p:tav tm="100000">
                                          <p:val>
                                            <p:strVal val="#ppt_x"/>
                                          </p:val>
                                        </p:tav>
                                      </p:tavLst>
                                    </p:anim>
                                    <p:anim calcmode="lin" valueType="num">
                                      <p:cBhvr additive="base">
                                        <p:cTn id="34" dur="9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900" fill="hold"/>
                                        <p:tgtEl>
                                          <p:spTgt spid="13"/>
                                        </p:tgtEl>
                                        <p:attrNameLst>
                                          <p:attrName>ppt_x</p:attrName>
                                        </p:attrNameLst>
                                      </p:cBhvr>
                                      <p:tavLst>
                                        <p:tav tm="0">
                                          <p:val>
                                            <p:strVal val="1+#ppt_w/2"/>
                                          </p:val>
                                        </p:tav>
                                        <p:tav tm="100000">
                                          <p:val>
                                            <p:strVal val="#ppt_x"/>
                                          </p:val>
                                        </p:tav>
                                      </p:tavLst>
                                    </p:anim>
                                    <p:anim calcmode="lin" valueType="num">
                                      <p:cBhvr additive="base">
                                        <p:cTn id="38" dur="9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4049"/>
                            </p:stCondLst>
                            <p:childTnLst>
                              <p:par>
                                <p:cTn id="40" presetID="53" presetClass="entr" presetSubtype="16"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4549"/>
                            </p:stCondLst>
                            <p:childTnLst>
                              <p:par>
                                <p:cTn id="51" presetID="0" presetClass="entr" presetSubtype="0" fill="hold" nodeType="afterEffect">
                                  <p:stCondLst>
                                    <p:cond delay="0"/>
                                  </p:stCondLst>
                                  <p:childTnLst>
                                    <p:set>
                                      <p:cBhvr>
                                        <p:cTn id="52" dur="750" fill="hold">
                                          <p:stCondLst>
                                            <p:cond delay="0"/>
                                          </p:stCondLst>
                                        </p:cTn>
                                        <p:tgtEl>
                                          <p:spTgt spid="21"/>
                                        </p:tgtEl>
                                        <p:attrNameLst>
                                          <p:attrName>style.visibility</p:attrName>
                                        </p:attrNameLst>
                                      </p:cBhvr>
                                      <p:to>
                                        <p:strVal val="visible"/>
                                      </p:to>
                                    </p:set>
                                    <p:anim to="" calcmode="lin" valueType="num">
                                      <p:cBhvr>
                                        <p:cTn id="53" dur="750" fill="hold">
                                          <p:stCondLst>
                                            <p:cond delay="0"/>
                                          </p:stCondLst>
                                        </p:cTn>
                                        <p:tgtEl>
                                          <p:spTgt spid="21"/>
                                        </p:tgtEl>
                                        <p:attrNameLst>
                                          <p:attrName>ppt_h</p:attrName>
                                        </p:attrNameLst>
                                      </p:cBhvr>
                                      <p:tavLst>
                                        <p:tav tm="0" fmla="#ppt_h-#ppt_h*((1.5-1.5*$)^3-(1.5-1.5*$)^2)">
                                          <p:val>
                                            <p:fltVal val="0"/>
                                          </p:val>
                                        </p:tav>
                                        <p:tav tm="100000">
                                          <p:val>
                                            <p:fltVal val="1"/>
                                          </p:val>
                                        </p:tav>
                                      </p:tavLst>
                                    </p:anim>
                                    <p:anim to="" calcmode="lin" valueType="num">
                                      <p:cBhvr>
                                        <p:cTn id="54" dur="750" fill="hold">
                                          <p:stCondLst>
                                            <p:cond delay="0"/>
                                          </p:stCondLst>
                                        </p:cTn>
                                        <p:tgtEl>
                                          <p:spTgt spid="21"/>
                                        </p:tgtEl>
                                        <p:attrNameLst>
                                          <p:attrName>ppt_w</p:attrName>
                                        </p:attrNameLst>
                                      </p:cBhvr>
                                      <p:tavLst>
                                        <p:tav tm="0" fmla="#ppt_w-#ppt_w*((1.5-1.5*$)^3-(1.5-1.5*$)^2)">
                                          <p:val>
                                            <p:fltVal val="0"/>
                                          </p:val>
                                        </p:tav>
                                        <p:tav tm="100000">
                                          <p:val>
                                            <p:fltVal val="1"/>
                                          </p:val>
                                        </p:tav>
                                      </p:tavLst>
                                    </p:anim>
                                    <p:anim to="" calcmode="lin" valueType="num">
                                      <p:cBhvr>
                                        <p:cTn id="55" dur="750" fill="hold">
                                          <p:stCondLst>
                                            <p:cond delay="0"/>
                                          </p:stCondLst>
                                        </p:cTn>
                                        <p:tgtEl>
                                          <p:spTgt spid="21"/>
                                        </p:tgtEl>
                                        <p:attrNameLst>
                                          <p:attrName>style.rotation</p:attrName>
                                        </p:attrNameLst>
                                      </p:cBhvr>
                                      <p:tavLst>
                                        <p:tav tm="0" fmla="#ppt_r+45*((1.5-1.5*$)^3-(1.5-1.5*$)^2)">
                                          <p:val>
                                            <p:fltVal val="0"/>
                                          </p:val>
                                        </p:tav>
                                        <p:tav tm="100000">
                                          <p:val>
                                            <p:fltVal val="1"/>
                                          </p:val>
                                        </p:tav>
                                      </p:tavLst>
                                    </p:anim>
                                    <p:animEffect filter="fade">
                                      <p:cBhvr>
                                        <p:cTn id="56" dur="75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7"/>
          <a:stretch>
            <a:fillRect/>
          </a:stretch>
        </p:blipFill>
        <p:spPr>
          <a:xfrm>
            <a:off x="0" y="0"/>
            <a:ext cx="12192000" cy="6858000"/>
          </a:xfrm>
          <a:prstGeom prst="rect">
            <a:avLst/>
          </a:prstGeom>
        </p:spPr>
      </p:pic>
      <p:pic>
        <p:nvPicPr>
          <p:cNvPr id="5" name="PA-图片 4"/>
          <p:cNvPicPr>
            <a:picLocks noChangeAspect="1"/>
          </p:cNvPicPr>
          <p:nvPr>
            <p:custDataLst>
              <p:tags r:id="rId1"/>
            </p:custDataLst>
          </p:nvPr>
        </p:nvPicPr>
        <p:blipFill>
          <a:blip r:embed="rId8" cstate="screen"/>
          <a:stretch>
            <a:fillRect/>
          </a:stretch>
        </p:blipFill>
        <p:spPr>
          <a:xfrm>
            <a:off x="8682754" y="595469"/>
            <a:ext cx="1624781" cy="1624781"/>
          </a:xfrm>
          <a:prstGeom prst="rect">
            <a:avLst/>
          </a:prstGeom>
          <a:effectLst>
            <a:outerShdw blurRad="50800" dist="38100" dir="2700000" algn="tl" rotWithShape="0">
              <a:srgbClr val="596DC4"/>
            </a:outerShdw>
          </a:effectLst>
        </p:spPr>
      </p:pic>
      <p:pic>
        <p:nvPicPr>
          <p:cNvPr id="6" name="PA-图片 5"/>
          <p:cNvPicPr>
            <a:picLocks noChangeAspect="1"/>
          </p:cNvPicPr>
          <p:nvPr>
            <p:custDataLst>
              <p:tags r:id="rId2"/>
            </p:custDataLst>
          </p:nvPr>
        </p:nvPicPr>
        <p:blipFill>
          <a:blip r:embed="rId9" cstate="screen"/>
          <a:stretch>
            <a:fillRect/>
          </a:stretch>
        </p:blipFill>
        <p:spPr>
          <a:xfrm>
            <a:off x="10592269" y="4388220"/>
            <a:ext cx="2159565" cy="2159565"/>
          </a:xfrm>
          <a:prstGeom prst="rect">
            <a:avLst/>
          </a:prstGeom>
          <a:effectLst>
            <a:outerShdw blurRad="50800" dist="38100" dir="2700000" algn="tl" rotWithShape="0">
              <a:srgbClr val="596DC4"/>
            </a:outerShdw>
          </a:effectLst>
        </p:spPr>
      </p:pic>
      <p:pic>
        <p:nvPicPr>
          <p:cNvPr id="7" name="PA-图片 6"/>
          <p:cNvPicPr>
            <a:picLocks noChangeAspect="1"/>
          </p:cNvPicPr>
          <p:nvPr>
            <p:custDataLst>
              <p:tags r:id="rId3"/>
            </p:custDataLst>
          </p:nvPr>
        </p:nvPicPr>
        <p:blipFill>
          <a:blip r:embed="rId10" cstate="screen"/>
          <a:srcRect/>
          <a:stretch>
            <a:fillRect/>
          </a:stretch>
        </p:blipFill>
        <p:spPr>
          <a:xfrm flipH="1">
            <a:off x="244924" y="4388220"/>
            <a:ext cx="1903004" cy="1903004"/>
          </a:xfrm>
          <a:prstGeom prst="rect">
            <a:avLst/>
          </a:prstGeom>
          <a:effectLst>
            <a:outerShdw blurRad="50800" dist="38100" dir="2700000" algn="tl" rotWithShape="0">
              <a:srgbClr val="596DC4">
                <a:alpha val="40000"/>
              </a:srgbClr>
            </a:outerShdw>
          </a:effectLst>
        </p:spPr>
      </p:pic>
      <p:sp>
        <p:nvSpPr>
          <p:cNvPr id="16" name="PA-文本框 15"/>
          <p:cNvSpPr txBox="1"/>
          <p:nvPr>
            <p:custDataLst>
              <p:tags r:id="rId4"/>
            </p:custDataLst>
          </p:nvPr>
        </p:nvSpPr>
        <p:spPr>
          <a:xfrm>
            <a:off x="517308" y="2767280"/>
            <a:ext cx="6280981" cy="1323439"/>
          </a:xfrm>
          <a:prstGeom prst="rect">
            <a:avLst/>
          </a:prstGeom>
          <a:noFill/>
        </p:spPr>
        <p:txBody>
          <a:bodyPr vert="horz" wrap="square" rtlCol="0">
            <a:spAutoFit/>
          </a:bodyPr>
          <a:lstStyle/>
          <a:p>
            <a:pPr algn="r"/>
            <a:r>
              <a:rPr lang="en-US" altLang="zh-CN" sz="4000" dirty="0">
                <a:solidFill>
                  <a:schemeClr val="bg1"/>
                </a:solidFill>
                <a:cs typeface="+mn-ea"/>
                <a:sym typeface="+mn-lt"/>
              </a:rPr>
              <a:t>History of Mother′s Day</a:t>
            </a:r>
          </a:p>
          <a:p>
            <a:pPr algn="r"/>
            <a:r>
              <a:rPr lang="zh-CN" altLang="en-US" sz="4000" dirty="0">
                <a:solidFill>
                  <a:schemeClr val="bg1"/>
                </a:solidFill>
                <a:cs typeface="+mn-ea"/>
                <a:sym typeface="+mn-lt"/>
              </a:rPr>
              <a:t>母亲节的来源</a:t>
            </a:r>
          </a:p>
        </p:txBody>
      </p:sp>
      <p:sp>
        <p:nvSpPr>
          <p:cNvPr id="18" name="PA-文本框 17"/>
          <p:cNvSpPr txBox="1"/>
          <p:nvPr>
            <p:custDataLst>
              <p:tags r:id="rId5"/>
            </p:custDataLst>
          </p:nvPr>
        </p:nvSpPr>
        <p:spPr>
          <a:xfrm>
            <a:off x="3913840" y="1734089"/>
            <a:ext cx="2884449" cy="1015663"/>
          </a:xfrm>
          <a:prstGeom prst="rect">
            <a:avLst/>
          </a:prstGeom>
          <a:noFill/>
        </p:spPr>
        <p:txBody>
          <a:bodyPr vert="horz" wrap="square" rtlCol="0">
            <a:spAutoFit/>
          </a:bodyPr>
          <a:lstStyle/>
          <a:p>
            <a:pPr algn="r"/>
            <a:r>
              <a:rPr lang="en-US" altLang="zh-CN" sz="6000" b="1" dirty="0">
                <a:solidFill>
                  <a:schemeClr val="bg1"/>
                </a:solidFill>
                <a:cs typeface="+mn-ea"/>
                <a:sym typeface="+mn-lt"/>
              </a:rPr>
              <a:t>Part  1</a:t>
            </a:r>
            <a:endParaRPr lang="zh-CN" altLang="en-US" sz="60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14:presetBounceEnd="38000">
                                      <p:stCondLst>
                                        <p:cond delay="0"/>
                                      </p:stCondLst>
                                      <p:childTnLst>
                                        <p:set>
                                          <p:cBhvr>
                                            <p:cTn id="6" dur="1" fill="hold">
                                              <p:stCondLst>
                                                <p:cond delay="0"/>
                                              </p:stCondLst>
                                            </p:cTn>
                                            <p:tgtEl>
                                              <p:spTgt spid="18"/>
                                            </p:tgtEl>
                                            <p:attrNameLst>
                                              <p:attrName>style.visibility</p:attrName>
                                            </p:attrNameLst>
                                          </p:cBhvr>
                                          <p:to>
                                            <p:strVal val="visible"/>
                                          </p:to>
                                        </p:set>
                                        <p:animScale p14:bounceEnd="38000">
                                          <p:cBhvr>
                                            <p:cTn id="7" dur="1000" fill="hold">
                                              <p:stCondLst>
                                                <p:cond delay="0"/>
                                              </p:stCondLst>
                                            </p:cTn>
                                            <p:tgtEl>
                                              <p:spTgt spid="18"/>
                                            </p:tgtEl>
                                          </p:cBhvr>
                                          <p:from x="0" y="0"/>
                                          <p:to x="100000" y="100000"/>
                                        </p:animScale>
                                        <p:anim to="" calcmode="lin" valueType="num" p14:bounceEnd="38000">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14:bounceEnd="38000">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3849"/>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fltVal val="0"/>
                                              </p:val>
                                            </p:tav>
                                            <p:tav tm="100000">
                                              <p:val>
                                                <p:fltVal val="1"/>
                                              </p:val>
                                            </p:tav>
                                          </p:tavLst>
                                        </p:anim>
                                        <p:anim to="" calcmode="lin" valueType="num">
                                          <p:cBhvr>
                                            <p:cTn id="26" dur="750" fill="hold">
                                              <p:stCondLst>
                                                <p:cond delay="0"/>
                                              </p:stCondLst>
                                            </p:cTn>
                                            <p:tgtEl>
                                              <p:spTgt spid="7"/>
                                            </p:tgtEl>
                                            <p:attrNameLst>
                                              <p:attrName>ppt_w</p:attrName>
                                            </p:attrNameLst>
                                          </p:cBhvr>
                                          <p:tavLst>
                                            <p:tav tm="0" fmla="#ppt_w-#ppt_w*((1.5-1.5*$)^3-(1.5-1.5*$)^2)">
                                              <p:val>
                                                <p:fltVal val="0"/>
                                              </p:val>
                                            </p:tav>
                                            <p:tav tm="100000">
                                              <p:val>
                                                <p:fltVal val="1"/>
                                              </p:val>
                                            </p:tav>
                                          </p:tavLst>
                                        </p:anim>
                                        <p:anim to="" calcmode="lin" valueType="num">
                                          <p:cBhvr>
                                            <p:cTn id="27" dur="750" fill="hold">
                                              <p:stCondLst>
                                                <p:cond delay="0"/>
                                              </p:stCondLst>
                                            </p:cTn>
                                            <p:tgtEl>
                                              <p:spTgt spid="7"/>
                                            </p:tgtEl>
                                            <p:attrNameLst>
                                              <p:attrName>ppt_x</p:attrName>
                                            </p:attrNameLst>
                                          </p:cBhvr>
                                          <p:tavLst>
                                            <p:tav tm="0" fmla="#ppt_x-(#ppt_x-0.5)*((1.5-1.5*$)^3-(1.5-1.5*$)^2)">
                                              <p:val>
                                                <p:fltVal val="0"/>
                                              </p:val>
                                            </p:tav>
                                            <p:tav tm="100000">
                                              <p:val>
                                                <p:fltVal val="1"/>
                                              </p:val>
                                            </p:tav>
                                          </p:tavLst>
                                        </p:anim>
                                        <p:anim to="" calcmode="lin" valueType="num">
                                          <p:cBhvr>
                                            <p:cTn id="28" dur="750" fill="hold">
                                              <p:stCondLst>
                                                <p:cond delay="0"/>
                                              </p:stCondLst>
                                            </p:cTn>
                                            <p:tgtEl>
                                              <p:spTgt spid="7"/>
                                            </p:tgtEl>
                                            <p:attrNameLst>
                                              <p:attrName>ppt_y</p:attrName>
                                            </p:attrNameLst>
                                          </p:cBhvr>
                                          <p:tavLst>
                                            <p:tav tm="0" fmla="#ppt_y-(#ppt_y-0.5)*((1.5-1.5*$)^3-(1.5-1.5*$)^2)">
                                              <p:val>
                                                <p:fltVal val="0"/>
                                              </p:val>
                                            </p:tav>
                                            <p:tav tm="100000">
                                              <p:val>
                                                <p:fltVal val="1"/>
                                              </p:val>
                                            </p:tav>
                                          </p:tavLst>
                                        </p:anim>
                                      </p:childTnLst>
                                    </p:cTn>
                                  </p:par>
                                </p:childTnLst>
                              </p:cTn>
                            </p:par>
                            <p:par>
                              <p:cTn id="29" fill="hold">
                                <p:stCondLst>
                                  <p:cond delay="4849"/>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6849"/>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fill="hold">
                                              <p:stCondLst>
                                                <p:cond delay="0"/>
                                              </p:stCondLst>
                                            </p:cTn>
                                            <p:tgtEl>
                                              <p:spTgt spid="18"/>
                                            </p:tgtEl>
                                          </p:cBhvr>
                                          <p:from x="0" y="0"/>
                                          <p:to x="100000" y="100000"/>
                                        </p:animScale>
                                        <p:anim to="" calcmode="lin" valueType="num">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3849"/>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fltVal val="0"/>
                                              </p:val>
                                            </p:tav>
                                            <p:tav tm="100000">
                                              <p:val>
                                                <p:fltVal val="1"/>
                                              </p:val>
                                            </p:tav>
                                          </p:tavLst>
                                        </p:anim>
                                        <p:anim to="" calcmode="lin" valueType="num">
                                          <p:cBhvr>
                                            <p:cTn id="26" dur="750" fill="hold">
                                              <p:stCondLst>
                                                <p:cond delay="0"/>
                                              </p:stCondLst>
                                            </p:cTn>
                                            <p:tgtEl>
                                              <p:spTgt spid="7"/>
                                            </p:tgtEl>
                                            <p:attrNameLst>
                                              <p:attrName>ppt_w</p:attrName>
                                            </p:attrNameLst>
                                          </p:cBhvr>
                                          <p:tavLst>
                                            <p:tav tm="0" fmla="#ppt_w-#ppt_w*((1.5-1.5*$)^3-(1.5-1.5*$)^2)">
                                              <p:val>
                                                <p:fltVal val="0"/>
                                              </p:val>
                                            </p:tav>
                                            <p:tav tm="100000">
                                              <p:val>
                                                <p:fltVal val="1"/>
                                              </p:val>
                                            </p:tav>
                                          </p:tavLst>
                                        </p:anim>
                                        <p:anim to="" calcmode="lin" valueType="num">
                                          <p:cBhvr>
                                            <p:cTn id="27" dur="750" fill="hold">
                                              <p:stCondLst>
                                                <p:cond delay="0"/>
                                              </p:stCondLst>
                                            </p:cTn>
                                            <p:tgtEl>
                                              <p:spTgt spid="7"/>
                                            </p:tgtEl>
                                            <p:attrNameLst>
                                              <p:attrName>ppt_x</p:attrName>
                                            </p:attrNameLst>
                                          </p:cBhvr>
                                          <p:tavLst>
                                            <p:tav tm="0" fmla="#ppt_x-(#ppt_x-0.5)*((1.5-1.5*$)^3-(1.5-1.5*$)^2)">
                                              <p:val>
                                                <p:fltVal val="0"/>
                                              </p:val>
                                            </p:tav>
                                            <p:tav tm="100000">
                                              <p:val>
                                                <p:fltVal val="1"/>
                                              </p:val>
                                            </p:tav>
                                          </p:tavLst>
                                        </p:anim>
                                        <p:anim to="" calcmode="lin" valueType="num">
                                          <p:cBhvr>
                                            <p:cTn id="28" dur="750" fill="hold">
                                              <p:stCondLst>
                                                <p:cond delay="0"/>
                                              </p:stCondLst>
                                            </p:cTn>
                                            <p:tgtEl>
                                              <p:spTgt spid="7"/>
                                            </p:tgtEl>
                                            <p:attrNameLst>
                                              <p:attrName>ppt_y</p:attrName>
                                            </p:attrNameLst>
                                          </p:cBhvr>
                                          <p:tavLst>
                                            <p:tav tm="0" fmla="#ppt_y-(#ppt_y-0.5)*((1.5-1.5*$)^3-(1.5-1.5*$)^2)">
                                              <p:val>
                                                <p:fltVal val="0"/>
                                              </p:val>
                                            </p:tav>
                                            <p:tav tm="100000">
                                              <p:val>
                                                <p:fltVal val="1"/>
                                              </p:val>
                                            </p:tav>
                                          </p:tavLst>
                                        </p:anim>
                                      </p:childTnLst>
                                    </p:cTn>
                                  </p:par>
                                </p:childTnLst>
                              </p:cTn>
                            </p:par>
                            <p:par>
                              <p:cTn id="29" fill="hold">
                                <p:stCondLst>
                                  <p:cond delay="4849"/>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6849"/>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323823" y="-287779"/>
            <a:ext cx="1245213" cy="1245213"/>
            <a:chOff x="70241" y="55097"/>
            <a:chExt cx="1121036" cy="1121036"/>
          </a:xfrm>
        </p:grpSpPr>
        <p:sp>
          <p:nvSpPr>
            <p:cNvPr id="7" name="矩形 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p:cNvPicPr>
              <a:picLocks noChangeAspect="1"/>
            </p:cNvPicPr>
            <p:nvPr>
              <p:custDataLst>
                <p:tags r:id="rId5"/>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p:cNvGrpSpPr/>
          <p:nvPr/>
        </p:nvGrpSpPr>
        <p:grpSpPr>
          <a:xfrm>
            <a:off x="-323823" y="5885503"/>
            <a:ext cx="1245213" cy="1245213"/>
            <a:chOff x="70241" y="55097"/>
            <a:chExt cx="1121036" cy="1121036"/>
          </a:xfrm>
        </p:grpSpPr>
        <p:sp>
          <p:nvSpPr>
            <p:cNvPr id="11" name="矩形 10"/>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p:cNvPicPr>
              <a:picLocks noChangeAspect="1"/>
            </p:cNvPicPr>
            <p:nvPr>
              <p:custDataLst>
                <p:tags r:id="rId4"/>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p:cNvGrpSpPr/>
          <p:nvPr/>
        </p:nvGrpSpPr>
        <p:grpSpPr>
          <a:xfrm>
            <a:off x="11171375" y="-272716"/>
            <a:ext cx="1245213" cy="1245213"/>
            <a:chOff x="70241" y="55097"/>
            <a:chExt cx="1121036" cy="1121036"/>
          </a:xfrm>
        </p:grpSpPr>
        <p:sp>
          <p:nvSpPr>
            <p:cNvPr id="14" name="矩形 13"/>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p:cNvPicPr>
              <a:picLocks noChangeAspect="1"/>
            </p:cNvPicPr>
            <p:nvPr>
              <p:custDataLst>
                <p:tags r:id="rId3"/>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p:cNvGrpSpPr/>
          <p:nvPr/>
        </p:nvGrpSpPr>
        <p:grpSpPr>
          <a:xfrm>
            <a:off x="11167859" y="5885502"/>
            <a:ext cx="1245213" cy="1245213"/>
            <a:chOff x="70241" y="55097"/>
            <a:chExt cx="1121036" cy="1121036"/>
          </a:xfrm>
        </p:grpSpPr>
        <p:sp>
          <p:nvSpPr>
            <p:cNvPr id="17" name="矩形 1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p:cNvPicPr>
              <a:picLocks noChangeAspect="1"/>
            </p:cNvPicPr>
            <p:nvPr>
              <p:custDataLst>
                <p:tags r:id="rId2"/>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pic>
        <p:nvPicPr>
          <p:cNvPr id="20" name="图片 5"/>
          <p:cNvPicPr/>
          <p:nvPr/>
        </p:nvPicPr>
        <p:blipFill>
          <a:blip r:embed="rId8" cstate="screen"/>
          <a:srcRect/>
          <a:stretch>
            <a:fillRect/>
          </a:stretch>
        </p:blipFill>
        <p:spPr>
          <a:xfrm>
            <a:off x="7125496" y="1534906"/>
            <a:ext cx="4221983" cy="4227512"/>
          </a:xfrm>
          <a:prstGeom prst="rect">
            <a:avLst/>
          </a:prstGeom>
          <a:noFill/>
          <a:ln>
            <a:noFill/>
            <a:miter lim="800000"/>
            <a:headEnd/>
            <a:tailEnd/>
          </a:ln>
        </p:spPr>
      </p:pic>
      <p:sp>
        <p:nvSpPr>
          <p:cNvPr id="21" name="文本框 7"/>
          <p:cNvSpPr/>
          <p:nvPr/>
        </p:nvSpPr>
        <p:spPr>
          <a:xfrm>
            <a:off x="1304294" y="2458574"/>
            <a:ext cx="2845008" cy="2612638"/>
          </a:xfrm>
          <a:prstGeom prst="rect">
            <a:avLst/>
          </a:prstGeom>
          <a:noFill/>
          <a:ln>
            <a:noFill/>
            <a:miter lim="800000"/>
          </a:ln>
        </p:spPr>
        <p:txBody>
          <a:bodyPr vert="horz"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charset="0"/>
                <a:ea typeface="宋体" panose="02010600030101010101" pitchFamily="2" charset="-122"/>
              </a:defRPr>
            </a:lvl5pPr>
          </a:lstStyle>
          <a:p>
            <a:pPr lvl="0">
              <a:lnSpc>
                <a:spcPct val="200000"/>
              </a:lnSpc>
            </a:pPr>
            <a:r>
              <a:rPr lang="en-US" altLang="zh-CN" sz="1400" dirty="0">
                <a:latin typeface="+mn-lt"/>
                <a:ea typeface="+mn-ea"/>
                <a:cs typeface="+mn-ea"/>
                <a:sym typeface="+mn-lt"/>
              </a:rPr>
              <a:t>The tradition of Mother's Day originated from the worship of the goddess in ancient Greece. In the middle of the 17th century, Mother's Day spread to the UK.</a:t>
            </a:r>
          </a:p>
        </p:txBody>
      </p:sp>
      <p:sp>
        <p:nvSpPr>
          <p:cNvPr id="22" name="文本框 9"/>
          <p:cNvSpPr/>
          <p:nvPr/>
        </p:nvSpPr>
        <p:spPr>
          <a:xfrm>
            <a:off x="4411674" y="2880497"/>
            <a:ext cx="2521185" cy="1319977"/>
          </a:xfrm>
          <a:prstGeom prst="rect">
            <a:avLst/>
          </a:prstGeom>
          <a:noFill/>
          <a:ln>
            <a:noFill/>
            <a:miter lim="800000"/>
          </a:ln>
        </p:spPr>
        <p:txBody>
          <a:bodyPr vert="horz"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charset="0"/>
                <a:ea typeface="宋体" panose="02010600030101010101" pitchFamily="2" charset="-122"/>
              </a:defRPr>
            </a:lvl5pPr>
          </a:lstStyle>
          <a:p>
            <a:pPr lvl="0">
              <a:lnSpc>
                <a:spcPct val="200000"/>
              </a:lnSpc>
            </a:pPr>
            <a:r>
              <a:rPr lang="zh-CN" altLang="en-US" sz="1400" dirty="0">
                <a:latin typeface="+mn-lt"/>
                <a:ea typeface="+mn-ea"/>
                <a:cs typeface="+mn-ea"/>
                <a:sym typeface="+mn-lt"/>
              </a:rPr>
              <a:t>母亲节的传统起源于古希腊对女神的崇拜。</a:t>
            </a:r>
            <a:r>
              <a:rPr lang="en-US" altLang="zh-CN" sz="1400" dirty="0">
                <a:latin typeface="+mn-lt"/>
                <a:ea typeface="+mn-ea"/>
                <a:cs typeface="+mn-ea"/>
                <a:sym typeface="+mn-lt"/>
              </a:rPr>
              <a:t>17</a:t>
            </a:r>
            <a:r>
              <a:rPr lang="zh-CN" altLang="en-US" sz="1400" dirty="0">
                <a:latin typeface="+mn-lt"/>
                <a:ea typeface="+mn-ea"/>
                <a:cs typeface="+mn-ea"/>
                <a:sym typeface="+mn-lt"/>
              </a:rPr>
              <a:t>世纪中叶，母亲节流传到英国。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childTnLst>
                                    <p:set>
                                      <p:cBhvr additive="base">
                                        <p:cTn id="6" dur="1" fill="hold">
                                          <p:stCondLst>
                                            <p:cond delay="0"/>
                                          </p:stCondLst>
                                        </p:cTn>
                                        <p:tgtEl>
                                          <p:spTgt spid="20"/>
                                        </p:tgtEl>
                                        <p:attrNameLst>
                                          <p:attrName>style.visibility</p:attrName>
                                        </p:attrNameLst>
                                      </p:cBhvr>
                                      <p:to>
                                        <p:strVal val="visible"/>
                                      </p:to>
                                    </p:set>
                                    <p:animEffect transition="in" filter="wipe(down)">
                                      <p:cBhvr additive="base">
                                        <p:cTn id="7" dur="500" fill="hold"/>
                                        <p:tgtEl>
                                          <p:spTgt spid="20"/>
                                        </p:tgtEl>
                                      </p:cBhvr>
                                    </p:animEffect>
                                  </p:childTnLst>
                                </p:cTn>
                              </p:par>
                            </p:childTnLst>
                          </p:cTn>
                        </p:par>
                        <p:par>
                          <p:cTn id="8" fill="hold">
                            <p:stCondLst>
                              <p:cond delay="500"/>
                            </p:stCondLst>
                            <p:childTnLst>
                              <p:par>
                                <p:cTn id="9" presetID="22" presetClass="entr" presetSubtype="4" fill="hold" grpId="0" nodeType="afterEffect">
                                  <p:childTnLst>
                                    <p:set>
                                      <p:cBhvr additive="base">
                                        <p:cTn id="10" dur="1" fill="hold">
                                          <p:stCondLst>
                                            <p:cond delay="0"/>
                                          </p:stCondLst>
                                        </p:cTn>
                                        <p:tgtEl>
                                          <p:spTgt spid="21"/>
                                        </p:tgtEl>
                                        <p:attrNameLst>
                                          <p:attrName>style.visibility</p:attrName>
                                        </p:attrNameLst>
                                      </p:cBhvr>
                                      <p:to>
                                        <p:strVal val="visible"/>
                                      </p:to>
                                    </p:set>
                                    <p:animEffect transition="in" filter="wipe(down)">
                                      <p:cBhvr additive="base">
                                        <p:cTn id="11" dur="500" fill="hold"/>
                                        <p:tgtEl>
                                          <p:spTgt spid="21"/>
                                        </p:tgtEl>
                                      </p:cBhvr>
                                    </p:animEffect>
                                  </p:childTnLst>
                                </p:cTn>
                              </p:par>
                            </p:childTnLst>
                          </p:cTn>
                        </p:par>
                        <p:par>
                          <p:cTn id="12" fill="hold">
                            <p:stCondLst>
                              <p:cond delay="1000"/>
                            </p:stCondLst>
                            <p:childTnLst>
                              <p:par>
                                <p:cTn id="13" presetID="22" presetClass="entr" presetSubtype="4" fill="hold" grpId="0" nodeType="afterEffect">
                                  <p:childTnLst>
                                    <p:set>
                                      <p:cBhvr additive="base">
                                        <p:cTn id="14" dur="1" fill="hold">
                                          <p:stCondLst>
                                            <p:cond delay="0"/>
                                          </p:stCondLst>
                                        </p:cTn>
                                        <p:tgtEl>
                                          <p:spTgt spid="22"/>
                                        </p:tgtEl>
                                        <p:attrNameLst>
                                          <p:attrName>style.visibility</p:attrName>
                                        </p:attrNameLst>
                                      </p:cBhvr>
                                      <p:to>
                                        <p:strVal val="visible"/>
                                      </p:to>
                                    </p:set>
                                    <p:animEffect transition="in" filter="wipe(down)">
                                      <p:cBhvr additive="base">
                                        <p:cTn id="15" dur="500" fill="hold"/>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323823" y="-287779"/>
            <a:ext cx="1245213" cy="1245213"/>
            <a:chOff x="70241" y="55097"/>
            <a:chExt cx="1121036" cy="1121036"/>
          </a:xfrm>
        </p:grpSpPr>
        <p:sp>
          <p:nvSpPr>
            <p:cNvPr id="7" name="矩形 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p:cNvPicPr>
              <a:picLocks noChangeAspect="1"/>
            </p:cNvPicPr>
            <p:nvPr>
              <p:custDataLst>
                <p:tags r:id="rId5"/>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p:cNvGrpSpPr/>
          <p:nvPr/>
        </p:nvGrpSpPr>
        <p:grpSpPr>
          <a:xfrm>
            <a:off x="-323823" y="5885503"/>
            <a:ext cx="1245213" cy="1245213"/>
            <a:chOff x="70241" y="55097"/>
            <a:chExt cx="1121036" cy="1121036"/>
          </a:xfrm>
        </p:grpSpPr>
        <p:sp>
          <p:nvSpPr>
            <p:cNvPr id="11" name="矩形 10"/>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p:cNvPicPr>
              <a:picLocks noChangeAspect="1"/>
            </p:cNvPicPr>
            <p:nvPr>
              <p:custDataLst>
                <p:tags r:id="rId4"/>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p:cNvGrpSpPr/>
          <p:nvPr/>
        </p:nvGrpSpPr>
        <p:grpSpPr>
          <a:xfrm>
            <a:off x="11171375" y="-272716"/>
            <a:ext cx="1245213" cy="1245213"/>
            <a:chOff x="70241" y="55097"/>
            <a:chExt cx="1121036" cy="1121036"/>
          </a:xfrm>
        </p:grpSpPr>
        <p:sp>
          <p:nvSpPr>
            <p:cNvPr id="14" name="矩形 13"/>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p:cNvPicPr>
              <a:picLocks noChangeAspect="1"/>
            </p:cNvPicPr>
            <p:nvPr>
              <p:custDataLst>
                <p:tags r:id="rId3"/>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p:cNvGrpSpPr/>
          <p:nvPr/>
        </p:nvGrpSpPr>
        <p:grpSpPr>
          <a:xfrm>
            <a:off x="11167859" y="5885502"/>
            <a:ext cx="1245213" cy="1245213"/>
            <a:chOff x="70241" y="55097"/>
            <a:chExt cx="1121036" cy="1121036"/>
          </a:xfrm>
        </p:grpSpPr>
        <p:sp>
          <p:nvSpPr>
            <p:cNvPr id="17" name="矩形 1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p:cNvPicPr>
              <a:picLocks noChangeAspect="1"/>
            </p:cNvPicPr>
            <p:nvPr>
              <p:custDataLst>
                <p:tags r:id="rId2"/>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sp>
        <p:nvSpPr>
          <p:cNvPr id="20" name="文本框 19"/>
          <p:cNvSpPr txBox="1"/>
          <p:nvPr/>
        </p:nvSpPr>
        <p:spPr>
          <a:xfrm>
            <a:off x="3703319" y="4222038"/>
            <a:ext cx="6977085" cy="1076012"/>
          </a:xfrm>
          <a:prstGeom prst="roundRect">
            <a:avLst/>
          </a:prstGeom>
          <a:gradFill>
            <a:gsLst>
              <a:gs pos="0">
                <a:schemeClr val="accent1">
                  <a:lumMod val="60000"/>
                  <a:lumOff val="40000"/>
                </a:schemeClr>
              </a:gs>
              <a:gs pos="100000">
                <a:schemeClr val="accent5">
                  <a:lumMod val="7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defRPr sz="2400" b="1">
                <a:solidFill>
                  <a:schemeClr val="lt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spcBef>
                <a:spcPct val="50000"/>
              </a:spcBef>
            </a:pPr>
            <a:r>
              <a:rPr lang="zh-CN" altLang="en-US" sz="1600" dirty="0">
                <a:solidFill>
                  <a:schemeClr val="bg1"/>
                </a:solidFill>
                <a:latin typeface="+mn-lt"/>
                <a:ea typeface="+mn-ea"/>
                <a:cs typeface="+mn-ea"/>
                <a:sym typeface="+mn-lt"/>
              </a:rPr>
              <a:t>美国贾维斯夫人母女对纪念和赞扬母亲终生不懈，</a:t>
            </a:r>
            <a:r>
              <a:rPr lang="en-US" altLang="zh-CN" sz="1600" dirty="0">
                <a:solidFill>
                  <a:schemeClr val="bg1"/>
                </a:solidFill>
                <a:latin typeface="+mn-lt"/>
                <a:ea typeface="+mn-ea"/>
                <a:cs typeface="+mn-ea"/>
                <a:sym typeface="+mn-lt"/>
              </a:rPr>
              <a:t>1914</a:t>
            </a:r>
            <a:r>
              <a:rPr lang="zh-CN" altLang="en-US" sz="1600" dirty="0">
                <a:solidFill>
                  <a:schemeClr val="bg1"/>
                </a:solidFill>
                <a:latin typeface="+mn-lt"/>
                <a:ea typeface="+mn-ea"/>
                <a:cs typeface="+mn-ea"/>
                <a:sym typeface="+mn-lt"/>
              </a:rPr>
              <a:t>年美国国会正式确立每年</a:t>
            </a:r>
            <a:r>
              <a:rPr lang="en-US" altLang="zh-CN" sz="1600" dirty="0">
                <a:solidFill>
                  <a:schemeClr val="bg1"/>
                </a:solidFill>
                <a:latin typeface="+mn-lt"/>
                <a:ea typeface="+mn-ea"/>
                <a:cs typeface="+mn-ea"/>
                <a:sym typeface="+mn-lt"/>
              </a:rPr>
              <a:t>5</a:t>
            </a:r>
            <a:r>
              <a:rPr lang="zh-CN" altLang="en-US" sz="1600" dirty="0">
                <a:solidFill>
                  <a:schemeClr val="bg1"/>
                </a:solidFill>
                <a:latin typeface="+mn-lt"/>
                <a:ea typeface="+mn-ea"/>
                <a:cs typeface="+mn-ea"/>
                <a:sym typeface="+mn-lt"/>
              </a:rPr>
              <a:t>月的第二个星期日为母亲节。</a:t>
            </a:r>
          </a:p>
        </p:txBody>
      </p:sp>
      <p:sp>
        <p:nvSpPr>
          <p:cNvPr id="21" name="Text Box 3">
            <a:hlinkClick r:id="" action="ppaction://noaction"/>
          </p:cNvPr>
          <p:cNvSpPr txBox="1">
            <a:spLocks noChangeArrowheads="1"/>
          </p:cNvSpPr>
          <p:nvPr/>
        </p:nvSpPr>
        <p:spPr bwMode="auto">
          <a:xfrm>
            <a:off x="5615809" y="2339598"/>
            <a:ext cx="5064596" cy="1895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zh-CN" sz="1600" dirty="0">
                <a:solidFill>
                  <a:schemeClr val="tx1">
                    <a:lumMod val="85000"/>
                    <a:lumOff val="15000"/>
                  </a:schemeClr>
                </a:solidFill>
                <a:cs typeface="+mn-ea"/>
                <a:sym typeface="+mn-lt"/>
              </a:rPr>
              <a:t>Mrs. Jarvis's mother and daughter commemorated and praised her mother for her life. In 1914, the US Congress officially established the second Sunday of May each year as Mother's Day.</a:t>
            </a:r>
          </a:p>
        </p:txBody>
      </p:sp>
      <p:pic>
        <p:nvPicPr>
          <p:cNvPr id="22" name="图片 5"/>
          <p:cNvPicPr/>
          <p:nvPr/>
        </p:nvPicPr>
        <p:blipFill>
          <a:blip r:embed="rId8" cstate="screen"/>
          <a:srcRect/>
          <a:stretch>
            <a:fillRect/>
          </a:stretch>
        </p:blipFill>
        <p:spPr>
          <a:xfrm>
            <a:off x="1367736" y="1279015"/>
            <a:ext cx="4221983" cy="4221983"/>
          </a:xfrm>
          <a:prstGeom prst="rect">
            <a:avLst/>
          </a:prstGeom>
          <a:noFill/>
          <a:ln>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iterate type="lt">
                                    <p:tmPct val="4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par>
                          <p:cTn id="15" fill="hold">
                            <p:stCondLst>
                              <p:cond delay="8279"/>
                            </p:stCondLst>
                            <p:childTnLst>
                              <p:par>
                                <p:cTn id="16" presetID="42"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par>
                          <p:cTn id="21" fill="hold">
                            <p:stCondLst>
                              <p:cond delay="9279"/>
                            </p:stCondLst>
                            <p:childTnLst>
                              <p:par>
                                <p:cTn id="22" presetID="22" presetClass="entr" presetSubtype="1" fill="hold" nodeType="afterEffec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323823" y="-287779"/>
            <a:ext cx="1245213" cy="1245213"/>
            <a:chOff x="70241" y="55097"/>
            <a:chExt cx="1121036" cy="1121036"/>
          </a:xfrm>
        </p:grpSpPr>
        <p:sp>
          <p:nvSpPr>
            <p:cNvPr id="7" name="矩形 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p:cNvPicPr>
              <a:picLocks noChangeAspect="1"/>
            </p:cNvPicPr>
            <p:nvPr>
              <p:custDataLst>
                <p:tags r:id="rId5"/>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p:cNvGrpSpPr/>
          <p:nvPr/>
        </p:nvGrpSpPr>
        <p:grpSpPr>
          <a:xfrm>
            <a:off x="-323823" y="5885503"/>
            <a:ext cx="1245213" cy="1245213"/>
            <a:chOff x="70241" y="55097"/>
            <a:chExt cx="1121036" cy="1121036"/>
          </a:xfrm>
        </p:grpSpPr>
        <p:sp>
          <p:nvSpPr>
            <p:cNvPr id="11" name="矩形 10"/>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p:cNvPicPr>
              <a:picLocks noChangeAspect="1"/>
            </p:cNvPicPr>
            <p:nvPr>
              <p:custDataLst>
                <p:tags r:id="rId4"/>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p:cNvGrpSpPr/>
          <p:nvPr/>
        </p:nvGrpSpPr>
        <p:grpSpPr>
          <a:xfrm>
            <a:off x="11171375" y="-272716"/>
            <a:ext cx="1245213" cy="1245213"/>
            <a:chOff x="70241" y="55097"/>
            <a:chExt cx="1121036" cy="1121036"/>
          </a:xfrm>
        </p:grpSpPr>
        <p:sp>
          <p:nvSpPr>
            <p:cNvPr id="14" name="矩形 13"/>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p:cNvPicPr>
              <a:picLocks noChangeAspect="1"/>
            </p:cNvPicPr>
            <p:nvPr>
              <p:custDataLst>
                <p:tags r:id="rId3"/>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p:cNvGrpSpPr/>
          <p:nvPr/>
        </p:nvGrpSpPr>
        <p:grpSpPr>
          <a:xfrm>
            <a:off x="11167859" y="5885502"/>
            <a:ext cx="1245213" cy="1245213"/>
            <a:chOff x="70241" y="55097"/>
            <a:chExt cx="1121036" cy="1121036"/>
          </a:xfrm>
        </p:grpSpPr>
        <p:sp>
          <p:nvSpPr>
            <p:cNvPr id="17" name="矩形 1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p:cNvPicPr>
              <a:picLocks noChangeAspect="1"/>
            </p:cNvPicPr>
            <p:nvPr>
              <p:custDataLst>
                <p:tags r:id="rId2"/>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sp>
        <p:nvSpPr>
          <p:cNvPr id="20" name="矩形 19"/>
          <p:cNvSpPr/>
          <p:nvPr/>
        </p:nvSpPr>
        <p:spPr>
          <a:xfrm>
            <a:off x="1638238" y="3147744"/>
            <a:ext cx="5345636" cy="2018630"/>
          </a:xfrm>
          <a:prstGeom prst="rect">
            <a:avLst/>
          </a:prstGeom>
        </p:spPr>
        <p:txBody>
          <a:bodyPr wrap="square">
            <a:spAutoFit/>
          </a:bodyPr>
          <a:lstStyle/>
          <a:p>
            <a:pPr lvl="0">
              <a:lnSpc>
                <a:spcPct val="150000"/>
              </a:lnSpc>
              <a:spcBef>
                <a:spcPct val="50000"/>
              </a:spcBef>
              <a:spcAft>
                <a:spcPct val="0"/>
              </a:spcAft>
              <a:defRPr/>
            </a:pPr>
            <a:r>
              <a:rPr lang="en-US" altLang="zh-CN" sz="1600" dirty="0">
                <a:solidFill>
                  <a:schemeClr val="tx1">
                    <a:lumMod val="75000"/>
                    <a:lumOff val="25000"/>
                  </a:schemeClr>
                </a:solidFill>
                <a:cs typeface="+mn-ea"/>
                <a:sym typeface="+mn-lt"/>
              </a:rPr>
              <a:t>President Wilson took the lead in flying his flag festival to express his love and respect for all mothers of the United States of America.</a:t>
            </a:r>
          </a:p>
          <a:p>
            <a:pPr lvl="0">
              <a:lnSpc>
                <a:spcPct val="150000"/>
              </a:lnSpc>
              <a:spcBef>
                <a:spcPct val="50000"/>
              </a:spcBef>
              <a:spcAft>
                <a:spcPct val="0"/>
              </a:spcAft>
              <a:defRPr/>
            </a:pPr>
            <a:r>
              <a:rPr lang="zh-CN" altLang="en-US" sz="1600" dirty="0">
                <a:solidFill>
                  <a:schemeClr val="tx1">
                    <a:lumMod val="75000"/>
                    <a:lumOff val="25000"/>
                  </a:schemeClr>
                </a:solidFill>
                <a:cs typeface="+mn-ea"/>
                <a:sym typeface="+mn-lt"/>
              </a:rPr>
              <a:t>威尔逊总统率先自己的住宅悬挂国旗节以表达对美利坚合众国全体母亲的热爱和尊敬。</a:t>
            </a:r>
          </a:p>
        </p:txBody>
      </p:sp>
      <p:sp>
        <p:nvSpPr>
          <p:cNvPr id="21" name="矩形 20"/>
          <p:cNvSpPr/>
          <p:nvPr/>
        </p:nvSpPr>
        <p:spPr>
          <a:xfrm>
            <a:off x="1521932" y="2893331"/>
            <a:ext cx="5461942" cy="2498280"/>
          </a:xfrm>
          <a:prstGeom prst="rect">
            <a:avLst/>
          </a:prstGeom>
          <a:noFill/>
          <a:ln>
            <a:solidFill>
              <a:srgbClr val="596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图片 23"/>
          <p:cNvPicPr>
            <a:picLocks noChangeAspect="1"/>
          </p:cNvPicPr>
          <p:nvPr/>
        </p:nvPicPr>
        <p:blipFill>
          <a:blip r:embed="rId8" cstate="screen"/>
          <a:srcRect/>
          <a:stretch>
            <a:fillRect/>
          </a:stretch>
        </p:blipFill>
        <p:spPr>
          <a:xfrm>
            <a:off x="7307697" y="1146844"/>
            <a:ext cx="3682047" cy="42447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41" presetClass="entr" presetSubtype="0" fill="hold" grpId="0" nodeType="afterEffect">
                                  <p:iterate type="lt">
                                    <p:tmPct val="7238"/>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anim calcmode="lin" valueType="num">
                                      <p:cBhvr>
                                        <p:cTn id="1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0"/>
                                        </p:tgtEl>
                                      </p:cBhvr>
                                    </p:animEffect>
                                  </p:childTnLst>
                                </p:cTn>
                              </p:par>
                            </p:childTnLst>
                          </p:cTn>
                        </p:par>
                        <p:par>
                          <p:cTn id="16" fill="hold">
                            <p:stCondLst>
                              <p:cond delay="7369"/>
                            </p:stCondLst>
                            <p:childTnLst>
                              <p:par>
                                <p:cTn id="17" presetID="49" presetClass="entr" presetSubtype="0" decel="100000" fill="hold" nodeType="afterEffec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 calcmode="lin" valueType="num">
                                      <p:cBhvr>
                                        <p:cTn id="21" dur="500" fill="hold"/>
                                        <p:tgtEl>
                                          <p:spTgt spid="24"/>
                                        </p:tgtEl>
                                        <p:attrNameLst>
                                          <p:attrName>style.rotation</p:attrName>
                                        </p:attrNameLst>
                                      </p:cBhvr>
                                      <p:tavLst>
                                        <p:tav tm="0">
                                          <p:val>
                                            <p:fltVal val="360"/>
                                          </p:val>
                                        </p:tav>
                                        <p:tav tm="100000">
                                          <p:val>
                                            <p:fltVal val="0"/>
                                          </p:val>
                                        </p:tav>
                                      </p:tavLst>
                                    </p:anim>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996604" y="6698361"/>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http://www.1ppt.com/jieri/</a:t>
            </a:r>
          </a:p>
        </p:txBody>
      </p:sp>
      <p:sp>
        <p:nvSpPr>
          <p:cNvPr id="4" name="矩形 3"/>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323823" y="-287779"/>
            <a:ext cx="1245213" cy="1245213"/>
            <a:chOff x="70241" y="55097"/>
            <a:chExt cx="1121036" cy="1121036"/>
          </a:xfrm>
        </p:grpSpPr>
        <p:sp>
          <p:nvSpPr>
            <p:cNvPr id="7" name="矩形 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p:cNvPicPr>
              <a:picLocks noChangeAspect="1"/>
            </p:cNvPicPr>
            <p:nvPr>
              <p:custDataLst>
                <p:tags r:id="rId5"/>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p:cNvGrpSpPr/>
          <p:nvPr/>
        </p:nvGrpSpPr>
        <p:grpSpPr>
          <a:xfrm>
            <a:off x="-323823" y="5885503"/>
            <a:ext cx="1245213" cy="1245213"/>
            <a:chOff x="70241" y="55097"/>
            <a:chExt cx="1121036" cy="1121036"/>
          </a:xfrm>
        </p:grpSpPr>
        <p:sp>
          <p:nvSpPr>
            <p:cNvPr id="11" name="矩形 10"/>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p:cNvPicPr>
              <a:picLocks noChangeAspect="1"/>
            </p:cNvPicPr>
            <p:nvPr>
              <p:custDataLst>
                <p:tags r:id="rId4"/>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p:cNvGrpSpPr/>
          <p:nvPr/>
        </p:nvGrpSpPr>
        <p:grpSpPr>
          <a:xfrm>
            <a:off x="11171375" y="-272716"/>
            <a:ext cx="1245213" cy="1245213"/>
            <a:chOff x="70241" y="55097"/>
            <a:chExt cx="1121036" cy="1121036"/>
          </a:xfrm>
        </p:grpSpPr>
        <p:sp>
          <p:nvSpPr>
            <p:cNvPr id="14" name="矩形 13"/>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p:cNvPicPr>
              <a:picLocks noChangeAspect="1"/>
            </p:cNvPicPr>
            <p:nvPr>
              <p:custDataLst>
                <p:tags r:id="rId3"/>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p:cNvGrpSpPr/>
          <p:nvPr/>
        </p:nvGrpSpPr>
        <p:grpSpPr>
          <a:xfrm>
            <a:off x="11167859" y="5885502"/>
            <a:ext cx="1245213" cy="1245213"/>
            <a:chOff x="70241" y="55097"/>
            <a:chExt cx="1121036" cy="1121036"/>
          </a:xfrm>
        </p:grpSpPr>
        <p:sp>
          <p:nvSpPr>
            <p:cNvPr id="17" name="矩形 1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p:cNvPicPr>
              <a:picLocks noChangeAspect="1"/>
            </p:cNvPicPr>
            <p:nvPr>
              <p:custDataLst>
                <p:tags r:id="rId2"/>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sp>
        <p:nvSpPr>
          <p:cNvPr id="20" name="文本框 19"/>
          <p:cNvSpPr txBox="1"/>
          <p:nvPr/>
        </p:nvSpPr>
        <p:spPr>
          <a:xfrm>
            <a:off x="8074091" y="2675507"/>
            <a:ext cx="3193458" cy="70057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chemeClr val="tx1">
                    <a:lumMod val="75000"/>
                    <a:lumOff val="25000"/>
                  </a:schemeClr>
                </a:solidFill>
                <a:cs typeface="+mn-ea"/>
                <a:sym typeface="+mn-lt"/>
              </a:rPr>
              <a:t>之后，得到世界众多国家支持，每年的</a:t>
            </a:r>
            <a:r>
              <a:rPr lang="en-US" altLang="zh-CN" sz="1400" dirty="0">
                <a:solidFill>
                  <a:schemeClr val="tx1">
                    <a:lumMod val="75000"/>
                    <a:lumOff val="25000"/>
                  </a:schemeClr>
                </a:solidFill>
                <a:cs typeface="+mn-ea"/>
                <a:sym typeface="+mn-lt"/>
              </a:rPr>
              <a:t>5</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11</a:t>
            </a:r>
            <a:r>
              <a:rPr lang="zh-CN" altLang="en-US" sz="1400" dirty="0">
                <a:solidFill>
                  <a:schemeClr val="tx1">
                    <a:lumMod val="75000"/>
                    <a:lumOff val="25000"/>
                  </a:schemeClr>
                </a:solidFill>
                <a:cs typeface="+mn-ea"/>
                <a:sym typeface="+mn-lt"/>
              </a:rPr>
              <a:t>日成为国际性的母亲节。</a:t>
            </a:r>
          </a:p>
        </p:txBody>
      </p:sp>
      <p:cxnSp>
        <p:nvCxnSpPr>
          <p:cNvPr id="21" name="直接连接符 20"/>
          <p:cNvCxnSpPr/>
          <p:nvPr/>
        </p:nvCxnSpPr>
        <p:spPr>
          <a:xfrm>
            <a:off x="7668260" y="2605575"/>
            <a:ext cx="0" cy="13913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39083" y="2605575"/>
            <a:ext cx="0" cy="13913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921390" y="2675508"/>
            <a:ext cx="3193458" cy="1346907"/>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400" dirty="0">
                <a:solidFill>
                  <a:schemeClr val="tx1">
                    <a:lumMod val="75000"/>
                    <a:lumOff val="25000"/>
                  </a:schemeClr>
                </a:solidFill>
                <a:cs typeface="+mn-ea"/>
                <a:sym typeface="+mn-lt"/>
              </a:rPr>
              <a:t>After that, it was supported by many countries in the world, and became an international Mother's Day on May 11 each year.</a:t>
            </a:r>
          </a:p>
        </p:txBody>
      </p:sp>
      <p:pic>
        <p:nvPicPr>
          <p:cNvPr id="29" name="图片 28"/>
          <p:cNvPicPr>
            <a:picLocks noChangeAspect="1"/>
          </p:cNvPicPr>
          <p:nvPr/>
        </p:nvPicPr>
        <p:blipFill>
          <a:blip r:embed="rId8" cstate="screen"/>
          <a:srcRect/>
          <a:stretch>
            <a:fillRect/>
          </a:stretch>
        </p:blipFill>
        <p:spPr>
          <a:xfrm>
            <a:off x="4726122" y="1332985"/>
            <a:ext cx="2829844" cy="42447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par>
                                <p:cTn id="15" presetID="14" presetClass="entr" presetSubtype="10" fill="hold" grpId="0" nodeType="withEffec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49" presetClass="entr" presetSubtype="0" decel="100000" fill="hold" nodeType="afterEffec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 calcmode="lin" valueType="num">
                                      <p:cBhvr>
                                        <p:cTn id="23" dur="500" fill="hold"/>
                                        <p:tgtEl>
                                          <p:spTgt spid="29"/>
                                        </p:tgtEl>
                                        <p:attrNameLst>
                                          <p:attrName>style.rotation</p:attrName>
                                        </p:attrNameLst>
                                      </p:cBhvr>
                                      <p:tavLst>
                                        <p:tav tm="0">
                                          <p:val>
                                            <p:fltVal val="360"/>
                                          </p:val>
                                        </p:tav>
                                        <p:tav tm="100000">
                                          <p:val>
                                            <p:fltVal val="0"/>
                                          </p:val>
                                        </p:tav>
                                      </p:tavLst>
                                    </p:anim>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323823" y="-287779"/>
            <a:ext cx="1245213" cy="1245213"/>
            <a:chOff x="70241" y="55097"/>
            <a:chExt cx="1121036" cy="1121036"/>
          </a:xfrm>
        </p:grpSpPr>
        <p:sp>
          <p:nvSpPr>
            <p:cNvPr id="7" name="矩形 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p:cNvPicPr>
              <a:picLocks noChangeAspect="1"/>
            </p:cNvPicPr>
            <p:nvPr>
              <p:custDataLst>
                <p:tags r:id="rId5"/>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p:cNvGrpSpPr/>
          <p:nvPr/>
        </p:nvGrpSpPr>
        <p:grpSpPr>
          <a:xfrm>
            <a:off x="-323823" y="5885503"/>
            <a:ext cx="1245213" cy="1245213"/>
            <a:chOff x="70241" y="55097"/>
            <a:chExt cx="1121036" cy="1121036"/>
          </a:xfrm>
        </p:grpSpPr>
        <p:sp>
          <p:nvSpPr>
            <p:cNvPr id="11" name="矩形 10"/>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p:cNvPicPr>
              <a:picLocks noChangeAspect="1"/>
            </p:cNvPicPr>
            <p:nvPr>
              <p:custDataLst>
                <p:tags r:id="rId4"/>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p:cNvGrpSpPr/>
          <p:nvPr/>
        </p:nvGrpSpPr>
        <p:grpSpPr>
          <a:xfrm>
            <a:off x="11171375" y="-272716"/>
            <a:ext cx="1245213" cy="1245213"/>
            <a:chOff x="70241" y="55097"/>
            <a:chExt cx="1121036" cy="1121036"/>
          </a:xfrm>
        </p:grpSpPr>
        <p:sp>
          <p:nvSpPr>
            <p:cNvPr id="14" name="矩形 13"/>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p:cNvPicPr>
              <a:picLocks noChangeAspect="1"/>
            </p:cNvPicPr>
            <p:nvPr>
              <p:custDataLst>
                <p:tags r:id="rId3"/>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p:cNvGrpSpPr/>
          <p:nvPr/>
        </p:nvGrpSpPr>
        <p:grpSpPr>
          <a:xfrm>
            <a:off x="11167859" y="5885502"/>
            <a:ext cx="1245213" cy="1245213"/>
            <a:chOff x="70241" y="55097"/>
            <a:chExt cx="1121036" cy="1121036"/>
          </a:xfrm>
        </p:grpSpPr>
        <p:sp>
          <p:nvSpPr>
            <p:cNvPr id="17" name="矩形 16"/>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p:cNvPicPr>
              <a:picLocks noChangeAspect="1"/>
            </p:cNvPicPr>
            <p:nvPr>
              <p:custDataLst>
                <p:tags r:id="rId2"/>
              </p:custDataLst>
            </p:nvPr>
          </p:nvPicPr>
          <p:blipFill>
            <a:blip r:embed="rId7" cstate="screen"/>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sp>
        <p:nvSpPr>
          <p:cNvPr id="21" name="文本框 20"/>
          <p:cNvSpPr txBox="1"/>
          <p:nvPr/>
        </p:nvSpPr>
        <p:spPr>
          <a:xfrm>
            <a:off x="4402622" y="2606691"/>
            <a:ext cx="2760178" cy="1993238"/>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cs typeface="+mn-ea"/>
                <a:sym typeface="+mn-lt"/>
              </a:rPr>
              <a:t>n the United States, Mother's Day is the second Sunday in May. Denmark, Finland, Italy, Turkey, Australia, and Belgium celebrate Mother's Day on the same day as in the U.S.</a:t>
            </a:r>
          </a:p>
        </p:txBody>
      </p:sp>
      <p:sp>
        <p:nvSpPr>
          <p:cNvPr id="24" name="文本框 23"/>
          <p:cNvSpPr txBox="1"/>
          <p:nvPr/>
        </p:nvSpPr>
        <p:spPr>
          <a:xfrm>
            <a:off x="7509699" y="2606691"/>
            <a:ext cx="2639043" cy="138499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tx1">
                    <a:lumMod val="75000"/>
                    <a:lumOff val="25000"/>
                  </a:schemeClr>
                </a:solidFill>
                <a:cs typeface="+mn-ea"/>
                <a:sym typeface="+mn-lt"/>
              </a:rPr>
              <a:t>在美国，母亲节为五月的第二个星期日，丹麦、芬兰、意大利、土耳其、澳大利亚，以及比利时同美国一样。</a:t>
            </a:r>
          </a:p>
        </p:txBody>
      </p:sp>
      <p:pic>
        <p:nvPicPr>
          <p:cNvPr id="26" name="图片占位符 1"/>
          <p:cNvPicPr>
            <a:picLocks noChangeAspect="1"/>
          </p:cNvPicPr>
          <p:nvPr/>
        </p:nvPicPr>
        <p:blipFill>
          <a:blip r:embed="rId8" cstate="screen"/>
          <a:srcRect b="-634"/>
          <a:stretch>
            <a:fillRect/>
          </a:stretch>
        </p:blipFill>
        <p:spPr>
          <a:xfrm>
            <a:off x="1394588" y="1588345"/>
            <a:ext cx="2387600" cy="3873500"/>
          </a:xfrm>
          <a:prstGeom prst="rect">
            <a:avLst/>
          </a:prstGeom>
        </p:spPr>
      </p:pic>
      <p:sp>
        <p:nvSpPr>
          <p:cNvPr id="27" name="文本框 26"/>
          <p:cNvSpPr txBox="1"/>
          <p:nvPr/>
        </p:nvSpPr>
        <p:spPr>
          <a:xfrm>
            <a:off x="7534821" y="4132680"/>
            <a:ext cx="2613922" cy="332640"/>
          </a:xfrm>
          <a:prstGeom prst="roundRect">
            <a:avLst>
              <a:gd name="adj" fmla="val 0"/>
            </a:avLst>
          </a:prstGeom>
          <a:gradFill>
            <a:gsLst>
              <a:gs pos="0">
                <a:schemeClr val="accent1">
                  <a:lumMod val="60000"/>
                  <a:lumOff val="40000"/>
                </a:schemeClr>
              </a:gs>
              <a:gs pos="100000">
                <a:schemeClr val="accent5">
                  <a:lumMod val="7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defRPr sz="2400" b="1">
                <a:solidFill>
                  <a:schemeClr val="lt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spcBef>
                <a:spcPct val="50000"/>
              </a:spcBef>
            </a:pPr>
            <a:endParaRPr lang="zh-CN" altLang="en-US" sz="1600" dirty="0">
              <a:solidFill>
                <a:schemeClr val="bg1"/>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A2NmIwMjRhMWY4Y2Q4MDk2NjAwMmUwMTA1ZDFlNjYifQ=="/>
</p:tagLst>
</file>

<file path=ppt/tags/tag10.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1.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2.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3.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4.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1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8.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9.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2.xml><?xml version="1.0" encoding="utf-8"?>
<p:tagLst xmlns:a="http://schemas.openxmlformats.org/drawingml/2006/main" xmlns:r="http://schemas.openxmlformats.org/officeDocument/2006/relationships" xmlns:p="http://schemas.openxmlformats.org/presentationml/2006/main">
  <p:tag name="PA" val="v5.2.10"/>
  <p:tag name="RESOURCELIBID_ANIM" val="479"/>
</p:tagLst>
</file>

<file path=ppt/tags/tag20.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1.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2.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3.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4.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2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8.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9.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3.xml><?xml version="1.0" encoding="utf-8"?>
<p:tagLst xmlns:a="http://schemas.openxmlformats.org/drawingml/2006/main" xmlns:r="http://schemas.openxmlformats.org/officeDocument/2006/relationships" xmlns:p="http://schemas.openxmlformats.org/presentationml/2006/main">
  <p:tag name="PA" val="v5.2.10"/>
  <p:tag name="RESOURCELIBID_ANIM" val="463"/>
</p:tagLst>
</file>

<file path=ppt/tags/tag30.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1.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2.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3.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4.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3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8.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9.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0.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1.xml><?xml version="1.0" encoding="utf-8"?>
<p:tagLst xmlns:a="http://schemas.openxmlformats.org/drawingml/2006/main" xmlns:r="http://schemas.openxmlformats.org/officeDocument/2006/relationships" xmlns:p="http://schemas.openxmlformats.org/presentationml/2006/main">
  <p:tag name="PA" val="v5.2.10"/>
  <p:tag name="RESOURCELIBID_ANIM" val="432"/>
</p:tagLst>
</file>

<file path=ppt/tags/tag42.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43.xml><?xml version="1.0" encoding="utf-8"?>
<p:tagLst xmlns:a="http://schemas.openxmlformats.org/drawingml/2006/main" xmlns:r="http://schemas.openxmlformats.org/officeDocument/2006/relationships" xmlns:p="http://schemas.openxmlformats.org/presentationml/2006/main">
  <p:tag name="PA" val="v5.2.10"/>
  <p:tag name="RESOURCELIBID_ANIM" val="479"/>
</p:tagLst>
</file>

<file path=ppt/tags/tag44.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4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8.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9.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0.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1.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2.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3.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4.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5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8.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9.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6.xml><?xml version="1.0" encoding="utf-8"?>
<p:tagLst xmlns:a="http://schemas.openxmlformats.org/drawingml/2006/main" xmlns:r="http://schemas.openxmlformats.org/officeDocument/2006/relationships" xmlns:p="http://schemas.openxmlformats.org/presentationml/2006/main">
  <p:tag name="PA" val="v5.2.10"/>
  <p:tag name="RESOURCELIBID_ANIM" val="432"/>
</p:tagLst>
</file>

<file path=ppt/tags/tag60.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61.xml><?xml version="1.0" encoding="utf-8"?>
<p:tagLst xmlns:a="http://schemas.openxmlformats.org/drawingml/2006/main" xmlns:r="http://schemas.openxmlformats.org/officeDocument/2006/relationships" xmlns:p="http://schemas.openxmlformats.org/presentationml/2006/main">
  <p:tag name="PA" val="v5.2.10"/>
  <p:tag name="RESOURCELIBID_ANIM" val="432"/>
</p:tagLst>
</file>

<file path=ppt/tags/tag62.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63.xml><?xml version="1.0" encoding="utf-8"?>
<p:tagLst xmlns:a="http://schemas.openxmlformats.org/drawingml/2006/main" xmlns:r="http://schemas.openxmlformats.org/officeDocument/2006/relationships" xmlns:p="http://schemas.openxmlformats.org/presentationml/2006/main">
  <p:tag name="PA" val="v5.2.10"/>
  <p:tag name="RESOURCELIBID_ANIM" val="479"/>
</p:tagLst>
</file>

<file path=ppt/tags/tag64.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6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6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6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68.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69.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7.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70.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1.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2.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3.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4.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7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8.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9.xml><?xml version="1.0" encoding="utf-8"?>
<p:tagLst xmlns:a="http://schemas.openxmlformats.org/drawingml/2006/main" xmlns:r="http://schemas.openxmlformats.org/officeDocument/2006/relationships" xmlns:p="http://schemas.openxmlformats.org/presentationml/2006/main">
  <p:tag name="PA" val="v5.2.10"/>
  <p:tag name="RESOURCELIBID_ANIM" val="479"/>
</p:tagLst>
</file>

<file path=ppt/tags/tag8.xml><?xml version="1.0" encoding="utf-8"?>
<p:tagLst xmlns:a="http://schemas.openxmlformats.org/drawingml/2006/main" xmlns:r="http://schemas.openxmlformats.org/officeDocument/2006/relationships" xmlns:p="http://schemas.openxmlformats.org/presentationml/2006/main">
  <p:tag name="PA" val="v5.2.10"/>
  <p:tag name="RESOURCELIBID_ANIM" val="479"/>
</p:tagLst>
</file>

<file path=ppt/tags/tag80.xml><?xml version="1.0" encoding="utf-8"?>
<p:tagLst xmlns:a="http://schemas.openxmlformats.org/drawingml/2006/main" xmlns:r="http://schemas.openxmlformats.org/officeDocument/2006/relationships" xmlns:p="http://schemas.openxmlformats.org/presentationml/2006/main">
  <p:tag name="PA" val="v5.2.10"/>
  <p:tag name="RESOURCELIBID_ANIM" val="463"/>
</p:tagLst>
</file>

<file path=ppt/tags/tag9.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heme/theme1.xml><?xml version="1.0" encoding="utf-8"?>
<a:theme xmlns:a="http://schemas.openxmlformats.org/drawingml/2006/main" name="www.2ppt.com提供免费下载">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njfe5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1280</Words>
  <Application>Microsoft Office PowerPoint</Application>
  <PresentationFormat>宽屏</PresentationFormat>
  <Paragraphs>116</Paragraphs>
  <Slides>19</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19</vt:i4>
      </vt:variant>
    </vt:vector>
  </HeadingPairs>
  <TitlesOfParts>
    <vt:vector size="27" baseType="lpstr">
      <vt:lpstr>Gill Sans</vt:lpstr>
      <vt:lpstr>宋体</vt:lpstr>
      <vt:lpstr>微软雅黑</vt:lpstr>
      <vt:lpstr>Arial</vt:lpstr>
      <vt:lpstr>Calibri</vt:lpstr>
      <vt:lpstr>Wingdings</vt:lpstr>
      <vt:lpstr>www.2ppt.com提供免费下载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2022-05-10T00:14:09Z</dcterms:created>
  <dcterms:modified xsi:type="dcterms:W3CDTF">2023-01-10T06:35:09Z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D6DD26263C864F38BF38C9FBB2E129B1</vt:lpwstr>
  </property>
  <property fmtid="{D5CDD505-2E9C-101B-9397-08002B2CF9AE}" pid="3" name="KSOProductBuildVer">
    <vt:lpwstr>2052-11.1.0.11636</vt:lpwstr>
  </property>
  <property fmtid="{A09F084E-AD41-489F-8076-AA5BE3082BCA}" pid="100">
    <vt:ui4>5</vt:ui4>
  </property>
  <property fmtid="{64440492-4C8B-11D1-8B70-080036B11A03}" pid="11">
    <vt:lpwstr>www.2ppt.com-爱PPT提供资源下载</vt:lpwstr>
  </property>
</Properties>
</file>