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8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CB4087-E19C-45C9-B342-1B9CF29C33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832E508-E1E4-4450-92B4-A62E66B148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7F13854-7ED1-415A-A394-B58688F63AEC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F5FDD1-B389-4F80-BACC-ADF5D3325D66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A0E38A-5CD4-4A73-8106-D5661605850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50CC0A-544D-40A0-9E3B-773511DE936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11946D-CE0D-414E-92D6-E11AD557827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087732-C3BD-4225-A71E-D0A23F188362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742B93-3431-4A35-91D2-F9D269FA125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1665BA-ADFB-4C3B-B4C3-4F7769A16A8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74872A-0CE4-4588-A367-613494BBCFD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CDB43F-BD9F-42B9-8463-E22BAF9FB39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16BDAC-3CAF-4FBF-ADF9-6AB50BBA3DB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B95200-C024-463A-A18A-BB5CAC080770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82F8AA-B83A-42DC-A470-4FC92C6E916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FD6DDD-E87B-4B26-8911-805E317A8AE1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8A6202EC-E9C1-4AB7-9AEE-7ED8436121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A37768-0755-44AF-A609-42CEE98E330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4DE98463-E1DF-40A7-8A47-7C2D43AB9270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环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464505" y="2645383"/>
            <a:ext cx="60839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Ⅶ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for Writing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47663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为了防止我们被捕杀，我们正被转移到一个干净安全的栖息地。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(in order to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 being done)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________________________ a clean and safe habitat.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1766" y="1966913"/>
            <a:ext cx="29726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order to stop us being killed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9156" y="1985963"/>
            <a:ext cx="22416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 are being moved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70285" y="60364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Draft the poster by using the following words and phrase.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75060" y="1164432"/>
          <a:ext cx="8241506" cy="307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4" imgW="11083925" imgH="4152265" progId="Word.Document.8">
                  <p:embed/>
                </p:oleObj>
              </mc:Choice>
              <mc:Fallback>
                <p:oleObj r:id="rId4" imgW="11083925" imgH="41522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60" y="1164432"/>
                        <a:ext cx="8241506" cy="307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09575" y="1538287"/>
            <a:ext cx="830699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Are In Danger! Do You Want to See Us Again?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di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are called Yangtze River dolphins and mainly live in the middle and lower reaches of the Yangtze River and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Dongting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Lake, Poyang Lake,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Qiantang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River waters,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etc.Our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habitats are becoming smaller and smaller due to pollution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our population is also reducing rapidly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now.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Unluckily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our numbers are only between 1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000 and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800.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order to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stop us being killed, we are being moved to a clean and safe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habitat.Do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you want to see us again? Clean up the rivers now!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71475" y="692944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Exchange your passage with your partner and pay attention to the following points.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1.Does the poster include key information about the animal?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2.Does the poster explain why the animal is endangered?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3.Does the poster support its information with facts?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4.Is the message of the poster clear,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i.e.can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tell clearly what the designer wants the reader to think or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5.Is the image on the poster effective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1"/>
          <p:cNvSpPr>
            <a:spLocks noChangeArrowheads="1"/>
          </p:cNvSpPr>
          <p:nvPr/>
        </p:nvSpPr>
        <p:spPr bwMode="auto">
          <a:xfrm>
            <a:off x="305991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亮点表达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350044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1.Stop killing and protect wild animals.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停止杀戮，保护野生动物。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2.It’s wrong for people to hunt animals for their meat and feather.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人们为了肉和羽毛而猎杀动物是错误的。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3.We should protect them instead of killing them.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我们应该保护它们而不是杀害它们。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4.Giant pandas, which are one of the endangered animals, live in the forest and live on bamboo.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大熊猫是濒危动物之一，它们生活在森林里，以竹子为食。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1"/>
          <p:cNvSpPr>
            <a:spLocks noChangeArrowheads="1"/>
          </p:cNvSpPr>
          <p:nvPr/>
        </p:nvSpPr>
        <p:spPr bwMode="auto">
          <a:xfrm>
            <a:off x="409575" y="73580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5.We shouldn’t pollute water and environment or cut down so many trees.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我们不应该污染水和环境或砍伐这么多的树木。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6.Love animals, so that human beings are not alone!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爱护动物，让人类不孤单！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7.Protecting wild animals is a better choice for human beings!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保护野生动物是人类更好的选择！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8.Is it right to make animals homeless so that humans can have more paper?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为了让人类有更多的纸而让动物无家可归，这样做对吗？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197644" y="85129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写作技巧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01241" y="1283494"/>
            <a:ext cx="842843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海报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(poster)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是一种带有装饰性的宣传广告。它们常常配上较为醒目的绘画图案和大字标题。内容以公益宣传、影讯、展览、演出信息、友谊赛等为主。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海报的语言多以说明为主，有时加以简单的描写。有时以简单的条目展示为主，并配上数字说明。海报的正文最后常带上劝说性的文字，以提醒人们注意。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73857" y="465535"/>
            <a:ext cx="842843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有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关濒危动物的海报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1071563"/>
            <a:ext cx="842843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本单元的写作任务是读两则有关动物保护的海报，然后写一则有关濒危动物的海报。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05991" y="1448991"/>
            <a:ext cx="648057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Learning to write after the model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 Ugly a Chance!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it comes to wildlife protection, all species—the good, the bad, and the ugly—should be treated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equally.Pandas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dolphins, and other cute wildlife are important, but we must pay attention to less cute animals,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too.The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world needs all kinds—without variety, our planet cannot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survive.So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if you want the future to be beautiful, you have to give ugly a chance.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5" descr="P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5385" y="2633663"/>
            <a:ext cx="1906190" cy="17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305991" y="15454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2038350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环境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污染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种群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栖息地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平衡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珍稀的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融化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消失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和谐相处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1" name="Picture 4" descr="Y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4785" y="519113"/>
            <a:ext cx="4869656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0087" y="2097882"/>
            <a:ext cx="13054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environment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16016" y="2062163"/>
            <a:ext cx="9720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pollution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71525" y="2495551"/>
            <a:ext cx="11259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population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87453" y="2483644"/>
            <a:ext cx="7797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protect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7979" y="2915842"/>
            <a:ext cx="7668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habitat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77929" y="2907507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balance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63229" y="3327798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rare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511279" y="3328988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melt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50107" y="3700463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disappear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25553" y="3725467"/>
            <a:ext cx="8502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care for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90563" y="4145757"/>
            <a:ext cx="14273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human beings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39804" y="4157663"/>
            <a:ext cx="206851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live in harmony 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1"/>
          <p:cNvSpPr>
            <a:spLocks noChangeArrowheads="1"/>
          </p:cNvSpPr>
          <p:nvPr/>
        </p:nvSpPr>
        <p:spPr bwMode="auto">
          <a:xfrm>
            <a:off x="251222" y="100488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篇章结构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9569" y="1488281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title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 Ugly a Chance!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image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ugly animal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body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reasons for protecting ugly animals &amp; calling on protecting the ugly animals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9929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常用词汇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47663" y="1487091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animal, live, warm, cold, sea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ocean, ocean, forest, mountain, ice, bear, elephant, panda, tiger, dolphin, bird, eat, kill, catch, hunt, fur, protect, balance, human beings, planet, equal, nature, harmony, responsibility, product, cherish, environment, wildlife, danger, extinct, treasure, species, raise, awareness, damage, destroy, as long as, because, indeed...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409575" y="78938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请根据下面有关白鳍豚的信息写一则有关保护白鳍豚的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词左右的海报。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Yangtze River Dolphin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 is it endangered? Habitat loss and pollution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Population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000-1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800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is being done? The dolphins are being moved to a clean and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safe habitat.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can we do? Clean up the rivers!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4" name="Picture 4" descr="Y2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217" y="1915717"/>
            <a:ext cx="1753790" cy="216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48854" y="9727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Organize the poster.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48854" y="1434704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title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image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Use a powerful image of a dolphin to attract the readers’ attention.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a brief introduction of dolphin and tell the readers _______________________________________________________________________.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8085" y="1460898"/>
            <a:ext cx="48492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 Are In Danger! Do You Want to See Us Again?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4363" y="2711054"/>
            <a:ext cx="26648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how to protect the dolphins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789385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words</a:t>
            </a:r>
            <a:r>
              <a:rPr lang="zh-CN" altLang="zh-CN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phrases and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65377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水域　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栖息地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减少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迅速地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不幸地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由于，因为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清洁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处在危险中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中下游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0138" y="1707357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waters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08898" y="1707357"/>
            <a:ext cx="7668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habitat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2116932"/>
            <a:ext cx="7540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reduce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63653" y="2085976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rapidly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53691" y="2518173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unluckily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12469" y="2518173"/>
            <a:ext cx="7024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due to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22735" y="2927748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order to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466035" y="2927748"/>
            <a:ext cx="8758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clear up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65597" y="3351610"/>
            <a:ext cx="10041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danger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05287" y="3375423"/>
            <a:ext cx="28443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middle and lower reaches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60747" y="7822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64344" y="121443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我们被叫作白鳍豚，主要生活在长江中下游。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被动语态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 the middle and lower reaches of the Yangtze River.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由于污染，我们的栖息地变得越来越小，所以我们的数量也在迅速减少。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(due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reduce)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Our habitats ______________________________________________________, so our population 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460" y="1695451"/>
            <a:ext cx="53397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 are called Yangtze River dolphins and mainly live 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59844" y="3317082"/>
            <a:ext cx="47743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becoming smaller and smaller due to pollution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45457" y="3749279"/>
            <a:ext cx="27546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also reducing rapidly now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全屏显示(16:9)</PresentationFormat>
  <Paragraphs>122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Cambria Math</vt:lpstr>
      <vt:lpstr>Courier New</vt:lpstr>
      <vt:lpstr>Impact</vt:lpstr>
      <vt:lpstr>Times New Roman</vt:lpstr>
      <vt:lpstr>WWW.2PPT.COM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AAB4FB80E5734FE29FB70CC6CEB8B84F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