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56" r:id="rId3"/>
    <p:sldId id="351" r:id="rId4"/>
    <p:sldId id="310" r:id="rId5"/>
    <p:sldId id="352" r:id="rId6"/>
    <p:sldId id="353" r:id="rId7"/>
    <p:sldId id="354" r:id="rId8"/>
    <p:sldId id="355" r:id="rId9"/>
    <p:sldId id="365" r:id="rId10"/>
    <p:sldId id="362" r:id="rId11"/>
    <p:sldId id="361" r:id="rId12"/>
    <p:sldId id="356" r:id="rId13"/>
    <p:sldId id="358" r:id="rId14"/>
    <p:sldId id="357" r:id="rId15"/>
    <p:sldId id="359" r:id="rId16"/>
    <p:sldId id="366" r:id="rId17"/>
    <p:sldId id="360" r:id="rId18"/>
    <p:sldId id="363" r:id="rId19"/>
    <p:sldId id="364" r:id="rId20"/>
    <p:sldId id="367" r:id="rId21"/>
    <p:sldId id="368" r:id="rId22"/>
    <p:sldId id="36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E"/>
    <a:srgbClr val="005CA2"/>
    <a:srgbClr val="02A4EC"/>
    <a:srgbClr val="09DEE9"/>
    <a:srgbClr val="FFFAA4"/>
    <a:srgbClr val="0E49B5"/>
    <a:srgbClr val="FD9E01"/>
    <a:srgbClr val="EDEEF7"/>
    <a:srgbClr val="786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13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a:ea typeface="阿里巴巴普惠体 R" panose="00020600040101010101" pitchFamily="18" charset="-122"/>
              </a:rPr>
              <a:t>图表标题</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0042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2FA-4145-96EC-9FE447BCCA04}"/>
            </c:ext>
          </c:extLst>
        </c:ser>
        <c:ser>
          <c:idx val="1"/>
          <c:order val="1"/>
          <c:tx>
            <c:strRef>
              <c:f>Sheet1!$C$1</c:f>
              <c:strCache>
                <c:ptCount val="1"/>
                <c:pt idx="0">
                  <c:v>系列 2</c:v>
                </c:pt>
              </c:strCache>
            </c:strRef>
          </c:tx>
          <c:spPr>
            <a:solidFill>
              <a:srgbClr val="005C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2FA-4145-96EC-9FE447BCCA04}"/>
            </c:ext>
          </c:extLst>
        </c:ser>
        <c:ser>
          <c:idx val="2"/>
          <c:order val="2"/>
          <c:tx>
            <c:strRef>
              <c:f>Sheet1!$D$1</c:f>
              <c:strCache>
                <c:ptCount val="1"/>
                <c:pt idx="0">
                  <c:v>系列 3</c:v>
                </c:pt>
              </c:strCache>
            </c:strRef>
          </c:tx>
          <c:spPr>
            <a:solidFill>
              <a:srgbClr val="02A4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D2FA-4145-96EC-9FE447BCCA04}"/>
            </c:ext>
          </c:extLst>
        </c:ser>
        <c:dLbls>
          <c:showLegendKey val="0"/>
          <c:showVal val="1"/>
          <c:showCatName val="0"/>
          <c:showSerName val="0"/>
          <c:showPercent val="0"/>
          <c:showBubbleSize val="0"/>
        </c:dLbls>
        <c:gapWidth val="219"/>
        <c:overlap val="-27"/>
        <c:axId val="1381135472"/>
        <c:axId val="1381134928"/>
      </c:barChart>
      <c:catAx>
        <c:axId val="138113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381134928"/>
        <c:crosses val="autoZero"/>
        <c:auto val="1"/>
        <c:lblAlgn val="ctr"/>
        <c:lblOffset val="100"/>
        <c:noMultiLvlLbl val="0"/>
      </c:catAx>
      <c:valAx>
        <c:axId val="138113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38113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742DD-816C-4114-8520-BD56706F227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112CA-49FA-4ADC-AC1B-1990E2AD9F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标题页">
    <p:spTree>
      <p:nvGrpSpPr>
        <p:cNvPr id="1" name=""/>
        <p:cNvGrpSpPr/>
        <p:nvPr/>
      </p:nvGrpSpPr>
      <p:grpSpPr>
        <a:xfrm>
          <a:off x="0" y="0"/>
          <a:ext cx="0" cy="0"/>
          <a:chOff x="0" y="0"/>
          <a:chExt cx="0" cy="0"/>
        </a:xfrm>
      </p:grpSpPr>
      <p:sp>
        <p:nvSpPr>
          <p:cNvPr id="6" name="矩形 5"/>
          <p:cNvSpPr/>
          <p:nvPr userDrawn="1"/>
        </p:nvSpPr>
        <p:spPr>
          <a:xfrm>
            <a:off x="0" y="1515573"/>
            <a:ext cx="12192000" cy="3826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椭圆 6"/>
          <p:cNvSpPr/>
          <p:nvPr userDrawn="1"/>
        </p:nvSpPr>
        <p:spPr>
          <a:xfrm>
            <a:off x="5182609" y="602182"/>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椭圆 11"/>
          <p:cNvSpPr/>
          <p:nvPr userDrawn="1"/>
        </p:nvSpPr>
        <p:spPr>
          <a:xfrm>
            <a:off x="5268952" y="688525"/>
            <a:ext cx="1654096" cy="1654096"/>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 name="标题 1"/>
          <p:cNvSpPr>
            <a:spLocks noGrp="1"/>
          </p:cNvSpPr>
          <p:nvPr>
            <p:ph type="title" hasCustomPrompt="1"/>
          </p:nvPr>
        </p:nvSpPr>
        <p:spPr>
          <a:xfrm>
            <a:off x="838200" y="2846503"/>
            <a:ext cx="10515600" cy="1674626"/>
          </a:xfrm>
          <a:prstGeom prst="rect">
            <a:avLst/>
          </a:prstGeom>
          <a:noFill/>
        </p:spPr>
        <p:txBody>
          <a:bodyPr wrap="square" rtlCol="0">
            <a:spAutoFit/>
          </a:bodyPr>
          <a:lstStyle>
            <a:lvl1pPr>
              <a:defRPr kumimoji="0" lang="zh-CN" altLang="en-US" sz="4800" b="1" i="0" u="none" strike="noStrike" cap="none" spc="400" normalizeH="0" baseline="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mn-cs"/>
              </a:defRPr>
            </a:lvl1pPr>
          </a:lstStyle>
          <a:p>
            <a:pPr marL="0" marR="0" lvl="0" indent="0" algn="ctr" fontAlgn="auto">
              <a:lnSpc>
                <a:spcPct val="110000"/>
              </a:lnSpc>
              <a:spcBef>
                <a:spcPts val="0"/>
              </a:spcBef>
              <a:spcAft>
                <a:spcPts val="0"/>
              </a:spcAft>
              <a:buClrTx/>
              <a:buSzTx/>
              <a:buFontTx/>
            </a:pPr>
            <a:r>
              <a:rPr lang="zh-CN" altLang="en-US" dirty="0"/>
              <a:t>单击此处编辑</a:t>
            </a:r>
            <a:r>
              <a:rPr lang="en-US" altLang="zh-CN" dirty="0"/>
              <a:t/>
            </a:r>
            <a:br>
              <a:rPr lang="en-US" altLang="zh-CN" dirty="0"/>
            </a:br>
            <a:r>
              <a:rPr lang="zh-CN" altLang="en-US" dirty="0"/>
              <a:t>母版标题样式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圆角矩形 1"/>
          <p:cNvSpPr/>
          <p:nvPr userDrawn="1"/>
        </p:nvSpPr>
        <p:spPr>
          <a:xfrm>
            <a:off x="417455" y="0"/>
            <a:ext cx="4011561" cy="6858000"/>
          </a:xfrm>
          <a:prstGeom prst="roundRect">
            <a:avLst>
              <a:gd name="adj" fmla="val 0"/>
            </a:avLst>
          </a:prstGeom>
          <a:solidFill>
            <a:schemeClr val="bg1">
              <a:lumMod val="85000"/>
            </a:schemeClr>
          </a:solidFill>
          <a:ln>
            <a:noFill/>
          </a:ln>
          <a:effectLst>
            <a:outerShdw blurRad="2794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 name="圆角矩形 1"/>
          <p:cNvSpPr/>
          <p:nvPr userDrawn="1"/>
        </p:nvSpPr>
        <p:spPr>
          <a:xfrm>
            <a:off x="0" y="0"/>
            <a:ext cx="4215539" cy="6858000"/>
          </a:xfrm>
          <a:prstGeom prst="roundRect">
            <a:avLst>
              <a:gd name="adj" fmla="val 0"/>
            </a:avLst>
          </a:prstGeom>
          <a:solidFill>
            <a:schemeClr val="accent1"/>
          </a:solidFill>
          <a:ln>
            <a:noFill/>
          </a:ln>
          <a:effectLst>
            <a:outerShdw blurRad="2794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3" name="图片 2" descr="图片包含 图书馆, 场景, 房间, 室内&#10;&#10;已生成极高可信度的说明"/>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5" name="矩形: 圆角 4"/>
          <p:cNvSpPr/>
          <p:nvPr userDrawn="1"/>
        </p:nvSpPr>
        <p:spPr>
          <a:xfrm>
            <a:off x="2133600" y="2494639"/>
            <a:ext cx="1143000" cy="1143000"/>
          </a:xfrm>
          <a:prstGeom prst="roundRect">
            <a:avLst/>
          </a:prstGeom>
          <a:blipFill dpi="0" rotWithShape="1">
            <a:blip r:embed="rId4"/>
            <a:srcRect/>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6" name="文本框 5"/>
          <p:cNvSpPr txBox="1"/>
          <p:nvPr userDrawn="1"/>
        </p:nvSpPr>
        <p:spPr>
          <a:xfrm>
            <a:off x="3412988" y="2712196"/>
            <a:ext cx="2479812" cy="707886"/>
          </a:xfrm>
          <a:prstGeom prst="rect">
            <a:avLst/>
          </a:prstGeom>
          <a:noFill/>
        </p:spPr>
        <p:txBody>
          <a:bodyPr wrap="square" rtlCol="0">
            <a:spAutoFit/>
          </a:bodyPr>
          <a:lstStyle/>
          <a:p>
            <a:r>
              <a:rPr lang="en-US" altLang="zh-CN" sz="4000" b="1" dirty="0">
                <a:solidFill>
                  <a:schemeClr val="bg1"/>
                </a:solidFill>
                <a:latin typeface="阿里巴巴普惠体 B" panose="00020600040101010101" pitchFamily="18" charset="-122"/>
                <a:ea typeface="阿里巴巴普惠体 B" panose="00020600040101010101" pitchFamily="18" charset="-122"/>
              </a:rPr>
              <a:t>PART  </a:t>
            </a:r>
            <a:r>
              <a:rPr lang="en-US" altLang="zh-CN" sz="4000" b="1" dirty="0">
                <a:solidFill>
                  <a:schemeClr val="bg1"/>
                </a:solidFill>
                <a:latin typeface="+mj-lt"/>
                <a:ea typeface="阿里巴巴普惠体 B" panose="00020600040101010101" pitchFamily="18" charset="-122"/>
              </a:rPr>
              <a:t>02</a:t>
            </a:r>
            <a:endParaRPr lang="zh-CN" altLang="en-US" sz="40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2" name="标题 1"/>
          <p:cNvSpPr>
            <a:spLocks noGrp="1"/>
          </p:cNvSpPr>
          <p:nvPr userDrawn="1">
            <p:ph type="title" hasCustomPrompt="1"/>
          </p:nvPr>
        </p:nvSpPr>
        <p:spPr>
          <a:xfrm>
            <a:off x="6096000" y="2700714"/>
            <a:ext cx="4292600" cy="652294"/>
          </a:xfrm>
          <a:prstGeom prst="rect">
            <a:avLst/>
          </a:prstGeom>
          <a:noFill/>
        </p:spPr>
        <p:txBody>
          <a:bodyPr wrap="square" rtlCol="0">
            <a:spAutoFit/>
          </a:bodyPr>
          <a:lstStyle>
            <a:lvl1pPr>
              <a:defRPr lang="zh-CN" altLang="en-US" sz="4000" b="1" dirty="0">
                <a:solidFill>
                  <a:schemeClr val="bg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3">
    <p:spTree>
      <p:nvGrpSpPr>
        <p:cNvPr id="1" name=""/>
        <p:cNvGrpSpPr/>
        <p:nvPr/>
      </p:nvGrpSpPr>
      <p:grpSpPr>
        <a:xfrm>
          <a:off x="0" y="0"/>
          <a:ext cx="0" cy="0"/>
          <a:chOff x="0" y="0"/>
          <a:chExt cx="0" cy="0"/>
        </a:xfrm>
      </p:grpSpPr>
      <p:pic>
        <p:nvPicPr>
          <p:cNvPr id="3" name="图片 2" descr="图片包含 图书馆, 场景, 房间, 室内&#10;&#10;已生成极高可信度的说明"/>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5" name="矩形: 圆角 4"/>
          <p:cNvSpPr/>
          <p:nvPr userDrawn="1"/>
        </p:nvSpPr>
        <p:spPr>
          <a:xfrm>
            <a:off x="2133600" y="2494639"/>
            <a:ext cx="1143000" cy="1143000"/>
          </a:xfrm>
          <a:prstGeom prst="roundRect">
            <a:avLst/>
          </a:prstGeom>
          <a:blipFill dpi="0" rotWithShape="1">
            <a:blip r:embed="rId4"/>
            <a:srcRect/>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6" name="文本框 5"/>
          <p:cNvSpPr txBox="1"/>
          <p:nvPr userDrawn="1"/>
        </p:nvSpPr>
        <p:spPr>
          <a:xfrm>
            <a:off x="3412988" y="2712196"/>
            <a:ext cx="2479812" cy="707886"/>
          </a:xfrm>
          <a:prstGeom prst="rect">
            <a:avLst/>
          </a:prstGeom>
          <a:noFill/>
        </p:spPr>
        <p:txBody>
          <a:bodyPr wrap="square" rtlCol="0">
            <a:spAutoFit/>
          </a:bodyPr>
          <a:lstStyle/>
          <a:p>
            <a:r>
              <a:rPr lang="en-US" altLang="zh-CN" sz="4000" b="1" dirty="0">
                <a:solidFill>
                  <a:schemeClr val="bg1"/>
                </a:solidFill>
                <a:latin typeface="阿里巴巴普惠体 B" panose="00020600040101010101" pitchFamily="18" charset="-122"/>
                <a:ea typeface="阿里巴巴普惠体 B" panose="00020600040101010101" pitchFamily="18" charset="-122"/>
              </a:rPr>
              <a:t>PART  </a:t>
            </a:r>
            <a:r>
              <a:rPr lang="en-US" altLang="zh-CN" sz="4000" b="1" dirty="0">
                <a:solidFill>
                  <a:schemeClr val="bg1"/>
                </a:solidFill>
                <a:latin typeface="+mj-lt"/>
                <a:ea typeface="阿里巴巴普惠体 B" panose="00020600040101010101" pitchFamily="18" charset="-122"/>
              </a:rPr>
              <a:t>03</a:t>
            </a:r>
            <a:endParaRPr lang="zh-CN" altLang="en-US" sz="40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2" name="标题 1"/>
          <p:cNvSpPr>
            <a:spLocks noGrp="1"/>
          </p:cNvSpPr>
          <p:nvPr userDrawn="1">
            <p:ph type="title" hasCustomPrompt="1"/>
          </p:nvPr>
        </p:nvSpPr>
        <p:spPr>
          <a:xfrm>
            <a:off x="6096000" y="2700714"/>
            <a:ext cx="4292600" cy="652294"/>
          </a:xfrm>
          <a:prstGeom prst="rect">
            <a:avLst/>
          </a:prstGeom>
          <a:noFill/>
        </p:spPr>
        <p:txBody>
          <a:bodyPr wrap="square" rtlCol="0">
            <a:spAutoFit/>
          </a:bodyPr>
          <a:lstStyle>
            <a:lvl1pPr>
              <a:defRPr lang="zh-CN" altLang="en-US" sz="4000" b="1" dirty="0">
                <a:solidFill>
                  <a:schemeClr val="bg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过渡页4">
    <p:spTree>
      <p:nvGrpSpPr>
        <p:cNvPr id="1" name=""/>
        <p:cNvGrpSpPr/>
        <p:nvPr/>
      </p:nvGrpSpPr>
      <p:grpSpPr>
        <a:xfrm>
          <a:off x="0" y="0"/>
          <a:ext cx="0" cy="0"/>
          <a:chOff x="0" y="0"/>
          <a:chExt cx="0" cy="0"/>
        </a:xfrm>
      </p:grpSpPr>
      <p:pic>
        <p:nvPicPr>
          <p:cNvPr id="3" name="图片 2" descr="图片包含 图书馆, 场景, 房间, 室内&#10;&#10;已生成极高可信度的说明"/>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5" name="矩形: 圆角 4"/>
          <p:cNvSpPr/>
          <p:nvPr userDrawn="1"/>
        </p:nvSpPr>
        <p:spPr>
          <a:xfrm>
            <a:off x="2133600" y="2494639"/>
            <a:ext cx="1143000" cy="1143000"/>
          </a:xfrm>
          <a:prstGeom prst="roundRect">
            <a:avLst/>
          </a:prstGeom>
          <a:blipFill dpi="0" rotWithShape="1">
            <a:blip r:embed="rId4"/>
            <a:srcRect/>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6" name="文本框 5"/>
          <p:cNvSpPr txBox="1"/>
          <p:nvPr userDrawn="1"/>
        </p:nvSpPr>
        <p:spPr>
          <a:xfrm>
            <a:off x="3412988" y="2712196"/>
            <a:ext cx="2479812" cy="707886"/>
          </a:xfrm>
          <a:prstGeom prst="rect">
            <a:avLst/>
          </a:prstGeom>
          <a:noFill/>
        </p:spPr>
        <p:txBody>
          <a:bodyPr wrap="square" rtlCol="0">
            <a:spAutoFit/>
          </a:bodyPr>
          <a:lstStyle/>
          <a:p>
            <a:r>
              <a:rPr lang="en-US" altLang="zh-CN" sz="4000" b="1" dirty="0">
                <a:solidFill>
                  <a:schemeClr val="bg1"/>
                </a:solidFill>
                <a:latin typeface="阿里巴巴普惠体 B" panose="00020600040101010101" pitchFamily="18" charset="-122"/>
                <a:ea typeface="阿里巴巴普惠体 B" panose="00020600040101010101" pitchFamily="18" charset="-122"/>
              </a:rPr>
              <a:t>PART  </a:t>
            </a:r>
            <a:r>
              <a:rPr lang="en-US" altLang="zh-CN" sz="4000" b="1" dirty="0">
                <a:solidFill>
                  <a:schemeClr val="bg1"/>
                </a:solidFill>
                <a:latin typeface="+mj-lt"/>
                <a:ea typeface="阿里巴巴普惠体 B" panose="00020600040101010101" pitchFamily="18" charset="-122"/>
              </a:rPr>
              <a:t>04</a:t>
            </a:r>
            <a:endParaRPr lang="zh-CN" altLang="en-US" sz="40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2" name="标题 1"/>
          <p:cNvSpPr>
            <a:spLocks noGrp="1"/>
          </p:cNvSpPr>
          <p:nvPr userDrawn="1">
            <p:ph type="title" hasCustomPrompt="1"/>
          </p:nvPr>
        </p:nvSpPr>
        <p:spPr>
          <a:xfrm>
            <a:off x="6096000" y="2700714"/>
            <a:ext cx="4292600" cy="652294"/>
          </a:xfrm>
          <a:prstGeom prst="rect">
            <a:avLst/>
          </a:prstGeom>
          <a:noFill/>
        </p:spPr>
        <p:txBody>
          <a:bodyPr wrap="square" rtlCol="0">
            <a:spAutoFit/>
          </a:bodyPr>
          <a:lstStyle>
            <a:lvl1pPr>
              <a:defRPr lang="zh-CN" altLang="en-US" sz="4000" b="1" dirty="0">
                <a:solidFill>
                  <a:schemeClr val="bg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过渡页5">
    <p:spTree>
      <p:nvGrpSpPr>
        <p:cNvPr id="1" name=""/>
        <p:cNvGrpSpPr/>
        <p:nvPr/>
      </p:nvGrpSpPr>
      <p:grpSpPr>
        <a:xfrm>
          <a:off x="0" y="0"/>
          <a:ext cx="0" cy="0"/>
          <a:chOff x="0" y="0"/>
          <a:chExt cx="0" cy="0"/>
        </a:xfrm>
      </p:grpSpPr>
      <p:pic>
        <p:nvPicPr>
          <p:cNvPr id="3" name="图片 2" descr="图片包含 图书馆, 场景, 房间, 室内&#10;&#10;已生成极高可信度的说明"/>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4" name="矩形 3"/>
          <p:cNvSpPr/>
          <p:nvPr userDrawn="1"/>
        </p:nvSpPr>
        <p:spPr>
          <a:xfrm>
            <a:off x="0" y="0"/>
            <a:ext cx="12192000" cy="685800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5" name="矩形: 圆角 4"/>
          <p:cNvSpPr/>
          <p:nvPr userDrawn="1"/>
        </p:nvSpPr>
        <p:spPr>
          <a:xfrm>
            <a:off x="2133600" y="2494639"/>
            <a:ext cx="1143000" cy="1143000"/>
          </a:xfrm>
          <a:prstGeom prst="roundRect">
            <a:avLst/>
          </a:prstGeom>
          <a:blipFill dpi="0" rotWithShape="1">
            <a:blip r:embed="rId4"/>
            <a:srcRect/>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6" name="文本框 5"/>
          <p:cNvSpPr txBox="1"/>
          <p:nvPr userDrawn="1"/>
        </p:nvSpPr>
        <p:spPr>
          <a:xfrm>
            <a:off x="3412988" y="2712196"/>
            <a:ext cx="2479812" cy="707886"/>
          </a:xfrm>
          <a:prstGeom prst="rect">
            <a:avLst/>
          </a:prstGeom>
          <a:noFill/>
        </p:spPr>
        <p:txBody>
          <a:bodyPr wrap="square" rtlCol="0">
            <a:spAutoFit/>
          </a:bodyPr>
          <a:lstStyle/>
          <a:p>
            <a:r>
              <a:rPr lang="en-US" altLang="zh-CN" sz="4000" b="1" dirty="0">
                <a:solidFill>
                  <a:schemeClr val="bg1"/>
                </a:solidFill>
                <a:latin typeface="阿里巴巴普惠体 B" panose="00020600040101010101" pitchFamily="18" charset="-122"/>
                <a:ea typeface="阿里巴巴普惠体 B" panose="00020600040101010101" pitchFamily="18" charset="-122"/>
              </a:rPr>
              <a:t>PART  </a:t>
            </a:r>
            <a:r>
              <a:rPr lang="en-US" altLang="zh-CN" sz="4000" b="1" dirty="0">
                <a:solidFill>
                  <a:schemeClr val="bg1"/>
                </a:solidFill>
                <a:latin typeface="+mj-lt"/>
                <a:ea typeface="阿里巴巴普惠体 B" panose="00020600040101010101" pitchFamily="18" charset="-122"/>
              </a:rPr>
              <a:t>05</a:t>
            </a:r>
            <a:endParaRPr lang="zh-CN" altLang="en-US" sz="40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2" name="标题 1"/>
          <p:cNvSpPr>
            <a:spLocks noGrp="1"/>
          </p:cNvSpPr>
          <p:nvPr userDrawn="1">
            <p:ph type="title" hasCustomPrompt="1"/>
          </p:nvPr>
        </p:nvSpPr>
        <p:spPr>
          <a:xfrm>
            <a:off x="6096000" y="2700714"/>
            <a:ext cx="4292600" cy="652294"/>
          </a:xfrm>
          <a:prstGeom prst="rect">
            <a:avLst/>
          </a:prstGeom>
          <a:noFill/>
        </p:spPr>
        <p:txBody>
          <a:bodyPr wrap="square" rtlCol="0">
            <a:spAutoFit/>
          </a:bodyPr>
          <a:lstStyle>
            <a:lvl1pPr>
              <a:defRPr lang="zh-CN" altLang="en-US" sz="4000" b="1" dirty="0">
                <a:solidFill>
                  <a:schemeClr val="bg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5" name="组合 4"/>
          <p:cNvGrpSpPr/>
          <p:nvPr userDrawn="1"/>
        </p:nvGrpSpPr>
        <p:grpSpPr>
          <a:xfrm flipV="1">
            <a:off x="0" y="6487888"/>
            <a:ext cx="12192000" cy="370112"/>
            <a:chOff x="0" y="-40730"/>
            <a:chExt cx="12192000" cy="370112"/>
          </a:xfrm>
        </p:grpSpPr>
        <p:sp>
          <p:nvSpPr>
            <p:cNvPr id="6" name="矩形 5"/>
            <p:cNvSpPr/>
            <p:nvPr userDrawn="1"/>
          </p:nvSpPr>
          <p:spPr>
            <a:xfrm>
              <a:off x="0" y="-40730"/>
              <a:ext cx="12192000" cy="370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矩形 6"/>
            <p:cNvSpPr/>
            <p:nvPr userDrawn="1"/>
          </p:nvSpPr>
          <p:spPr>
            <a:xfrm>
              <a:off x="0" y="-40730"/>
              <a:ext cx="12192000" cy="285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3" name="内容占位符 2"/>
          <p:cNvSpPr>
            <a:spLocks noGrp="1"/>
          </p:cNvSpPr>
          <p:nvPr>
            <p:ph sz="quarter" idx="10" hasCustomPrompt="1"/>
          </p:nvPr>
        </p:nvSpPr>
        <p:spPr>
          <a:xfrm>
            <a:off x="1077913" y="357733"/>
            <a:ext cx="5685026" cy="442201"/>
          </a:xfrm>
          <a:prstGeom prst="rect">
            <a:avLst/>
          </a:prstGeom>
        </p:spPr>
        <p:txBody>
          <a:bodyPr/>
          <a:lstStyle>
            <a:lvl1pPr marL="0" indent="0">
              <a:buNone/>
              <a:defRPr b="1">
                <a:solidFill>
                  <a:schemeClr val="accent1"/>
                </a:solidFill>
                <a:latin typeface="阿里巴巴普惠体 B" panose="00020600040101010101" pitchFamily="18" charset="-122"/>
                <a:ea typeface="阿里巴巴普惠体 B" panose="00020600040101010101" pitchFamily="18" charset="-122"/>
              </a:defRPr>
            </a:lvl1pPr>
            <a:lvl2pPr marL="457200" indent="0">
              <a:buNone/>
              <a:defRPr b="1">
                <a:solidFill>
                  <a:schemeClr val="accent1"/>
                </a:solidFill>
                <a:latin typeface="+mj-ea"/>
                <a:ea typeface="+mj-ea"/>
              </a:defRPr>
            </a:lvl2pPr>
          </a:lstStyle>
          <a:p>
            <a:pPr lvl="0"/>
            <a:r>
              <a:rPr lang="zh-CN" altLang="en-US" dirty="0"/>
              <a:t>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530805-7512-46F2-82E6-AEB77E8322D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9B8FBA-8770-4481-9839-DF8E9CCFFAC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30805-7512-46F2-82E6-AEB77E8322D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B8FBA-8770-4481-9839-DF8E9CCFFAC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4.svg"/><Relationship Id="rId5" Type="http://schemas.openxmlformats.org/officeDocument/2006/relationships/image" Target="../media/image11.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8.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17.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svg"/><Relationship Id="rId7" Type="http://schemas.openxmlformats.org/officeDocument/2006/relationships/image" Target="../media/image21.sv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23.svg"/><Relationship Id="rId5" Type="http://schemas.openxmlformats.org/officeDocument/2006/relationships/image" Target="../media/image20.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5.svg"/><Relationship Id="rId4" Type="http://schemas.openxmlformats.org/officeDocument/2006/relationships/image" Target="../media/image35.png"/><Relationship Id="rId9" Type="http://schemas.openxmlformats.org/officeDocument/2006/relationships/image" Target="../media/image27.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0.svg"/><Relationship Id="rId7" Type="http://schemas.openxmlformats.org/officeDocument/2006/relationships/image" Target="../media/image31.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25.svg"/><Relationship Id="rId4" Type="http://schemas.openxmlformats.org/officeDocument/2006/relationships/image" Target="../media/image41.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svg"/><Relationship Id="rId3" Type="http://schemas.openxmlformats.org/officeDocument/2006/relationships/image" Target="../media/image1.svg"/><Relationship Id="rId7" Type="http://schemas.openxmlformats.org/officeDocument/2006/relationships/image" Target="../media/image3.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4.svg"/><Relationship Id="rId5" Type="http://schemas.openxmlformats.org/officeDocument/2006/relationships/image" Target="../media/image2.svg"/><Relationship Id="rId15" Type="http://schemas.openxmlformats.org/officeDocument/2006/relationships/image" Target="../media/image6.svg"/><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610437"/>
            <a:ext cx="12192000" cy="3780430"/>
          </a:xfrm>
          <a:prstGeom prst="rect">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5435684" y="887104"/>
            <a:ext cx="1320633" cy="1331162"/>
            <a:chOff x="5349768" y="1073221"/>
            <a:chExt cx="1544828" cy="1557144"/>
          </a:xfrm>
        </p:grpSpPr>
        <p:grpSp>
          <p:nvGrpSpPr>
            <p:cNvPr id="7" name="组合 6"/>
            <p:cNvGrpSpPr/>
            <p:nvPr/>
          </p:nvGrpSpPr>
          <p:grpSpPr>
            <a:xfrm>
              <a:off x="5349768" y="1091695"/>
              <a:ext cx="1538670" cy="1538670"/>
              <a:chOff x="5326665" y="759681"/>
              <a:chExt cx="1538670" cy="1538670"/>
            </a:xfrm>
          </p:grpSpPr>
          <p:sp>
            <p:nvSpPr>
              <p:cNvPr id="5" name="椭圆 4"/>
              <p:cNvSpPr/>
              <p:nvPr/>
            </p:nvSpPr>
            <p:spPr>
              <a:xfrm>
                <a:off x="5326665" y="759681"/>
                <a:ext cx="1538670" cy="1538670"/>
              </a:xfrm>
              <a:prstGeom prst="ellipse">
                <a:avLst/>
              </a:prstGeom>
              <a:solidFill>
                <a:srgbClr val="ED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393281" y="826297"/>
                <a:ext cx="1405439" cy="1405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77" t="1332" r="4097" b="4097"/>
            <a:stretch>
              <a:fillRect/>
            </a:stretch>
          </p:blipFill>
          <p:spPr>
            <a:xfrm>
              <a:off x="5361159" y="1073221"/>
              <a:ext cx="1533437" cy="1534511"/>
            </a:xfrm>
            <a:prstGeom prst="ellipse">
              <a:avLst/>
            </a:prstGeom>
          </p:spPr>
        </p:pic>
      </p:grpSp>
      <p:sp>
        <p:nvSpPr>
          <p:cNvPr id="15" name="矩形 14"/>
          <p:cNvSpPr/>
          <p:nvPr/>
        </p:nvSpPr>
        <p:spPr>
          <a:xfrm>
            <a:off x="2541181" y="2747625"/>
            <a:ext cx="7109639" cy="1015663"/>
          </a:xfrm>
          <a:prstGeom prst="rect">
            <a:avLst/>
          </a:prstGeom>
        </p:spPr>
        <p:txBody>
          <a:bodyPr wrap="none">
            <a:spAutoFit/>
          </a:bodyPr>
          <a:lstStyle/>
          <a:p>
            <a:pPr algn="ctr">
              <a:lnSpc>
                <a:spcPct val="100000"/>
              </a:lnSpc>
            </a:pPr>
            <a:r>
              <a:rPr lang="zh-CN" altLang="en-US" sz="6000" dirty="0">
                <a:solidFill>
                  <a:schemeClr val="bg1"/>
                </a:solidFill>
                <a:latin typeface="思源黑体 CN Medium" panose="020B0600000000000000" pitchFamily="34" charset="-122"/>
                <a:ea typeface="思源黑体 CN Medium" panose="020B0600000000000000" pitchFamily="34" charset="-122"/>
              </a:rPr>
              <a:t>毕业答辩通用型模板</a:t>
            </a:r>
          </a:p>
        </p:txBody>
      </p:sp>
      <p:sp>
        <p:nvSpPr>
          <p:cNvPr id="16" name="TextBox 37"/>
          <p:cNvSpPr txBox="1"/>
          <p:nvPr/>
        </p:nvSpPr>
        <p:spPr>
          <a:xfrm>
            <a:off x="5206151" y="4632785"/>
            <a:ext cx="177969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2021</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年</a:t>
            </a: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6</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月</a:t>
            </a: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5</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日</a:t>
            </a:r>
          </a:p>
        </p:txBody>
      </p:sp>
      <p:cxnSp>
        <p:nvCxnSpPr>
          <p:cNvPr id="17" name="直接连接符 16"/>
          <p:cNvCxnSpPr/>
          <p:nvPr/>
        </p:nvCxnSpPr>
        <p:spPr>
          <a:xfrm>
            <a:off x="5916000" y="5133556"/>
            <a:ext cx="36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994287" y="5863851"/>
            <a:ext cx="4203426" cy="338554"/>
            <a:chOff x="4062887" y="5863851"/>
            <a:chExt cx="4203426" cy="338554"/>
          </a:xfrm>
        </p:grpSpPr>
        <p:sp>
          <p:nvSpPr>
            <p:cNvPr id="18" name="矩形 17"/>
            <p:cNvSpPr/>
            <p:nvPr/>
          </p:nvSpPr>
          <p:spPr>
            <a:xfrm>
              <a:off x="4062887" y="5863851"/>
              <a:ext cx="199031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rPr>
                <a:t>导师：您的姓名</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19" name="矩形 18"/>
            <p:cNvSpPr/>
            <p:nvPr/>
          </p:nvSpPr>
          <p:spPr>
            <a:xfrm>
              <a:off x="6276000" y="5863851"/>
              <a:ext cx="199031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rPr>
                <a:t>答辩人：您的姓名</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20" name="组合 19"/>
          <p:cNvGrpSpPr/>
          <p:nvPr/>
        </p:nvGrpSpPr>
        <p:grpSpPr>
          <a:xfrm>
            <a:off x="1228402" y="1546860"/>
            <a:ext cx="5916441" cy="4061460"/>
            <a:chOff x="1215143" y="1641977"/>
            <a:chExt cx="4921014" cy="3378127"/>
          </a:xfrm>
        </p:grpSpPr>
        <p:cxnSp>
          <p:nvCxnSpPr>
            <p:cNvPr id="21" name="直接连接符 20"/>
            <p:cNvCxnSpPr>
              <a:endCxn id="28" idx="1"/>
            </p:cNvCxnSpPr>
            <p:nvPr/>
          </p:nvCxnSpPr>
          <p:spPr>
            <a:xfrm>
              <a:off x="1657350" y="2402911"/>
              <a:ext cx="525692" cy="421066"/>
            </a:xfrm>
            <a:prstGeom prst="line">
              <a:avLst/>
            </a:prstGeom>
            <a:noFill/>
            <a:ln w="6350" cap="flat" cmpd="sng" algn="ctr">
              <a:solidFill>
                <a:srgbClr val="BFBFBF">
                  <a:alpha val="82000"/>
                </a:srgbClr>
              </a:solidFill>
              <a:prstDash val="solid"/>
              <a:miter lim="800000"/>
            </a:ln>
            <a:effectLst/>
          </p:spPr>
        </p:cxnSp>
        <p:cxnSp>
          <p:nvCxnSpPr>
            <p:cNvPr id="22" name="直接连接符 21"/>
            <p:cNvCxnSpPr>
              <a:endCxn id="28" idx="3"/>
            </p:cNvCxnSpPr>
            <p:nvPr/>
          </p:nvCxnSpPr>
          <p:spPr>
            <a:xfrm flipV="1">
              <a:off x="1215143" y="3585369"/>
              <a:ext cx="967899" cy="577657"/>
            </a:xfrm>
            <a:prstGeom prst="line">
              <a:avLst/>
            </a:prstGeom>
            <a:noFill/>
            <a:ln w="6350" cap="flat" cmpd="sng" algn="ctr">
              <a:solidFill>
                <a:srgbClr val="BFBFBF">
                  <a:alpha val="82000"/>
                </a:srgbClr>
              </a:solidFill>
              <a:prstDash val="solid"/>
              <a:miter lim="800000"/>
            </a:ln>
            <a:effectLst/>
          </p:spPr>
        </p:cxnSp>
        <p:cxnSp>
          <p:nvCxnSpPr>
            <p:cNvPr id="23" name="直接连接符 22"/>
            <p:cNvCxnSpPr/>
            <p:nvPr/>
          </p:nvCxnSpPr>
          <p:spPr>
            <a:xfrm flipV="1">
              <a:off x="2752725" y="2600925"/>
              <a:ext cx="1214438" cy="480413"/>
            </a:xfrm>
            <a:prstGeom prst="line">
              <a:avLst/>
            </a:prstGeom>
            <a:noFill/>
            <a:ln w="6350" cap="flat" cmpd="sng" algn="ctr">
              <a:solidFill>
                <a:srgbClr val="BFBFBF">
                  <a:alpha val="82000"/>
                </a:srgbClr>
              </a:solidFill>
              <a:prstDash val="solid"/>
              <a:miter lim="800000"/>
            </a:ln>
            <a:effectLst/>
          </p:spPr>
        </p:cxnSp>
        <p:cxnSp>
          <p:nvCxnSpPr>
            <p:cNvPr id="24" name="直接连接符 23"/>
            <p:cNvCxnSpPr/>
            <p:nvPr/>
          </p:nvCxnSpPr>
          <p:spPr>
            <a:xfrm>
              <a:off x="2828994" y="3462338"/>
              <a:ext cx="543366" cy="622322"/>
            </a:xfrm>
            <a:prstGeom prst="line">
              <a:avLst/>
            </a:prstGeom>
            <a:noFill/>
            <a:ln w="6350" cap="flat" cmpd="sng" algn="ctr">
              <a:solidFill>
                <a:srgbClr val="BFBFBF">
                  <a:alpha val="82000"/>
                </a:srgbClr>
              </a:solidFill>
              <a:prstDash val="solid"/>
              <a:miter lim="800000"/>
            </a:ln>
            <a:effectLst/>
          </p:spPr>
        </p:cxnSp>
        <p:cxnSp>
          <p:nvCxnSpPr>
            <p:cNvPr id="25" name="直接连接符 24"/>
            <p:cNvCxnSpPr/>
            <p:nvPr/>
          </p:nvCxnSpPr>
          <p:spPr>
            <a:xfrm flipV="1">
              <a:off x="3372360" y="3808421"/>
              <a:ext cx="1063324" cy="276239"/>
            </a:xfrm>
            <a:prstGeom prst="line">
              <a:avLst/>
            </a:prstGeom>
            <a:noFill/>
            <a:ln w="6350" cap="flat" cmpd="sng" algn="ctr">
              <a:solidFill>
                <a:srgbClr val="BFBFBF">
                  <a:alpha val="82000"/>
                </a:srgbClr>
              </a:solidFill>
              <a:prstDash val="solid"/>
              <a:miter lim="800000"/>
            </a:ln>
            <a:effectLst/>
          </p:spPr>
        </p:cxnSp>
        <p:cxnSp>
          <p:nvCxnSpPr>
            <p:cNvPr id="26" name="直接连接符 25"/>
            <p:cNvCxnSpPr/>
            <p:nvPr/>
          </p:nvCxnSpPr>
          <p:spPr>
            <a:xfrm flipH="1" flipV="1">
              <a:off x="4013192" y="2600925"/>
              <a:ext cx="1387748" cy="723387"/>
            </a:xfrm>
            <a:prstGeom prst="line">
              <a:avLst/>
            </a:prstGeom>
            <a:noFill/>
            <a:ln w="6350" cap="flat" cmpd="sng" algn="ctr">
              <a:solidFill>
                <a:srgbClr val="BFBFBF">
                  <a:alpha val="82000"/>
                </a:srgbClr>
              </a:solidFill>
              <a:prstDash val="solid"/>
              <a:miter lim="800000"/>
            </a:ln>
            <a:effectLst/>
          </p:spPr>
        </p:cxnSp>
        <p:cxnSp>
          <p:nvCxnSpPr>
            <p:cNvPr id="27" name="直接连接符 26"/>
            <p:cNvCxnSpPr/>
            <p:nvPr/>
          </p:nvCxnSpPr>
          <p:spPr>
            <a:xfrm flipV="1">
              <a:off x="6136157" y="1641977"/>
              <a:ext cx="0" cy="3378127"/>
            </a:xfrm>
            <a:prstGeom prst="line">
              <a:avLst/>
            </a:prstGeom>
            <a:noFill/>
            <a:ln w="6350" cap="flat" cmpd="sng" algn="ctr">
              <a:solidFill>
                <a:srgbClr val="BFBFBF">
                  <a:alpha val="82000"/>
                </a:srgbClr>
              </a:solidFill>
              <a:prstDash val="solid"/>
              <a:miter lim="800000"/>
            </a:ln>
            <a:effectLst/>
          </p:spPr>
        </p:cxnSp>
      </p:grpSp>
      <p:sp>
        <p:nvSpPr>
          <p:cNvPr id="28" name="椭圆 27"/>
          <p:cNvSpPr/>
          <p:nvPr/>
        </p:nvSpPr>
        <p:spPr>
          <a:xfrm>
            <a:off x="2202502" y="2778370"/>
            <a:ext cx="1294580" cy="1294581"/>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9" name="椭圆 28"/>
          <p:cNvSpPr/>
          <p:nvPr/>
        </p:nvSpPr>
        <p:spPr>
          <a:xfrm>
            <a:off x="5757459" y="3066053"/>
            <a:ext cx="1006895" cy="1006895"/>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0" name="椭圆 29"/>
          <p:cNvSpPr/>
          <p:nvPr/>
        </p:nvSpPr>
        <p:spPr>
          <a:xfrm>
            <a:off x="3447886" y="4109556"/>
            <a:ext cx="748195" cy="748195"/>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1" name="椭圆 30"/>
          <p:cNvSpPr/>
          <p:nvPr/>
        </p:nvSpPr>
        <p:spPr>
          <a:xfrm>
            <a:off x="4300421" y="2408422"/>
            <a:ext cx="584045" cy="584046"/>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2" name="椭圆 31"/>
          <p:cNvSpPr/>
          <p:nvPr/>
        </p:nvSpPr>
        <p:spPr>
          <a:xfrm>
            <a:off x="4884466" y="3944125"/>
            <a:ext cx="431863" cy="431863"/>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3" name="椭圆 32"/>
          <p:cNvSpPr/>
          <p:nvPr/>
        </p:nvSpPr>
        <p:spPr>
          <a:xfrm>
            <a:off x="1375167" y="2140685"/>
            <a:ext cx="559760" cy="559761"/>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4" name="椭圆 33"/>
          <p:cNvSpPr/>
          <p:nvPr/>
        </p:nvSpPr>
        <p:spPr>
          <a:xfrm>
            <a:off x="936819" y="4297991"/>
            <a:ext cx="559760" cy="559761"/>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5" name="文本框 34"/>
          <p:cNvSpPr txBox="1"/>
          <p:nvPr/>
        </p:nvSpPr>
        <p:spPr>
          <a:xfrm flipH="1">
            <a:off x="7470753" y="1546860"/>
            <a:ext cx="1934468" cy="430887"/>
          </a:xfrm>
          <a:prstGeom prst="rect">
            <a:avLst/>
          </a:prstGeom>
          <a:noFill/>
        </p:spPr>
        <p:txBody>
          <a:bodyPr wrap="square" rtlCol="0">
            <a:spAutoFit/>
          </a:bodyPr>
          <a:lstStyle/>
          <a:p>
            <a:pPr algn="ctr"/>
            <a:r>
              <a:rPr lang="zh-CN" altLang="en-US" sz="2200" b="1" dirty="0">
                <a:solidFill>
                  <a:srgbClr val="00427E"/>
                </a:solidFill>
                <a:latin typeface="思源黑体 CN Regular" panose="020B0500000000000000" pitchFamily="34" charset="-122"/>
                <a:ea typeface="思源黑体 CN Regular" panose="020B0500000000000000" pitchFamily="34" charset="-122"/>
              </a:rPr>
              <a:t>这里添加标题</a:t>
            </a:r>
          </a:p>
        </p:txBody>
      </p:sp>
      <p:sp>
        <p:nvSpPr>
          <p:cNvPr id="36" name="文本框 35"/>
          <p:cNvSpPr txBox="1"/>
          <p:nvPr/>
        </p:nvSpPr>
        <p:spPr>
          <a:xfrm flipH="1">
            <a:off x="7504458" y="1948667"/>
            <a:ext cx="3750724" cy="609398"/>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37" name="文本框 36"/>
          <p:cNvSpPr txBox="1"/>
          <p:nvPr/>
        </p:nvSpPr>
        <p:spPr>
          <a:xfrm flipH="1">
            <a:off x="7470753" y="3061743"/>
            <a:ext cx="1934468" cy="430887"/>
          </a:xfrm>
          <a:prstGeom prst="rect">
            <a:avLst/>
          </a:prstGeom>
          <a:noFill/>
        </p:spPr>
        <p:txBody>
          <a:bodyPr wrap="square" rtlCol="0">
            <a:spAutoFit/>
          </a:bodyPr>
          <a:lstStyle/>
          <a:p>
            <a:pPr algn="ctr"/>
            <a:r>
              <a:rPr lang="zh-CN" altLang="en-US" sz="2200" b="1" dirty="0">
                <a:solidFill>
                  <a:srgbClr val="00427E"/>
                </a:solidFill>
                <a:latin typeface="思源黑体 CN Regular" panose="020B0500000000000000" pitchFamily="34" charset="-122"/>
                <a:ea typeface="思源黑体 CN Regular" panose="020B0500000000000000" pitchFamily="34" charset="-122"/>
              </a:rPr>
              <a:t>这里添加标题</a:t>
            </a:r>
          </a:p>
        </p:txBody>
      </p:sp>
      <p:sp>
        <p:nvSpPr>
          <p:cNvPr id="38" name="文本框 37"/>
          <p:cNvSpPr txBox="1"/>
          <p:nvPr/>
        </p:nvSpPr>
        <p:spPr>
          <a:xfrm flipH="1">
            <a:off x="7504458" y="3463550"/>
            <a:ext cx="3750724" cy="609398"/>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39" name="文本框 38"/>
          <p:cNvSpPr txBox="1"/>
          <p:nvPr/>
        </p:nvSpPr>
        <p:spPr>
          <a:xfrm flipH="1">
            <a:off x="7470753" y="4576626"/>
            <a:ext cx="1934468" cy="430887"/>
          </a:xfrm>
          <a:prstGeom prst="rect">
            <a:avLst/>
          </a:prstGeom>
          <a:noFill/>
        </p:spPr>
        <p:txBody>
          <a:bodyPr wrap="square" rtlCol="0">
            <a:spAutoFit/>
          </a:bodyPr>
          <a:lstStyle/>
          <a:p>
            <a:pPr algn="ctr"/>
            <a:r>
              <a:rPr lang="zh-CN" altLang="en-US" sz="2200" b="1" dirty="0">
                <a:solidFill>
                  <a:srgbClr val="00427E"/>
                </a:solidFill>
                <a:latin typeface="思源黑体 CN Regular" panose="020B0500000000000000" pitchFamily="34" charset="-122"/>
                <a:ea typeface="思源黑体 CN Regular" panose="020B0500000000000000" pitchFamily="34" charset="-122"/>
              </a:rPr>
              <a:t>这里添加标题</a:t>
            </a:r>
          </a:p>
        </p:txBody>
      </p:sp>
      <p:sp>
        <p:nvSpPr>
          <p:cNvPr id="40" name="文本框 39"/>
          <p:cNvSpPr txBox="1"/>
          <p:nvPr/>
        </p:nvSpPr>
        <p:spPr>
          <a:xfrm flipH="1">
            <a:off x="7504458" y="4978433"/>
            <a:ext cx="3750724" cy="609398"/>
          </a:xfrm>
          <a:prstGeom prst="rect">
            <a:avLst/>
          </a:prstGeom>
          <a:noFill/>
        </p:spPr>
        <p:txBody>
          <a:bodyPr wrap="square" rtlCol="0">
            <a:spAutoFit/>
          </a:bodyPr>
          <a:lstStyle/>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pic>
        <p:nvPicPr>
          <p:cNvPr id="41" name="图形 4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328715" y="2864671"/>
            <a:ext cx="1045588" cy="1045588"/>
          </a:xfrm>
          <a:prstGeom prst="rect">
            <a:avLst/>
          </a:prstGeom>
        </p:spPr>
      </p:pic>
      <p:pic>
        <p:nvPicPr>
          <p:cNvPr id="42" name="图形 4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609848" y="4280483"/>
            <a:ext cx="424270" cy="424270"/>
          </a:xfrm>
          <a:prstGeom prst="rect">
            <a:avLst/>
          </a:prstGeom>
        </p:spPr>
      </p:pic>
      <p:pic>
        <p:nvPicPr>
          <p:cNvPr id="43" name="图形 4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7304" y="2534647"/>
            <a:ext cx="330278" cy="330278"/>
          </a:xfrm>
          <a:prstGeom prst="rect">
            <a:avLst/>
          </a:prstGeom>
        </p:spPr>
      </p:pic>
      <p:pic>
        <p:nvPicPr>
          <p:cNvPr id="58" name="图形 5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969541" y="3278135"/>
            <a:ext cx="582730" cy="582730"/>
          </a:xfrm>
          <a:prstGeom prst="rect">
            <a:avLst/>
          </a:prstGeom>
        </p:spPr>
      </p:pic>
      <p:pic>
        <p:nvPicPr>
          <p:cNvPr id="59" name="图形 5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14381" y="4381420"/>
            <a:ext cx="403506" cy="403506"/>
          </a:xfrm>
          <a:prstGeom prst="rect">
            <a:avLst/>
          </a:prstGeom>
        </p:spPr>
      </p:pic>
      <p:pic>
        <p:nvPicPr>
          <p:cNvPr id="60" name="图形 5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465298" y="2140685"/>
            <a:ext cx="379498" cy="3794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2" name="组合 1"/>
          <p:cNvGrpSpPr/>
          <p:nvPr/>
        </p:nvGrpSpPr>
        <p:grpSpPr>
          <a:xfrm>
            <a:off x="1473713" y="1790398"/>
            <a:ext cx="1238251" cy="1238250"/>
            <a:chOff x="1473712" y="2303871"/>
            <a:chExt cx="1238251" cy="1238250"/>
          </a:xfrm>
        </p:grpSpPr>
        <p:sp>
          <p:nvSpPr>
            <p:cNvPr id="70" name="任意多边形: 形状 69"/>
            <p:cNvSpPr/>
            <p:nvPr/>
          </p:nvSpPr>
          <p:spPr>
            <a:xfrm>
              <a:off x="1473712" y="2303871"/>
              <a:ext cx="1238251" cy="1238250"/>
            </a:xfrm>
            <a:custGeom>
              <a:avLst/>
              <a:gdLst>
                <a:gd name="connsiteX0" fmla="*/ 619125 w 1238251"/>
                <a:gd name="connsiteY0" fmla="*/ 0 h 1238250"/>
                <a:gd name="connsiteX1" fmla="*/ 619135 w 1238251"/>
                <a:gd name="connsiteY1" fmla="*/ 1 h 1238250"/>
                <a:gd name="connsiteX2" fmla="*/ 1238251 w 1238251"/>
                <a:gd name="connsiteY2" fmla="*/ 1 h 1238250"/>
                <a:gd name="connsiteX3" fmla="*/ 1238251 w 1238251"/>
                <a:gd name="connsiteY3" fmla="*/ 619126 h 1238250"/>
                <a:gd name="connsiteX4" fmla="*/ 1238248 w 1238251"/>
                <a:gd name="connsiteY4" fmla="*/ 619090 h 1238250"/>
                <a:gd name="connsiteX5" fmla="*/ 1236293 w 1238251"/>
                <a:gd name="connsiteY5" fmla="*/ 593252 h 1238250"/>
                <a:gd name="connsiteX6" fmla="*/ 1235643 w 1238251"/>
                <a:gd name="connsiteY6" fmla="*/ 593252 h 1238250"/>
                <a:gd name="connsiteX7" fmla="*/ 1238248 w 1238251"/>
                <a:gd name="connsiteY7" fmla="*/ 619090 h 1238250"/>
                <a:gd name="connsiteX8" fmla="*/ 1238250 w 1238251"/>
                <a:gd name="connsiteY8" fmla="*/ 619125 h 1238250"/>
                <a:gd name="connsiteX9" fmla="*/ 619125 w 1238251"/>
                <a:gd name="connsiteY9" fmla="*/ 1238250 h 1238250"/>
                <a:gd name="connsiteX10" fmla="*/ 0 w 1238251"/>
                <a:gd name="connsiteY10" fmla="*/ 619125 h 1238250"/>
                <a:gd name="connsiteX11" fmla="*/ 619125 w 1238251"/>
                <a:gd name="connsiteY11"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1" h="1238250">
                  <a:moveTo>
                    <a:pt x="619125" y="0"/>
                  </a:moveTo>
                  <a:lnTo>
                    <a:pt x="619135" y="1"/>
                  </a:lnTo>
                  <a:lnTo>
                    <a:pt x="1238251" y="1"/>
                  </a:lnTo>
                  <a:lnTo>
                    <a:pt x="1238251" y="619126"/>
                  </a:lnTo>
                  <a:lnTo>
                    <a:pt x="1238248" y="619090"/>
                  </a:lnTo>
                  <a:lnTo>
                    <a:pt x="1236293" y="593252"/>
                  </a:lnTo>
                  <a:lnTo>
                    <a:pt x="1235643" y="593252"/>
                  </a:lnTo>
                  <a:lnTo>
                    <a:pt x="1238248" y="619090"/>
                  </a:lnTo>
                  <a:lnTo>
                    <a:pt x="1238250" y="619125"/>
                  </a:lnTo>
                  <a:cubicBezTo>
                    <a:pt x="1238250" y="961058"/>
                    <a:pt x="961058" y="1238250"/>
                    <a:pt x="619125" y="1238250"/>
                  </a:cubicBezTo>
                  <a:cubicBezTo>
                    <a:pt x="277192" y="1238250"/>
                    <a:pt x="0" y="961058"/>
                    <a:pt x="0" y="619125"/>
                  </a:cubicBezTo>
                  <a:cubicBezTo>
                    <a:pt x="0" y="277192"/>
                    <a:pt x="277192" y="0"/>
                    <a:pt x="619125" y="0"/>
                  </a:cubicBezTo>
                  <a:close/>
                </a:path>
              </a:pathLst>
            </a:cu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74" name="图形 7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flipH="1">
              <a:off x="1810119" y="2640278"/>
              <a:ext cx="565436" cy="565436"/>
            </a:xfrm>
            <a:prstGeom prst="rect">
              <a:avLst/>
            </a:prstGeom>
          </p:spPr>
        </p:pic>
      </p:grpSp>
      <p:grpSp>
        <p:nvGrpSpPr>
          <p:cNvPr id="3" name="组合 2"/>
          <p:cNvGrpSpPr/>
          <p:nvPr/>
        </p:nvGrpSpPr>
        <p:grpSpPr>
          <a:xfrm>
            <a:off x="4142488" y="1790398"/>
            <a:ext cx="1238251" cy="1238250"/>
            <a:chOff x="4142487" y="2303871"/>
            <a:chExt cx="1238251" cy="1238250"/>
          </a:xfrm>
        </p:grpSpPr>
        <p:sp>
          <p:nvSpPr>
            <p:cNvPr id="71" name="任意多边形: 形状 70"/>
            <p:cNvSpPr/>
            <p:nvPr/>
          </p:nvSpPr>
          <p:spPr>
            <a:xfrm>
              <a:off x="4142487" y="2303871"/>
              <a:ext cx="1238251" cy="1238250"/>
            </a:xfrm>
            <a:custGeom>
              <a:avLst/>
              <a:gdLst>
                <a:gd name="connsiteX0" fmla="*/ 619125 w 1238251"/>
                <a:gd name="connsiteY0" fmla="*/ 0 h 1238250"/>
                <a:gd name="connsiteX1" fmla="*/ 619135 w 1238251"/>
                <a:gd name="connsiteY1" fmla="*/ 1 h 1238250"/>
                <a:gd name="connsiteX2" fmla="*/ 1238251 w 1238251"/>
                <a:gd name="connsiteY2" fmla="*/ 1 h 1238250"/>
                <a:gd name="connsiteX3" fmla="*/ 1238251 w 1238251"/>
                <a:gd name="connsiteY3" fmla="*/ 619126 h 1238250"/>
                <a:gd name="connsiteX4" fmla="*/ 1238248 w 1238251"/>
                <a:gd name="connsiteY4" fmla="*/ 619090 h 1238250"/>
                <a:gd name="connsiteX5" fmla="*/ 1236293 w 1238251"/>
                <a:gd name="connsiteY5" fmla="*/ 593252 h 1238250"/>
                <a:gd name="connsiteX6" fmla="*/ 1235643 w 1238251"/>
                <a:gd name="connsiteY6" fmla="*/ 593252 h 1238250"/>
                <a:gd name="connsiteX7" fmla="*/ 1238248 w 1238251"/>
                <a:gd name="connsiteY7" fmla="*/ 619090 h 1238250"/>
                <a:gd name="connsiteX8" fmla="*/ 1238250 w 1238251"/>
                <a:gd name="connsiteY8" fmla="*/ 619125 h 1238250"/>
                <a:gd name="connsiteX9" fmla="*/ 619125 w 1238251"/>
                <a:gd name="connsiteY9" fmla="*/ 1238250 h 1238250"/>
                <a:gd name="connsiteX10" fmla="*/ 0 w 1238251"/>
                <a:gd name="connsiteY10" fmla="*/ 619125 h 1238250"/>
                <a:gd name="connsiteX11" fmla="*/ 619125 w 1238251"/>
                <a:gd name="connsiteY11"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1" h="1238250">
                  <a:moveTo>
                    <a:pt x="619125" y="0"/>
                  </a:moveTo>
                  <a:lnTo>
                    <a:pt x="619135" y="1"/>
                  </a:lnTo>
                  <a:lnTo>
                    <a:pt x="1238251" y="1"/>
                  </a:lnTo>
                  <a:lnTo>
                    <a:pt x="1238251" y="619126"/>
                  </a:lnTo>
                  <a:lnTo>
                    <a:pt x="1238248" y="619090"/>
                  </a:lnTo>
                  <a:lnTo>
                    <a:pt x="1236293" y="593252"/>
                  </a:lnTo>
                  <a:lnTo>
                    <a:pt x="1235643" y="593252"/>
                  </a:lnTo>
                  <a:lnTo>
                    <a:pt x="1238248" y="619090"/>
                  </a:lnTo>
                  <a:lnTo>
                    <a:pt x="1238250" y="619125"/>
                  </a:lnTo>
                  <a:cubicBezTo>
                    <a:pt x="1238250" y="961058"/>
                    <a:pt x="961058" y="1238250"/>
                    <a:pt x="619125" y="1238250"/>
                  </a:cubicBezTo>
                  <a:cubicBezTo>
                    <a:pt x="277192" y="1238250"/>
                    <a:pt x="0" y="961058"/>
                    <a:pt x="0" y="619125"/>
                  </a:cubicBezTo>
                  <a:cubicBezTo>
                    <a:pt x="0" y="277192"/>
                    <a:pt x="277192" y="0"/>
                    <a:pt x="619125" y="0"/>
                  </a:cubicBezTo>
                  <a:close/>
                </a:path>
              </a:pathLst>
            </a:cu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75" name="图形 7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78894" y="2640278"/>
              <a:ext cx="565436" cy="565436"/>
            </a:xfrm>
            <a:prstGeom prst="rect">
              <a:avLst/>
            </a:prstGeom>
          </p:spPr>
        </p:pic>
      </p:grpSp>
      <p:grpSp>
        <p:nvGrpSpPr>
          <p:cNvPr id="4" name="组合 3"/>
          <p:cNvGrpSpPr/>
          <p:nvPr/>
        </p:nvGrpSpPr>
        <p:grpSpPr>
          <a:xfrm>
            <a:off x="6811263" y="1790398"/>
            <a:ext cx="1238251" cy="1238250"/>
            <a:chOff x="6811262" y="2303871"/>
            <a:chExt cx="1238251" cy="1238250"/>
          </a:xfrm>
        </p:grpSpPr>
        <p:sp>
          <p:nvSpPr>
            <p:cNvPr id="72" name="任意多边形: 形状 71"/>
            <p:cNvSpPr/>
            <p:nvPr/>
          </p:nvSpPr>
          <p:spPr>
            <a:xfrm>
              <a:off x="6811262" y="2303871"/>
              <a:ext cx="1238251" cy="1238250"/>
            </a:xfrm>
            <a:custGeom>
              <a:avLst/>
              <a:gdLst>
                <a:gd name="connsiteX0" fmla="*/ 619125 w 1238251"/>
                <a:gd name="connsiteY0" fmla="*/ 0 h 1238250"/>
                <a:gd name="connsiteX1" fmla="*/ 619135 w 1238251"/>
                <a:gd name="connsiteY1" fmla="*/ 1 h 1238250"/>
                <a:gd name="connsiteX2" fmla="*/ 1238251 w 1238251"/>
                <a:gd name="connsiteY2" fmla="*/ 1 h 1238250"/>
                <a:gd name="connsiteX3" fmla="*/ 1238251 w 1238251"/>
                <a:gd name="connsiteY3" fmla="*/ 619126 h 1238250"/>
                <a:gd name="connsiteX4" fmla="*/ 1238248 w 1238251"/>
                <a:gd name="connsiteY4" fmla="*/ 619090 h 1238250"/>
                <a:gd name="connsiteX5" fmla="*/ 1236293 w 1238251"/>
                <a:gd name="connsiteY5" fmla="*/ 593252 h 1238250"/>
                <a:gd name="connsiteX6" fmla="*/ 1235643 w 1238251"/>
                <a:gd name="connsiteY6" fmla="*/ 593252 h 1238250"/>
                <a:gd name="connsiteX7" fmla="*/ 1238248 w 1238251"/>
                <a:gd name="connsiteY7" fmla="*/ 619090 h 1238250"/>
                <a:gd name="connsiteX8" fmla="*/ 1238250 w 1238251"/>
                <a:gd name="connsiteY8" fmla="*/ 619125 h 1238250"/>
                <a:gd name="connsiteX9" fmla="*/ 619125 w 1238251"/>
                <a:gd name="connsiteY9" fmla="*/ 1238250 h 1238250"/>
                <a:gd name="connsiteX10" fmla="*/ 0 w 1238251"/>
                <a:gd name="connsiteY10" fmla="*/ 619125 h 1238250"/>
                <a:gd name="connsiteX11" fmla="*/ 619125 w 1238251"/>
                <a:gd name="connsiteY11"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1" h="1238250">
                  <a:moveTo>
                    <a:pt x="619125" y="0"/>
                  </a:moveTo>
                  <a:lnTo>
                    <a:pt x="619135" y="1"/>
                  </a:lnTo>
                  <a:lnTo>
                    <a:pt x="1238251" y="1"/>
                  </a:lnTo>
                  <a:lnTo>
                    <a:pt x="1238251" y="619126"/>
                  </a:lnTo>
                  <a:lnTo>
                    <a:pt x="1238248" y="619090"/>
                  </a:lnTo>
                  <a:lnTo>
                    <a:pt x="1236293" y="593252"/>
                  </a:lnTo>
                  <a:lnTo>
                    <a:pt x="1235643" y="593252"/>
                  </a:lnTo>
                  <a:lnTo>
                    <a:pt x="1238248" y="619090"/>
                  </a:lnTo>
                  <a:lnTo>
                    <a:pt x="1238250" y="619125"/>
                  </a:lnTo>
                  <a:cubicBezTo>
                    <a:pt x="1238250" y="961058"/>
                    <a:pt x="961058" y="1238250"/>
                    <a:pt x="619125" y="1238250"/>
                  </a:cubicBezTo>
                  <a:cubicBezTo>
                    <a:pt x="277192" y="1238250"/>
                    <a:pt x="0" y="961058"/>
                    <a:pt x="0" y="619125"/>
                  </a:cubicBezTo>
                  <a:cubicBezTo>
                    <a:pt x="0" y="277192"/>
                    <a:pt x="277192" y="0"/>
                    <a:pt x="619125" y="0"/>
                  </a:cubicBezTo>
                  <a:close/>
                </a:path>
              </a:pathLst>
            </a:custGeom>
            <a:solidFill>
              <a:srgbClr val="02A4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76" name="图形 7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067258" y="2559867"/>
              <a:ext cx="726258" cy="726258"/>
            </a:xfrm>
            <a:prstGeom prst="rect">
              <a:avLst/>
            </a:prstGeom>
          </p:spPr>
        </p:pic>
      </p:grpSp>
      <p:grpSp>
        <p:nvGrpSpPr>
          <p:cNvPr id="5" name="组合 4"/>
          <p:cNvGrpSpPr/>
          <p:nvPr/>
        </p:nvGrpSpPr>
        <p:grpSpPr>
          <a:xfrm>
            <a:off x="9480038" y="1790398"/>
            <a:ext cx="1238251" cy="1238250"/>
            <a:chOff x="9480037" y="2303871"/>
            <a:chExt cx="1238251" cy="1238250"/>
          </a:xfrm>
        </p:grpSpPr>
        <p:sp>
          <p:nvSpPr>
            <p:cNvPr id="73" name="任意多边形: 形状 72"/>
            <p:cNvSpPr/>
            <p:nvPr/>
          </p:nvSpPr>
          <p:spPr>
            <a:xfrm>
              <a:off x="9480037" y="2303871"/>
              <a:ext cx="1238251" cy="1238250"/>
            </a:xfrm>
            <a:custGeom>
              <a:avLst/>
              <a:gdLst>
                <a:gd name="connsiteX0" fmla="*/ 619125 w 1238251"/>
                <a:gd name="connsiteY0" fmla="*/ 0 h 1238250"/>
                <a:gd name="connsiteX1" fmla="*/ 619135 w 1238251"/>
                <a:gd name="connsiteY1" fmla="*/ 1 h 1238250"/>
                <a:gd name="connsiteX2" fmla="*/ 1238251 w 1238251"/>
                <a:gd name="connsiteY2" fmla="*/ 1 h 1238250"/>
                <a:gd name="connsiteX3" fmla="*/ 1238251 w 1238251"/>
                <a:gd name="connsiteY3" fmla="*/ 619126 h 1238250"/>
                <a:gd name="connsiteX4" fmla="*/ 1238248 w 1238251"/>
                <a:gd name="connsiteY4" fmla="*/ 619090 h 1238250"/>
                <a:gd name="connsiteX5" fmla="*/ 1236293 w 1238251"/>
                <a:gd name="connsiteY5" fmla="*/ 593252 h 1238250"/>
                <a:gd name="connsiteX6" fmla="*/ 1235643 w 1238251"/>
                <a:gd name="connsiteY6" fmla="*/ 593252 h 1238250"/>
                <a:gd name="connsiteX7" fmla="*/ 1238248 w 1238251"/>
                <a:gd name="connsiteY7" fmla="*/ 619090 h 1238250"/>
                <a:gd name="connsiteX8" fmla="*/ 1238250 w 1238251"/>
                <a:gd name="connsiteY8" fmla="*/ 619125 h 1238250"/>
                <a:gd name="connsiteX9" fmla="*/ 619125 w 1238251"/>
                <a:gd name="connsiteY9" fmla="*/ 1238250 h 1238250"/>
                <a:gd name="connsiteX10" fmla="*/ 0 w 1238251"/>
                <a:gd name="connsiteY10" fmla="*/ 619125 h 1238250"/>
                <a:gd name="connsiteX11" fmla="*/ 619125 w 1238251"/>
                <a:gd name="connsiteY11" fmla="*/ 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251" h="1238250">
                  <a:moveTo>
                    <a:pt x="619125" y="0"/>
                  </a:moveTo>
                  <a:lnTo>
                    <a:pt x="619135" y="1"/>
                  </a:lnTo>
                  <a:lnTo>
                    <a:pt x="1238251" y="1"/>
                  </a:lnTo>
                  <a:lnTo>
                    <a:pt x="1238251" y="619126"/>
                  </a:lnTo>
                  <a:lnTo>
                    <a:pt x="1238248" y="619090"/>
                  </a:lnTo>
                  <a:lnTo>
                    <a:pt x="1236293" y="593252"/>
                  </a:lnTo>
                  <a:lnTo>
                    <a:pt x="1235643" y="593252"/>
                  </a:lnTo>
                  <a:lnTo>
                    <a:pt x="1238248" y="619090"/>
                  </a:lnTo>
                  <a:lnTo>
                    <a:pt x="1238250" y="619125"/>
                  </a:lnTo>
                  <a:cubicBezTo>
                    <a:pt x="1238250" y="961058"/>
                    <a:pt x="961058" y="1238250"/>
                    <a:pt x="619125" y="1238250"/>
                  </a:cubicBezTo>
                  <a:cubicBezTo>
                    <a:pt x="277192" y="1238250"/>
                    <a:pt x="0" y="961058"/>
                    <a:pt x="0" y="619125"/>
                  </a:cubicBezTo>
                  <a:cubicBezTo>
                    <a:pt x="0" y="277192"/>
                    <a:pt x="277192" y="0"/>
                    <a:pt x="619125" y="0"/>
                  </a:cubicBezTo>
                  <a:close/>
                </a:path>
              </a:pathLst>
            </a:custGeom>
            <a:solidFill>
              <a:srgbClr val="09DE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grpSp>
          <p:nvGrpSpPr>
            <p:cNvPr id="77" name="组合 76"/>
            <p:cNvGrpSpPr/>
            <p:nvPr/>
          </p:nvGrpSpPr>
          <p:grpSpPr>
            <a:xfrm rot="2205575">
              <a:off x="9624640" y="2602321"/>
              <a:ext cx="949043" cy="641350"/>
              <a:chOff x="9655457" y="2536825"/>
              <a:chExt cx="949043" cy="641350"/>
            </a:xfrm>
          </p:grpSpPr>
          <p:sp>
            <p:nvSpPr>
              <p:cNvPr id="78" name="矩形: 圆角 77"/>
              <p:cNvSpPr/>
              <p:nvPr/>
            </p:nvSpPr>
            <p:spPr>
              <a:xfrm>
                <a:off x="9655457" y="2733435"/>
                <a:ext cx="398974" cy="281228"/>
              </a:xfrm>
              <a:prstGeom prst="roundRect">
                <a:avLst>
                  <a:gd name="adj" fmla="val 23440"/>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9" name="矩形: 圆角 78"/>
              <p:cNvSpPr/>
              <p:nvPr/>
            </p:nvSpPr>
            <p:spPr>
              <a:xfrm>
                <a:off x="10205526" y="2733435"/>
                <a:ext cx="398974" cy="281228"/>
              </a:xfrm>
              <a:prstGeom prst="roundRect">
                <a:avLst>
                  <a:gd name="adj" fmla="val 23440"/>
                </a:avLst>
              </a:prstGeom>
              <a:no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0" name="等腰三角形 79"/>
              <p:cNvSpPr/>
              <p:nvPr/>
            </p:nvSpPr>
            <p:spPr>
              <a:xfrm flipV="1">
                <a:off x="10012718" y="2536825"/>
                <a:ext cx="234522" cy="202174"/>
              </a:xfrm>
              <a:prstGeom prst="triangle">
                <a:avLst>
                  <a:gd name="adj" fmla="val 50000"/>
                </a:avLst>
              </a:prstGeom>
              <a:solidFill>
                <a:sysClr val="window" lastClr="FFFFFF"/>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1" name="等腰三角形 80"/>
              <p:cNvSpPr/>
              <p:nvPr/>
            </p:nvSpPr>
            <p:spPr>
              <a:xfrm>
                <a:off x="10020507" y="2989431"/>
                <a:ext cx="218944" cy="188744"/>
              </a:xfrm>
              <a:prstGeom prst="triangle">
                <a:avLst/>
              </a:prstGeom>
              <a:solidFill>
                <a:sysClr val="window" lastClr="FFFFFF"/>
              </a:solidFill>
              <a:ln w="254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grpSp>
      </p:grpSp>
      <p:sp>
        <p:nvSpPr>
          <p:cNvPr id="82" name="文本框 81"/>
          <p:cNvSpPr txBox="1"/>
          <p:nvPr/>
        </p:nvSpPr>
        <p:spPr>
          <a:xfrm>
            <a:off x="1074175" y="3314768"/>
            <a:ext cx="2037326" cy="430887"/>
          </a:xfrm>
          <a:prstGeom prst="rect">
            <a:avLst/>
          </a:prstGeom>
          <a:noFill/>
        </p:spPr>
        <p:txBody>
          <a:bodyPr wrap="square" rtlCol="0">
            <a:spAutoFit/>
          </a:bodyPr>
          <a:lstStyle/>
          <a:p>
            <a:pPr algn="ctr"/>
            <a:r>
              <a:rPr lang="zh-CN" altLang="en-US" sz="22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这里添加标题</a:t>
            </a:r>
          </a:p>
        </p:txBody>
      </p:sp>
      <p:sp>
        <p:nvSpPr>
          <p:cNvPr id="83" name="文本框 82"/>
          <p:cNvSpPr txBox="1"/>
          <p:nvPr/>
        </p:nvSpPr>
        <p:spPr>
          <a:xfrm>
            <a:off x="911738" y="3989049"/>
            <a:ext cx="2362200" cy="1026563"/>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这里添加文字内容这里添加文字内容这里添加文字内容</a:t>
            </a:r>
          </a:p>
        </p:txBody>
      </p:sp>
      <p:sp>
        <p:nvSpPr>
          <p:cNvPr id="84" name="文本框 83"/>
          <p:cNvSpPr txBox="1"/>
          <p:nvPr/>
        </p:nvSpPr>
        <p:spPr>
          <a:xfrm>
            <a:off x="3742950" y="3314768"/>
            <a:ext cx="2037326" cy="430887"/>
          </a:xfrm>
          <a:prstGeom prst="rect">
            <a:avLst/>
          </a:prstGeom>
          <a:noFill/>
        </p:spPr>
        <p:txBody>
          <a:bodyPr wrap="square" rtlCol="0">
            <a:spAutoFit/>
          </a:bodyPr>
          <a:lstStyle/>
          <a:p>
            <a:pPr algn="ctr"/>
            <a:r>
              <a:rPr lang="zh-CN" altLang="en-US" sz="22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这里添加标题</a:t>
            </a:r>
          </a:p>
        </p:txBody>
      </p:sp>
      <p:sp>
        <p:nvSpPr>
          <p:cNvPr id="85" name="文本框 84"/>
          <p:cNvSpPr txBox="1"/>
          <p:nvPr/>
        </p:nvSpPr>
        <p:spPr>
          <a:xfrm>
            <a:off x="3580513" y="3989049"/>
            <a:ext cx="2362200" cy="1026563"/>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这里添加文字内容这里添加文字内容这里添加文字内容</a:t>
            </a:r>
          </a:p>
        </p:txBody>
      </p:sp>
      <p:sp>
        <p:nvSpPr>
          <p:cNvPr id="86" name="文本框 85"/>
          <p:cNvSpPr txBox="1"/>
          <p:nvPr/>
        </p:nvSpPr>
        <p:spPr>
          <a:xfrm>
            <a:off x="6411725" y="3314768"/>
            <a:ext cx="2037326" cy="430887"/>
          </a:xfrm>
          <a:prstGeom prst="rect">
            <a:avLst/>
          </a:prstGeom>
          <a:noFill/>
        </p:spPr>
        <p:txBody>
          <a:bodyPr wrap="square" rtlCol="0">
            <a:spAutoFit/>
          </a:bodyPr>
          <a:lstStyle/>
          <a:p>
            <a:pPr algn="ctr"/>
            <a:r>
              <a:rPr lang="zh-CN" altLang="en-US" sz="22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这里添加标题</a:t>
            </a:r>
          </a:p>
        </p:txBody>
      </p:sp>
      <p:sp>
        <p:nvSpPr>
          <p:cNvPr id="87" name="文本框 86"/>
          <p:cNvSpPr txBox="1"/>
          <p:nvPr/>
        </p:nvSpPr>
        <p:spPr>
          <a:xfrm>
            <a:off x="6249288" y="3989049"/>
            <a:ext cx="2362200" cy="1026563"/>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这里添加文字内容这里添加文字内容这里添加文字内容</a:t>
            </a:r>
          </a:p>
        </p:txBody>
      </p:sp>
      <p:sp>
        <p:nvSpPr>
          <p:cNvPr id="88" name="文本框 87"/>
          <p:cNvSpPr txBox="1"/>
          <p:nvPr/>
        </p:nvSpPr>
        <p:spPr>
          <a:xfrm>
            <a:off x="9080500" y="3314768"/>
            <a:ext cx="2037326" cy="430887"/>
          </a:xfrm>
          <a:prstGeom prst="rect">
            <a:avLst/>
          </a:prstGeom>
          <a:noFill/>
        </p:spPr>
        <p:txBody>
          <a:bodyPr wrap="square" rtlCol="0">
            <a:spAutoFit/>
          </a:bodyPr>
          <a:lstStyle/>
          <a:p>
            <a:pPr algn="ctr"/>
            <a:r>
              <a:rPr lang="zh-CN" altLang="en-US" sz="22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这里添加标题</a:t>
            </a:r>
          </a:p>
        </p:txBody>
      </p:sp>
      <p:sp>
        <p:nvSpPr>
          <p:cNvPr id="89" name="文本框 88"/>
          <p:cNvSpPr txBox="1"/>
          <p:nvPr/>
        </p:nvSpPr>
        <p:spPr>
          <a:xfrm>
            <a:off x="8918063" y="3989049"/>
            <a:ext cx="2362200" cy="1026563"/>
          </a:xfrm>
          <a:prstGeom prst="rect">
            <a:avLst/>
          </a:prstGeom>
          <a:noFill/>
        </p:spPr>
        <p:txBody>
          <a:bodyPr wrap="square" rtlCol="0">
            <a:spAutoFit/>
          </a:bodyPr>
          <a:lstStyle/>
          <a:p>
            <a:pPr algn="ct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这里添加文字内容这里添加文字内容这里添加文字内容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65" name="箭头: V 形 64"/>
          <p:cNvSpPr/>
          <p:nvPr/>
        </p:nvSpPr>
        <p:spPr>
          <a:xfrm>
            <a:off x="2548825" y="2082902"/>
            <a:ext cx="345204" cy="484868"/>
          </a:xfrm>
          <a:prstGeom prst="chevron">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66" name="箭头: V 形 65"/>
          <p:cNvSpPr/>
          <p:nvPr/>
        </p:nvSpPr>
        <p:spPr>
          <a:xfrm>
            <a:off x="4817394" y="2082902"/>
            <a:ext cx="345204" cy="484868"/>
          </a:xfrm>
          <a:prstGeom prst="chevron">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67" name="箭头: V 形 66"/>
          <p:cNvSpPr/>
          <p:nvPr/>
        </p:nvSpPr>
        <p:spPr>
          <a:xfrm>
            <a:off x="7085963" y="2082902"/>
            <a:ext cx="345204" cy="484868"/>
          </a:xfrm>
          <a:prstGeom prst="chevron">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68" name="箭头: V 形 67"/>
          <p:cNvSpPr/>
          <p:nvPr/>
        </p:nvSpPr>
        <p:spPr>
          <a:xfrm>
            <a:off x="9354532" y="2082902"/>
            <a:ext cx="345204" cy="484868"/>
          </a:xfrm>
          <a:prstGeom prst="chevron">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grpSp>
        <p:nvGrpSpPr>
          <p:cNvPr id="8" name="组合 7"/>
          <p:cNvGrpSpPr/>
          <p:nvPr/>
        </p:nvGrpSpPr>
        <p:grpSpPr>
          <a:xfrm>
            <a:off x="714375" y="3944761"/>
            <a:ext cx="10763250" cy="495300"/>
            <a:chOff x="714375" y="4089400"/>
            <a:chExt cx="10763250" cy="495300"/>
          </a:xfrm>
        </p:grpSpPr>
        <p:sp>
          <p:nvSpPr>
            <p:cNvPr id="69" name="矩形 68"/>
            <p:cNvSpPr/>
            <p:nvPr/>
          </p:nvSpPr>
          <p:spPr>
            <a:xfrm>
              <a:off x="714375" y="4089400"/>
              <a:ext cx="10763250" cy="495300"/>
            </a:xfrm>
            <a:prstGeom prst="rect">
              <a:avLst/>
            </a:prstGeom>
            <a:solidFill>
              <a:srgbClr val="005CA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90" name="箭头: V 形 89"/>
            <p:cNvSpPr/>
            <p:nvPr/>
          </p:nvSpPr>
          <p:spPr>
            <a:xfrm rot="5400000">
              <a:off x="1423968" y="4094616"/>
              <a:ext cx="345204" cy="484868"/>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91" name="箭头: V 形 90"/>
            <p:cNvSpPr/>
            <p:nvPr/>
          </p:nvSpPr>
          <p:spPr>
            <a:xfrm rot="5400000">
              <a:off x="3673683" y="4094616"/>
              <a:ext cx="345204" cy="484868"/>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92" name="箭头: V 形 91"/>
            <p:cNvSpPr/>
            <p:nvPr/>
          </p:nvSpPr>
          <p:spPr>
            <a:xfrm rot="5400000">
              <a:off x="5923398" y="4094616"/>
              <a:ext cx="345204" cy="484868"/>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93" name="箭头: V 形 92"/>
            <p:cNvSpPr/>
            <p:nvPr/>
          </p:nvSpPr>
          <p:spPr>
            <a:xfrm rot="5400000">
              <a:off x="8173113" y="4094616"/>
              <a:ext cx="345204" cy="484868"/>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94" name="箭头: V 形 93"/>
            <p:cNvSpPr/>
            <p:nvPr/>
          </p:nvSpPr>
          <p:spPr>
            <a:xfrm rot="5400000">
              <a:off x="10422828" y="4094616"/>
              <a:ext cx="345204" cy="484868"/>
            </a:xfrm>
            <a:prstGeom prst="chevron">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grpSp>
      <p:sp>
        <p:nvSpPr>
          <p:cNvPr id="95" name="文本框 94"/>
          <p:cNvSpPr txBox="1"/>
          <p:nvPr/>
        </p:nvSpPr>
        <p:spPr>
          <a:xfrm>
            <a:off x="618915" y="3327542"/>
            <a:ext cx="1904510" cy="400110"/>
          </a:xfrm>
          <a:prstGeom prst="rect">
            <a:avLst/>
          </a:prstGeom>
          <a:noFill/>
        </p:spPr>
        <p:txBody>
          <a:bodyPr wrap="square" rtlCol="0">
            <a:spAutoFit/>
          </a:bodyPr>
          <a:lstStyle/>
          <a:p>
            <a:pPr algn="ctr"/>
            <a:r>
              <a:rPr lang="zh-CN" altLang="en-US" sz="2000" dirty="0">
                <a:solidFill>
                  <a:prstClr val="black">
                    <a:lumMod val="75000"/>
                    <a:lumOff val="25000"/>
                  </a:prstClr>
                </a:solidFill>
                <a:latin typeface="思源黑体 CN Medium" panose="020B0600000000000000" pitchFamily="34" charset="-122"/>
                <a:ea typeface="思源黑体 CN Medium" panose="020B0600000000000000" pitchFamily="34" charset="-122"/>
              </a:rPr>
              <a:t>单击输入标题</a:t>
            </a:r>
          </a:p>
        </p:txBody>
      </p:sp>
      <p:sp>
        <p:nvSpPr>
          <p:cNvPr id="96" name="文本框 95"/>
          <p:cNvSpPr txBox="1"/>
          <p:nvPr/>
        </p:nvSpPr>
        <p:spPr>
          <a:xfrm>
            <a:off x="2884504" y="3327542"/>
            <a:ext cx="1904510" cy="400110"/>
          </a:xfrm>
          <a:prstGeom prst="rect">
            <a:avLst/>
          </a:prstGeom>
          <a:noFill/>
        </p:spPr>
        <p:txBody>
          <a:bodyPr wrap="square" rtlCol="0">
            <a:spAutoFit/>
          </a:bodyPr>
          <a:lstStyle/>
          <a:p>
            <a:pPr algn="ctr"/>
            <a:r>
              <a:rPr lang="zh-CN" altLang="en-US" sz="2000" dirty="0">
                <a:solidFill>
                  <a:prstClr val="black">
                    <a:lumMod val="75000"/>
                    <a:lumOff val="25000"/>
                  </a:prstClr>
                </a:solidFill>
                <a:latin typeface="思源黑体 CN Medium" panose="020B0600000000000000" pitchFamily="34" charset="-122"/>
                <a:ea typeface="思源黑体 CN Medium" panose="020B0600000000000000" pitchFamily="34" charset="-122"/>
              </a:rPr>
              <a:t>单击输入标题</a:t>
            </a:r>
          </a:p>
        </p:txBody>
      </p:sp>
      <p:sp>
        <p:nvSpPr>
          <p:cNvPr id="97" name="文本框 96"/>
          <p:cNvSpPr txBox="1"/>
          <p:nvPr/>
        </p:nvSpPr>
        <p:spPr>
          <a:xfrm>
            <a:off x="5150093" y="3327542"/>
            <a:ext cx="1904510" cy="400110"/>
          </a:xfrm>
          <a:prstGeom prst="rect">
            <a:avLst/>
          </a:prstGeom>
          <a:noFill/>
        </p:spPr>
        <p:txBody>
          <a:bodyPr wrap="square" rtlCol="0">
            <a:spAutoFit/>
          </a:bodyPr>
          <a:lstStyle/>
          <a:p>
            <a:pPr algn="ctr"/>
            <a:r>
              <a:rPr lang="zh-CN" altLang="en-US" sz="2000" dirty="0">
                <a:solidFill>
                  <a:prstClr val="black">
                    <a:lumMod val="75000"/>
                    <a:lumOff val="25000"/>
                  </a:prstClr>
                </a:solidFill>
                <a:latin typeface="思源黑体 CN Medium" panose="020B0600000000000000" pitchFamily="34" charset="-122"/>
                <a:ea typeface="思源黑体 CN Medium" panose="020B0600000000000000" pitchFamily="34" charset="-122"/>
              </a:rPr>
              <a:t>单击输入标题</a:t>
            </a:r>
          </a:p>
        </p:txBody>
      </p:sp>
      <p:sp>
        <p:nvSpPr>
          <p:cNvPr id="98" name="文本框 97"/>
          <p:cNvSpPr txBox="1"/>
          <p:nvPr/>
        </p:nvSpPr>
        <p:spPr>
          <a:xfrm>
            <a:off x="7393460" y="3327542"/>
            <a:ext cx="1904510" cy="400110"/>
          </a:xfrm>
          <a:prstGeom prst="rect">
            <a:avLst/>
          </a:prstGeom>
          <a:noFill/>
        </p:spPr>
        <p:txBody>
          <a:bodyPr wrap="square" rtlCol="0">
            <a:spAutoFit/>
          </a:bodyPr>
          <a:lstStyle/>
          <a:p>
            <a:pPr algn="ctr"/>
            <a:r>
              <a:rPr lang="zh-CN" altLang="en-US" sz="2000" dirty="0">
                <a:solidFill>
                  <a:prstClr val="black">
                    <a:lumMod val="75000"/>
                    <a:lumOff val="25000"/>
                  </a:prstClr>
                </a:solidFill>
                <a:latin typeface="思源黑体 CN Medium" panose="020B0600000000000000" pitchFamily="34" charset="-122"/>
                <a:ea typeface="思源黑体 CN Medium" panose="020B0600000000000000" pitchFamily="34" charset="-122"/>
              </a:rPr>
              <a:t>单击输入标题</a:t>
            </a:r>
          </a:p>
        </p:txBody>
      </p:sp>
      <p:sp>
        <p:nvSpPr>
          <p:cNvPr id="99" name="文本框 98"/>
          <p:cNvSpPr txBox="1"/>
          <p:nvPr/>
        </p:nvSpPr>
        <p:spPr>
          <a:xfrm>
            <a:off x="9636827" y="3327542"/>
            <a:ext cx="1904510" cy="400110"/>
          </a:xfrm>
          <a:prstGeom prst="rect">
            <a:avLst/>
          </a:prstGeom>
          <a:noFill/>
        </p:spPr>
        <p:txBody>
          <a:bodyPr wrap="square" rtlCol="0">
            <a:spAutoFit/>
          </a:bodyPr>
          <a:lstStyle/>
          <a:p>
            <a:pPr algn="ctr"/>
            <a:r>
              <a:rPr lang="zh-CN" altLang="en-US" sz="2000" dirty="0">
                <a:solidFill>
                  <a:prstClr val="black">
                    <a:lumMod val="75000"/>
                    <a:lumOff val="25000"/>
                  </a:prstClr>
                </a:solidFill>
                <a:latin typeface="思源黑体 CN Medium" panose="020B0600000000000000" pitchFamily="34" charset="-122"/>
                <a:ea typeface="思源黑体 CN Medium" panose="020B0600000000000000" pitchFamily="34" charset="-122"/>
              </a:rPr>
              <a:t>单击输入标题</a:t>
            </a:r>
          </a:p>
        </p:txBody>
      </p:sp>
      <p:sp>
        <p:nvSpPr>
          <p:cNvPr id="100" name="文本框 99"/>
          <p:cNvSpPr txBox="1"/>
          <p:nvPr/>
        </p:nvSpPr>
        <p:spPr>
          <a:xfrm>
            <a:off x="571860" y="4634990"/>
            <a:ext cx="2049420"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
        <p:nvSpPr>
          <p:cNvPr id="101" name="文本框 100"/>
          <p:cNvSpPr txBox="1"/>
          <p:nvPr/>
        </p:nvSpPr>
        <p:spPr>
          <a:xfrm>
            <a:off x="2812049" y="4634990"/>
            <a:ext cx="2049420"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
        <p:nvSpPr>
          <p:cNvPr id="102" name="文本框 101"/>
          <p:cNvSpPr txBox="1"/>
          <p:nvPr/>
        </p:nvSpPr>
        <p:spPr>
          <a:xfrm>
            <a:off x="5071290" y="4634990"/>
            <a:ext cx="2049420"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
        <p:nvSpPr>
          <p:cNvPr id="103" name="文本框 102"/>
          <p:cNvSpPr txBox="1"/>
          <p:nvPr/>
        </p:nvSpPr>
        <p:spPr>
          <a:xfrm>
            <a:off x="7321005" y="4634990"/>
            <a:ext cx="2049420"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
        <p:nvSpPr>
          <p:cNvPr id="104" name="文本框 103"/>
          <p:cNvSpPr txBox="1"/>
          <p:nvPr/>
        </p:nvSpPr>
        <p:spPr>
          <a:xfrm>
            <a:off x="9564372" y="4634990"/>
            <a:ext cx="2049420"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grpSp>
        <p:nvGrpSpPr>
          <p:cNvPr id="11" name="组合 10"/>
          <p:cNvGrpSpPr/>
          <p:nvPr/>
        </p:nvGrpSpPr>
        <p:grpSpPr>
          <a:xfrm>
            <a:off x="863145" y="1591911"/>
            <a:ext cx="1466850" cy="1466850"/>
            <a:chOff x="863145" y="1591911"/>
            <a:chExt cx="1466850" cy="1466850"/>
          </a:xfrm>
        </p:grpSpPr>
        <p:sp>
          <p:nvSpPr>
            <p:cNvPr id="60" name="椭圆 59"/>
            <p:cNvSpPr/>
            <p:nvPr/>
          </p:nvSpPr>
          <p:spPr>
            <a:xfrm>
              <a:off x="863145" y="1591911"/>
              <a:ext cx="1466850" cy="1466850"/>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105" name="图形 10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18745" y="1947511"/>
              <a:ext cx="755650" cy="755650"/>
            </a:xfrm>
            <a:prstGeom prst="rect">
              <a:avLst/>
            </a:prstGeom>
          </p:spPr>
        </p:pic>
      </p:grpSp>
      <p:grpSp>
        <p:nvGrpSpPr>
          <p:cNvPr id="12" name="组合 11"/>
          <p:cNvGrpSpPr/>
          <p:nvPr/>
        </p:nvGrpSpPr>
        <p:grpSpPr>
          <a:xfrm>
            <a:off x="3112860" y="1591911"/>
            <a:ext cx="1466850" cy="1466850"/>
            <a:chOff x="3112860" y="1591911"/>
            <a:chExt cx="1466850" cy="1466850"/>
          </a:xfrm>
        </p:grpSpPr>
        <p:sp>
          <p:nvSpPr>
            <p:cNvPr id="61" name="椭圆 60"/>
            <p:cNvSpPr/>
            <p:nvPr/>
          </p:nvSpPr>
          <p:spPr>
            <a:xfrm>
              <a:off x="3112860" y="1591911"/>
              <a:ext cx="1466850" cy="1466850"/>
            </a:xfrm>
            <a:prstGeom prst="ellipse">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106" name="图形 10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418326" y="1898619"/>
              <a:ext cx="855918" cy="855918"/>
            </a:xfrm>
            <a:prstGeom prst="rect">
              <a:avLst/>
            </a:prstGeom>
          </p:spPr>
        </p:pic>
      </p:grpSp>
      <p:grpSp>
        <p:nvGrpSpPr>
          <p:cNvPr id="13" name="组合 12"/>
          <p:cNvGrpSpPr/>
          <p:nvPr/>
        </p:nvGrpSpPr>
        <p:grpSpPr>
          <a:xfrm>
            <a:off x="5362575" y="1591911"/>
            <a:ext cx="1466850" cy="1466850"/>
            <a:chOff x="5362575" y="1591911"/>
            <a:chExt cx="1466850" cy="1466850"/>
          </a:xfrm>
        </p:grpSpPr>
        <p:sp>
          <p:nvSpPr>
            <p:cNvPr id="62" name="椭圆 61"/>
            <p:cNvSpPr/>
            <p:nvPr/>
          </p:nvSpPr>
          <p:spPr>
            <a:xfrm>
              <a:off x="5362575" y="1591911"/>
              <a:ext cx="1466850" cy="1466850"/>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107" name="图形 10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755638" y="1947511"/>
              <a:ext cx="755650" cy="755650"/>
            </a:xfrm>
            <a:prstGeom prst="rect">
              <a:avLst/>
            </a:prstGeom>
          </p:spPr>
        </p:pic>
      </p:grpSp>
      <p:grpSp>
        <p:nvGrpSpPr>
          <p:cNvPr id="14" name="组合 13"/>
          <p:cNvGrpSpPr/>
          <p:nvPr/>
        </p:nvGrpSpPr>
        <p:grpSpPr>
          <a:xfrm>
            <a:off x="7612290" y="1591911"/>
            <a:ext cx="1466850" cy="1466850"/>
            <a:chOff x="7612290" y="1591911"/>
            <a:chExt cx="1466850" cy="1466850"/>
          </a:xfrm>
        </p:grpSpPr>
        <p:sp>
          <p:nvSpPr>
            <p:cNvPr id="63" name="椭圆 62"/>
            <p:cNvSpPr/>
            <p:nvPr/>
          </p:nvSpPr>
          <p:spPr>
            <a:xfrm>
              <a:off x="7612290" y="1591911"/>
              <a:ext cx="1466850" cy="1466850"/>
            </a:xfrm>
            <a:prstGeom prst="ellipse">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108" name="图形 10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889768" y="1860692"/>
              <a:ext cx="922420" cy="922420"/>
            </a:xfrm>
            <a:prstGeom prst="rect">
              <a:avLst/>
            </a:prstGeom>
          </p:spPr>
        </p:pic>
      </p:grpSp>
      <p:grpSp>
        <p:nvGrpSpPr>
          <p:cNvPr id="15" name="组合 14"/>
          <p:cNvGrpSpPr/>
          <p:nvPr/>
        </p:nvGrpSpPr>
        <p:grpSpPr>
          <a:xfrm>
            <a:off x="9862005" y="1591911"/>
            <a:ext cx="1466850" cy="1466850"/>
            <a:chOff x="9862005" y="1591911"/>
            <a:chExt cx="1466850" cy="1466850"/>
          </a:xfrm>
        </p:grpSpPr>
        <p:sp>
          <p:nvSpPr>
            <p:cNvPr id="64" name="椭圆 63"/>
            <p:cNvSpPr/>
            <p:nvPr/>
          </p:nvSpPr>
          <p:spPr>
            <a:xfrm>
              <a:off x="9862005" y="1591911"/>
              <a:ext cx="1466850" cy="1466850"/>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109" name="图形 10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05364" y="2029301"/>
              <a:ext cx="767436" cy="767436"/>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110" name="椭圆 109"/>
          <p:cNvSpPr/>
          <p:nvPr/>
        </p:nvSpPr>
        <p:spPr>
          <a:xfrm>
            <a:off x="1685925" y="3022600"/>
            <a:ext cx="1333500" cy="1333500"/>
          </a:xfrm>
          <a:prstGeom prst="ellipse">
            <a:avLst/>
          </a:prstGeom>
          <a:solidFill>
            <a:srgbClr val="00427E"/>
          </a:solidFill>
          <a:ln w="12700" cap="flat" cmpd="sng" algn="ctr">
            <a:noFill/>
            <a:prstDash val="solid"/>
            <a:miter lim="800000"/>
          </a:ln>
          <a:effectLst>
            <a:outerShdw blurRad="254000" dist="203200" dir="5400000" algn="ctr" rotWithShape="0">
              <a:srgbClr val="001D32">
                <a:alpha val="52941"/>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111" name="椭圆 110"/>
          <p:cNvSpPr/>
          <p:nvPr/>
        </p:nvSpPr>
        <p:spPr>
          <a:xfrm>
            <a:off x="4181475" y="3022600"/>
            <a:ext cx="1333500" cy="1333500"/>
          </a:xfrm>
          <a:prstGeom prst="ellipse">
            <a:avLst/>
          </a:prstGeom>
          <a:solidFill>
            <a:srgbClr val="005CA2"/>
          </a:solidFill>
          <a:ln w="12700" cap="flat" cmpd="sng" algn="ctr">
            <a:noFill/>
            <a:prstDash val="solid"/>
            <a:miter lim="800000"/>
          </a:ln>
          <a:effectLst>
            <a:outerShdw blurRad="254000" dist="203200" dir="5400000" algn="ctr" rotWithShape="0">
              <a:srgbClr val="001D32">
                <a:alpha val="52941"/>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112" name="椭圆 111"/>
          <p:cNvSpPr/>
          <p:nvPr/>
        </p:nvSpPr>
        <p:spPr>
          <a:xfrm>
            <a:off x="6677025" y="3022600"/>
            <a:ext cx="1333500" cy="1333500"/>
          </a:xfrm>
          <a:prstGeom prst="ellipse">
            <a:avLst/>
          </a:prstGeom>
          <a:solidFill>
            <a:srgbClr val="02A4EC"/>
          </a:solidFill>
          <a:ln w="12700" cap="flat" cmpd="sng" algn="ctr">
            <a:noFill/>
            <a:prstDash val="solid"/>
            <a:miter lim="800000"/>
          </a:ln>
          <a:effectLst>
            <a:outerShdw blurRad="254000" dist="203200" dir="5400000" algn="ctr" rotWithShape="0">
              <a:srgbClr val="001D32">
                <a:alpha val="52941"/>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113" name="椭圆 112"/>
          <p:cNvSpPr/>
          <p:nvPr/>
        </p:nvSpPr>
        <p:spPr>
          <a:xfrm>
            <a:off x="9172575" y="3022600"/>
            <a:ext cx="1333500" cy="1333500"/>
          </a:xfrm>
          <a:prstGeom prst="ellipse">
            <a:avLst/>
          </a:prstGeom>
          <a:solidFill>
            <a:srgbClr val="09DEE9"/>
          </a:solidFill>
          <a:ln w="12700" cap="flat" cmpd="sng" algn="ctr">
            <a:noFill/>
            <a:prstDash val="solid"/>
            <a:miter lim="800000"/>
          </a:ln>
          <a:effectLst>
            <a:outerShdw blurRad="254000" dist="203200" dir="5400000" algn="ctr" rotWithShape="0">
              <a:srgbClr val="001D32">
                <a:alpha val="52941"/>
              </a:srgb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114" name="弧形 113"/>
          <p:cNvSpPr/>
          <p:nvPr/>
        </p:nvSpPr>
        <p:spPr>
          <a:xfrm rot="19127225">
            <a:off x="1271587" y="2608262"/>
            <a:ext cx="2162175" cy="2162175"/>
          </a:xfrm>
          <a:prstGeom prst="arc">
            <a:avLst>
              <a:gd name="adj1" fmla="val 15370780"/>
              <a:gd name="adj2" fmla="val 406341"/>
            </a:avLst>
          </a:prstGeom>
          <a:noFill/>
          <a:ln w="38100" cap="flat" cmpd="sng" algn="ctr">
            <a:solidFill>
              <a:srgbClr val="005CA2"/>
            </a:solidFill>
            <a:prstDash val="solid"/>
            <a:miter lim="800000"/>
            <a:headEnd type="none"/>
            <a:tailEnd type="arrow"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115" name="弧形 114"/>
          <p:cNvSpPr/>
          <p:nvPr/>
        </p:nvSpPr>
        <p:spPr>
          <a:xfrm rot="2472775" flipV="1">
            <a:off x="3767136" y="2608262"/>
            <a:ext cx="2162175" cy="2162175"/>
          </a:xfrm>
          <a:prstGeom prst="arc">
            <a:avLst>
              <a:gd name="adj1" fmla="val 15370780"/>
              <a:gd name="adj2" fmla="val 406341"/>
            </a:avLst>
          </a:prstGeom>
          <a:noFill/>
          <a:ln w="38100" cap="flat" cmpd="sng" algn="ctr">
            <a:solidFill>
              <a:srgbClr val="005CA2"/>
            </a:solidFill>
            <a:prstDash val="solid"/>
            <a:miter lim="800000"/>
            <a:headEnd type="none"/>
            <a:tailEnd type="arrow"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116" name="弧形 115"/>
          <p:cNvSpPr/>
          <p:nvPr/>
        </p:nvSpPr>
        <p:spPr>
          <a:xfrm rot="19127225">
            <a:off x="6262689" y="2608262"/>
            <a:ext cx="2162175" cy="2162175"/>
          </a:xfrm>
          <a:prstGeom prst="arc">
            <a:avLst>
              <a:gd name="adj1" fmla="val 15370780"/>
              <a:gd name="adj2" fmla="val 406341"/>
            </a:avLst>
          </a:prstGeom>
          <a:noFill/>
          <a:ln w="38100" cap="flat" cmpd="sng" algn="ctr">
            <a:solidFill>
              <a:srgbClr val="005CA2"/>
            </a:solidFill>
            <a:prstDash val="solid"/>
            <a:miter lim="800000"/>
            <a:headEnd type="none"/>
            <a:tailEnd type="arrow"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sp>
        <p:nvSpPr>
          <p:cNvPr id="117" name="弧形 116"/>
          <p:cNvSpPr/>
          <p:nvPr/>
        </p:nvSpPr>
        <p:spPr>
          <a:xfrm rot="2472775" flipV="1">
            <a:off x="8758238" y="2608262"/>
            <a:ext cx="2162175" cy="2162175"/>
          </a:xfrm>
          <a:prstGeom prst="arc">
            <a:avLst>
              <a:gd name="adj1" fmla="val 15370780"/>
              <a:gd name="adj2" fmla="val 406341"/>
            </a:avLst>
          </a:prstGeom>
          <a:noFill/>
          <a:ln w="38100" cap="flat" cmpd="sng" algn="ctr">
            <a:solidFill>
              <a:srgbClr val="005CA2"/>
            </a:solidFill>
            <a:prstDash val="solid"/>
            <a:miter lim="800000"/>
            <a:headEnd type="none"/>
            <a:tailEnd type="arrow" w="med" len="lg"/>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cs typeface="+mn-cs"/>
            </a:endParaRPr>
          </a:p>
        </p:txBody>
      </p:sp>
      <p:pic>
        <p:nvPicPr>
          <p:cNvPr id="118" name="图形 1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009771" y="3346447"/>
            <a:ext cx="685804" cy="685804"/>
          </a:xfrm>
          <a:prstGeom prst="rect">
            <a:avLst/>
          </a:prstGeom>
        </p:spPr>
      </p:pic>
      <p:pic>
        <p:nvPicPr>
          <p:cNvPr id="119" name="图形 1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5320" y="3346447"/>
            <a:ext cx="685804" cy="685804"/>
          </a:xfrm>
          <a:prstGeom prst="rect">
            <a:avLst/>
          </a:prstGeom>
        </p:spPr>
      </p:pic>
      <p:pic>
        <p:nvPicPr>
          <p:cNvPr id="120" name="图形 1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034249" y="3379823"/>
            <a:ext cx="619052" cy="619052"/>
          </a:xfrm>
          <a:prstGeom prst="rect">
            <a:avLst/>
          </a:prstGeom>
        </p:spPr>
      </p:pic>
      <p:pic>
        <p:nvPicPr>
          <p:cNvPr id="121" name="图形 1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440899" y="3290923"/>
            <a:ext cx="796852" cy="796852"/>
          </a:xfrm>
          <a:prstGeom prst="rect">
            <a:avLst/>
          </a:prstGeom>
        </p:spPr>
      </p:pic>
      <p:sp>
        <p:nvSpPr>
          <p:cNvPr id="122" name="文本框 121"/>
          <p:cNvSpPr txBox="1"/>
          <p:nvPr/>
        </p:nvSpPr>
        <p:spPr>
          <a:xfrm flipH="1">
            <a:off x="1388205" y="4692025"/>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添加文字标题</a:t>
            </a:r>
          </a:p>
        </p:txBody>
      </p:sp>
      <p:sp>
        <p:nvSpPr>
          <p:cNvPr id="123" name="文本框 122"/>
          <p:cNvSpPr txBox="1"/>
          <p:nvPr/>
        </p:nvSpPr>
        <p:spPr>
          <a:xfrm flipH="1">
            <a:off x="378825" y="5085288"/>
            <a:ext cx="3947696" cy="625941"/>
          </a:xfrm>
          <a:prstGeom prst="rect">
            <a:avLst/>
          </a:prstGeom>
          <a:noFill/>
        </p:spPr>
        <p:txBody>
          <a:bodyPr wrap="square" rtlCol="0">
            <a:spAutoFit/>
          </a:bodyPr>
          <a:lstStyle/>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124" name="文本框 123"/>
          <p:cNvSpPr txBox="1"/>
          <p:nvPr/>
        </p:nvSpPr>
        <p:spPr>
          <a:xfrm flipH="1">
            <a:off x="6379307" y="4692025"/>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添加文字标题</a:t>
            </a:r>
          </a:p>
        </p:txBody>
      </p:sp>
      <p:sp>
        <p:nvSpPr>
          <p:cNvPr id="125" name="文本框 124"/>
          <p:cNvSpPr txBox="1"/>
          <p:nvPr/>
        </p:nvSpPr>
        <p:spPr>
          <a:xfrm flipH="1">
            <a:off x="5369927" y="5085288"/>
            <a:ext cx="3947696" cy="625941"/>
          </a:xfrm>
          <a:prstGeom prst="rect">
            <a:avLst/>
          </a:prstGeom>
          <a:noFill/>
        </p:spPr>
        <p:txBody>
          <a:bodyPr wrap="square" rtlCol="0">
            <a:spAutoFit/>
          </a:bodyPr>
          <a:lstStyle/>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126" name="文本框 125"/>
          <p:cNvSpPr txBox="1"/>
          <p:nvPr/>
        </p:nvSpPr>
        <p:spPr>
          <a:xfrm flipH="1">
            <a:off x="3883758" y="1697933"/>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添加文字标题</a:t>
            </a:r>
          </a:p>
        </p:txBody>
      </p:sp>
      <p:sp>
        <p:nvSpPr>
          <p:cNvPr id="127" name="文本框 126"/>
          <p:cNvSpPr txBox="1"/>
          <p:nvPr/>
        </p:nvSpPr>
        <p:spPr>
          <a:xfrm flipH="1">
            <a:off x="2874378" y="2091196"/>
            <a:ext cx="3947696" cy="625941"/>
          </a:xfrm>
          <a:prstGeom prst="rect">
            <a:avLst/>
          </a:prstGeom>
          <a:noFill/>
        </p:spPr>
        <p:txBody>
          <a:bodyPr wrap="square" rtlCol="0">
            <a:spAutoFit/>
          </a:bodyPr>
          <a:lstStyle/>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128" name="文本框 127"/>
          <p:cNvSpPr txBox="1"/>
          <p:nvPr/>
        </p:nvSpPr>
        <p:spPr>
          <a:xfrm flipH="1">
            <a:off x="8874859" y="1697933"/>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添加文字标题</a:t>
            </a:r>
          </a:p>
        </p:txBody>
      </p:sp>
      <p:sp>
        <p:nvSpPr>
          <p:cNvPr id="129" name="文本框 128"/>
          <p:cNvSpPr txBox="1"/>
          <p:nvPr/>
        </p:nvSpPr>
        <p:spPr>
          <a:xfrm flipH="1">
            <a:off x="7865479" y="2091196"/>
            <a:ext cx="3947696" cy="625941"/>
          </a:xfrm>
          <a:prstGeom prst="rect">
            <a:avLst/>
          </a:prstGeom>
          <a:noFill/>
        </p:spPr>
        <p:txBody>
          <a:bodyPr wrap="square" rtlCol="0">
            <a:spAutoFit/>
          </a:bodyPr>
          <a:lstStyle/>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3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74" name="矩形: 圆角 73"/>
          <p:cNvSpPr/>
          <p:nvPr/>
        </p:nvSpPr>
        <p:spPr>
          <a:xfrm>
            <a:off x="1270001" y="2010336"/>
            <a:ext cx="2198586" cy="2735728"/>
          </a:xfrm>
          <a:prstGeom prst="roundRect">
            <a:avLst>
              <a:gd name="adj" fmla="val 10397"/>
            </a:avLst>
          </a:prstGeom>
          <a:solidFill>
            <a:srgbClr val="00427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5" name="矩形: 圆角 74"/>
          <p:cNvSpPr/>
          <p:nvPr/>
        </p:nvSpPr>
        <p:spPr>
          <a:xfrm>
            <a:off x="3753642" y="2009303"/>
            <a:ext cx="2200246" cy="2737794"/>
          </a:xfrm>
          <a:prstGeom prst="roundRect">
            <a:avLst>
              <a:gd name="adj" fmla="val 10397"/>
            </a:avLst>
          </a:prstGeom>
          <a:solidFill>
            <a:srgbClr val="005CA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6" name="矩形: 圆角 75"/>
          <p:cNvSpPr/>
          <p:nvPr/>
        </p:nvSpPr>
        <p:spPr>
          <a:xfrm>
            <a:off x="6238113" y="2009303"/>
            <a:ext cx="2200246" cy="2737794"/>
          </a:xfrm>
          <a:prstGeom prst="roundRect">
            <a:avLst>
              <a:gd name="adj" fmla="val 10397"/>
            </a:avLst>
          </a:prstGeom>
          <a:solidFill>
            <a:srgbClr val="02A4E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7" name="矩形: 圆角 76"/>
          <p:cNvSpPr/>
          <p:nvPr/>
        </p:nvSpPr>
        <p:spPr>
          <a:xfrm>
            <a:off x="8722584" y="2009303"/>
            <a:ext cx="2200246" cy="2737794"/>
          </a:xfrm>
          <a:prstGeom prst="roundRect">
            <a:avLst>
              <a:gd name="adj" fmla="val 10397"/>
            </a:avLst>
          </a:prstGeom>
          <a:solidFill>
            <a:srgbClr val="09DEE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8" name="任意多边形: 形状 77"/>
          <p:cNvSpPr/>
          <p:nvPr/>
        </p:nvSpPr>
        <p:spPr>
          <a:xfrm>
            <a:off x="1157351" y="3111500"/>
            <a:ext cx="2423886" cy="2703286"/>
          </a:xfrm>
          <a:custGeom>
            <a:avLst/>
            <a:gdLst>
              <a:gd name="connsiteX0" fmla="*/ 0 w 2423886"/>
              <a:gd name="connsiteY0" fmla="*/ 0 h 2703286"/>
              <a:gd name="connsiteX1" fmla="*/ 2423886 w 2423886"/>
              <a:gd name="connsiteY1" fmla="*/ 0 h 2703286"/>
              <a:gd name="connsiteX2" fmla="*/ 2423886 w 2423886"/>
              <a:gd name="connsiteY2" fmla="*/ 2473477 h 2703286"/>
              <a:gd name="connsiteX3" fmla="*/ 2194077 w 2423886"/>
              <a:gd name="connsiteY3" fmla="*/ 2703286 h 2703286"/>
              <a:gd name="connsiteX4" fmla="*/ 229809 w 2423886"/>
              <a:gd name="connsiteY4" fmla="*/ 2703286 h 2703286"/>
              <a:gd name="connsiteX5" fmla="*/ 0 w 2423886"/>
              <a:gd name="connsiteY5" fmla="*/ 2473477 h 27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886" h="2703286">
                <a:moveTo>
                  <a:pt x="0" y="0"/>
                </a:moveTo>
                <a:lnTo>
                  <a:pt x="2423886" y="0"/>
                </a:lnTo>
                <a:lnTo>
                  <a:pt x="2423886" y="2473477"/>
                </a:lnTo>
                <a:cubicBezTo>
                  <a:pt x="2423886" y="2600397"/>
                  <a:pt x="2320997" y="2703286"/>
                  <a:pt x="2194077" y="2703286"/>
                </a:cubicBezTo>
                <a:lnTo>
                  <a:pt x="229809" y="2703286"/>
                </a:lnTo>
                <a:cubicBezTo>
                  <a:pt x="102889" y="2703286"/>
                  <a:pt x="0" y="2600397"/>
                  <a:pt x="0" y="2473477"/>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79" name="任意多边形: 形状 78"/>
          <p:cNvSpPr/>
          <p:nvPr/>
        </p:nvSpPr>
        <p:spPr>
          <a:xfrm>
            <a:off x="3641822" y="3111500"/>
            <a:ext cx="2423886" cy="2703286"/>
          </a:xfrm>
          <a:custGeom>
            <a:avLst/>
            <a:gdLst>
              <a:gd name="connsiteX0" fmla="*/ 0 w 2423886"/>
              <a:gd name="connsiteY0" fmla="*/ 0 h 2703286"/>
              <a:gd name="connsiteX1" fmla="*/ 2423886 w 2423886"/>
              <a:gd name="connsiteY1" fmla="*/ 0 h 2703286"/>
              <a:gd name="connsiteX2" fmla="*/ 2423886 w 2423886"/>
              <a:gd name="connsiteY2" fmla="*/ 2473477 h 2703286"/>
              <a:gd name="connsiteX3" fmla="*/ 2194077 w 2423886"/>
              <a:gd name="connsiteY3" fmla="*/ 2703286 h 2703286"/>
              <a:gd name="connsiteX4" fmla="*/ 229809 w 2423886"/>
              <a:gd name="connsiteY4" fmla="*/ 2703286 h 2703286"/>
              <a:gd name="connsiteX5" fmla="*/ 0 w 2423886"/>
              <a:gd name="connsiteY5" fmla="*/ 2473477 h 27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886" h="2703286">
                <a:moveTo>
                  <a:pt x="0" y="0"/>
                </a:moveTo>
                <a:lnTo>
                  <a:pt x="2423886" y="0"/>
                </a:lnTo>
                <a:lnTo>
                  <a:pt x="2423886" y="2473477"/>
                </a:lnTo>
                <a:cubicBezTo>
                  <a:pt x="2423886" y="2600397"/>
                  <a:pt x="2320997" y="2703286"/>
                  <a:pt x="2194077" y="2703286"/>
                </a:cubicBezTo>
                <a:lnTo>
                  <a:pt x="229809" y="2703286"/>
                </a:lnTo>
                <a:cubicBezTo>
                  <a:pt x="102889" y="2703286"/>
                  <a:pt x="0" y="2600397"/>
                  <a:pt x="0" y="2473477"/>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0" name="任意多边形: 形状 79"/>
          <p:cNvSpPr/>
          <p:nvPr/>
        </p:nvSpPr>
        <p:spPr>
          <a:xfrm>
            <a:off x="6126293" y="3111500"/>
            <a:ext cx="2423886" cy="2703286"/>
          </a:xfrm>
          <a:custGeom>
            <a:avLst/>
            <a:gdLst>
              <a:gd name="connsiteX0" fmla="*/ 0 w 2423886"/>
              <a:gd name="connsiteY0" fmla="*/ 0 h 2703286"/>
              <a:gd name="connsiteX1" fmla="*/ 2423886 w 2423886"/>
              <a:gd name="connsiteY1" fmla="*/ 0 h 2703286"/>
              <a:gd name="connsiteX2" fmla="*/ 2423886 w 2423886"/>
              <a:gd name="connsiteY2" fmla="*/ 2473477 h 2703286"/>
              <a:gd name="connsiteX3" fmla="*/ 2194077 w 2423886"/>
              <a:gd name="connsiteY3" fmla="*/ 2703286 h 2703286"/>
              <a:gd name="connsiteX4" fmla="*/ 229809 w 2423886"/>
              <a:gd name="connsiteY4" fmla="*/ 2703286 h 2703286"/>
              <a:gd name="connsiteX5" fmla="*/ 0 w 2423886"/>
              <a:gd name="connsiteY5" fmla="*/ 2473477 h 27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886" h="2703286">
                <a:moveTo>
                  <a:pt x="0" y="0"/>
                </a:moveTo>
                <a:lnTo>
                  <a:pt x="2423886" y="0"/>
                </a:lnTo>
                <a:lnTo>
                  <a:pt x="2423886" y="2473477"/>
                </a:lnTo>
                <a:cubicBezTo>
                  <a:pt x="2423886" y="2600397"/>
                  <a:pt x="2320997" y="2703286"/>
                  <a:pt x="2194077" y="2703286"/>
                </a:cubicBezTo>
                <a:lnTo>
                  <a:pt x="229809" y="2703286"/>
                </a:lnTo>
                <a:cubicBezTo>
                  <a:pt x="102889" y="2703286"/>
                  <a:pt x="0" y="2600397"/>
                  <a:pt x="0" y="2473477"/>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1" name="任意多边形: 形状 80"/>
          <p:cNvSpPr/>
          <p:nvPr/>
        </p:nvSpPr>
        <p:spPr>
          <a:xfrm>
            <a:off x="8610764" y="3111500"/>
            <a:ext cx="2423886" cy="2703286"/>
          </a:xfrm>
          <a:custGeom>
            <a:avLst/>
            <a:gdLst>
              <a:gd name="connsiteX0" fmla="*/ 0 w 2423886"/>
              <a:gd name="connsiteY0" fmla="*/ 0 h 2703286"/>
              <a:gd name="connsiteX1" fmla="*/ 2423886 w 2423886"/>
              <a:gd name="connsiteY1" fmla="*/ 0 h 2703286"/>
              <a:gd name="connsiteX2" fmla="*/ 2423886 w 2423886"/>
              <a:gd name="connsiteY2" fmla="*/ 2473477 h 2703286"/>
              <a:gd name="connsiteX3" fmla="*/ 2194077 w 2423886"/>
              <a:gd name="connsiteY3" fmla="*/ 2703286 h 2703286"/>
              <a:gd name="connsiteX4" fmla="*/ 229809 w 2423886"/>
              <a:gd name="connsiteY4" fmla="*/ 2703286 h 2703286"/>
              <a:gd name="connsiteX5" fmla="*/ 0 w 2423886"/>
              <a:gd name="connsiteY5" fmla="*/ 2473477 h 270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886" h="2703286">
                <a:moveTo>
                  <a:pt x="0" y="0"/>
                </a:moveTo>
                <a:lnTo>
                  <a:pt x="2423886" y="0"/>
                </a:lnTo>
                <a:lnTo>
                  <a:pt x="2423886" y="2473477"/>
                </a:lnTo>
                <a:cubicBezTo>
                  <a:pt x="2423886" y="2600397"/>
                  <a:pt x="2320997" y="2703286"/>
                  <a:pt x="2194077" y="2703286"/>
                </a:cubicBezTo>
                <a:lnTo>
                  <a:pt x="229809" y="2703286"/>
                </a:lnTo>
                <a:cubicBezTo>
                  <a:pt x="102889" y="2703286"/>
                  <a:pt x="0" y="2600397"/>
                  <a:pt x="0" y="2473477"/>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2" name="椭圆 81"/>
          <p:cNvSpPr/>
          <p:nvPr/>
        </p:nvSpPr>
        <p:spPr>
          <a:xfrm>
            <a:off x="1912093" y="2654300"/>
            <a:ext cx="914400" cy="914400"/>
          </a:xfrm>
          <a:prstGeom prst="ellipse">
            <a:avLst/>
          </a:prstGeom>
          <a:solidFill>
            <a:srgbClr val="00427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3" name="椭圆 82"/>
          <p:cNvSpPr/>
          <p:nvPr/>
        </p:nvSpPr>
        <p:spPr>
          <a:xfrm>
            <a:off x="4396564" y="2654300"/>
            <a:ext cx="914400" cy="914400"/>
          </a:xfrm>
          <a:prstGeom prst="ellipse">
            <a:avLst/>
          </a:prstGeom>
          <a:solidFill>
            <a:srgbClr val="005CA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4" name="椭圆 83"/>
          <p:cNvSpPr/>
          <p:nvPr/>
        </p:nvSpPr>
        <p:spPr>
          <a:xfrm>
            <a:off x="6881035" y="2654300"/>
            <a:ext cx="914400" cy="914400"/>
          </a:xfrm>
          <a:prstGeom prst="ellipse">
            <a:avLst/>
          </a:prstGeom>
          <a:solidFill>
            <a:srgbClr val="02A4E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5" name="椭圆 84"/>
          <p:cNvSpPr/>
          <p:nvPr/>
        </p:nvSpPr>
        <p:spPr>
          <a:xfrm>
            <a:off x="9365506" y="2654300"/>
            <a:ext cx="914400" cy="914400"/>
          </a:xfrm>
          <a:prstGeom prst="ellipse">
            <a:avLst/>
          </a:prstGeom>
          <a:solidFill>
            <a:srgbClr val="09DEE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86" name="文本框 85"/>
          <p:cNvSpPr txBox="1"/>
          <p:nvPr/>
        </p:nvSpPr>
        <p:spPr>
          <a:xfrm flipH="1">
            <a:off x="1402059" y="3810456"/>
            <a:ext cx="1934468"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添加文字标题</a:t>
            </a:r>
          </a:p>
        </p:txBody>
      </p:sp>
      <p:sp>
        <p:nvSpPr>
          <p:cNvPr id="87" name="文本框 86"/>
          <p:cNvSpPr txBox="1"/>
          <p:nvPr/>
        </p:nvSpPr>
        <p:spPr>
          <a:xfrm flipH="1">
            <a:off x="3886530" y="3810456"/>
            <a:ext cx="1934468"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添加文字标题</a:t>
            </a:r>
          </a:p>
        </p:txBody>
      </p:sp>
      <p:sp>
        <p:nvSpPr>
          <p:cNvPr id="88" name="文本框 87"/>
          <p:cNvSpPr txBox="1"/>
          <p:nvPr/>
        </p:nvSpPr>
        <p:spPr>
          <a:xfrm flipH="1">
            <a:off x="6371001" y="3810456"/>
            <a:ext cx="1934468"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添加文字标题</a:t>
            </a:r>
          </a:p>
        </p:txBody>
      </p:sp>
      <p:sp>
        <p:nvSpPr>
          <p:cNvPr id="89" name="文本框 88"/>
          <p:cNvSpPr txBox="1"/>
          <p:nvPr/>
        </p:nvSpPr>
        <p:spPr>
          <a:xfrm flipH="1">
            <a:off x="8855472" y="3810456"/>
            <a:ext cx="1934468" cy="430887"/>
          </a:xfrm>
          <a:prstGeom prst="rect">
            <a:avLst/>
          </a:prstGeom>
          <a:noFill/>
        </p:spPr>
        <p:txBody>
          <a:bodyPr wrap="square" rtlCol="0">
            <a:spAutoFit/>
          </a:bodyPr>
          <a:lstStyle/>
          <a:p>
            <a:pPr algn="ctr"/>
            <a:r>
              <a:rPr lang="zh-CN" altLang="en-US" sz="2200" b="1" dirty="0">
                <a:solidFill>
                  <a:schemeClr val="tx1">
                    <a:lumMod val="75000"/>
                    <a:lumOff val="25000"/>
                  </a:schemeClr>
                </a:solidFill>
                <a:latin typeface="思源黑体 CN Regular" panose="020B0500000000000000" pitchFamily="34" charset="-122"/>
                <a:ea typeface="思源黑体 CN Regular" panose="020B0500000000000000" pitchFamily="34" charset="-122"/>
              </a:rPr>
              <a:t>添加文字标题</a:t>
            </a:r>
          </a:p>
        </p:txBody>
      </p:sp>
      <p:sp>
        <p:nvSpPr>
          <p:cNvPr id="90" name="文本框 89"/>
          <p:cNvSpPr txBox="1"/>
          <p:nvPr/>
        </p:nvSpPr>
        <p:spPr>
          <a:xfrm flipH="1">
            <a:off x="1330324" y="4330086"/>
            <a:ext cx="2077938" cy="1351460"/>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p>
        </p:txBody>
      </p:sp>
      <p:sp>
        <p:nvSpPr>
          <p:cNvPr id="91" name="文本框 90"/>
          <p:cNvSpPr txBox="1"/>
          <p:nvPr/>
        </p:nvSpPr>
        <p:spPr>
          <a:xfrm flipH="1">
            <a:off x="3814795" y="4330086"/>
            <a:ext cx="2077938" cy="1351460"/>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p>
        </p:txBody>
      </p:sp>
      <p:sp>
        <p:nvSpPr>
          <p:cNvPr id="92" name="文本框 91"/>
          <p:cNvSpPr txBox="1"/>
          <p:nvPr/>
        </p:nvSpPr>
        <p:spPr>
          <a:xfrm flipH="1">
            <a:off x="6299266" y="4330086"/>
            <a:ext cx="2077938" cy="1351460"/>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p>
        </p:txBody>
      </p:sp>
      <p:sp>
        <p:nvSpPr>
          <p:cNvPr id="93" name="文本框 92"/>
          <p:cNvSpPr txBox="1"/>
          <p:nvPr/>
        </p:nvSpPr>
        <p:spPr>
          <a:xfrm flipH="1">
            <a:off x="8783737" y="4330086"/>
            <a:ext cx="2077938" cy="1351460"/>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a:t>
            </a:r>
          </a:p>
        </p:txBody>
      </p:sp>
      <p:sp>
        <p:nvSpPr>
          <p:cNvPr id="94" name="文本框 93"/>
          <p:cNvSpPr txBox="1"/>
          <p:nvPr/>
        </p:nvSpPr>
        <p:spPr>
          <a:xfrm>
            <a:off x="1964295" y="2234744"/>
            <a:ext cx="809996" cy="707886"/>
          </a:xfrm>
          <a:prstGeom prst="rect">
            <a:avLst/>
          </a:prstGeom>
          <a:noFill/>
        </p:spPr>
        <p:txBody>
          <a:bodyPr wrap="square" rtlCol="0">
            <a:spAutoFit/>
          </a:bodyPr>
          <a:lstStyle/>
          <a:p>
            <a:r>
              <a:rPr lang="en-US" altLang="zh-CN" sz="4000" dirty="0">
                <a:solidFill>
                  <a:prstClr val="white"/>
                </a:solidFill>
                <a:latin typeface="Segoe UI" panose="020B0502040204020203"/>
                <a:ea typeface="阿里巴巴普惠体 B" panose="00020600040101010101" pitchFamily="18" charset="-122"/>
              </a:rPr>
              <a:t>01</a:t>
            </a:r>
            <a:endParaRPr lang="zh-CN" altLang="en-US" sz="4000" dirty="0">
              <a:solidFill>
                <a:prstClr val="white"/>
              </a:solidFill>
              <a:latin typeface="Segoe UI" panose="020B0502040204020203"/>
              <a:ea typeface="阿里巴巴普惠体 B" panose="00020600040101010101" pitchFamily="18" charset="-122"/>
            </a:endParaRPr>
          </a:p>
        </p:txBody>
      </p:sp>
      <p:sp>
        <p:nvSpPr>
          <p:cNvPr id="95" name="文本框 94"/>
          <p:cNvSpPr txBox="1"/>
          <p:nvPr/>
        </p:nvSpPr>
        <p:spPr>
          <a:xfrm>
            <a:off x="4448766" y="2234744"/>
            <a:ext cx="809996" cy="707886"/>
          </a:xfrm>
          <a:prstGeom prst="rect">
            <a:avLst/>
          </a:prstGeom>
          <a:noFill/>
        </p:spPr>
        <p:txBody>
          <a:bodyPr wrap="square" rtlCol="0">
            <a:spAutoFit/>
          </a:bodyPr>
          <a:lstStyle/>
          <a:p>
            <a:r>
              <a:rPr lang="en-US" altLang="zh-CN" sz="4000" dirty="0">
                <a:solidFill>
                  <a:prstClr val="white"/>
                </a:solidFill>
                <a:latin typeface="Segoe UI" panose="020B0502040204020203"/>
                <a:ea typeface="阿里巴巴普惠体 B" panose="00020600040101010101" pitchFamily="18" charset="-122"/>
              </a:rPr>
              <a:t>02</a:t>
            </a:r>
            <a:endParaRPr lang="zh-CN" altLang="en-US" sz="4000" dirty="0">
              <a:solidFill>
                <a:prstClr val="white"/>
              </a:solidFill>
              <a:latin typeface="Segoe UI" panose="020B0502040204020203"/>
              <a:ea typeface="阿里巴巴普惠体 B" panose="00020600040101010101" pitchFamily="18" charset="-122"/>
            </a:endParaRPr>
          </a:p>
        </p:txBody>
      </p:sp>
      <p:sp>
        <p:nvSpPr>
          <p:cNvPr id="96" name="文本框 95"/>
          <p:cNvSpPr txBox="1"/>
          <p:nvPr/>
        </p:nvSpPr>
        <p:spPr>
          <a:xfrm>
            <a:off x="6933237" y="2234744"/>
            <a:ext cx="809996" cy="707886"/>
          </a:xfrm>
          <a:prstGeom prst="rect">
            <a:avLst/>
          </a:prstGeom>
          <a:noFill/>
        </p:spPr>
        <p:txBody>
          <a:bodyPr wrap="square" rtlCol="0">
            <a:spAutoFit/>
          </a:bodyPr>
          <a:lstStyle/>
          <a:p>
            <a:r>
              <a:rPr lang="en-US" altLang="zh-CN" sz="4000" dirty="0">
                <a:solidFill>
                  <a:prstClr val="white"/>
                </a:solidFill>
                <a:latin typeface="Segoe UI" panose="020B0502040204020203"/>
                <a:ea typeface="阿里巴巴普惠体 B" panose="00020600040101010101" pitchFamily="18" charset="-122"/>
              </a:rPr>
              <a:t>03</a:t>
            </a:r>
            <a:endParaRPr lang="zh-CN" altLang="en-US" sz="4000" dirty="0">
              <a:solidFill>
                <a:prstClr val="white"/>
              </a:solidFill>
              <a:latin typeface="Segoe UI" panose="020B0502040204020203"/>
              <a:ea typeface="阿里巴巴普惠体 B" panose="00020600040101010101" pitchFamily="18" charset="-122"/>
            </a:endParaRPr>
          </a:p>
        </p:txBody>
      </p:sp>
      <p:sp>
        <p:nvSpPr>
          <p:cNvPr id="97" name="文本框 96"/>
          <p:cNvSpPr txBox="1"/>
          <p:nvPr/>
        </p:nvSpPr>
        <p:spPr>
          <a:xfrm>
            <a:off x="9417708" y="2234744"/>
            <a:ext cx="809996" cy="707886"/>
          </a:xfrm>
          <a:prstGeom prst="rect">
            <a:avLst/>
          </a:prstGeom>
          <a:noFill/>
        </p:spPr>
        <p:txBody>
          <a:bodyPr wrap="square" rtlCol="0">
            <a:spAutoFit/>
          </a:bodyPr>
          <a:lstStyle/>
          <a:p>
            <a:r>
              <a:rPr lang="en-US" altLang="zh-CN" sz="4000" dirty="0">
                <a:solidFill>
                  <a:prstClr val="white"/>
                </a:solidFill>
                <a:latin typeface="Segoe UI" panose="020B0502040204020203"/>
                <a:ea typeface="阿里巴巴普惠体 B" panose="00020600040101010101" pitchFamily="18" charset="-122"/>
              </a:rPr>
              <a:t>04</a:t>
            </a:r>
            <a:endParaRPr lang="zh-CN" altLang="en-US" sz="4000" dirty="0">
              <a:solidFill>
                <a:prstClr val="white"/>
              </a:solidFill>
              <a:latin typeface="Segoe UI" panose="020B0502040204020203"/>
              <a:ea typeface="阿里巴巴普惠体 B" panose="00020600040101010101" pitchFamily="18"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图片包含 图书馆, 场景, 房间, 室内&#10;&#10;已生成极高可信度的说明"/>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31" name="矩形 30"/>
          <p:cNvSpPr/>
          <p:nvPr/>
        </p:nvSpPr>
        <p:spPr>
          <a:xfrm>
            <a:off x="0" y="0"/>
            <a:ext cx="12192000" cy="6858000"/>
          </a:xfrm>
          <a:prstGeom prst="rect">
            <a:avLst/>
          </a:prstGeom>
          <a:solidFill>
            <a:srgbClr val="00427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3" name="文本框 32"/>
          <p:cNvSpPr txBox="1"/>
          <p:nvPr/>
        </p:nvSpPr>
        <p:spPr>
          <a:xfrm>
            <a:off x="4682029" y="2159568"/>
            <a:ext cx="282794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rPr>
              <a:t>PART</a:t>
            </a:r>
            <a:r>
              <a:rPr kumimoji="0" lang="en-US" altLang="zh-CN" sz="4400" b="1"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mn-cs"/>
              </a:rPr>
              <a:t>  </a:t>
            </a:r>
            <a:r>
              <a:rPr kumimoji="0" lang="en-US" altLang="zh-CN" sz="4400" b="1" i="0" u="none" strike="noStrike" kern="1200" cap="none" spc="0" normalizeH="0" baseline="0" noProof="0" dirty="0">
                <a:ln>
                  <a:noFill/>
                </a:ln>
                <a:solidFill>
                  <a:prstClr val="white"/>
                </a:solidFill>
                <a:effectLst/>
                <a:uLnTx/>
                <a:uFillTx/>
                <a:latin typeface="Segoe UI Light" panose="020B0502040204020203"/>
                <a:ea typeface="阿里巴巴普惠体 B" panose="00020600040101010101" pitchFamily="18" charset="-122"/>
                <a:cs typeface="+mn-cs"/>
              </a:rPr>
              <a:t>03</a:t>
            </a:r>
            <a:endParaRPr kumimoji="0" lang="zh-CN" altLang="en-US" sz="4400" b="1"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mn-cs"/>
            </a:endParaRPr>
          </a:p>
        </p:txBody>
      </p:sp>
      <p:sp>
        <p:nvSpPr>
          <p:cNvPr id="34" name="标题 1"/>
          <p:cNvSpPr txBox="1"/>
          <p:nvPr/>
        </p:nvSpPr>
        <p:spPr>
          <a:xfrm>
            <a:off x="3538711" y="3289054"/>
            <a:ext cx="5168561" cy="769441"/>
          </a:xfrm>
          <a:prstGeom prst="rect">
            <a:avLst/>
          </a:prstGeom>
          <a:noFill/>
        </p:spPr>
        <p:txBody>
          <a:bodyPr wrap="square" rtlCol="0">
            <a:spAutoFit/>
          </a:bodyPr>
          <a:lstStyle>
            <a:lvl1pPr algn="l" defTabSz="914400" rtl="0" eaLnBrk="1" latinLnBrk="0" hangingPunct="1">
              <a:lnSpc>
                <a:spcPct val="90000"/>
              </a:lnSpc>
              <a:spcBef>
                <a:spcPct val="0"/>
              </a:spcBef>
              <a:buNone/>
              <a:defRPr lang="zh-CN" altLang="en-US" sz="4000" b="1" kern="1200" dirty="0">
                <a:solidFill>
                  <a:schemeClr val="bg1"/>
                </a:solidFill>
                <a:latin typeface="思源黑体 CN Regular" panose="020B0500000000000000" pitchFamily="34" charset="-122"/>
                <a:ea typeface="思源黑体 CN Regular" panose="020B0500000000000000" pitchFamily="34" charset="-122"/>
                <a:cs typeface="+mn-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rPr>
              <a:t>文章标题文章标题</a:t>
            </a: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593" y="1018814"/>
            <a:ext cx="1074814" cy="10748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44" name="组合 43"/>
          <p:cNvGrpSpPr/>
          <p:nvPr/>
        </p:nvGrpSpPr>
        <p:grpSpPr>
          <a:xfrm>
            <a:off x="1305894" y="1384300"/>
            <a:ext cx="9580214" cy="2895600"/>
            <a:chOff x="1043739" y="1943100"/>
            <a:chExt cx="9916361" cy="2997200"/>
          </a:xfrm>
        </p:grpSpPr>
        <p:grpSp>
          <p:nvGrpSpPr>
            <p:cNvPr id="45" name="组合 44"/>
            <p:cNvGrpSpPr/>
            <p:nvPr/>
          </p:nvGrpSpPr>
          <p:grpSpPr>
            <a:xfrm>
              <a:off x="1043739" y="1943100"/>
              <a:ext cx="4201361" cy="2997200"/>
              <a:chOff x="1043739" y="1943100"/>
              <a:chExt cx="4201361" cy="2997200"/>
            </a:xfrm>
          </p:grpSpPr>
          <p:sp>
            <p:nvSpPr>
              <p:cNvPr id="51" name="椭圆 50"/>
              <p:cNvSpPr/>
              <p:nvPr/>
            </p:nvSpPr>
            <p:spPr>
              <a:xfrm>
                <a:off x="1043739" y="1943100"/>
                <a:ext cx="2997200" cy="2997200"/>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52" name="椭圆 51"/>
              <p:cNvSpPr/>
              <p:nvPr/>
            </p:nvSpPr>
            <p:spPr>
              <a:xfrm>
                <a:off x="3721742" y="2680021"/>
                <a:ext cx="1523358" cy="1523358"/>
              </a:xfrm>
              <a:prstGeom prst="ellipse">
                <a:avLst/>
              </a:prstGeom>
              <a:solidFill>
                <a:srgbClr val="00427E"/>
              </a:solidFill>
              <a:ln w="635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prstClr val="white"/>
                    </a:solidFill>
                    <a:effectLst/>
                    <a:uLnTx/>
                    <a:uFillTx/>
                    <a:latin typeface="Segoe UI Light" panose="020B0502040204020203"/>
                    <a:ea typeface="阿里巴巴普惠体 B" panose="00020600040101010101" pitchFamily="18" charset="-122"/>
                    <a:cs typeface="+mn-cs"/>
                  </a:rPr>
                  <a:t>65%</a:t>
                </a:r>
                <a:endParaRPr kumimoji="0" lang="zh-CN" altLang="en-US" sz="2800" b="1" i="0" u="none" strike="noStrike" kern="0" cap="none" spc="0" normalizeH="0" baseline="0" noProof="0" dirty="0">
                  <a:ln>
                    <a:noFill/>
                  </a:ln>
                  <a:solidFill>
                    <a:prstClr val="white"/>
                  </a:solidFill>
                  <a:effectLst/>
                  <a:uLnTx/>
                  <a:uFillTx/>
                  <a:latin typeface="Segoe UI Light" panose="020B0502040204020203"/>
                  <a:ea typeface="阿里巴巴普惠体 B" panose="00020600040101010101" pitchFamily="18" charset="-122"/>
                  <a:cs typeface="+mn-cs"/>
                </a:endParaRPr>
              </a:p>
            </p:txBody>
          </p:sp>
        </p:grpSp>
        <p:grpSp>
          <p:nvGrpSpPr>
            <p:cNvPr id="46" name="组合 45"/>
            <p:cNvGrpSpPr/>
            <p:nvPr/>
          </p:nvGrpSpPr>
          <p:grpSpPr>
            <a:xfrm flipH="1">
              <a:off x="6758739" y="1943100"/>
              <a:ext cx="4201361" cy="2997200"/>
              <a:chOff x="1043739" y="1943100"/>
              <a:chExt cx="4201361" cy="2997200"/>
            </a:xfrm>
          </p:grpSpPr>
          <p:sp>
            <p:nvSpPr>
              <p:cNvPr id="49" name="椭圆 48"/>
              <p:cNvSpPr/>
              <p:nvPr/>
            </p:nvSpPr>
            <p:spPr>
              <a:xfrm>
                <a:off x="1043739" y="1943100"/>
                <a:ext cx="2997200" cy="2997200"/>
              </a:xfrm>
              <a:prstGeom prst="ellipse">
                <a:avLst/>
              </a:prstGeom>
              <a:noFill/>
              <a:ln w="19050" cap="flat" cmpd="sng" algn="ctr">
                <a:solidFill>
                  <a:srgbClr val="005CA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50" name="椭圆 49"/>
              <p:cNvSpPr/>
              <p:nvPr/>
            </p:nvSpPr>
            <p:spPr>
              <a:xfrm>
                <a:off x="3721742" y="2680021"/>
                <a:ext cx="1523358" cy="1523358"/>
              </a:xfrm>
              <a:prstGeom prst="ellipse">
                <a:avLst/>
              </a:prstGeom>
              <a:solidFill>
                <a:srgbClr val="005CA2"/>
              </a:solidFill>
              <a:ln w="635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normalizeH="0" baseline="0" noProof="0" dirty="0">
                    <a:solidFill>
                      <a:prstClr val="white"/>
                    </a:solidFill>
                    <a:uLnTx/>
                    <a:uFillTx/>
                    <a:latin typeface="Segoe UI Light" panose="020B0502040204020203"/>
                    <a:ea typeface="阿里巴巴普惠体 B" panose="00020600040101010101" pitchFamily="18" charset="-122"/>
                    <a:cs typeface="+mn-cs"/>
                  </a:rPr>
                  <a:t>35%</a:t>
                </a:r>
                <a:endParaRPr kumimoji="0" lang="zh-CN" altLang="en-US" sz="2800" b="1" i="0" u="none" strike="noStrike" kern="0" normalizeH="0" baseline="0" noProof="0" dirty="0">
                  <a:solidFill>
                    <a:prstClr val="white"/>
                  </a:solidFill>
                  <a:uLnTx/>
                  <a:uFillTx/>
                  <a:latin typeface="Segoe UI Light" panose="020B0502040204020203"/>
                  <a:ea typeface="阿里巴巴普惠体 B" panose="00020600040101010101" pitchFamily="18" charset="-122"/>
                  <a:cs typeface="+mn-cs"/>
                </a:endParaRPr>
              </a:p>
            </p:txBody>
          </p:sp>
        </p:grpSp>
        <p:pic>
          <p:nvPicPr>
            <p:cNvPr id="47" name="图形 4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04878" y="2504239"/>
              <a:ext cx="1874922" cy="1874922"/>
            </a:xfrm>
            <a:prstGeom prst="rect">
              <a:avLst/>
            </a:prstGeom>
          </p:spPr>
        </p:pic>
        <p:pic>
          <p:nvPicPr>
            <p:cNvPr id="48" name="图形 4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09000" y="2476500"/>
              <a:ext cx="1905000" cy="1905000"/>
            </a:xfrm>
            <a:prstGeom prst="rect">
              <a:avLst/>
            </a:prstGeom>
          </p:spPr>
        </p:pic>
      </p:grpSp>
      <p:sp>
        <p:nvSpPr>
          <p:cNvPr id="53" name="文本框 52"/>
          <p:cNvSpPr txBox="1"/>
          <p:nvPr/>
        </p:nvSpPr>
        <p:spPr>
          <a:xfrm>
            <a:off x="5697065" y="2448151"/>
            <a:ext cx="904415" cy="769441"/>
          </a:xfrm>
          <a:prstGeom prst="rect">
            <a:avLst/>
          </a:prstGeom>
          <a:noFill/>
        </p:spPr>
        <p:txBody>
          <a:bodyPr wrap="none" rtlCol="0">
            <a:spAutoFit/>
          </a:bodyPr>
          <a:lstStyle/>
          <a:p>
            <a:r>
              <a:rPr lang="en-US" altLang="zh-CN" sz="4400" dirty="0">
                <a:solidFill>
                  <a:prstClr val="black">
                    <a:lumMod val="75000"/>
                    <a:lumOff val="25000"/>
                  </a:prstClr>
                </a:solidFill>
                <a:latin typeface="阿里巴巴普惠体 B" panose="00020600040101010101" pitchFamily="18" charset="-122"/>
                <a:ea typeface="阿里巴巴普惠体 B" panose="00020600040101010101" pitchFamily="18" charset="-122"/>
              </a:rPr>
              <a:t>VS</a:t>
            </a:r>
            <a:endParaRPr lang="zh-CN" altLang="en-US" sz="4400" dirty="0">
              <a:solidFill>
                <a:prstClr val="black">
                  <a:lumMod val="75000"/>
                  <a:lumOff val="25000"/>
                </a:prstClr>
              </a:solidFill>
              <a:latin typeface="阿里巴巴普惠体 B" panose="00020600040101010101" pitchFamily="18" charset="-122"/>
              <a:ea typeface="阿里巴巴普惠体 B" panose="00020600040101010101" pitchFamily="18" charset="-122"/>
            </a:endParaRPr>
          </a:p>
        </p:txBody>
      </p:sp>
      <p:sp>
        <p:nvSpPr>
          <p:cNvPr id="54" name="文本框 53"/>
          <p:cNvSpPr txBox="1"/>
          <p:nvPr/>
        </p:nvSpPr>
        <p:spPr>
          <a:xfrm flipH="1">
            <a:off x="1789225" y="4534407"/>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这里添加标题</a:t>
            </a:r>
          </a:p>
        </p:txBody>
      </p:sp>
      <p:sp>
        <p:nvSpPr>
          <p:cNvPr id="55" name="文本框 54"/>
          <p:cNvSpPr txBox="1"/>
          <p:nvPr/>
        </p:nvSpPr>
        <p:spPr>
          <a:xfrm flipH="1">
            <a:off x="1358031" y="4927670"/>
            <a:ext cx="2791324"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
        <p:nvSpPr>
          <p:cNvPr id="56" name="文本框 55"/>
          <p:cNvSpPr txBox="1"/>
          <p:nvPr/>
        </p:nvSpPr>
        <p:spPr>
          <a:xfrm flipH="1">
            <a:off x="8473840" y="4534407"/>
            <a:ext cx="1934468" cy="430887"/>
          </a:xfrm>
          <a:prstGeom prst="rect">
            <a:avLst/>
          </a:prstGeom>
          <a:noFill/>
        </p:spPr>
        <p:txBody>
          <a:bodyPr wrap="square" rtlCol="0">
            <a:spAutoFit/>
          </a:bodyPr>
          <a:lstStyle/>
          <a:p>
            <a:pPr algn="ctr"/>
            <a:r>
              <a:rPr lang="zh-CN" altLang="en-US" sz="2200" b="1" dirty="0">
                <a:solidFill>
                  <a:prstClr val="black">
                    <a:lumMod val="75000"/>
                    <a:lumOff val="25000"/>
                  </a:prstClr>
                </a:solidFill>
                <a:latin typeface="思源黑体 CN Regular" panose="020B0500000000000000" pitchFamily="34" charset="-122"/>
                <a:ea typeface="思源黑体 CN Regular" panose="020B0500000000000000" pitchFamily="34" charset="-122"/>
              </a:rPr>
              <a:t>这里添加标题</a:t>
            </a:r>
          </a:p>
        </p:txBody>
      </p:sp>
      <p:sp>
        <p:nvSpPr>
          <p:cNvPr id="57" name="文本框 56"/>
          <p:cNvSpPr txBox="1"/>
          <p:nvPr/>
        </p:nvSpPr>
        <p:spPr>
          <a:xfrm flipH="1">
            <a:off x="8042646" y="4927670"/>
            <a:ext cx="2791324" cy="1351460"/>
          </a:xfrm>
          <a:prstGeom prst="rect">
            <a:avLst/>
          </a:prstGeom>
          <a:noFill/>
        </p:spPr>
        <p:txBody>
          <a:bodyPr wrap="square" rtlCol="0">
            <a:spAutoFit/>
          </a:bodyPr>
          <a:lstStyle/>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5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请在这里添加文字内容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20" name="组合 19"/>
          <p:cNvGrpSpPr/>
          <p:nvPr/>
        </p:nvGrpSpPr>
        <p:grpSpPr>
          <a:xfrm>
            <a:off x="4495394" y="2034397"/>
            <a:ext cx="3201213" cy="3050468"/>
            <a:chOff x="4430081" y="1961827"/>
            <a:chExt cx="3201213" cy="3050468"/>
          </a:xfrm>
        </p:grpSpPr>
        <p:sp>
          <p:nvSpPr>
            <p:cNvPr id="21" name="椭圆 20"/>
            <p:cNvSpPr/>
            <p:nvPr/>
          </p:nvSpPr>
          <p:spPr>
            <a:xfrm>
              <a:off x="4532563" y="1984078"/>
              <a:ext cx="3005965" cy="3005966"/>
            </a:xfrm>
            <a:prstGeom prst="ellipse">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2" name="弧形 21"/>
            <p:cNvSpPr/>
            <p:nvPr/>
          </p:nvSpPr>
          <p:spPr>
            <a:xfrm>
              <a:off x="4510312" y="1961827"/>
              <a:ext cx="3050467" cy="3050467"/>
            </a:xfrm>
            <a:prstGeom prst="arc">
              <a:avLst>
                <a:gd name="adj1" fmla="val 11188636"/>
                <a:gd name="adj2" fmla="val 15918841"/>
              </a:avLst>
            </a:prstGeom>
            <a:noFill/>
            <a:ln w="82550" cap="rnd" cmpd="sng" algn="ctr">
              <a:solidFill>
                <a:srgbClr val="0042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4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3" name="弧形 22"/>
            <p:cNvSpPr/>
            <p:nvPr/>
          </p:nvSpPr>
          <p:spPr>
            <a:xfrm rot="5400000">
              <a:off x="4510311" y="1961827"/>
              <a:ext cx="3050467" cy="3050467"/>
            </a:xfrm>
            <a:prstGeom prst="arc">
              <a:avLst>
                <a:gd name="adj1" fmla="val 11188636"/>
                <a:gd name="adj2" fmla="val 15918841"/>
              </a:avLst>
            </a:prstGeom>
            <a:noFill/>
            <a:ln w="82550" cap="rnd" cmpd="sng" algn="ctr">
              <a:solidFill>
                <a:schemeClr val="bg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4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4" name="弧形 23"/>
            <p:cNvSpPr/>
            <p:nvPr/>
          </p:nvSpPr>
          <p:spPr>
            <a:xfrm rot="10800000">
              <a:off x="4510312" y="1961827"/>
              <a:ext cx="3050467" cy="3050467"/>
            </a:xfrm>
            <a:prstGeom prst="arc">
              <a:avLst>
                <a:gd name="adj1" fmla="val 11188636"/>
                <a:gd name="adj2" fmla="val 15918841"/>
              </a:avLst>
            </a:prstGeom>
            <a:noFill/>
            <a:ln w="82550" cap="rnd" cmpd="sng" algn="ctr">
              <a:solidFill>
                <a:srgbClr val="00427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4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5" name="弧形 24"/>
            <p:cNvSpPr/>
            <p:nvPr/>
          </p:nvSpPr>
          <p:spPr>
            <a:xfrm rot="16200000">
              <a:off x="4510312" y="1961828"/>
              <a:ext cx="3050467" cy="3050467"/>
            </a:xfrm>
            <a:prstGeom prst="arc">
              <a:avLst>
                <a:gd name="adj1" fmla="val 11188636"/>
                <a:gd name="adj2" fmla="val 15918841"/>
              </a:avLst>
            </a:prstGeom>
            <a:noFill/>
            <a:ln w="82550" cap="rnd" cmpd="sng" algn="ctr">
              <a:solidFill>
                <a:schemeClr val="bg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4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6" name="任意多边形 47"/>
            <p:cNvSpPr/>
            <p:nvPr/>
          </p:nvSpPr>
          <p:spPr>
            <a:xfrm>
              <a:off x="4430081" y="2231873"/>
              <a:ext cx="408510" cy="130496"/>
            </a:xfrm>
            <a:custGeom>
              <a:avLst/>
              <a:gdLst>
                <a:gd name="connsiteX0" fmla="*/ 548640 w 548640"/>
                <a:gd name="connsiteY0" fmla="*/ 175260 h 175260"/>
                <a:gd name="connsiteX1" fmla="*/ 320040 w 548640"/>
                <a:gd name="connsiteY1" fmla="*/ 38100 h 175260"/>
                <a:gd name="connsiteX2" fmla="*/ 0 w 548640"/>
                <a:gd name="connsiteY2" fmla="*/ 0 h 175260"/>
              </a:gdLst>
              <a:ahLst/>
              <a:cxnLst>
                <a:cxn ang="0">
                  <a:pos x="connsiteX0" y="connsiteY0"/>
                </a:cxn>
                <a:cxn ang="0">
                  <a:pos x="connsiteX1" y="connsiteY1"/>
                </a:cxn>
                <a:cxn ang="0">
                  <a:pos x="connsiteX2" y="connsiteY2"/>
                </a:cxn>
              </a:cxnLst>
              <a:rect l="l" t="t" r="r" b="b"/>
              <a:pathLst>
                <a:path w="548640" h="175260">
                  <a:moveTo>
                    <a:pt x="548640" y="175260"/>
                  </a:moveTo>
                  <a:cubicBezTo>
                    <a:pt x="480060" y="121285"/>
                    <a:pt x="411480" y="67310"/>
                    <a:pt x="320040" y="38100"/>
                  </a:cubicBezTo>
                  <a:cubicBezTo>
                    <a:pt x="228600" y="8890"/>
                    <a:pt x="114300" y="4445"/>
                    <a:pt x="0" y="0"/>
                  </a:cubicBezTo>
                </a:path>
              </a:pathLst>
            </a:custGeom>
            <a:noFill/>
            <a:ln w="12700" cap="flat" cmpd="sng" algn="ctr">
              <a:solidFill>
                <a:srgbClr val="CEDBE6"/>
              </a:solidFill>
              <a:prstDash val="sysDash"/>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7" name="任意多边形 48"/>
            <p:cNvSpPr/>
            <p:nvPr/>
          </p:nvSpPr>
          <p:spPr>
            <a:xfrm>
              <a:off x="7170295" y="2186306"/>
              <a:ext cx="389057" cy="87657"/>
            </a:xfrm>
            <a:custGeom>
              <a:avLst/>
              <a:gdLst>
                <a:gd name="connsiteX0" fmla="*/ 0 w 522514"/>
                <a:gd name="connsiteY0" fmla="*/ 117726 h 117726"/>
                <a:gd name="connsiteX1" fmla="*/ 203200 w 522514"/>
                <a:gd name="connsiteY1" fmla="*/ 16126 h 117726"/>
                <a:gd name="connsiteX2" fmla="*/ 522514 w 522514"/>
                <a:gd name="connsiteY2" fmla="*/ 1612 h 117726"/>
              </a:gdLst>
              <a:ahLst/>
              <a:cxnLst>
                <a:cxn ang="0">
                  <a:pos x="connsiteX0" y="connsiteY0"/>
                </a:cxn>
                <a:cxn ang="0">
                  <a:pos x="connsiteX1" y="connsiteY1"/>
                </a:cxn>
                <a:cxn ang="0">
                  <a:pos x="connsiteX2" y="connsiteY2"/>
                </a:cxn>
              </a:cxnLst>
              <a:rect l="l" t="t" r="r" b="b"/>
              <a:pathLst>
                <a:path w="522514" h="117726">
                  <a:moveTo>
                    <a:pt x="0" y="117726"/>
                  </a:moveTo>
                  <a:cubicBezTo>
                    <a:pt x="58057" y="76602"/>
                    <a:pt x="116114" y="35478"/>
                    <a:pt x="203200" y="16126"/>
                  </a:cubicBezTo>
                  <a:cubicBezTo>
                    <a:pt x="290286" y="-3226"/>
                    <a:pt x="406400" y="-807"/>
                    <a:pt x="522514" y="1612"/>
                  </a:cubicBezTo>
                </a:path>
              </a:pathLst>
            </a:custGeom>
            <a:noFill/>
            <a:ln w="12700" cap="flat" cmpd="sng" algn="ctr">
              <a:solidFill>
                <a:schemeClr val="bg2">
                  <a:lumMod val="75000"/>
                </a:schemeClr>
              </a:solidFill>
              <a:prstDash val="sysDash"/>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8" name="任意多边形 49"/>
            <p:cNvSpPr/>
            <p:nvPr/>
          </p:nvSpPr>
          <p:spPr>
            <a:xfrm rot="934880">
              <a:off x="7177394" y="4785238"/>
              <a:ext cx="453900" cy="32605"/>
            </a:xfrm>
            <a:custGeom>
              <a:avLst/>
              <a:gdLst>
                <a:gd name="connsiteX0" fmla="*/ 0 w 609600"/>
                <a:gd name="connsiteY0" fmla="*/ 14515 h 43790"/>
                <a:gd name="connsiteX1" fmla="*/ 275772 w 609600"/>
                <a:gd name="connsiteY1" fmla="*/ 43543 h 43790"/>
                <a:gd name="connsiteX2" fmla="*/ 609600 w 609600"/>
                <a:gd name="connsiteY2" fmla="*/ 0 h 43790"/>
              </a:gdLst>
              <a:ahLst/>
              <a:cxnLst>
                <a:cxn ang="0">
                  <a:pos x="connsiteX0" y="connsiteY0"/>
                </a:cxn>
                <a:cxn ang="0">
                  <a:pos x="connsiteX1" y="connsiteY1"/>
                </a:cxn>
                <a:cxn ang="0">
                  <a:pos x="connsiteX2" y="connsiteY2"/>
                </a:cxn>
              </a:cxnLst>
              <a:rect l="l" t="t" r="r" b="b"/>
              <a:pathLst>
                <a:path w="609600" h="43790">
                  <a:moveTo>
                    <a:pt x="0" y="14515"/>
                  </a:moveTo>
                  <a:cubicBezTo>
                    <a:pt x="87086" y="30238"/>
                    <a:pt x="174172" y="45962"/>
                    <a:pt x="275772" y="43543"/>
                  </a:cubicBezTo>
                  <a:cubicBezTo>
                    <a:pt x="377372" y="41124"/>
                    <a:pt x="493486" y="20562"/>
                    <a:pt x="609600" y="0"/>
                  </a:cubicBezTo>
                </a:path>
              </a:pathLst>
            </a:custGeom>
            <a:noFill/>
            <a:ln w="12700" cap="flat" cmpd="sng" algn="ctr">
              <a:solidFill>
                <a:srgbClr val="CEDBE6"/>
              </a:solidFill>
              <a:prstDash val="sysDash"/>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29" name="任意多边形 50"/>
            <p:cNvSpPr/>
            <p:nvPr/>
          </p:nvSpPr>
          <p:spPr>
            <a:xfrm>
              <a:off x="4554968" y="4727182"/>
              <a:ext cx="410671" cy="142165"/>
            </a:xfrm>
            <a:custGeom>
              <a:avLst/>
              <a:gdLst>
                <a:gd name="connsiteX0" fmla="*/ 551543 w 551543"/>
                <a:gd name="connsiteY0" fmla="*/ 0 h 190931"/>
                <a:gd name="connsiteX1" fmla="*/ 304800 w 551543"/>
                <a:gd name="connsiteY1" fmla="*/ 174172 h 190931"/>
                <a:gd name="connsiteX2" fmla="*/ 0 w 551543"/>
                <a:gd name="connsiteY2" fmla="*/ 174172 h 190931"/>
              </a:gdLst>
              <a:ahLst/>
              <a:cxnLst>
                <a:cxn ang="0">
                  <a:pos x="connsiteX0" y="connsiteY0"/>
                </a:cxn>
                <a:cxn ang="0">
                  <a:pos x="connsiteX1" y="connsiteY1"/>
                </a:cxn>
                <a:cxn ang="0">
                  <a:pos x="connsiteX2" y="connsiteY2"/>
                </a:cxn>
              </a:cxnLst>
              <a:rect l="l" t="t" r="r" b="b"/>
              <a:pathLst>
                <a:path w="551543" h="190931">
                  <a:moveTo>
                    <a:pt x="551543" y="0"/>
                  </a:moveTo>
                  <a:cubicBezTo>
                    <a:pt x="474133" y="72571"/>
                    <a:pt x="396724" y="145143"/>
                    <a:pt x="304800" y="174172"/>
                  </a:cubicBezTo>
                  <a:cubicBezTo>
                    <a:pt x="212876" y="203201"/>
                    <a:pt x="106438" y="188686"/>
                    <a:pt x="0" y="174172"/>
                  </a:cubicBezTo>
                </a:path>
              </a:pathLst>
            </a:custGeom>
            <a:noFill/>
            <a:ln w="12700" cap="flat" cmpd="sng" algn="ctr">
              <a:solidFill>
                <a:schemeClr val="bg2">
                  <a:lumMod val="75000"/>
                </a:schemeClr>
              </a:solidFill>
              <a:prstDash val="sysDash"/>
              <a:miter lim="800000"/>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30" name="Freeform 32"/>
            <p:cNvSpPr>
              <a:spLocks noEditPoints="1"/>
            </p:cNvSpPr>
            <p:nvPr/>
          </p:nvSpPr>
          <p:spPr bwMode="auto">
            <a:xfrm>
              <a:off x="5660757" y="2513610"/>
              <a:ext cx="749571" cy="825144"/>
            </a:xfrm>
            <a:custGeom>
              <a:avLst/>
              <a:gdLst>
                <a:gd name="T0" fmla="*/ 416 w 512"/>
                <a:gd name="T1" fmla="*/ 64 h 448"/>
                <a:gd name="T2" fmla="*/ 416 w 512"/>
                <a:gd name="T3" fmla="*/ 0 h 448"/>
                <a:gd name="T4" fmla="*/ 96 w 512"/>
                <a:gd name="T5" fmla="*/ 0 h 448"/>
                <a:gd name="T6" fmla="*/ 96 w 512"/>
                <a:gd name="T7" fmla="*/ 64 h 448"/>
                <a:gd name="T8" fmla="*/ 0 w 512"/>
                <a:gd name="T9" fmla="*/ 64 h 448"/>
                <a:gd name="T10" fmla="*/ 0 w 512"/>
                <a:gd name="T11" fmla="*/ 128 h 448"/>
                <a:gd name="T12" fmla="*/ 96 w 512"/>
                <a:gd name="T13" fmla="*/ 224 h 448"/>
                <a:gd name="T14" fmla="*/ 125 w 512"/>
                <a:gd name="T15" fmla="*/ 220 h 448"/>
                <a:gd name="T16" fmla="*/ 224 w 512"/>
                <a:gd name="T17" fmla="*/ 285 h 448"/>
                <a:gd name="T18" fmla="*/ 224 w 512"/>
                <a:gd name="T19" fmla="*/ 384 h 448"/>
                <a:gd name="T20" fmla="*/ 192 w 512"/>
                <a:gd name="T21" fmla="*/ 384 h 448"/>
                <a:gd name="T22" fmla="*/ 128 w 512"/>
                <a:gd name="T23" fmla="*/ 448 h 448"/>
                <a:gd name="T24" fmla="*/ 384 w 512"/>
                <a:gd name="T25" fmla="*/ 448 h 448"/>
                <a:gd name="T26" fmla="*/ 320 w 512"/>
                <a:gd name="T27" fmla="*/ 384 h 448"/>
                <a:gd name="T28" fmla="*/ 288 w 512"/>
                <a:gd name="T29" fmla="*/ 384 h 448"/>
                <a:gd name="T30" fmla="*/ 288 w 512"/>
                <a:gd name="T31" fmla="*/ 285 h 448"/>
                <a:gd name="T32" fmla="*/ 387 w 512"/>
                <a:gd name="T33" fmla="*/ 220 h 448"/>
                <a:gd name="T34" fmla="*/ 416 w 512"/>
                <a:gd name="T35" fmla="*/ 224 h 448"/>
                <a:gd name="T36" fmla="*/ 512 w 512"/>
                <a:gd name="T37" fmla="*/ 128 h 448"/>
                <a:gd name="T38" fmla="*/ 512 w 512"/>
                <a:gd name="T39" fmla="*/ 64 h 448"/>
                <a:gd name="T40" fmla="*/ 416 w 512"/>
                <a:gd name="T41" fmla="*/ 64 h 448"/>
                <a:gd name="T42" fmla="*/ 96 w 512"/>
                <a:gd name="T43" fmla="*/ 186 h 448"/>
                <a:gd name="T44" fmla="*/ 38 w 512"/>
                <a:gd name="T45" fmla="*/ 128 h 448"/>
                <a:gd name="T46" fmla="*/ 38 w 512"/>
                <a:gd name="T47" fmla="*/ 96 h 448"/>
                <a:gd name="T48" fmla="*/ 96 w 512"/>
                <a:gd name="T49" fmla="*/ 96 h 448"/>
                <a:gd name="T50" fmla="*/ 96 w 512"/>
                <a:gd name="T51" fmla="*/ 128 h 448"/>
                <a:gd name="T52" fmla="*/ 106 w 512"/>
                <a:gd name="T53" fmla="*/ 185 h 448"/>
                <a:gd name="T54" fmla="*/ 96 w 512"/>
                <a:gd name="T55" fmla="*/ 186 h 448"/>
                <a:gd name="T56" fmla="*/ 474 w 512"/>
                <a:gd name="T57" fmla="*/ 128 h 448"/>
                <a:gd name="T58" fmla="*/ 416 w 512"/>
                <a:gd name="T59" fmla="*/ 186 h 448"/>
                <a:gd name="T60" fmla="*/ 406 w 512"/>
                <a:gd name="T61" fmla="*/ 185 h 448"/>
                <a:gd name="T62" fmla="*/ 416 w 512"/>
                <a:gd name="T63" fmla="*/ 128 h 448"/>
                <a:gd name="T64" fmla="*/ 416 w 512"/>
                <a:gd name="T65" fmla="*/ 96 h 448"/>
                <a:gd name="T66" fmla="*/ 474 w 512"/>
                <a:gd name="T67" fmla="*/ 96 h 448"/>
                <a:gd name="T68" fmla="*/ 474 w 512"/>
                <a:gd name="T69" fmla="*/ 12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448">
                  <a:moveTo>
                    <a:pt x="416" y="64"/>
                  </a:moveTo>
                  <a:cubicBezTo>
                    <a:pt x="416" y="0"/>
                    <a:pt x="416" y="0"/>
                    <a:pt x="416" y="0"/>
                  </a:cubicBezTo>
                  <a:cubicBezTo>
                    <a:pt x="96" y="0"/>
                    <a:pt x="96" y="0"/>
                    <a:pt x="96" y="0"/>
                  </a:cubicBezTo>
                  <a:cubicBezTo>
                    <a:pt x="96" y="64"/>
                    <a:pt x="96" y="64"/>
                    <a:pt x="96" y="64"/>
                  </a:cubicBezTo>
                  <a:cubicBezTo>
                    <a:pt x="0" y="64"/>
                    <a:pt x="0" y="64"/>
                    <a:pt x="0" y="64"/>
                  </a:cubicBezTo>
                  <a:cubicBezTo>
                    <a:pt x="0" y="128"/>
                    <a:pt x="0" y="128"/>
                    <a:pt x="0" y="128"/>
                  </a:cubicBezTo>
                  <a:cubicBezTo>
                    <a:pt x="0" y="181"/>
                    <a:pt x="43" y="224"/>
                    <a:pt x="96" y="224"/>
                  </a:cubicBezTo>
                  <a:cubicBezTo>
                    <a:pt x="106" y="224"/>
                    <a:pt x="116" y="222"/>
                    <a:pt x="125" y="220"/>
                  </a:cubicBezTo>
                  <a:cubicBezTo>
                    <a:pt x="148" y="253"/>
                    <a:pt x="183" y="276"/>
                    <a:pt x="224" y="285"/>
                  </a:cubicBezTo>
                  <a:cubicBezTo>
                    <a:pt x="224" y="384"/>
                    <a:pt x="224" y="384"/>
                    <a:pt x="224" y="384"/>
                  </a:cubicBezTo>
                  <a:cubicBezTo>
                    <a:pt x="192" y="384"/>
                    <a:pt x="192" y="384"/>
                    <a:pt x="192" y="384"/>
                  </a:cubicBezTo>
                  <a:cubicBezTo>
                    <a:pt x="157" y="384"/>
                    <a:pt x="128" y="413"/>
                    <a:pt x="128" y="448"/>
                  </a:cubicBezTo>
                  <a:cubicBezTo>
                    <a:pt x="384" y="448"/>
                    <a:pt x="384" y="448"/>
                    <a:pt x="384" y="448"/>
                  </a:cubicBezTo>
                  <a:cubicBezTo>
                    <a:pt x="384" y="413"/>
                    <a:pt x="355" y="384"/>
                    <a:pt x="320" y="384"/>
                  </a:cubicBezTo>
                  <a:cubicBezTo>
                    <a:pt x="288" y="384"/>
                    <a:pt x="288" y="384"/>
                    <a:pt x="288" y="384"/>
                  </a:cubicBezTo>
                  <a:cubicBezTo>
                    <a:pt x="288" y="285"/>
                    <a:pt x="288" y="285"/>
                    <a:pt x="288" y="285"/>
                  </a:cubicBezTo>
                  <a:cubicBezTo>
                    <a:pt x="329" y="276"/>
                    <a:pt x="364" y="253"/>
                    <a:pt x="387" y="220"/>
                  </a:cubicBezTo>
                  <a:cubicBezTo>
                    <a:pt x="396" y="222"/>
                    <a:pt x="406" y="224"/>
                    <a:pt x="416" y="224"/>
                  </a:cubicBezTo>
                  <a:cubicBezTo>
                    <a:pt x="469" y="224"/>
                    <a:pt x="512" y="181"/>
                    <a:pt x="512" y="128"/>
                  </a:cubicBezTo>
                  <a:cubicBezTo>
                    <a:pt x="512" y="64"/>
                    <a:pt x="512" y="64"/>
                    <a:pt x="512" y="64"/>
                  </a:cubicBezTo>
                  <a:lnTo>
                    <a:pt x="416" y="64"/>
                  </a:lnTo>
                  <a:close/>
                  <a:moveTo>
                    <a:pt x="96" y="186"/>
                  </a:moveTo>
                  <a:cubicBezTo>
                    <a:pt x="64" y="186"/>
                    <a:pt x="38" y="160"/>
                    <a:pt x="38" y="128"/>
                  </a:cubicBezTo>
                  <a:cubicBezTo>
                    <a:pt x="38" y="96"/>
                    <a:pt x="38" y="96"/>
                    <a:pt x="38" y="96"/>
                  </a:cubicBezTo>
                  <a:cubicBezTo>
                    <a:pt x="96" y="96"/>
                    <a:pt x="96" y="96"/>
                    <a:pt x="96" y="96"/>
                  </a:cubicBezTo>
                  <a:cubicBezTo>
                    <a:pt x="96" y="128"/>
                    <a:pt x="96" y="128"/>
                    <a:pt x="96" y="128"/>
                  </a:cubicBezTo>
                  <a:cubicBezTo>
                    <a:pt x="96" y="148"/>
                    <a:pt x="100" y="167"/>
                    <a:pt x="106" y="185"/>
                  </a:cubicBezTo>
                  <a:cubicBezTo>
                    <a:pt x="103" y="186"/>
                    <a:pt x="100" y="186"/>
                    <a:pt x="96" y="186"/>
                  </a:cubicBezTo>
                  <a:close/>
                  <a:moveTo>
                    <a:pt x="474" y="128"/>
                  </a:moveTo>
                  <a:cubicBezTo>
                    <a:pt x="474" y="160"/>
                    <a:pt x="448" y="186"/>
                    <a:pt x="416" y="186"/>
                  </a:cubicBezTo>
                  <a:cubicBezTo>
                    <a:pt x="412" y="186"/>
                    <a:pt x="409" y="186"/>
                    <a:pt x="406" y="185"/>
                  </a:cubicBezTo>
                  <a:cubicBezTo>
                    <a:pt x="412" y="167"/>
                    <a:pt x="416" y="148"/>
                    <a:pt x="416" y="128"/>
                  </a:cubicBezTo>
                  <a:cubicBezTo>
                    <a:pt x="416" y="96"/>
                    <a:pt x="416" y="96"/>
                    <a:pt x="416" y="96"/>
                  </a:cubicBezTo>
                  <a:cubicBezTo>
                    <a:pt x="474" y="96"/>
                    <a:pt x="474" y="96"/>
                    <a:pt x="474" y="96"/>
                  </a:cubicBezTo>
                  <a:lnTo>
                    <a:pt x="474" y="128"/>
                  </a:lnTo>
                  <a:close/>
                </a:path>
              </a:pathLst>
            </a:custGeom>
            <a:solidFill>
              <a:srgbClr val="005CA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Segoe UI" panose="020B0502040204020203"/>
                <a:ea typeface="阿里巴巴普惠体 R" panose="00020600040101010101" pitchFamily="18" charset="-122"/>
              </a:endParaRPr>
            </a:p>
          </p:txBody>
        </p:sp>
      </p:grpSp>
      <p:sp>
        <p:nvSpPr>
          <p:cNvPr id="31" name="矩形 30"/>
          <p:cNvSpPr/>
          <p:nvPr/>
        </p:nvSpPr>
        <p:spPr>
          <a:xfrm>
            <a:off x="1162050" y="2090057"/>
            <a:ext cx="3039390" cy="1090748"/>
          </a:xfrm>
          <a:prstGeom prst="rect">
            <a:avLst/>
          </a:prstGeom>
        </p:spPr>
        <p:txBody>
          <a:bodyPr wrap="square">
            <a:spAutoFit/>
          </a:bodyPr>
          <a:lstStyle/>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p:txBody>
      </p:sp>
      <p:sp>
        <p:nvSpPr>
          <p:cNvPr id="32" name="矩形 31"/>
          <p:cNvSpPr/>
          <p:nvPr/>
        </p:nvSpPr>
        <p:spPr>
          <a:xfrm>
            <a:off x="1162049" y="1706211"/>
            <a:ext cx="2579460" cy="369332"/>
          </a:xfrm>
          <a:prstGeom prst="rect">
            <a:avLst/>
          </a:prstGeom>
          <a:noFill/>
          <a:ln>
            <a:noFill/>
          </a:ln>
        </p:spPr>
        <p:txBody>
          <a:bodyPr wrap="square">
            <a:spAutoFit/>
          </a:bodyPr>
          <a:lstStyle/>
          <a:p>
            <a:r>
              <a:rPr lang="zh-CN" altLang="en-US" b="1" dirty="0">
                <a:solidFill>
                  <a:srgbClr val="005CA2"/>
                </a:solidFill>
                <a:latin typeface="思源黑体 CN Regular" panose="020B0500000000000000" pitchFamily="34" charset="-122"/>
                <a:ea typeface="思源黑体 CN Regular" panose="020B0500000000000000" pitchFamily="34" charset="-122"/>
              </a:rPr>
              <a:t>添加标题</a:t>
            </a:r>
          </a:p>
        </p:txBody>
      </p:sp>
      <p:sp>
        <p:nvSpPr>
          <p:cNvPr id="33" name="矩形 32"/>
          <p:cNvSpPr/>
          <p:nvPr/>
        </p:nvSpPr>
        <p:spPr>
          <a:xfrm>
            <a:off x="1162050" y="4563640"/>
            <a:ext cx="3039390" cy="1090748"/>
          </a:xfrm>
          <a:prstGeom prst="rect">
            <a:avLst/>
          </a:prstGeom>
        </p:spPr>
        <p:txBody>
          <a:bodyPr wrap="square">
            <a:spAutoFit/>
          </a:bodyPr>
          <a:lstStyle/>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a:p>
            <a:pP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p:txBody>
      </p:sp>
      <p:sp>
        <p:nvSpPr>
          <p:cNvPr id="34" name="矩形 33"/>
          <p:cNvSpPr/>
          <p:nvPr/>
        </p:nvSpPr>
        <p:spPr>
          <a:xfrm>
            <a:off x="1162049" y="4179794"/>
            <a:ext cx="2579460" cy="369332"/>
          </a:xfrm>
          <a:prstGeom prst="rect">
            <a:avLst/>
          </a:prstGeom>
          <a:noFill/>
          <a:ln>
            <a:noFill/>
          </a:ln>
        </p:spPr>
        <p:txBody>
          <a:bodyPr wrap="square">
            <a:spAutoFit/>
          </a:bodyPr>
          <a:lstStyle/>
          <a:p>
            <a:r>
              <a:rPr lang="zh-CN" altLang="en-US" b="1" dirty="0">
                <a:solidFill>
                  <a:srgbClr val="005CA2"/>
                </a:solidFill>
                <a:latin typeface="思源黑体 CN Regular" panose="020B0500000000000000" pitchFamily="34" charset="-122"/>
                <a:ea typeface="思源黑体 CN Regular" panose="020B0500000000000000" pitchFamily="34" charset="-122"/>
              </a:rPr>
              <a:t>添加标题</a:t>
            </a:r>
          </a:p>
        </p:txBody>
      </p:sp>
      <p:sp>
        <p:nvSpPr>
          <p:cNvPr id="35" name="矩形 34"/>
          <p:cNvSpPr/>
          <p:nvPr/>
        </p:nvSpPr>
        <p:spPr>
          <a:xfrm>
            <a:off x="7986501" y="2090057"/>
            <a:ext cx="3039390" cy="1090748"/>
          </a:xfrm>
          <a:prstGeom prst="rect">
            <a:avLst/>
          </a:prstGeom>
        </p:spPr>
        <p:txBody>
          <a:bodyPr wrap="square">
            <a:spAutoFit/>
          </a:bodyPr>
          <a:lstStyle/>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p:txBody>
      </p:sp>
      <p:sp>
        <p:nvSpPr>
          <p:cNvPr id="36" name="矩形 35"/>
          <p:cNvSpPr/>
          <p:nvPr/>
        </p:nvSpPr>
        <p:spPr>
          <a:xfrm>
            <a:off x="8446431" y="1706211"/>
            <a:ext cx="2579460" cy="369332"/>
          </a:xfrm>
          <a:prstGeom prst="rect">
            <a:avLst/>
          </a:prstGeom>
          <a:noFill/>
          <a:ln>
            <a:noFill/>
          </a:ln>
        </p:spPr>
        <p:txBody>
          <a:bodyPr wrap="square">
            <a:spAutoFit/>
          </a:bodyPr>
          <a:lstStyle/>
          <a:p>
            <a:pPr algn="r"/>
            <a:r>
              <a:rPr lang="zh-CN" altLang="en-US" b="1" dirty="0">
                <a:solidFill>
                  <a:srgbClr val="005CA2"/>
                </a:solidFill>
                <a:latin typeface="思源黑体 CN Regular" panose="020B0500000000000000" pitchFamily="34" charset="-122"/>
                <a:ea typeface="思源黑体 CN Regular" panose="020B0500000000000000" pitchFamily="34" charset="-122"/>
              </a:rPr>
              <a:t>添加标题</a:t>
            </a:r>
          </a:p>
        </p:txBody>
      </p:sp>
      <p:sp>
        <p:nvSpPr>
          <p:cNvPr id="37" name="矩形 36"/>
          <p:cNvSpPr/>
          <p:nvPr/>
        </p:nvSpPr>
        <p:spPr>
          <a:xfrm>
            <a:off x="7986501" y="4563640"/>
            <a:ext cx="3039390" cy="1090748"/>
          </a:xfrm>
          <a:prstGeom prst="rect">
            <a:avLst/>
          </a:prstGeom>
        </p:spPr>
        <p:txBody>
          <a:bodyPr wrap="square">
            <a:spAutoFit/>
          </a:bodyPr>
          <a:lstStyle/>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a:p>
            <a:pPr algn="r">
              <a:lnSpc>
                <a:spcPct val="14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请输入正文内容请输入正文内容</a:t>
            </a:r>
          </a:p>
        </p:txBody>
      </p:sp>
      <p:sp>
        <p:nvSpPr>
          <p:cNvPr id="38" name="矩形 37"/>
          <p:cNvSpPr/>
          <p:nvPr/>
        </p:nvSpPr>
        <p:spPr>
          <a:xfrm>
            <a:off x="8446431" y="4179794"/>
            <a:ext cx="2579460" cy="369332"/>
          </a:xfrm>
          <a:prstGeom prst="rect">
            <a:avLst/>
          </a:prstGeom>
          <a:noFill/>
          <a:ln>
            <a:noFill/>
          </a:ln>
        </p:spPr>
        <p:txBody>
          <a:bodyPr wrap="square">
            <a:spAutoFit/>
          </a:bodyPr>
          <a:lstStyle/>
          <a:p>
            <a:pPr algn="r"/>
            <a:r>
              <a:rPr lang="zh-CN" altLang="en-US" b="1" dirty="0">
                <a:solidFill>
                  <a:srgbClr val="005CA2"/>
                </a:solidFill>
                <a:latin typeface="思源黑体 CN Regular" panose="020B0500000000000000" pitchFamily="34" charset="-122"/>
                <a:ea typeface="思源黑体 CN Regular" panose="020B0500000000000000" pitchFamily="34" charset="-122"/>
              </a:rPr>
              <a:t>添加标题</a:t>
            </a:r>
          </a:p>
        </p:txBody>
      </p:sp>
      <p:sp>
        <p:nvSpPr>
          <p:cNvPr id="39" name="矩形 38"/>
          <p:cNvSpPr/>
          <p:nvPr/>
        </p:nvSpPr>
        <p:spPr>
          <a:xfrm>
            <a:off x="5440466" y="3453535"/>
            <a:ext cx="1320778" cy="369332"/>
          </a:xfrm>
          <a:prstGeom prst="rect">
            <a:avLst/>
          </a:prstGeom>
          <a:noFill/>
          <a:ln>
            <a:noFill/>
          </a:ln>
        </p:spPr>
        <p:txBody>
          <a:bodyPr wrap="square">
            <a:spAutoFit/>
          </a:bodyPr>
          <a:lstStyle/>
          <a:p>
            <a:pPr algn="ctr"/>
            <a:r>
              <a:rPr lang="zh-CN" altLang="en-US" b="1" dirty="0">
                <a:solidFill>
                  <a:srgbClr val="005CA2"/>
                </a:solidFill>
                <a:latin typeface="思源黑体 CN Regular" panose="020B0500000000000000" pitchFamily="34" charset="-122"/>
                <a:ea typeface="思源黑体 CN Regular" panose="020B0500000000000000" pitchFamily="34" charset="-122"/>
              </a:rPr>
              <a:t>添加标题</a:t>
            </a:r>
          </a:p>
        </p:txBody>
      </p:sp>
      <p:sp>
        <p:nvSpPr>
          <p:cNvPr id="40" name="矩形 39"/>
          <p:cNvSpPr/>
          <p:nvPr/>
        </p:nvSpPr>
        <p:spPr>
          <a:xfrm>
            <a:off x="5279252" y="3822867"/>
            <a:ext cx="1633496" cy="887615"/>
          </a:xfrm>
          <a:prstGeom prst="rect">
            <a:avLst/>
          </a:prstGeom>
        </p:spPr>
        <p:txBody>
          <a:bodyPr wrap="square">
            <a:spAutoFit/>
          </a:bodyPr>
          <a:lstStyle/>
          <a:p>
            <a:pPr algn="ctr">
              <a:lnSpc>
                <a:spcPct val="11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1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a:t>
            </a:r>
            <a:endParaRPr lang="en-US" altLang="zh-CN" sz="16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ctr">
              <a:lnSpc>
                <a:spcPct val="110000"/>
              </a:lnSpc>
            </a:pPr>
            <a:r>
              <a:rPr lang="zh-CN" altLang="en-US" sz="16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请输入正文内容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41" name="形状 40"/>
          <p:cNvSpPr/>
          <p:nvPr/>
        </p:nvSpPr>
        <p:spPr>
          <a:xfrm rot="20700000" flipH="1">
            <a:off x="4305299" y="1925167"/>
            <a:ext cx="2482694" cy="1731369"/>
          </a:xfrm>
          <a:prstGeom prst="swooshArrow">
            <a:avLst>
              <a:gd name="adj1" fmla="val 16310"/>
              <a:gd name="adj2" fmla="val 31370"/>
            </a:avLst>
          </a:prstGeom>
          <a:solidFill>
            <a:srgbClr val="00427E"/>
          </a:solidFill>
          <a:ln w="12700" cap="flat" cmpd="sng" algn="ctr">
            <a:noFill/>
            <a:prstDash val="solid"/>
            <a:miter lim="800000"/>
          </a:ln>
          <a:effectLst/>
        </p:spPr>
      </p:sp>
      <p:sp>
        <p:nvSpPr>
          <p:cNvPr id="42" name="形状 41"/>
          <p:cNvSpPr/>
          <p:nvPr/>
        </p:nvSpPr>
        <p:spPr>
          <a:xfrm rot="20700000" flipV="1">
            <a:off x="5404004" y="3441785"/>
            <a:ext cx="2482694" cy="1731370"/>
          </a:xfrm>
          <a:prstGeom prst="swooshArrow">
            <a:avLst>
              <a:gd name="adj1" fmla="val 16310"/>
              <a:gd name="adj2" fmla="val 31370"/>
            </a:avLst>
          </a:prstGeom>
          <a:solidFill>
            <a:srgbClr val="00427E"/>
          </a:solidFill>
          <a:ln w="12700" cap="flat" cmpd="sng" algn="ctr">
            <a:noFill/>
            <a:prstDash val="solid"/>
            <a:miter lim="800000"/>
          </a:ln>
          <a:effectLst/>
        </p:spPr>
      </p:sp>
      <p:sp>
        <p:nvSpPr>
          <p:cNvPr id="43" name="形状 42"/>
          <p:cNvSpPr/>
          <p:nvPr/>
        </p:nvSpPr>
        <p:spPr>
          <a:xfrm rot="15300000" flipH="1">
            <a:off x="4096341" y="3232827"/>
            <a:ext cx="2482695" cy="1731370"/>
          </a:xfrm>
          <a:prstGeom prst="swooshArrow">
            <a:avLst>
              <a:gd name="adj1" fmla="val 16310"/>
              <a:gd name="adj2" fmla="val 31370"/>
            </a:avLst>
          </a:prstGeom>
          <a:solidFill>
            <a:srgbClr val="00427E"/>
          </a:solidFill>
          <a:ln w="12700" cap="flat" cmpd="sng" algn="ctr">
            <a:noFill/>
            <a:prstDash val="solid"/>
            <a:miter lim="800000"/>
          </a:ln>
          <a:effectLst/>
        </p:spPr>
      </p:sp>
      <p:sp>
        <p:nvSpPr>
          <p:cNvPr id="44" name="形状 43"/>
          <p:cNvSpPr/>
          <p:nvPr/>
        </p:nvSpPr>
        <p:spPr>
          <a:xfrm rot="15300000" flipV="1">
            <a:off x="5612962" y="2134123"/>
            <a:ext cx="2482694" cy="1731369"/>
          </a:xfrm>
          <a:prstGeom prst="swooshArrow">
            <a:avLst>
              <a:gd name="adj1" fmla="val 16310"/>
              <a:gd name="adj2" fmla="val 31370"/>
            </a:avLst>
          </a:prstGeom>
          <a:solidFill>
            <a:srgbClr val="00427E"/>
          </a:solidFill>
          <a:ln w="12700" cap="flat" cmpd="sng" algn="ctr">
            <a:noFill/>
            <a:prstDash val="solid"/>
            <a:miter lim="800000"/>
          </a:ln>
          <a:effectLst/>
        </p:spPr>
      </p:sp>
      <p:sp>
        <p:nvSpPr>
          <p:cNvPr id="45" name="矩形 44"/>
          <p:cNvSpPr/>
          <p:nvPr/>
        </p:nvSpPr>
        <p:spPr>
          <a:xfrm>
            <a:off x="5566309" y="3050895"/>
            <a:ext cx="1059378" cy="954107"/>
          </a:xfrm>
          <a:prstGeom prst="rect">
            <a:avLst/>
          </a:prstGeom>
          <a:noFill/>
        </p:spPr>
        <p:txBody>
          <a:bodyPr wrap="square">
            <a:spAutoFit/>
          </a:bodyPr>
          <a:lstStyle/>
          <a:p>
            <a:pPr algn="ctr"/>
            <a:r>
              <a:rPr lang="zh-CN" altLang="en-US" sz="2800" dirty="0">
                <a:solidFill>
                  <a:srgbClr val="005CA2"/>
                </a:solidFill>
                <a:latin typeface="思源黑体 CN Heavy" panose="020B0A00000000000000" pitchFamily="34" charset="-122"/>
                <a:ea typeface="思源黑体 CN Heavy" panose="020B0A00000000000000" pitchFamily="34" charset="-122"/>
              </a:rPr>
              <a:t>输入</a:t>
            </a:r>
            <a:endParaRPr lang="en-US" altLang="zh-CN" sz="2800" dirty="0">
              <a:solidFill>
                <a:srgbClr val="005CA2"/>
              </a:solidFill>
              <a:latin typeface="思源黑体 CN Heavy" panose="020B0A00000000000000" pitchFamily="34" charset="-122"/>
              <a:ea typeface="思源黑体 CN Heavy" panose="020B0A00000000000000" pitchFamily="34" charset="-122"/>
            </a:endParaRPr>
          </a:p>
          <a:p>
            <a:pPr algn="ctr"/>
            <a:r>
              <a:rPr lang="zh-CN" altLang="en-US" sz="2800" dirty="0">
                <a:solidFill>
                  <a:srgbClr val="005CA2"/>
                </a:solidFill>
                <a:latin typeface="思源黑体 CN Heavy" panose="020B0A00000000000000" pitchFamily="34" charset="-122"/>
                <a:ea typeface="思源黑体 CN Heavy" panose="020B0A00000000000000" pitchFamily="34" charset="-122"/>
              </a:rPr>
              <a:t>标题</a:t>
            </a:r>
            <a:endParaRPr lang="en-US" altLang="zh-CN" sz="2800" dirty="0">
              <a:solidFill>
                <a:srgbClr val="005CA2"/>
              </a:solidFill>
              <a:latin typeface="思源黑体 CN Heavy" panose="020B0A00000000000000" pitchFamily="34" charset="-122"/>
              <a:ea typeface="思源黑体 CN Heavy" panose="020B0A00000000000000" pitchFamily="34" charset="-122"/>
            </a:endParaRPr>
          </a:p>
        </p:txBody>
      </p:sp>
      <p:sp>
        <p:nvSpPr>
          <p:cNvPr id="46" name="矩形 45"/>
          <p:cNvSpPr/>
          <p:nvPr/>
        </p:nvSpPr>
        <p:spPr>
          <a:xfrm>
            <a:off x="810956" y="1525910"/>
            <a:ext cx="1464302" cy="400110"/>
          </a:xfrm>
          <a:prstGeom prst="rect">
            <a:avLst/>
          </a:prstGeom>
          <a:noFill/>
        </p:spPr>
        <p:txBody>
          <a:bodyPr wrap="square">
            <a:spAutoFit/>
          </a:bodyPr>
          <a:lstStyle/>
          <a:p>
            <a:r>
              <a:rPr lang="zh-CN" altLang="en-US" sz="2000" b="1" dirty="0">
                <a:solidFill>
                  <a:srgbClr val="005CA2"/>
                </a:solidFill>
                <a:latin typeface="思源黑体 CN Regular" panose="020B0500000000000000" pitchFamily="34" charset="-122"/>
                <a:ea typeface="思源黑体 CN Regular" panose="020B0500000000000000" pitchFamily="34" charset="-122"/>
              </a:rPr>
              <a:t>添加标题</a:t>
            </a:r>
            <a:endParaRPr lang="en-US" altLang="zh-CN" sz="2000" b="1" dirty="0">
              <a:solidFill>
                <a:srgbClr val="005CA2"/>
              </a:solidFill>
              <a:latin typeface="思源黑体 CN Regular" panose="020B0500000000000000" pitchFamily="34" charset="-122"/>
              <a:ea typeface="思源黑体 CN Regular" panose="020B0500000000000000" pitchFamily="34" charset="-122"/>
            </a:endParaRPr>
          </a:p>
        </p:txBody>
      </p:sp>
      <p:sp>
        <p:nvSpPr>
          <p:cNvPr id="47" name="文本框 46"/>
          <p:cNvSpPr txBox="1"/>
          <p:nvPr/>
        </p:nvSpPr>
        <p:spPr>
          <a:xfrm>
            <a:off x="810957" y="1885949"/>
            <a:ext cx="3134784" cy="1663212"/>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请输入正文内容请输入正文内容请输入正文内容请输入正文内容请输入正文内容请输入正文内容请输入正文内容请输入正文内容请输入正文内容请输入正文内容</a:t>
            </a:r>
          </a:p>
        </p:txBody>
      </p:sp>
      <p:sp>
        <p:nvSpPr>
          <p:cNvPr id="48" name="矩形 47"/>
          <p:cNvSpPr/>
          <p:nvPr/>
        </p:nvSpPr>
        <p:spPr>
          <a:xfrm>
            <a:off x="8246258" y="1525910"/>
            <a:ext cx="1464302" cy="369332"/>
          </a:xfrm>
          <a:prstGeom prst="rect">
            <a:avLst/>
          </a:prstGeom>
          <a:noFill/>
        </p:spPr>
        <p:txBody>
          <a:bodyPr wrap="square">
            <a:spAutoFit/>
          </a:bodyPr>
          <a:lstStyle/>
          <a:p>
            <a:r>
              <a:rPr lang="zh-CN" altLang="en-US" sz="2000" b="1" dirty="0">
                <a:solidFill>
                  <a:srgbClr val="005CA2"/>
                </a:solidFill>
                <a:latin typeface="思源黑体 CN Regular" panose="020B0500000000000000" pitchFamily="34" charset="-122"/>
                <a:ea typeface="思源黑体 CN Regular" panose="020B0500000000000000" pitchFamily="34" charset="-122"/>
              </a:rPr>
              <a:t>添加标题</a:t>
            </a:r>
            <a:endParaRPr lang="en-US" altLang="zh-CN" sz="2000" b="1" dirty="0">
              <a:solidFill>
                <a:srgbClr val="005CA2"/>
              </a:solidFill>
              <a:latin typeface="思源黑体 CN Regular" panose="020B0500000000000000" pitchFamily="34" charset="-122"/>
              <a:ea typeface="思源黑体 CN Regular" panose="020B0500000000000000" pitchFamily="34" charset="-122"/>
            </a:endParaRPr>
          </a:p>
        </p:txBody>
      </p:sp>
      <p:sp>
        <p:nvSpPr>
          <p:cNvPr id="49" name="文本框 48"/>
          <p:cNvSpPr txBox="1"/>
          <p:nvPr/>
        </p:nvSpPr>
        <p:spPr>
          <a:xfrm>
            <a:off x="8246259" y="1885949"/>
            <a:ext cx="3134784" cy="1663212"/>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请输入正文内容请输入正文内容请输入正文内容请输入正文内容请输入正文内容请输入正文内容请输入正文内容请输入正文内容请输入正文内容请输入正文内容</a:t>
            </a:r>
          </a:p>
        </p:txBody>
      </p:sp>
      <p:sp>
        <p:nvSpPr>
          <p:cNvPr id="50" name="矩形 49"/>
          <p:cNvSpPr/>
          <p:nvPr/>
        </p:nvSpPr>
        <p:spPr>
          <a:xfrm>
            <a:off x="810956" y="4129680"/>
            <a:ext cx="1464302" cy="369332"/>
          </a:xfrm>
          <a:prstGeom prst="rect">
            <a:avLst/>
          </a:prstGeom>
          <a:noFill/>
        </p:spPr>
        <p:txBody>
          <a:bodyPr wrap="square">
            <a:spAutoFit/>
          </a:bodyPr>
          <a:lstStyle/>
          <a:p>
            <a:r>
              <a:rPr lang="zh-CN" altLang="en-US" sz="2000" b="1" dirty="0">
                <a:solidFill>
                  <a:srgbClr val="005CA2"/>
                </a:solidFill>
                <a:latin typeface="思源黑体 CN Regular" panose="020B0500000000000000" pitchFamily="34" charset="-122"/>
                <a:ea typeface="思源黑体 CN Regular" panose="020B0500000000000000" pitchFamily="34" charset="-122"/>
              </a:rPr>
              <a:t>添加标题</a:t>
            </a:r>
            <a:endParaRPr lang="en-US" altLang="zh-CN" sz="2000" b="1" dirty="0">
              <a:solidFill>
                <a:srgbClr val="005CA2"/>
              </a:solidFill>
              <a:latin typeface="思源黑体 CN Regular" panose="020B0500000000000000" pitchFamily="34" charset="-122"/>
              <a:ea typeface="思源黑体 CN Regular" panose="020B0500000000000000" pitchFamily="34" charset="-122"/>
            </a:endParaRPr>
          </a:p>
        </p:txBody>
      </p:sp>
      <p:sp>
        <p:nvSpPr>
          <p:cNvPr id="51" name="文本框 50"/>
          <p:cNvSpPr txBox="1"/>
          <p:nvPr/>
        </p:nvSpPr>
        <p:spPr>
          <a:xfrm>
            <a:off x="810957" y="4489719"/>
            <a:ext cx="3134784" cy="1663212"/>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请输入正文内容请输入正文内容请输入正文内容请输入正文内容请输入正文内容请输入正文内容请输入正文内容请输入正文内容请输入正文内容请输入正文内容</a:t>
            </a:r>
          </a:p>
        </p:txBody>
      </p:sp>
      <p:sp>
        <p:nvSpPr>
          <p:cNvPr id="52" name="矩形 51"/>
          <p:cNvSpPr/>
          <p:nvPr/>
        </p:nvSpPr>
        <p:spPr>
          <a:xfrm>
            <a:off x="8246258" y="4129680"/>
            <a:ext cx="1464302" cy="369332"/>
          </a:xfrm>
          <a:prstGeom prst="rect">
            <a:avLst/>
          </a:prstGeom>
          <a:noFill/>
        </p:spPr>
        <p:txBody>
          <a:bodyPr wrap="square">
            <a:spAutoFit/>
          </a:bodyPr>
          <a:lstStyle/>
          <a:p>
            <a:r>
              <a:rPr lang="zh-CN" altLang="en-US" sz="2000" b="1" dirty="0">
                <a:solidFill>
                  <a:srgbClr val="005CA2"/>
                </a:solidFill>
                <a:latin typeface="思源黑体 CN Regular" panose="020B0500000000000000" pitchFamily="34" charset="-122"/>
                <a:ea typeface="思源黑体 CN Regular" panose="020B0500000000000000" pitchFamily="34" charset="-122"/>
              </a:rPr>
              <a:t>添加标题</a:t>
            </a:r>
            <a:endParaRPr lang="en-US" altLang="zh-CN" sz="2000" b="1" dirty="0">
              <a:solidFill>
                <a:srgbClr val="005CA2"/>
              </a:solidFill>
              <a:latin typeface="思源黑体 CN Regular" panose="020B0500000000000000" pitchFamily="34" charset="-122"/>
              <a:ea typeface="思源黑体 CN Regular" panose="020B0500000000000000" pitchFamily="34" charset="-122"/>
            </a:endParaRPr>
          </a:p>
        </p:txBody>
      </p:sp>
      <p:sp>
        <p:nvSpPr>
          <p:cNvPr id="53" name="文本框 52"/>
          <p:cNvSpPr txBox="1"/>
          <p:nvPr/>
        </p:nvSpPr>
        <p:spPr>
          <a:xfrm>
            <a:off x="8246259" y="4489719"/>
            <a:ext cx="3134784" cy="1663212"/>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请输入正文内容请输入正文内容请输入正文内容请输入正文内容请输入正文内容请输入正文内容请输入正文内容请输入正文内容请输入正文内容请输入正文内容</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19" name="组合 18"/>
          <p:cNvGrpSpPr/>
          <p:nvPr/>
        </p:nvGrpSpPr>
        <p:grpSpPr>
          <a:xfrm>
            <a:off x="3950386" y="1429325"/>
            <a:ext cx="4291228" cy="4291228"/>
            <a:chOff x="3496614" y="1216184"/>
            <a:chExt cx="5198772" cy="5198772"/>
          </a:xfrm>
        </p:grpSpPr>
        <p:grpSp>
          <p:nvGrpSpPr>
            <p:cNvPr id="20" name="组合 19"/>
            <p:cNvGrpSpPr/>
            <p:nvPr/>
          </p:nvGrpSpPr>
          <p:grpSpPr>
            <a:xfrm>
              <a:off x="4155167" y="2382623"/>
              <a:ext cx="3701725" cy="3162850"/>
              <a:chOff x="4185647" y="1950211"/>
              <a:chExt cx="3701725" cy="3162850"/>
            </a:xfrm>
          </p:grpSpPr>
          <p:grpSp>
            <p:nvGrpSpPr>
              <p:cNvPr id="30" name="组合 29"/>
              <p:cNvGrpSpPr/>
              <p:nvPr/>
            </p:nvGrpSpPr>
            <p:grpSpPr>
              <a:xfrm>
                <a:off x="4185647" y="1950211"/>
                <a:ext cx="3576810" cy="3162850"/>
                <a:chOff x="4647292" y="2383274"/>
                <a:chExt cx="2653520" cy="2346414"/>
              </a:xfrm>
            </p:grpSpPr>
            <p:sp>
              <p:nvSpPr>
                <p:cNvPr id="34" name="任意多边形: 形状 33"/>
                <p:cNvSpPr/>
                <p:nvPr/>
              </p:nvSpPr>
              <p:spPr>
                <a:xfrm rot="7200000">
                  <a:off x="4877820" y="2602800"/>
                  <a:ext cx="1707229" cy="2168285"/>
                </a:xfrm>
                <a:custGeom>
                  <a:avLst/>
                  <a:gdLst>
                    <a:gd name="connsiteX0" fmla="*/ 41513 w 1707229"/>
                    <a:gd name="connsiteY0" fmla="*/ 2135203 h 2168285"/>
                    <a:gd name="connsiteX1" fmla="*/ 54941 w 1707229"/>
                    <a:gd name="connsiteY1" fmla="*/ 1750789 h 2168285"/>
                    <a:gd name="connsiteX2" fmla="*/ 162527 w 1707229"/>
                    <a:gd name="connsiteY2" fmla="*/ 1628816 h 2168285"/>
                    <a:gd name="connsiteX3" fmla="*/ 215760 w 1707229"/>
                    <a:gd name="connsiteY3" fmla="*/ 1596186 h 2168285"/>
                    <a:gd name="connsiteX4" fmla="*/ 214809 w 1707229"/>
                    <a:gd name="connsiteY4" fmla="*/ 1594973 h 2168285"/>
                    <a:gd name="connsiteX5" fmla="*/ 291190 w 1707229"/>
                    <a:gd name="connsiteY5" fmla="*/ 1550678 h 2168285"/>
                    <a:gd name="connsiteX6" fmla="*/ 710252 w 1707229"/>
                    <a:gd name="connsiteY6" fmla="*/ 1098357 h 2168285"/>
                    <a:gd name="connsiteX7" fmla="*/ 892442 w 1707229"/>
                    <a:gd name="connsiteY7" fmla="*/ 509278 h 2168285"/>
                    <a:gd name="connsiteX8" fmla="*/ 892549 w 1707229"/>
                    <a:gd name="connsiteY8" fmla="*/ 453920 h 2168285"/>
                    <a:gd name="connsiteX9" fmla="*/ 888079 w 1707229"/>
                    <a:gd name="connsiteY9" fmla="*/ 409575 h 2168285"/>
                    <a:gd name="connsiteX10" fmla="*/ 1297654 w 1707229"/>
                    <a:gd name="connsiteY10" fmla="*/ 0 h 2168285"/>
                    <a:gd name="connsiteX11" fmla="*/ 1707229 w 1707229"/>
                    <a:gd name="connsiteY11" fmla="*/ 409575 h 2168285"/>
                    <a:gd name="connsiteX12" fmla="*/ 1526651 w 1707229"/>
                    <a:gd name="connsiteY12" fmla="*/ 749201 h 2168285"/>
                    <a:gd name="connsiteX13" fmla="*/ 1509814 w 1707229"/>
                    <a:gd name="connsiteY13" fmla="*/ 758340 h 2168285"/>
                    <a:gd name="connsiteX14" fmla="*/ 1510471 w 1707229"/>
                    <a:gd name="connsiteY14" fmla="*/ 759107 h 2168285"/>
                    <a:gd name="connsiteX15" fmla="*/ 1418022 w 1707229"/>
                    <a:gd name="connsiteY15" fmla="*/ 812721 h 2168285"/>
                    <a:gd name="connsiteX16" fmla="*/ 998961 w 1707229"/>
                    <a:gd name="connsiteY16" fmla="*/ 1265043 h 2168285"/>
                    <a:gd name="connsiteX17" fmla="*/ 816770 w 1707229"/>
                    <a:gd name="connsiteY17" fmla="*/ 1854121 h 2168285"/>
                    <a:gd name="connsiteX18" fmla="*/ 816647 w 1707229"/>
                    <a:gd name="connsiteY18" fmla="*/ 1917418 h 2168285"/>
                    <a:gd name="connsiteX19" fmla="*/ 818267 w 1707229"/>
                    <a:gd name="connsiteY19" fmla="*/ 1927071 h 2168285"/>
                    <a:gd name="connsiteX20" fmla="*/ 811507 w 1707229"/>
                    <a:gd name="connsiteY20" fmla="*/ 2016451 h 2168285"/>
                    <a:gd name="connsiteX21" fmla="*/ 533822 w 1707229"/>
                    <a:gd name="connsiteY21" fmla="*/ 2008155 h 2168285"/>
                    <a:gd name="connsiteX22" fmla="*/ 139743 w 1707229"/>
                    <a:gd name="connsiteY22" fmla="*/ 2125691 h 2168285"/>
                    <a:gd name="connsiteX23" fmla="*/ 64101 w 1707229"/>
                    <a:gd name="connsiteY23" fmla="*/ 2168285 h 21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7229" h="2168285">
                      <a:moveTo>
                        <a:pt x="41513" y="2135203"/>
                      </a:moveTo>
                      <a:cubicBezTo>
                        <a:pt x="-16037" y="2016986"/>
                        <a:pt x="-15747" y="1873224"/>
                        <a:pt x="54941" y="1750789"/>
                      </a:cubicBezTo>
                      <a:cubicBezTo>
                        <a:pt x="83216" y="1701815"/>
                        <a:pt x="120078" y="1660890"/>
                        <a:pt x="162527" y="1628816"/>
                      </a:cubicBezTo>
                      <a:lnTo>
                        <a:pt x="215760" y="1596186"/>
                      </a:lnTo>
                      <a:lnTo>
                        <a:pt x="214809" y="1594973"/>
                      </a:lnTo>
                      <a:lnTo>
                        <a:pt x="291190" y="1550678"/>
                      </a:lnTo>
                      <a:cubicBezTo>
                        <a:pt x="458035" y="1436980"/>
                        <a:pt x="602543" y="1284915"/>
                        <a:pt x="710252" y="1098357"/>
                      </a:cubicBezTo>
                      <a:cubicBezTo>
                        <a:pt x="817961" y="911800"/>
                        <a:pt x="877400" y="710619"/>
                        <a:pt x="892442" y="509278"/>
                      </a:cubicBezTo>
                      <a:lnTo>
                        <a:pt x="892549" y="453920"/>
                      </a:lnTo>
                      <a:lnTo>
                        <a:pt x="888079" y="409575"/>
                      </a:lnTo>
                      <a:cubicBezTo>
                        <a:pt x="888079" y="183373"/>
                        <a:pt x="1071452" y="0"/>
                        <a:pt x="1297654" y="0"/>
                      </a:cubicBezTo>
                      <a:cubicBezTo>
                        <a:pt x="1523856" y="0"/>
                        <a:pt x="1707229" y="183373"/>
                        <a:pt x="1707229" y="409575"/>
                      </a:cubicBezTo>
                      <a:cubicBezTo>
                        <a:pt x="1707229" y="550951"/>
                        <a:pt x="1635599" y="675597"/>
                        <a:pt x="1526651" y="749201"/>
                      </a:cubicBezTo>
                      <a:lnTo>
                        <a:pt x="1509814" y="758340"/>
                      </a:lnTo>
                      <a:lnTo>
                        <a:pt x="1510471" y="759107"/>
                      </a:lnTo>
                      <a:lnTo>
                        <a:pt x="1418022" y="812721"/>
                      </a:lnTo>
                      <a:cubicBezTo>
                        <a:pt x="1251178" y="926420"/>
                        <a:pt x="1106670" y="1078486"/>
                        <a:pt x="998961" y="1265043"/>
                      </a:cubicBezTo>
                      <a:cubicBezTo>
                        <a:pt x="891252" y="1451601"/>
                        <a:pt x="831813" y="1652781"/>
                        <a:pt x="816770" y="1854121"/>
                      </a:cubicBezTo>
                      <a:lnTo>
                        <a:pt x="816647" y="1917418"/>
                      </a:lnTo>
                      <a:lnTo>
                        <a:pt x="818267" y="1927071"/>
                      </a:lnTo>
                      <a:lnTo>
                        <a:pt x="811507" y="2016451"/>
                      </a:lnTo>
                      <a:lnTo>
                        <a:pt x="533822" y="2008155"/>
                      </a:lnTo>
                      <a:lnTo>
                        <a:pt x="139743" y="2125691"/>
                      </a:lnTo>
                      <a:lnTo>
                        <a:pt x="64101" y="2168285"/>
                      </a:lnTo>
                      <a:close/>
                    </a:path>
                  </a:pathLst>
                </a:cu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grpSp>
              <p:nvGrpSpPr>
                <p:cNvPr id="35" name="组合 34"/>
                <p:cNvGrpSpPr/>
                <p:nvPr/>
              </p:nvGrpSpPr>
              <p:grpSpPr>
                <a:xfrm>
                  <a:off x="4793747" y="2383274"/>
                  <a:ext cx="2507065" cy="2346414"/>
                  <a:chOff x="4793747" y="2383274"/>
                  <a:chExt cx="2507065" cy="2346414"/>
                </a:xfrm>
              </p:grpSpPr>
              <p:sp>
                <p:nvSpPr>
                  <p:cNvPr id="36" name="任意多边形: 形状 35"/>
                  <p:cNvSpPr/>
                  <p:nvPr/>
                </p:nvSpPr>
                <p:spPr>
                  <a:xfrm>
                    <a:off x="4793747" y="2457450"/>
                    <a:ext cx="2026153" cy="819150"/>
                  </a:xfrm>
                  <a:custGeom>
                    <a:avLst/>
                    <a:gdLst>
                      <a:gd name="connsiteX0" fmla="*/ 409575 w 2026153"/>
                      <a:gd name="connsiteY0" fmla="*/ 0 h 819150"/>
                      <a:gd name="connsiteX1" fmla="*/ 638573 w 2026153"/>
                      <a:gd name="connsiteY1" fmla="*/ 69949 h 819150"/>
                      <a:gd name="connsiteX2" fmla="*/ 646123 w 2026153"/>
                      <a:gd name="connsiteY2" fmla="*/ 76179 h 819150"/>
                      <a:gd name="connsiteX3" fmla="*/ 701001 w 2026153"/>
                      <a:gd name="connsiteY3" fmla="*/ 107721 h 819150"/>
                      <a:gd name="connsiteX4" fmla="*/ 1302253 w 2026153"/>
                      <a:gd name="connsiteY4" fmla="*/ 244478 h 819150"/>
                      <a:gd name="connsiteX5" fmla="*/ 1903506 w 2026153"/>
                      <a:gd name="connsiteY5" fmla="*/ 107721 h 819150"/>
                      <a:gd name="connsiteX6" fmla="*/ 1996162 w 2026153"/>
                      <a:gd name="connsiteY6" fmla="*/ 54465 h 819150"/>
                      <a:gd name="connsiteX7" fmla="*/ 2026153 w 2026153"/>
                      <a:gd name="connsiteY7" fmla="*/ 139702 h 819150"/>
                      <a:gd name="connsiteX8" fmla="*/ 2026153 w 2026153"/>
                      <a:gd name="connsiteY8" fmla="*/ 698501 h 819150"/>
                      <a:gd name="connsiteX9" fmla="*/ 1991483 w 2026153"/>
                      <a:gd name="connsiteY9" fmla="*/ 765175 h 819150"/>
                      <a:gd name="connsiteX10" fmla="*/ 1903506 w 2026153"/>
                      <a:gd name="connsiteY10" fmla="*/ 714608 h 819150"/>
                      <a:gd name="connsiteX11" fmla="*/ 1302253 w 2026153"/>
                      <a:gd name="connsiteY11" fmla="*/ 577850 h 819150"/>
                      <a:gd name="connsiteX12" fmla="*/ 701001 w 2026153"/>
                      <a:gd name="connsiteY12" fmla="*/ 714608 h 819150"/>
                      <a:gd name="connsiteX13" fmla="*/ 624450 w 2026153"/>
                      <a:gd name="connsiteY13" fmla="*/ 758608 h 819150"/>
                      <a:gd name="connsiteX14" fmla="*/ 623875 w 2026153"/>
                      <a:gd name="connsiteY14" fmla="*/ 757178 h 819150"/>
                      <a:gd name="connsiteX15" fmla="*/ 569000 w 2026153"/>
                      <a:gd name="connsiteY15" fmla="*/ 786964 h 819150"/>
                      <a:gd name="connsiteX16" fmla="*/ 409575 w 2026153"/>
                      <a:gd name="connsiteY16" fmla="*/ 819150 h 819150"/>
                      <a:gd name="connsiteX17" fmla="*/ 0 w 2026153"/>
                      <a:gd name="connsiteY17" fmla="*/ 409575 h 819150"/>
                      <a:gd name="connsiteX18" fmla="*/ 409575 w 2026153"/>
                      <a:gd name="connsiteY18" fmla="*/ 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26153" h="819150">
                        <a:moveTo>
                          <a:pt x="409575" y="0"/>
                        </a:moveTo>
                        <a:cubicBezTo>
                          <a:pt x="494401" y="0"/>
                          <a:pt x="573204" y="25787"/>
                          <a:pt x="638573" y="69949"/>
                        </a:cubicBezTo>
                        <a:lnTo>
                          <a:pt x="646123" y="76179"/>
                        </a:lnTo>
                        <a:lnTo>
                          <a:pt x="701001" y="107721"/>
                        </a:lnTo>
                        <a:cubicBezTo>
                          <a:pt x="882889" y="195363"/>
                          <a:pt x="1086835" y="244478"/>
                          <a:pt x="1302253" y="244478"/>
                        </a:cubicBezTo>
                        <a:cubicBezTo>
                          <a:pt x="1517671" y="244478"/>
                          <a:pt x="1721618" y="195363"/>
                          <a:pt x="1903506" y="107721"/>
                        </a:cubicBezTo>
                        <a:lnTo>
                          <a:pt x="1996162" y="54465"/>
                        </a:lnTo>
                        <a:lnTo>
                          <a:pt x="2026153" y="139702"/>
                        </a:lnTo>
                        <a:lnTo>
                          <a:pt x="2026153" y="698501"/>
                        </a:lnTo>
                        <a:lnTo>
                          <a:pt x="1991483" y="765175"/>
                        </a:lnTo>
                        <a:lnTo>
                          <a:pt x="1903506" y="714608"/>
                        </a:lnTo>
                        <a:cubicBezTo>
                          <a:pt x="1721618" y="626965"/>
                          <a:pt x="1517671" y="577850"/>
                          <a:pt x="1302253" y="577850"/>
                        </a:cubicBezTo>
                        <a:cubicBezTo>
                          <a:pt x="1086835" y="577850"/>
                          <a:pt x="882889" y="626965"/>
                          <a:pt x="701001" y="714608"/>
                        </a:cubicBezTo>
                        <a:lnTo>
                          <a:pt x="624450" y="758608"/>
                        </a:lnTo>
                        <a:lnTo>
                          <a:pt x="623875" y="757178"/>
                        </a:lnTo>
                        <a:lnTo>
                          <a:pt x="569000" y="786964"/>
                        </a:lnTo>
                        <a:cubicBezTo>
                          <a:pt x="519999" y="807689"/>
                          <a:pt x="466126" y="819150"/>
                          <a:pt x="409575" y="819150"/>
                        </a:cubicBezTo>
                        <a:cubicBezTo>
                          <a:pt x="183373" y="819150"/>
                          <a:pt x="0" y="635777"/>
                          <a:pt x="0" y="409575"/>
                        </a:cubicBezTo>
                        <a:cubicBezTo>
                          <a:pt x="0" y="183373"/>
                          <a:pt x="183373" y="0"/>
                          <a:pt x="409575" y="0"/>
                        </a:cubicBezTo>
                        <a:close/>
                      </a:path>
                    </a:pathLst>
                  </a:custGeom>
                  <a:solidFill>
                    <a:srgbClr val="005CA2"/>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37" name="椭圆 36"/>
                  <p:cNvSpPr/>
                  <p:nvPr/>
                </p:nvSpPr>
                <p:spPr>
                  <a:xfrm>
                    <a:off x="4884234" y="2547937"/>
                    <a:ext cx="638176" cy="6381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38" name="任意多边形: 形状 37"/>
                  <p:cNvSpPr/>
                  <p:nvPr/>
                </p:nvSpPr>
                <p:spPr>
                  <a:xfrm rot="7200000">
                    <a:off x="5744881" y="2934785"/>
                    <a:ext cx="1922171" cy="819150"/>
                  </a:xfrm>
                  <a:custGeom>
                    <a:avLst/>
                    <a:gdLst>
                      <a:gd name="connsiteX0" fmla="*/ 69949 w 1931546"/>
                      <a:gd name="connsiteY0" fmla="*/ 638572 h 819150"/>
                      <a:gd name="connsiteX1" fmla="*/ 0 w 1931546"/>
                      <a:gd name="connsiteY1" fmla="*/ 409575 h 819150"/>
                      <a:gd name="connsiteX2" fmla="*/ 409575 w 1931546"/>
                      <a:gd name="connsiteY2" fmla="*/ 0 h 819150"/>
                      <a:gd name="connsiteX3" fmla="*/ 638573 w 1931546"/>
                      <a:gd name="connsiteY3" fmla="*/ 69949 h 819150"/>
                      <a:gd name="connsiteX4" fmla="*/ 646123 w 1931546"/>
                      <a:gd name="connsiteY4" fmla="*/ 76179 h 819150"/>
                      <a:gd name="connsiteX5" fmla="*/ 701001 w 1931546"/>
                      <a:gd name="connsiteY5" fmla="*/ 107721 h 819150"/>
                      <a:gd name="connsiteX6" fmla="*/ 1302253 w 1931546"/>
                      <a:gd name="connsiteY6" fmla="*/ 244478 h 819150"/>
                      <a:gd name="connsiteX7" fmla="*/ 1903506 w 1931546"/>
                      <a:gd name="connsiteY7" fmla="*/ 107721 h 819150"/>
                      <a:gd name="connsiteX8" fmla="*/ 1931546 w 1931546"/>
                      <a:gd name="connsiteY8" fmla="*/ 91604 h 819150"/>
                      <a:gd name="connsiteX9" fmla="*/ 1899465 w 1931546"/>
                      <a:gd name="connsiteY9" fmla="*/ 118074 h 819150"/>
                      <a:gd name="connsiteX10" fmla="*/ 1779503 w 1931546"/>
                      <a:gd name="connsiteY10" fmla="*/ 407687 h 819150"/>
                      <a:gd name="connsiteX11" fmla="*/ 1783973 w 1931546"/>
                      <a:gd name="connsiteY11" fmla="*/ 452032 h 819150"/>
                      <a:gd name="connsiteX12" fmla="*/ 1783866 w 1931546"/>
                      <a:gd name="connsiteY12" fmla="*/ 507390 h 819150"/>
                      <a:gd name="connsiteX13" fmla="*/ 1764376 w 1931546"/>
                      <a:gd name="connsiteY13" fmla="*/ 656787 h 819150"/>
                      <a:gd name="connsiteX14" fmla="*/ 1763120 w 1931546"/>
                      <a:gd name="connsiteY14" fmla="*/ 656265 h 819150"/>
                      <a:gd name="connsiteX15" fmla="*/ 1302253 w 1931546"/>
                      <a:gd name="connsiteY15" fmla="*/ 577850 h 819150"/>
                      <a:gd name="connsiteX16" fmla="*/ 701001 w 1931546"/>
                      <a:gd name="connsiteY16" fmla="*/ 714608 h 819150"/>
                      <a:gd name="connsiteX17" fmla="*/ 624450 w 1931546"/>
                      <a:gd name="connsiteY17" fmla="*/ 758608 h 819150"/>
                      <a:gd name="connsiteX18" fmla="*/ 623875 w 1931546"/>
                      <a:gd name="connsiteY18" fmla="*/ 757178 h 819150"/>
                      <a:gd name="connsiteX19" fmla="*/ 569000 w 1931546"/>
                      <a:gd name="connsiteY19" fmla="*/ 786964 h 819150"/>
                      <a:gd name="connsiteX20" fmla="*/ 409575 w 1931546"/>
                      <a:gd name="connsiteY20" fmla="*/ 819150 h 819150"/>
                      <a:gd name="connsiteX21" fmla="*/ 69949 w 1931546"/>
                      <a:gd name="connsiteY21" fmla="*/ 63857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1546" h="819150">
                        <a:moveTo>
                          <a:pt x="69949" y="638572"/>
                        </a:moveTo>
                        <a:cubicBezTo>
                          <a:pt x="25787" y="573203"/>
                          <a:pt x="0" y="494401"/>
                          <a:pt x="0" y="409575"/>
                        </a:cubicBezTo>
                        <a:cubicBezTo>
                          <a:pt x="0" y="183373"/>
                          <a:pt x="183373" y="0"/>
                          <a:pt x="409575" y="0"/>
                        </a:cubicBezTo>
                        <a:cubicBezTo>
                          <a:pt x="494401" y="0"/>
                          <a:pt x="573204" y="25787"/>
                          <a:pt x="638573" y="69949"/>
                        </a:cubicBezTo>
                        <a:lnTo>
                          <a:pt x="646123" y="76179"/>
                        </a:lnTo>
                        <a:lnTo>
                          <a:pt x="701001" y="107721"/>
                        </a:lnTo>
                        <a:cubicBezTo>
                          <a:pt x="882889" y="195363"/>
                          <a:pt x="1086835" y="244478"/>
                          <a:pt x="1302253" y="244478"/>
                        </a:cubicBezTo>
                        <a:cubicBezTo>
                          <a:pt x="1517671" y="244478"/>
                          <a:pt x="1721618" y="195363"/>
                          <a:pt x="1903506" y="107721"/>
                        </a:cubicBezTo>
                        <a:lnTo>
                          <a:pt x="1931546" y="91604"/>
                        </a:lnTo>
                        <a:lnTo>
                          <a:pt x="1899465" y="118074"/>
                        </a:lnTo>
                        <a:cubicBezTo>
                          <a:pt x="1825346" y="192192"/>
                          <a:pt x="1779503" y="294586"/>
                          <a:pt x="1779503" y="407687"/>
                        </a:cubicBezTo>
                        <a:lnTo>
                          <a:pt x="1783973" y="452032"/>
                        </a:lnTo>
                        <a:lnTo>
                          <a:pt x="1783866" y="507390"/>
                        </a:lnTo>
                        <a:lnTo>
                          <a:pt x="1764376" y="656787"/>
                        </a:lnTo>
                        <a:lnTo>
                          <a:pt x="1763120" y="656265"/>
                        </a:lnTo>
                        <a:cubicBezTo>
                          <a:pt x="1618928" y="605477"/>
                          <a:pt x="1463817" y="577850"/>
                          <a:pt x="1302253" y="577850"/>
                        </a:cubicBezTo>
                        <a:cubicBezTo>
                          <a:pt x="1086835" y="577850"/>
                          <a:pt x="882889" y="626965"/>
                          <a:pt x="701001" y="714608"/>
                        </a:cubicBezTo>
                        <a:lnTo>
                          <a:pt x="624450" y="758608"/>
                        </a:lnTo>
                        <a:lnTo>
                          <a:pt x="623875" y="757178"/>
                        </a:lnTo>
                        <a:lnTo>
                          <a:pt x="569000" y="786964"/>
                        </a:lnTo>
                        <a:cubicBezTo>
                          <a:pt x="519999" y="807689"/>
                          <a:pt x="466126" y="819150"/>
                          <a:pt x="409575" y="819150"/>
                        </a:cubicBezTo>
                        <a:cubicBezTo>
                          <a:pt x="268199" y="819150"/>
                          <a:pt x="143553" y="747520"/>
                          <a:pt x="69949" y="638572"/>
                        </a:cubicBezTo>
                        <a:close/>
                      </a:path>
                    </a:pathLst>
                  </a:custGeom>
                  <a:solidFill>
                    <a:srgbClr val="09DEE9"/>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39" name="椭圆 38"/>
                  <p:cNvSpPr/>
                  <p:nvPr/>
                </p:nvSpPr>
                <p:spPr>
                  <a:xfrm rot="7200000">
                    <a:off x="6662636" y="2547649"/>
                    <a:ext cx="638176" cy="6381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40" name="椭圆 39"/>
                  <p:cNvSpPr/>
                  <p:nvPr/>
                </p:nvSpPr>
                <p:spPr>
                  <a:xfrm rot="7200000">
                    <a:off x="5776911" y="4091512"/>
                    <a:ext cx="638176" cy="63817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grpSp>
          </p:grpSp>
          <p:sp>
            <p:nvSpPr>
              <p:cNvPr id="31" name="文本框 30"/>
              <p:cNvSpPr txBox="1"/>
              <p:nvPr/>
            </p:nvSpPr>
            <p:spPr>
              <a:xfrm>
                <a:off x="4439798" y="2417229"/>
                <a:ext cx="990698" cy="4101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5CA2"/>
                    </a:solidFill>
                    <a:effectLst/>
                    <a:uLnTx/>
                    <a:uFillTx/>
                    <a:latin typeface="思源黑体 CN Regular" panose="020B0500000000000000" pitchFamily="34" charset="-122"/>
                    <a:ea typeface="思源黑体 CN Regular" panose="020B0500000000000000" pitchFamily="34" charset="-122"/>
                  </a:rPr>
                  <a:t>关键词</a:t>
                </a:r>
              </a:p>
            </p:txBody>
          </p:sp>
          <p:sp>
            <p:nvSpPr>
              <p:cNvPr id="32" name="文本框 31"/>
              <p:cNvSpPr txBox="1"/>
              <p:nvPr/>
            </p:nvSpPr>
            <p:spPr>
              <a:xfrm>
                <a:off x="6804476" y="2381252"/>
                <a:ext cx="1082896" cy="4101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5CA2"/>
                    </a:solidFill>
                    <a:effectLst/>
                    <a:uLnTx/>
                    <a:uFillTx/>
                    <a:latin typeface="思源黑体 CN Regular" panose="020B0500000000000000" pitchFamily="34" charset="-122"/>
                    <a:ea typeface="思源黑体 CN Regular" panose="020B0500000000000000" pitchFamily="34" charset="-122"/>
                  </a:rPr>
                  <a:t>关键词</a:t>
                </a:r>
              </a:p>
            </p:txBody>
          </p:sp>
          <p:sp>
            <p:nvSpPr>
              <p:cNvPr id="33" name="文本框 32"/>
              <p:cNvSpPr txBox="1"/>
              <p:nvPr/>
            </p:nvSpPr>
            <p:spPr>
              <a:xfrm>
                <a:off x="5637975" y="4498280"/>
                <a:ext cx="990698" cy="4101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a:noFill/>
                    </a:ln>
                    <a:solidFill>
                      <a:srgbClr val="005CA2"/>
                    </a:solidFill>
                    <a:effectLst/>
                    <a:uLnTx/>
                    <a:uFillTx/>
                    <a:latin typeface="思源黑体 CN Regular" panose="020B0500000000000000" pitchFamily="34" charset="-122"/>
                    <a:ea typeface="思源黑体 CN Regular" panose="020B0500000000000000" pitchFamily="34" charset="-122"/>
                  </a:rPr>
                  <a:t>关键词</a:t>
                </a:r>
              </a:p>
            </p:txBody>
          </p:sp>
        </p:grpSp>
        <p:sp>
          <p:nvSpPr>
            <p:cNvPr id="21" name="椭圆 20"/>
            <p:cNvSpPr/>
            <p:nvPr/>
          </p:nvSpPr>
          <p:spPr>
            <a:xfrm>
              <a:off x="3496614" y="1216184"/>
              <a:ext cx="5198772" cy="5198772"/>
            </a:xfrm>
            <a:prstGeom prst="ellipse">
              <a:avLst/>
            </a:prstGeom>
            <a:noFill/>
            <a:ln w="12700" cap="flat" cmpd="sng" algn="ctr">
              <a:solidFill>
                <a:schemeClr val="bg2">
                  <a:lumMod val="9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22" name="椭圆 21"/>
            <p:cNvSpPr/>
            <p:nvPr/>
          </p:nvSpPr>
          <p:spPr>
            <a:xfrm>
              <a:off x="3937218" y="1687346"/>
              <a:ext cx="690466" cy="690466"/>
            </a:xfrm>
            <a:prstGeom prst="ellipse">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23" name="椭圆 22"/>
            <p:cNvSpPr/>
            <p:nvPr/>
          </p:nvSpPr>
          <p:spPr>
            <a:xfrm>
              <a:off x="7596705" y="1687346"/>
              <a:ext cx="690466" cy="690466"/>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24" name="椭圆 23"/>
            <p:cNvSpPr/>
            <p:nvPr/>
          </p:nvSpPr>
          <p:spPr>
            <a:xfrm>
              <a:off x="7553236" y="5237584"/>
              <a:ext cx="690466" cy="690466"/>
            </a:xfrm>
            <a:prstGeom prst="ellipse">
              <a:avLst/>
            </a:prstGeom>
            <a:solidFill>
              <a:srgbClr val="005C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sp>
          <p:nvSpPr>
            <p:cNvPr id="25" name="椭圆 24"/>
            <p:cNvSpPr/>
            <p:nvPr/>
          </p:nvSpPr>
          <p:spPr>
            <a:xfrm>
              <a:off x="3937218" y="5237584"/>
              <a:ext cx="690466" cy="690466"/>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005CA2"/>
                </a:solidFill>
                <a:effectLst/>
                <a:uLnTx/>
                <a:uFillTx/>
                <a:latin typeface="Segoe UI Light" panose="020B0502040204020203"/>
                <a:ea typeface="阿里巴巴普惠体 R" panose="00020600040101010101" pitchFamily="18" charset="-122"/>
                <a:cs typeface="+mn-cs"/>
              </a:endParaRPr>
            </a:p>
          </p:txBody>
        </p:sp>
        <p:pic>
          <p:nvPicPr>
            <p:cNvPr id="26" name="图形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50078" y="1797839"/>
              <a:ext cx="470792" cy="470792"/>
            </a:xfrm>
            <a:prstGeom prst="rect">
              <a:avLst/>
            </a:prstGeom>
          </p:spPr>
        </p:pic>
        <p:pic>
          <p:nvPicPr>
            <p:cNvPr id="27" name="图形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61860" y="5346639"/>
              <a:ext cx="472356" cy="472356"/>
            </a:xfrm>
            <a:prstGeom prst="rect">
              <a:avLst/>
            </a:prstGeom>
          </p:spPr>
        </p:pic>
        <p:pic>
          <p:nvPicPr>
            <p:cNvPr id="28" name="图形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730650" y="1821291"/>
              <a:ext cx="422576" cy="422576"/>
            </a:xfrm>
            <a:prstGeom prst="rect">
              <a:avLst/>
            </a:prstGeom>
          </p:spPr>
        </p:pic>
        <p:pic>
          <p:nvPicPr>
            <p:cNvPr id="29" name="图形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088133" y="5385115"/>
              <a:ext cx="388636" cy="388636"/>
            </a:xfrm>
            <a:prstGeom prst="rect">
              <a:avLst/>
            </a:prstGeom>
          </p:spPr>
        </p:pic>
      </p:grpSp>
      <p:grpSp>
        <p:nvGrpSpPr>
          <p:cNvPr id="54" name="组合 53"/>
          <p:cNvGrpSpPr/>
          <p:nvPr/>
        </p:nvGrpSpPr>
        <p:grpSpPr>
          <a:xfrm>
            <a:off x="8085383" y="1578825"/>
            <a:ext cx="3238292" cy="1383076"/>
            <a:chOff x="8085383" y="1819456"/>
            <a:chExt cx="3238292" cy="1383076"/>
          </a:xfrm>
        </p:grpSpPr>
        <p:sp>
          <p:nvSpPr>
            <p:cNvPr id="55" name="矩形 54"/>
            <p:cNvSpPr/>
            <p:nvPr/>
          </p:nvSpPr>
          <p:spPr>
            <a:xfrm>
              <a:off x="8085383" y="1819456"/>
              <a:ext cx="1210308" cy="369332"/>
            </a:xfrm>
            <a:prstGeom prst="rect">
              <a:avLst/>
            </a:prstGeom>
            <a:noFill/>
          </p:spPr>
          <p:txBody>
            <a:bodyPr wrap="square">
              <a:spAutoFit/>
            </a:bodyPr>
            <a:lstStyle/>
            <a:p>
              <a:pPr algn="ctr"/>
              <a:r>
                <a:rPr lang="zh-CN" altLang="en-US" b="1" spc="300" dirty="0">
                  <a:solidFill>
                    <a:srgbClr val="005CA2"/>
                  </a:solidFill>
                  <a:latin typeface="思源黑体 CN Regular" panose="020B0500000000000000" pitchFamily="34" charset="-122"/>
                  <a:ea typeface="思源黑体 CN Regular" panose="020B0500000000000000" pitchFamily="34" charset="-122"/>
                </a:rPr>
                <a:t>关键词</a:t>
              </a:r>
              <a:endParaRPr lang="en-US" altLang="zh-CN" b="1" spc="300" dirty="0">
                <a:solidFill>
                  <a:srgbClr val="005CA2"/>
                </a:solidFill>
                <a:latin typeface="思源黑体 CN Regular" panose="020B0500000000000000" pitchFamily="34" charset="-122"/>
                <a:ea typeface="思源黑体 CN Regular" panose="020B0500000000000000" pitchFamily="34" charset="-122"/>
              </a:endParaRPr>
            </a:p>
          </p:txBody>
        </p:sp>
        <p:sp>
          <p:nvSpPr>
            <p:cNvPr id="56" name="文本框 55"/>
            <p:cNvSpPr txBox="1"/>
            <p:nvPr/>
          </p:nvSpPr>
          <p:spPr>
            <a:xfrm>
              <a:off x="8188891" y="2179495"/>
              <a:ext cx="3134784" cy="1023037"/>
            </a:xfrm>
            <a:prstGeom prst="rect">
              <a:avLst/>
            </a:prstGeom>
            <a:noFill/>
          </p:spPr>
          <p:txBody>
            <a:bodyPr wrap="square" rtlCol="0">
              <a:spAutoFit/>
            </a:bodyPr>
            <a:lstStyle/>
            <a:p>
              <a:pP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a:t>
              </a:r>
              <a:endParaRPr lang="en-US" altLang="zh-CN" sz="1600" dirty="0">
                <a:solidFill>
                  <a:schemeClr val="bg2">
                    <a:lumMod val="50000"/>
                  </a:schemeClr>
                </a:solidFill>
                <a:latin typeface="思源黑体 CN Regular" panose="020B0500000000000000" pitchFamily="34" charset="-122"/>
                <a:ea typeface="思源黑体 CN Regular" panose="020B0500000000000000" pitchFamily="34" charset="-122"/>
              </a:endParaRPr>
            </a:p>
            <a:p>
              <a:pP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a:t>
              </a:r>
            </a:p>
          </p:txBody>
        </p:sp>
      </p:grpSp>
      <p:grpSp>
        <p:nvGrpSpPr>
          <p:cNvPr id="57" name="组合 56"/>
          <p:cNvGrpSpPr/>
          <p:nvPr/>
        </p:nvGrpSpPr>
        <p:grpSpPr>
          <a:xfrm>
            <a:off x="8085383" y="4399661"/>
            <a:ext cx="3238292" cy="1383076"/>
            <a:chOff x="8085383" y="1819456"/>
            <a:chExt cx="3238292" cy="1383076"/>
          </a:xfrm>
        </p:grpSpPr>
        <p:sp>
          <p:nvSpPr>
            <p:cNvPr id="58" name="矩形 57"/>
            <p:cNvSpPr/>
            <p:nvPr/>
          </p:nvSpPr>
          <p:spPr>
            <a:xfrm>
              <a:off x="8085383" y="1819456"/>
              <a:ext cx="1210308" cy="369332"/>
            </a:xfrm>
            <a:prstGeom prst="rect">
              <a:avLst/>
            </a:prstGeom>
            <a:noFill/>
          </p:spPr>
          <p:txBody>
            <a:bodyPr wrap="square">
              <a:spAutoFit/>
            </a:bodyPr>
            <a:lstStyle/>
            <a:p>
              <a:pPr algn="ctr"/>
              <a:r>
                <a:rPr lang="zh-CN" altLang="en-US" b="1" spc="300" dirty="0">
                  <a:solidFill>
                    <a:srgbClr val="005CA2"/>
                  </a:solidFill>
                  <a:latin typeface="思源黑体 CN Regular" panose="020B0500000000000000" pitchFamily="34" charset="-122"/>
                  <a:ea typeface="思源黑体 CN Regular" panose="020B0500000000000000" pitchFamily="34" charset="-122"/>
                </a:rPr>
                <a:t>关键词</a:t>
              </a:r>
              <a:endParaRPr lang="en-US" altLang="zh-CN" b="1" spc="300" dirty="0">
                <a:solidFill>
                  <a:srgbClr val="005CA2"/>
                </a:solidFill>
                <a:latin typeface="思源黑体 CN Regular" panose="020B0500000000000000" pitchFamily="34" charset="-122"/>
                <a:ea typeface="思源黑体 CN Regular" panose="020B0500000000000000" pitchFamily="34" charset="-122"/>
              </a:endParaRPr>
            </a:p>
          </p:txBody>
        </p:sp>
        <p:sp>
          <p:nvSpPr>
            <p:cNvPr id="59" name="文本框 58"/>
            <p:cNvSpPr txBox="1"/>
            <p:nvPr/>
          </p:nvSpPr>
          <p:spPr>
            <a:xfrm>
              <a:off x="8188891" y="2179495"/>
              <a:ext cx="3134784" cy="1023037"/>
            </a:xfrm>
            <a:prstGeom prst="rect">
              <a:avLst/>
            </a:prstGeom>
            <a:noFill/>
          </p:spPr>
          <p:txBody>
            <a:bodyPr wrap="square" rtlCol="0">
              <a:spAutoFit/>
            </a:bodyPr>
            <a:lstStyle/>
            <a:p>
              <a:pP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a:t>
              </a:r>
              <a:endParaRPr lang="en-US" altLang="zh-CN" sz="1600" dirty="0">
                <a:solidFill>
                  <a:schemeClr val="bg2">
                    <a:lumMod val="50000"/>
                  </a:schemeClr>
                </a:solidFill>
                <a:latin typeface="思源黑体 CN Regular" panose="020B0500000000000000" pitchFamily="34" charset="-122"/>
                <a:ea typeface="思源黑体 CN Regular" panose="020B0500000000000000" pitchFamily="34" charset="-122"/>
              </a:endParaRPr>
            </a:p>
            <a:p>
              <a:pP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a:t>
              </a:r>
            </a:p>
          </p:txBody>
        </p:sp>
      </p:grpSp>
      <p:grpSp>
        <p:nvGrpSpPr>
          <p:cNvPr id="60" name="组合 59"/>
          <p:cNvGrpSpPr/>
          <p:nvPr/>
        </p:nvGrpSpPr>
        <p:grpSpPr>
          <a:xfrm>
            <a:off x="613365" y="1578825"/>
            <a:ext cx="3163659" cy="1383076"/>
            <a:chOff x="8188891" y="1819456"/>
            <a:chExt cx="3163659" cy="1383076"/>
          </a:xfrm>
        </p:grpSpPr>
        <p:sp>
          <p:nvSpPr>
            <p:cNvPr id="61" name="矩形 60"/>
            <p:cNvSpPr/>
            <p:nvPr/>
          </p:nvSpPr>
          <p:spPr>
            <a:xfrm>
              <a:off x="10142242" y="1819456"/>
              <a:ext cx="1210308" cy="369332"/>
            </a:xfrm>
            <a:prstGeom prst="rect">
              <a:avLst/>
            </a:prstGeom>
            <a:noFill/>
          </p:spPr>
          <p:txBody>
            <a:bodyPr wrap="square">
              <a:spAutoFit/>
            </a:bodyPr>
            <a:lstStyle/>
            <a:p>
              <a:pPr algn="r"/>
              <a:r>
                <a:rPr lang="zh-CN" altLang="en-US" b="1" spc="300" dirty="0">
                  <a:solidFill>
                    <a:srgbClr val="005CA2"/>
                  </a:solidFill>
                  <a:latin typeface="思源黑体 CN Regular" panose="020B0500000000000000" pitchFamily="34" charset="-122"/>
                  <a:ea typeface="思源黑体 CN Regular" panose="020B0500000000000000" pitchFamily="34" charset="-122"/>
                </a:rPr>
                <a:t>关键词</a:t>
              </a:r>
              <a:endParaRPr lang="en-US" altLang="zh-CN" b="1" spc="300" dirty="0">
                <a:solidFill>
                  <a:srgbClr val="005CA2"/>
                </a:solidFill>
                <a:latin typeface="思源黑体 CN Regular" panose="020B0500000000000000" pitchFamily="34" charset="-122"/>
                <a:ea typeface="思源黑体 CN Regular" panose="020B0500000000000000" pitchFamily="34" charset="-122"/>
              </a:endParaRPr>
            </a:p>
          </p:txBody>
        </p:sp>
        <p:sp>
          <p:nvSpPr>
            <p:cNvPr id="62" name="文本框 61"/>
            <p:cNvSpPr txBox="1"/>
            <p:nvPr/>
          </p:nvSpPr>
          <p:spPr>
            <a:xfrm>
              <a:off x="8188891" y="2179495"/>
              <a:ext cx="3134784" cy="1023037"/>
            </a:xfrm>
            <a:prstGeom prst="rect">
              <a:avLst/>
            </a:prstGeom>
            <a:noFill/>
          </p:spPr>
          <p:txBody>
            <a:bodyPr wrap="square" rtlCol="0">
              <a:spAutoFit/>
            </a:bodyPr>
            <a:lstStyle/>
            <a:p>
              <a:pPr algn="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a:t>
              </a:r>
              <a:endParaRPr lang="en-US" altLang="zh-CN" sz="1600" dirty="0">
                <a:solidFill>
                  <a:schemeClr val="bg2">
                    <a:lumMod val="50000"/>
                  </a:schemeClr>
                </a:solidFill>
                <a:latin typeface="思源黑体 CN Regular" panose="020B0500000000000000" pitchFamily="34" charset="-122"/>
                <a:ea typeface="思源黑体 CN Regular" panose="020B0500000000000000" pitchFamily="34" charset="-122"/>
              </a:endParaRPr>
            </a:p>
            <a:p>
              <a:pPr algn="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a:t>
              </a:r>
            </a:p>
          </p:txBody>
        </p:sp>
      </p:grpSp>
      <p:grpSp>
        <p:nvGrpSpPr>
          <p:cNvPr id="63" name="组合 62"/>
          <p:cNvGrpSpPr/>
          <p:nvPr/>
        </p:nvGrpSpPr>
        <p:grpSpPr>
          <a:xfrm>
            <a:off x="613365" y="4399661"/>
            <a:ext cx="3163659" cy="1383076"/>
            <a:chOff x="8188891" y="1819456"/>
            <a:chExt cx="3163659" cy="1383076"/>
          </a:xfrm>
        </p:grpSpPr>
        <p:sp>
          <p:nvSpPr>
            <p:cNvPr id="64" name="矩形 63"/>
            <p:cNvSpPr/>
            <p:nvPr/>
          </p:nvSpPr>
          <p:spPr>
            <a:xfrm>
              <a:off x="10142242" y="1819456"/>
              <a:ext cx="1210308" cy="369332"/>
            </a:xfrm>
            <a:prstGeom prst="rect">
              <a:avLst/>
            </a:prstGeom>
            <a:noFill/>
          </p:spPr>
          <p:txBody>
            <a:bodyPr wrap="square">
              <a:spAutoFit/>
            </a:bodyPr>
            <a:lstStyle/>
            <a:p>
              <a:pPr algn="r"/>
              <a:r>
                <a:rPr lang="zh-CN" altLang="en-US" b="1" spc="300" dirty="0">
                  <a:solidFill>
                    <a:srgbClr val="005CA2"/>
                  </a:solidFill>
                  <a:latin typeface="思源黑体 CN Regular" panose="020B0500000000000000" pitchFamily="34" charset="-122"/>
                  <a:ea typeface="思源黑体 CN Regular" panose="020B0500000000000000" pitchFamily="34" charset="-122"/>
                </a:rPr>
                <a:t>关键词</a:t>
              </a:r>
              <a:endParaRPr lang="en-US" altLang="zh-CN" b="1" spc="300" dirty="0">
                <a:solidFill>
                  <a:srgbClr val="005CA2"/>
                </a:solidFill>
                <a:latin typeface="思源黑体 CN Regular" panose="020B0500000000000000" pitchFamily="34" charset="-122"/>
                <a:ea typeface="思源黑体 CN Regular" panose="020B0500000000000000" pitchFamily="34" charset="-122"/>
              </a:endParaRPr>
            </a:p>
          </p:txBody>
        </p:sp>
        <p:sp>
          <p:nvSpPr>
            <p:cNvPr id="65" name="文本框 64"/>
            <p:cNvSpPr txBox="1"/>
            <p:nvPr/>
          </p:nvSpPr>
          <p:spPr>
            <a:xfrm>
              <a:off x="8188891" y="2179495"/>
              <a:ext cx="3134784" cy="1023037"/>
            </a:xfrm>
            <a:prstGeom prst="rect">
              <a:avLst/>
            </a:prstGeom>
            <a:noFill/>
          </p:spPr>
          <p:txBody>
            <a:bodyPr wrap="square" rtlCol="0">
              <a:spAutoFit/>
            </a:bodyPr>
            <a:lstStyle/>
            <a:p>
              <a:pPr algn="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请输入正文内容请输入正文内容请输入正文内容请输入正文内容</a:t>
              </a:r>
              <a:endParaRPr lang="en-US" altLang="zh-CN" sz="1600" dirty="0">
                <a:solidFill>
                  <a:schemeClr val="bg2">
                    <a:lumMod val="50000"/>
                  </a:schemeClr>
                </a:solidFill>
                <a:latin typeface="思源黑体 CN Regular" panose="020B0500000000000000" pitchFamily="34" charset="-122"/>
                <a:ea typeface="思源黑体 CN Regular" panose="020B0500000000000000" pitchFamily="34" charset="-122"/>
              </a:endParaRPr>
            </a:p>
            <a:p>
              <a:pPr algn="r">
                <a:lnSpc>
                  <a:spcPct val="130000"/>
                </a:lnSpc>
              </a:pPr>
              <a:r>
                <a:rPr lang="zh-CN" altLang="en-US" sz="1600" dirty="0">
                  <a:solidFill>
                    <a:schemeClr val="bg2">
                      <a:lumMod val="50000"/>
                    </a:schemeClr>
                  </a:solidFill>
                  <a:latin typeface="思源黑体 CN Regular" panose="020B0500000000000000" pitchFamily="34" charset="-122"/>
                  <a:ea typeface="思源黑体 CN Regular" panose="020B0500000000000000" pitchFamily="34" charset="-122"/>
                </a:rPr>
                <a:t>请输入正文内容请输入正文内容</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rotWithShape="1">
          <a:blip r:embed="rId2"/>
          <a:srcRect l="8724"/>
          <a:stretch>
            <a:fillRect/>
          </a:stretch>
        </p:blipFill>
        <p:spPr>
          <a:xfrm>
            <a:off x="0" y="0"/>
            <a:ext cx="12185523" cy="6898943"/>
          </a:xfrm>
          <a:prstGeom prst="rect">
            <a:avLst/>
          </a:prstGeom>
        </p:spPr>
      </p:pic>
      <p:sp>
        <p:nvSpPr>
          <p:cNvPr id="4" name="矩形 3"/>
          <p:cNvSpPr/>
          <p:nvPr/>
        </p:nvSpPr>
        <p:spPr>
          <a:xfrm>
            <a:off x="0" y="0"/>
            <a:ext cx="4244454" cy="6858000"/>
          </a:xfrm>
          <a:prstGeom prst="rect">
            <a:avLst/>
          </a:prstGeom>
          <a:solidFill>
            <a:srgbClr val="004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585279" y="6137658"/>
            <a:ext cx="2262158" cy="369332"/>
          </a:xfrm>
          <a:prstGeom prst="rect">
            <a:avLst/>
          </a:prstGeom>
        </p:spPr>
        <p:txBody>
          <a:bodyPr wrap="none">
            <a:spAutoFit/>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含弘光大，继往开来</a:t>
            </a:r>
          </a:p>
        </p:txBody>
      </p:sp>
      <p:grpSp>
        <p:nvGrpSpPr>
          <p:cNvPr id="21" name="组合 20"/>
          <p:cNvGrpSpPr/>
          <p:nvPr/>
        </p:nvGrpSpPr>
        <p:grpSpPr>
          <a:xfrm>
            <a:off x="5750599" y="1460311"/>
            <a:ext cx="3366500" cy="655071"/>
            <a:chOff x="5750599" y="1460311"/>
            <a:chExt cx="3366500" cy="655071"/>
          </a:xfrm>
        </p:grpSpPr>
        <p:grpSp>
          <p:nvGrpSpPr>
            <p:cNvPr id="12" name="组合 11"/>
            <p:cNvGrpSpPr/>
            <p:nvPr/>
          </p:nvGrpSpPr>
          <p:grpSpPr>
            <a:xfrm>
              <a:off x="5750599" y="1460311"/>
              <a:ext cx="655071" cy="655071"/>
              <a:chOff x="5459126" y="1460311"/>
              <a:chExt cx="655071" cy="655071"/>
            </a:xfrm>
          </p:grpSpPr>
          <p:sp>
            <p:nvSpPr>
              <p:cNvPr id="10" name="椭圆 9"/>
              <p:cNvSpPr/>
              <p:nvPr/>
            </p:nvSpPr>
            <p:spPr>
              <a:xfrm>
                <a:off x="5459126" y="1460311"/>
                <a:ext cx="655071" cy="655071"/>
              </a:xfrm>
              <a:prstGeom prst="ellipse">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534028" y="1572403"/>
                <a:ext cx="505268" cy="430887"/>
              </a:xfrm>
              <a:prstGeom prst="rect">
                <a:avLst/>
              </a:prstGeom>
              <a:noFill/>
            </p:spPr>
            <p:txBody>
              <a:bodyPr wrap="none" rtlCol="0">
                <a:spAutoFit/>
              </a:bodyPr>
              <a:lstStyle/>
              <a:p>
                <a:pPr algn="ctr"/>
                <a:r>
                  <a:rPr lang="en-US" altLang="zh-CN" sz="2200" dirty="0">
                    <a:solidFill>
                      <a:schemeClr val="bg1"/>
                    </a:solidFill>
                    <a:latin typeface="思源黑体 CN Medium" panose="020B0600000000000000" pitchFamily="34" charset="-122"/>
                    <a:ea typeface="思源黑体 CN Medium" panose="020B0600000000000000" pitchFamily="34" charset="-122"/>
                  </a:rPr>
                  <a:t>01</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13" name="矩形 12"/>
            <p:cNvSpPr/>
            <p:nvPr/>
          </p:nvSpPr>
          <p:spPr>
            <a:xfrm>
              <a:off x="6777997" y="1557014"/>
              <a:ext cx="2339102" cy="461665"/>
            </a:xfrm>
            <a:prstGeom prst="rect">
              <a:avLst/>
            </a:prstGeom>
          </p:spPr>
          <p:txBody>
            <a:bodyPr wrap="none">
              <a:spAutoFit/>
            </a:bodyPr>
            <a:lstStyle/>
            <a:p>
              <a:r>
                <a:rPr lang="zh-CN" altLang="en-US" sz="2400" kern="0" dirty="0">
                  <a:solidFill>
                    <a:prstClr val="black">
                      <a:lumMod val="75000"/>
                      <a:lumOff val="25000"/>
                    </a:prstClr>
                  </a:solidFill>
                  <a:latin typeface="思源黑体 CN Regular" panose="020B0500000000000000" pitchFamily="34" charset="-122"/>
                  <a:ea typeface="思源黑体 CN Regular" panose="020B0500000000000000" pitchFamily="34" charset="-122"/>
                </a:rPr>
                <a:t>在这里填写内容</a:t>
              </a:r>
              <a:endParaRPr lang="zh-CN" altLang="en-US" sz="2400" dirty="0"/>
            </a:p>
          </p:txBody>
        </p:sp>
      </p:grpSp>
      <p:grpSp>
        <p:nvGrpSpPr>
          <p:cNvPr id="16" name="组合 15"/>
          <p:cNvGrpSpPr/>
          <p:nvPr/>
        </p:nvGrpSpPr>
        <p:grpSpPr>
          <a:xfrm>
            <a:off x="1129826" y="2281904"/>
            <a:ext cx="1954627" cy="1966644"/>
            <a:chOff x="1074057" y="2518270"/>
            <a:chExt cx="1954627" cy="1966644"/>
          </a:xfrm>
        </p:grpSpPr>
        <p:sp>
          <p:nvSpPr>
            <p:cNvPr id="17" name="矩形 16"/>
            <p:cNvSpPr/>
            <p:nvPr/>
          </p:nvSpPr>
          <p:spPr>
            <a:xfrm>
              <a:off x="1074057" y="2518270"/>
              <a:ext cx="1349939" cy="19666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solidFill>
                    <a:prstClr val="white"/>
                  </a:solidFill>
                </a:ln>
                <a:solidFill>
                  <a:srgbClr val="82318E"/>
                </a:solidFill>
                <a:effectLst/>
                <a:uLnTx/>
                <a:uFillTx/>
                <a:latin typeface="Segoe UI" panose="020B0502040204020203"/>
                <a:ea typeface="阿里巴巴普惠体 R" panose="00020600040101010101" pitchFamily="18" charset="-122"/>
                <a:cs typeface="+mn-cs"/>
              </a:endParaRPr>
            </a:p>
          </p:txBody>
        </p:sp>
        <p:grpSp>
          <p:nvGrpSpPr>
            <p:cNvPr id="18" name="组合 17"/>
            <p:cNvGrpSpPr/>
            <p:nvPr/>
          </p:nvGrpSpPr>
          <p:grpSpPr>
            <a:xfrm>
              <a:off x="1185596" y="2891057"/>
              <a:ext cx="1843088" cy="1190293"/>
              <a:chOff x="1185596" y="2806967"/>
              <a:chExt cx="1843088" cy="1190293"/>
            </a:xfrm>
          </p:grpSpPr>
          <p:sp>
            <p:nvSpPr>
              <p:cNvPr id="19" name="文本框 18"/>
              <p:cNvSpPr txBox="1"/>
              <p:nvPr/>
            </p:nvSpPr>
            <p:spPr>
              <a:xfrm>
                <a:off x="1185596" y="2806967"/>
                <a:ext cx="1843088" cy="1015663"/>
              </a:xfrm>
              <a:prstGeom prst="rect">
                <a:avLst/>
              </a:prstGeom>
              <a:solidFill>
                <a:srgbClr val="00427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cs"/>
                  </a:rPr>
                  <a:t>目录</a:t>
                </a:r>
              </a:p>
            </p:txBody>
          </p:sp>
          <p:sp>
            <p:nvSpPr>
              <p:cNvPr id="20" name="文本框 19"/>
              <p:cNvSpPr txBox="1"/>
              <p:nvPr/>
            </p:nvSpPr>
            <p:spPr>
              <a:xfrm>
                <a:off x="1338999" y="3689483"/>
                <a:ext cx="1536282" cy="307777"/>
              </a:xfrm>
              <a:prstGeom prst="rect">
                <a:avLst/>
              </a:prstGeom>
              <a:solidFill>
                <a:srgbClr val="00427E"/>
              </a:solid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rPr>
                  <a:t>CONTENTS</a:t>
                </a:r>
                <a:endParaRPr kumimoji="0" lang="zh-CN" altLang="en-US" sz="14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endParaRPr>
              </a:p>
            </p:txBody>
          </p:sp>
        </p:grpSp>
      </p:grpSp>
      <p:grpSp>
        <p:nvGrpSpPr>
          <p:cNvPr id="22" name="组合 21"/>
          <p:cNvGrpSpPr/>
          <p:nvPr/>
        </p:nvGrpSpPr>
        <p:grpSpPr>
          <a:xfrm>
            <a:off x="5750599" y="2554414"/>
            <a:ext cx="3366500" cy="655071"/>
            <a:chOff x="5750599" y="1460311"/>
            <a:chExt cx="3366500" cy="655071"/>
          </a:xfrm>
        </p:grpSpPr>
        <p:grpSp>
          <p:nvGrpSpPr>
            <p:cNvPr id="23" name="组合 22"/>
            <p:cNvGrpSpPr/>
            <p:nvPr/>
          </p:nvGrpSpPr>
          <p:grpSpPr>
            <a:xfrm>
              <a:off x="5750599" y="1460311"/>
              <a:ext cx="655071" cy="655071"/>
              <a:chOff x="5459126" y="1460311"/>
              <a:chExt cx="655071" cy="655071"/>
            </a:xfrm>
          </p:grpSpPr>
          <p:sp>
            <p:nvSpPr>
              <p:cNvPr id="25" name="椭圆 24"/>
              <p:cNvSpPr/>
              <p:nvPr/>
            </p:nvSpPr>
            <p:spPr>
              <a:xfrm>
                <a:off x="5459126" y="1460311"/>
                <a:ext cx="655071" cy="655071"/>
              </a:xfrm>
              <a:prstGeom prst="ellipse">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5534028" y="1572403"/>
                <a:ext cx="505268" cy="430887"/>
              </a:xfrm>
              <a:prstGeom prst="rect">
                <a:avLst/>
              </a:prstGeom>
              <a:noFill/>
            </p:spPr>
            <p:txBody>
              <a:bodyPr wrap="none" rtlCol="0">
                <a:spAutoFit/>
              </a:bodyPr>
              <a:lstStyle/>
              <a:p>
                <a:pPr algn="ctr"/>
                <a:r>
                  <a:rPr lang="en-US" altLang="zh-CN" sz="2200" dirty="0">
                    <a:solidFill>
                      <a:schemeClr val="bg1"/>
                    </a:solidFill>
                    <a:latin typeface="思源黑体 CN Medium" panose="020B0600000000000000" pitchFamily="34" charset="-122"/>
                    <a:ea typeface="思源黑体 CN Medium" panose="020B0600000000000000" pitchFamily="34" charset="-122"/>
                  </a:rPr>
                  <a:t>02</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24" name="矩形 23"/>
            <p:cNvSpPr/>
            <p:nvPr/>
          </p:nvSpPr>
          <p:spPr>
            <a:xfrm>
              <a:off x="6777997" y="1557014"/>
              <a:ext cx="2339102" cy="461665"/>
            </a:xfrm>
            <a:prstGeom prst="rect">
              <a:avLst/>
            </a:prstGeom>
          </p:spPr>
          <p:txBody>
            <a:bodyPr wrap="none">
              <a:spAutoFit/>
            </a:bodyPr>
            <a:lstStyle/>
            <a:p>
              <a:r>
                <a:rPr lang="zh-CN" altLang="en-US" sz="2400" kern="0" dirty="0">
                  <a:solidFill>
                    <a:prstClr val="black">
                      <a:lumMod val="75000"/>
                      <a:lumOff val="25000"/>
                    </a:prstClr>
                  </a:solidFill>
                  <a:latin typeface="思源黑体 CN Regular" panose="020B0500000000000000" pitchFamily="34" charset="-122"/>
                  <a:ea typeface="思源黑体 CN Regular" panose="020B0500000000000000" pitchFamily="34" charset="-122"/>
                </a:rPr>
                <a:t>在这里填写内容</a:t>
              </a:r>
              <a:endParaRPr lang="zh-CN" altLang="en-US" sz="2400" dirty="0"/>
            </a:p>
          </p:txBody>
        </p:sp>
      </p:grpSp>
      <p:grpSp>
        <p:nvGrpSpPr>
          <p:cNvPr id="27" name="组合 26"/>
          <p:cNvGrpSpPr/>
          <p:nvPr/>
        </p:nvGrpSpPr>
        <p:grpSpPr>
          <a:xfrm>
            <a:off x="5750599" y="3648517"/>
            <a:ext cx="3366500" cy="655071"/>
            <a:chOff x="5750599" y="1460311"/>
            <a:chExt cx="3366500" cy="655071"/>
          </a:xfrm>
        </p:grpSpPr>
        <p:grpSp>
          <p:nvGrpSpPr>
            <p:cNvPr id="28" name="组合 27"/>
            <p:cNvGrpSpPr/>
            <p:nvPr/>
          </p:nvGrpSpPr>
          <p:grpSpPr>
            <a:xfrm>
              <a:off x="5750599" y="1460311"/>
              <a:ext cx="655071" cy="655071"/>
              <a:chOff x="5459126" y="1460311"/>
              <a:chExt cx="655071" cy="655071"/>
            </a:xfrm>
          </p:grpSpPr>
          <p:sp>
            <p:nvSpPr>
              <p:cNvPr id="30" name="椭圆 29"/>
              <p:cNvSpPr/>
              <p:nvPr/>
            </p:nvSpPr>
            <p:spPr>
              <a:xfrm>
                <a:off x="5459126" y="1460311"/>
                <a:ext cx="655071" cy="655071"/>
              </a:xfrm>
              <a:prstGeom prst="ellipse">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534028" y="1572403"/>
                <a:ext cx="505268" cy="430887"/>
              </a:xfrm>
              <a:prstGeom prst="rect">
                <a:avLst/>
              </a:prstGeom>
              <a:noFill/>
            </p:spPr>
            <p:txBody>
              <a:bodyPr wrap="none" rtlCol="0">
                <a:spAutoFit/>
              </a:bodyPr>
              <a:lstStyle/>
              <a:p>
                <a:pPr algn="ctr"/>
                <a:r>
                  <a:rPr lang="en-US" altLang="zh-CN" sz="2200" dirty="0">
                    <a:solidFill>
                      <a:schemeClr val="bg1"/>
                    </a:solidFill>
                    <a:latin typeface="思源黑体 CN Medium" panose="020B0600000000000000" pitchFamily="34" charset="-122"/>
                    <a:ea typeface="思源黑体 CN Medium" panose="020B0600000000000000" pitchFamily="34" charset="-122"/>
                  </a:rPr>
                  <a:t>03</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29" name="矩形 28"/>
            <p:cNvSpPr/>
            <p:nvPr/>
          </p:nvSpPr>
          <p:spPr>
            <a:xfrm>
              <a:off x="6777997" y="1557014"/>
              <a:ext cx="2339102" cy="461665"/>
            </a:xfrm>
            <a:prstGeom prst="rect">
              <a:avLst/>
            </a:prstGeom>
          </p:spPr>
          <p:txBody>
            <a:bodyPr wrap="none">
              <a:spAutoFit/>
            </a:bodyPr>
            <a:lstStyle/>
            <a:p>
              <a:r>
                <a:rPr lang="zh-CN" altLang="en-US" sz="2400" kern="0" dirty="0">
                  <a:solidFill>
                    <a:prstClr val="black">
                      <a:lumMod val="75000"/>
                      <a:lumOff val="25000"/>
                    </a:prstClr>
                  </a:solidFill>
                  <a:latin typeface="思源黑体 CN Regular" panose="020B0500000000000000" pitchFamily="34" charset="-122"/>
                  <a:ea typeface="思源黑体 CN Regular" panose="020B0500000000000000" pitchFamily="34" charset="-122"/>
                </a:rPr>
                <a:t>在这里填写内容</a:t>
              </a:r>
              <a:endParaRPr lang="zh-CN" altLang="en-US" sz="2400" dirty="0"/>
            </a:p>
          </p:txBody>
        </p:sp>
      </p:grpSp>
      <p:grpSp>
        <p:nvGrpSpPr>
          <p:cNvPr id="32" name="组合 31"/>
          <p:cNvGrpSpPr/>
          <p:nvPr/>
        </p:nvGrpSpPr>
        <p:grpSpPr>
          <a:xfrm>
            <a:off x="5750599" y="4742619"/>
            <a:ext cx="3366500" cy="655071"/>
            <a:chOff x="5750599" y="1460311"/>
            <a:chExt cx="3366500" cy="655071"/>
          </a:xfrm>
        </p:grpSpPr>
        <p:grpSp>
          <p:nvGrpSpPr>
            <p:cNvPr id="33" name="组合 32"/>
            <p:cNvGrpSpPr/>
            <p:nvPr/>
          </p:nvGrpSpPr>
          <p:grpSpPr>
            <a:xfrm>
              <a:off x="5750599" y="1460311"/>
              <a:ext cx="655071" cy="655071"/>
              <a:chOff x="5459126" y="1460311"/>
              <a:chExt cx="655071" cy="655071"/>
            </a:xfrm>
          </p:grpSpPr>
          <p:sp>
            <p:nvSpPr>
              <p:cNvPr id="35" name="椭圆 34"/>
              <p:cNvSpPr/>
              <p:nvPr/>
            </p:nvSpPr>
            <p:spPr>
              <a:xfrm>
                <a:off x="5459126" y="1460311"/>
                <a:ext cx="655071" cy="655071"/>
              </a:xfrm>
              <a:prstGeom prst="ellipse">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534028" y="1572403"/>
                <a:ext cx="505268" cy="430887"/>
              </a:xfrm>
              <a:prstGeom prst="rect">
                <a:avLst/>
              </a:prstGeom>
              <a:noFill/>
            </p:spPr>
            <p:txBody>
              <a:bodyPr wrap="none" rtlCol="0">
                <a:spAutoFit/>
              </a:bodyPr>
              <a:lstStyle/>
              <a:p>
                <a:pPr algn="ctr"/>
                <a:r>
                  <a:rPr lang="en-US" altLang="zh-CN" sz="2200" dirty="0">
                    <a:solidFill>
                      <a:schemeClr val="bg1"/>
                    </a:solidFill>
                    <a:latin typeface="思源黑体 CN Medium" panose="020B0600000000000000" pitchFamily="34" charset="-122"/>
                    <a:ea typeface="思源黑体 CN Medium" panose="020B0600000000000000" pitchFamily="34" charset="-122"/>
                  </a:rPr>
                  <a:t>04</a:t>
                </a:r>
                <a:endParaRPr lang="zh-CN" altLang="en-US" sz="2200" dirty="0">
                  <a:solidFill>
                    <a:schemeClr val="bg1"/>
                  </a:solidFill>
                  <a:latin typeface="思源黑体 CN Medium" panose="020B0600000000000000" pitchFamily="34" charset="-122"/>
                  <a:ea typeface="思源黑体 CN Medium" panose="020B0600000000000000" pitchFamily="34" charset="-122"/>
                </a:endParaRPr>
              </a:p>
            </p:txBody>
          </p:sp>
        </p:grpSp>
        <p:sp>
          <p:nvSpPr>
            <p:cNvPr id="34" name="矩形 33"/>
            <p:cNvSpPr/>
            <p:nvPr/>
          </p:nvSpPr>
          <p:spPr>
            <a:xfrm>
              <a:off x="6777997" y="1557014"/>
              <a:ext cx="2339102" cy="461665"/>
            </a:xfrm>
            <a:prstGeom prst="rect">
              <a:avLst/>
            </a:prstGeom>
          </p:spPr>
          <p:txBody>
            <a:bodyPr wrap="none">
              <a:spAutoFit/>
            </a:bodyPr>
            <a:lstStyle/>
            <a:p>
              <a:r>
                <a:rPr lang="zh-CN" altLang="en-US" sz="2400" kern="0" dirty="0">
                  <a:solidFill>
                    <a:prstClr val="black">
                      <a:lumMod val="75000"/>
                      <a:lumOff val="25000"/>
                    </a:prstClr>
                  </a:solidFill>
                  <a:latin typeface="思源黑体 CN Regular" panose="020B0500000000000000" pitchFamily="34" charset="-122"/>
                  <a:ea typeface="思源黑体 CN Regular" panose="020B0500000000000000" pitchFamily="34" charset="-122"/>
                </a:rPr>
                <a:t>在这里填写内容</a:t>
              </a:r>
              <a:endParaRPr lang="zh-CN" altLang="en-US" sz="2400" dirty="0"/>
            </a:p>
          </p:txBody>
        </p:sp>
      </p:grpSp>
      <p:pic>
        <p:nvPicPr>
          <p:cNvPr id="42" name="图片 4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361"/>
          <a:stretch>
            <a:fillRect/>
          </a:stretch>
        </p:blipFill>
        <p:spPr>
          <a:xfrm>
            <a:off x="10031500" y="288206"/>
            <a:ext cx="1200608" cy="344043"/>
          </a:xfrm>
          <a:prstGeom prst="rect">
            <a:avLst/>
          </a:prstGeom>
        </p:spPr>
      </p:pic>
      <p:pic>
        <p:nvPicPr>
          <p:cNvPr id="43" name="图片 4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978" t="-503" r="21180" b="37639"/>
          <a:stretch>
            <a:fillRect/>
          </a:stretch>
        </p:blipFill>
        <p:spPr>
          <a:xfrm>
            <a:off x="11232108" y="102906"/>
            <a:ext cx="818865" cy="714642"/>
          </a:xfrm>
          <a:prstGeom prst="rect">
            <a:avLst/>
          </a:prstGeom>
        </p:spPr>
      </p:pic>
      <p:cxnSp>
        <p:nvCxnSpPr>
          <p:cNvPr id="45" name="直接连接符 44"/>
          <p:cNvCxnSpPr/>
          <p:nvPr/>
        </p:nvCxnSpPr>
        <p:spPr>
          <a:xfrm flipH="1">
            <a:off x="9478765" y="6516803"/>
            <a:ext cx="1296537" cy="0"/>
          </a:xfrm>
          <a:prstGeom prst="line">
            <a:avLst/>
          </a:prstGeom>
          <a:ln w="38100">
            <a:gradFill flip="none" rotWithShape="1">
              <a:gsLst>
                <a:gs pos="0">
                  <a:srgbClr val="00427E"/>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0550900" y="6117183"/>
            <a:ext cx="1296537" cy="0"/>
          </a:xfrm>
          <a:prstGeom prst="line">
            <a:avLst/>
          </a:prstGeom>
          <a:ln w="38100">
            <a:gradFill flip="none" rotWithShape="1">
              <a:gsLst>
                <a:gs pos="0">
                  <a:srgbClr val="00427E"/>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41" name="矩形 40"/>
          <p:cNvSpPr/>
          <p:nvPr/>
        </p:nvSpPr>
        <p:spPr>
          <a:xfrm>
            <a:off x="693560" y="1391363"/>
            <a:ext cx="10804880" cy="4938742"/>
          </a:xfrm>
          <a:prstGeom prst="rect">
            <a:avLst/>
          </a:prstGeom>
          <a:solidFill>
            <a:schemeClr val="bg1">
              <a:lumMod val="95000"/>
            </a:schemeClr>
          </a:solidFill>
          <a:ln>
            <a:noFill/>
          </a:ln>
          <a:effectLst>
            <a:outerShdw blurRad="152400" dist="635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42" name="矩形 41"/>
          <p:cNvSpPr/>
          <p:nvPr/>
        </p:nvSpPr>
        <p:spPr>
          <a:xfrm>
            <a:off x="1103087" y="1600273"/>
            <a:ext cx="9144000" cy="4424416"/>
          </a:xfrm>
          <a:prstGeom prst="rect">
            <a:avLst/>
          </a:prstGeom>
        </p:spPr>
        <p:txBody>
          <a:bodyPr wrap="square">
            <a:spAutoFit/>
          </a:bodyPr>
          <a:lstStyle/>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黄桐城，王金桃</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运筹学基础理论（第二版）</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[S].</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上海：人民出版社，</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1</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15.</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胡知能，徐玖平</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运筹学（线性系统优化）</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[S].</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北京：科学出版社，</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39-42.</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孟丽莎，丁四波，李凤廷</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管理运筹学</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[S].</a:t>
            </a:r>
            <a:r>
              <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北京：清华大学出版社，</a:t>
            </a:r>
            <a:r>
              <a:rPr kumimoji="0" lang="en-US"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rPr>
              <a:t>130-138.</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薛瑞鑫</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线性规划在经济管理中的应用综述</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[J].</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广西大学学报</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哲学社会科学版</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).2006(S2)</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管梅谷，郑汉鼎</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线性规划</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[S].</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山东：科学技术出版社，</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98-110.</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卢开澄，卢华明</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线性规划</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[S].</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清华大学出版社，</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82-91</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121-125.</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胡清淮，魏一鸣</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线性规划及其应用</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[S].</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科学出版社，</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45-56.</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高卫红</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实用线性规划工具</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[S].</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科学出版社，</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55-67.</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a:p>
            <a:pPr marL="400050" marR="0" lvl="0" indent="-400050" algn="just" defTabSz="914400" rtl="0" eaLnBrk="1" fontAlgn="auto" latinLnBrk="0" hangingPunct="1">
              <a:lnSpc>
                <a:spcPct val="170000"/>
              </a:lnSpc>
              <a:spcBef>
                <a:spcPts val="0"/>
              </a:spcBef>
              <a:spcAft>
                <a:spcPts val="600"/>
              </a:spcAft>
              <a:buClr>
                <a:srgbClr val="014924"/>
              </a:buClr>
              <a:buSzTx/>
              <a:buFont typeface="+mj-lt"/>
              <a:buAutoNum type="romanUcPeriod"/>
              <a:defRPr/>
            </a:pP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李林曙</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线性代数与线性规划</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[S].</a:t>
            </a:r>
            <a:r>
              <a:rPr kumimoji="0" lang="zh-CN"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中国人民大学出版社，</a:t>
            </a:r>
            <a:r>
              <a:rPr kumimoji="0" lang="en-US" altLang="zh-CN" sz="1600" b="0" i="0" u="none" strike="noStrike" kern="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cs typeface="宋体" panose="02010600030101010101" pitchFamily="2" charset="-122"/>
              </a:rPr>
              <a:t>78-90,95-100.</a:t>
            </a:r>
            <a:endParaRPr kumimoji="0" lang="zh-CN" altLang="zh-CN" sz="1600" b="0" i="0" u="none" strike="noStrike" kern="100" cap="none" spc="0" normalizeH="0" baseline="0" noProof="0" dirty="0">
              <a:ln>
                <a:noFill/>
              </a:ln>
              <a:solidFill>
                <a:schemeClr val="tx1">
                  <a:lumMod val="65000"/>
                  <a:lumOff val="35000"/>
                </a:schemeClr>
              </a:solidFill>
              <a:effectLst/>
              <a:uLnTx/>
              <a:uFillTx/>
              <a:latin typeface="思源黑体 CN Regular" panose="020B0500000000000000" pitchFamily="34" charset="-122"/>
              <a:ea typeface="思源黑体 CN Regular" panose="020B0500000000000000" pitchFamily="34" charset="-122"/>
            </a:endParaRPr>
          </a:p>
        </p:txBody>
      </p:sp>
      <p:sp>
        <p:nvSpPr>
          <p:cNvPr id="43" name="矩形 42"/>
          <p:cNvSpPr/>
          <p:nvPr/>
        </p:nvSpPr>
        <p:spPr>
          <a:xfrm>
            <a:off x="693560" y="1391364"/>
            <a:ext cx="10804880" cy="457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44" name="文本框 43"/>
          <p:cNvSpPr txBox="1"/>
          <p:nvPr/>
        </p:nvSpPr>
        <p:spPr>
          <a:xfrm>
            <a:off x="10715377" y="1279354"/>
            <a:ext cx="533451" cy="493365"/>
          </a:xfrm>
          <a:custGeom>
            <a:avLst/>
            <a:gdLst/>
            <a:ahLst/>
            <a:cxnLst/>
            <a:rect l="l" t="t" r="r" b="b"/>
            <a:pathLst>
              <a:path w="533451" h="493365">
                <a:moveTo>
                  <a:pt x="335077" y="0"/>
                </a:moveTo>
                <a:lnTo>
                  <a:pt x="533451" y="0"/>
                </a:lnTo>
                <a:lnTo>
                  <a:pt x="533451" y="169594"/>
                </a:lnTo>
                <a:cubicBezTo>
                  <a:pt x="533451" y="261415"/>
                  <a:pt x="522830" y="327539"/>
                  <a:pt x="501588" y="367968"/>
                </a:cubicBezTo>
                <a:cubicBezTo>
                  <a:pt x="472123" y="423472"/>
                  <a:pt x="426213" y="465271"/>
                  <a:pt x="363857" y="493365"/>
                </a:cubicBezTo>
                <a:lnTo>
                  <a:pt x="318632" y="420388"/>
                </a:lnTo>
                <a:cubicBezTo>
                  <a:pt x="355634" y="405313"/>
                  <a:pt x="383215" y="381501"/>
                  <a:pt x="401373" y="348953"/>
                </a:cubicBezTo>
                <a:cubicBezTo>
                  <a:pt x="419532" y="316405"/>
                  <a:pt x="429639" y="271693"/>
                  <a:pt x="431695" y="214819"/>
                </a:cubicBezTo>
                <a:lnTo>
                  <a:pt x="335077" y="214819"/>
                </a:lnTo>
                <a:close/>
                <a:moveTo>
                  <a:pt x="16445" y="0"/>
                </a:moveTo>
                <a:lnTo>
                  <a:pt x="214819" y="0"/>
                </a:lnTo>
                <a:lnTo>
                  <a:pt x="214819" y="169594"/>
                </a:lnTo>
                <a:cubicBezTo>
                  <a:pt x="214819" y="261415"/>
                  <a:pt x="204198" y="327539"/>
                  <a:pt x="182956" y="367968"/>
                </a:cubicBezTo>
                <a:cubicBezTo>
                  <a:pt x="153491" y="423472"/>
                  <a:pt x="107581" y="465271"/>
                  <a:pt x="45225" y="493365"/>
                </a:cubicBezTo>
                <a:lnTo>
                  <a:pt x="0" y="420388"/>
                </a:lnTo>
                <a:cubicBezTo>
                  <a:pt x="37002" y="405313"/>
                  <a:pt x="64583" y="381501"/>
                  <a:pt x="82741" y="348953"/>
                </a:cubicBezTo>
                <a:cubicBezTo>
                  <a:pt x="100900" y="316405"/>
                  <a:pt x="111007" y="271693"/>
                  <a:pt x="113063" y="214819"/>
                </a:cubicBezTo>
                <a:lnTo>
                  <a:pt x="16445" y="214819"/>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阿里巴巴普惠体 R" panose="00020600040101010101" pitchFamily="18"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610437"/>
            <a:ext cx="12192000" cy="3780430"/>
          </a:xfrm>
          <a:prstGeom prst="rect">
            <a:avLst/>
          </a:prstGeom>
          <a:solidFill>
            <a:srgbClr val="004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3" name="组合 12"/>
          <p:cNvGrpSpPr/>
          <p:nvPr/>
        </p:nvGrpSpPr>
        <p:grpSpPr>
          <a:xfrm>
            <a:off x="5435684" y="887104"/>
            <a:ext cx="1320633" cy="1331162"/>
            <a:chOff x="5349768" y="1073221"/>
            <a:chExt cx="1544828" cy="1557144"/>
          </a:xfrm>
        </p:grpSpPr>
        <p:grpSp>
          <p:nvGrpSpPr>
            <p:cNvPr id="7" name="组合 6"/>
            <p:cNvGrpSpPr/>
            <p:nvPr/>
          </p:nvGrpSpPr>
          <p:grpSpPr>
            <a:xfrm>
              <a:off x="5349768" y="1091695"/>
              <a:ext cx="1538670" cy="1538670"/>
              <a:chOff x="5326665" y="759681"/>
              <a:chExt cx="1538670" cy="1538670"/>
            </a:xfrm>
          </p:grpSpPr>
          <p:sp>
            <p:nvSpPr>
              <p:cNvPr id="5" name="椭圆 4"/>
              <p:cNvSpPr/>
              <p:nvPr/>
            </p:nvSpPr>
            <p:spPr>
              <a:xfrm>
                <a:off x="5326665" y="759681"/>
                <a:ext cx="1538670" cy="1538670"/>
              </a:xfrm>
              <a:prstGeom prst="ellipse">
                <a:avLst/>
              </a:prstGeom>
              <a:solidFill>
                <a:srgbClr val="EDEE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椭圆 5"/>
              <p:cNvSpPr/>
              <p:nvPr/>
            </p:nvSpPr>
            <p:spPr>
              <a:xfrm>
                <a:off x="5393281" y="826297"/>
                <a:ext cx="1405439" cy="1405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2" name="图片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677" t="1332" r="4097" b="4097"/>
            <a:stretch>
              <a:fillRect/>
            </a:stretch>
          </p:blipFill>
          <p:spPr>
            <a:xfrm>
              <a:off x="5361159" y="1073221"/>
              <a:ext cx="1533437" cy="1534511"/>
            </a:xfrm>
            <a:prstGeom prst="ellipse">
              <a:avLst/>
            </a:prstGeom>
          </p:spPr>
        </p:pic>
      </p:grpSp>
      <p:sp>
        <p:nvSpPr>
          <p:cNvPr id="15" name="矩形 14"/>
          <p:cNvSpPr/>
          <p:nvPr/>
        </p:nvSpPr>
        <p:spPr>
          <a:xfrm>
            <a:off x="2541180" y="2747625"/>
            <a:ext cx="710964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cs typeface="+mn-cs"/>
              </a:rPr>
              <a:t>感谢各位老师的观看</a:t>
            </a:r>
          </a:p>
        </p:txBody>
      </p:sp>
      <p:sp>
        <p:nvSpPr>
          <p:cNvPr id="16" name="TextBox 37"/>
          <p:cNvSpPr txBox="1"/>
          <p:nvPr/>
        </p:nvSpPr>
        <p:spPr>
          <a:xfrm>
            <a:off x="5206151" y="4632785"/>
            <a:ext cx="177969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2021</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年</a:t>
            </a: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6</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月</a:t>
            </a:r>
            <a:r>
              <a:rPr kumimoji="0" lang="en-US" altLang="zh-CN"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5</a:t>
            </a:r>
            <a:r>
              <a:rPr kumimoji="0" lang="zh-CN" altLang="en-US" sz="1600" b="0" i="1"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日</a:t>
            </a:r>
          </a:p>
        </p:txBody>
      </p:sp>
      <p:cxnSp>
        <p:nvCxnSpPr>
          <p:cNvPr id="17" name="直接连接符 16"/>
          <p:cNvCxnSpPr/>
          <p:nvPr/>
        </p:nvCxnSpPr>
        <p:spPr>
          <a:xfrm>
            <a:off x="5916000" y="5133556"/>
            <a:ext cx="36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994287" y="5863851"/>
            <a:ext cx="4203426" cy="338554"/>
            <a:chOff x="4062887" y="5863851"/>
            <a:chExt cx="4203426" cy="338554"/>
          </a:xfrm>
        </p:grpSpPr>
        <p:sp>
          <p:nvSpPr>
            <p:cNvPr id="18" name="矩形 17"/>
            <p:cNvSpPr/>
            <p:nvPr/>
          </p:nvSpPr>
          <p:spPr>
            <a:xfrm>
              <a:off x="4062887" y="5863851"/>
              <a:ext cx="199031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rPr>
                <a:t>导师：您的姓名</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endParaRPr>
            </a:p>
          </p:txBody>
        </p:sp>
        <p:sp>
          <p:nvSpPr>
            <p:cNvPr id="19" name="矩形 18"/>
            <p:cNvSpPr/>
            <p:nvPr/>
          </p:nvSpPr>
          <p:spPr>
            <a:xfrm>
              <a:off x="6276000" y="5863851"/>
              <a:ext cx="199031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rPr>
                <a:t>答辩人：您的姓名</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思源黑体 CN Normal" panose="020B0400000000000000" pitchFamily="34" charset="-122"/>
                <a:ea typeface="思源黑体 CN Normal" panose="020B0400000000000000" pitchFamily="34" charset="-122"/>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图片包含 图书馆, 场景, 房间, 室内&#10;&#10;已生成极高可信度的说明"/>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31" name="矩形 30"/>
          <p:cNvSpPr/>
          <p:nvPr/>
        </p:nvSpPr>
        <p:spPr>
          <a:xfrm>
            <a:off x="0" y="0"/>
            <a:ext cx="12192000" cy="6858000"/>
          </a:xfrm>
          <a:prstGeom prst="rect">
            <a:avLst/>
          </a:prstGeom>
          <a:solidFill>
            <a:srgbClr val="00427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33" name="文本框 32"/>
          <p:cNvSpPr txBox="1"/>
          <p:nvPr/>
        </p:nvSpPr>
        <p:spPr>
          <a:xfrm>
            <a:off x="4682029" y="2159568"/>
            <a:ext cx="2827943" cy="769441"/>
          </a:xfrm>
          <a:prstGeom prst="rect">
            <a:avLst/>
          </a:prstGeom>
          <a:noFill/>
        </p:spPr>
        <p:txBody>
          <a:bodyPr wrap="square" rtlCol="0">
            <a:spAutoFit/>
          </a:bodyPr>
          <a:lstStyle/>
          <a:p>
            <a:pPr algn="ctr"/>
            <a:r>
              <a:rPr lang="en-US" altLang="zh-CN" sz="4400" b="1" dirty="0">
                <a:solidFill>
                  <a:schemeClr val="bg1"/>
                </a:solidFill>
                <a:latin typeface="思源黑体 CN Bold" panose="020B0800000000000000" pitchFamily="34" charset="-122"/>
                <a:ea typeface="思源黑体 CN Bold" panose="020B0800000000000000" pitchFamily="34" charset="-122"/>
              </a:rPr>
              <a:t>PART</a:t>
            </a:r>
            <a:r>
              <a:rPr lang="en-US" altLang="zh-CN" sz="4400" b="1" dirty="0">
                <a:solidFill>
                  <a:schemeClr val="bg1"/>
                </a:solidFill>
                <a:latin typeface="阿里巴巴普惠体 B" panose="00020600040101010101" pitchFamily="18" charset="-122"/>
                <a:ea typeface="阿里巴巴普惠体 B" panose="00020600040101010101" pitchFamily="18" charset="-122"/>
              </a:rPr>
              <a:t>  </a:t>
            </a:r>
            <a:r>
              <a:rPr lang="en-US" altLang="zh-CN" sz="4400" b="1" dirty="0">
                <a:solidFill>
                  <a:schemeClr val="bg1"/>
                </a:solidFill>
                <a:latin typeface="+mj-lt"/>
                <a:ea typeface="阿里巴巴普惠体 B" panose="00020600040101010101" pitchFamily="18" charset="-122"/>
              </a:rPr>
              <a:t>01</a:t>
            </a:r>
            <a:endParaRPr lang="zh-CN" altLang="en-US" sz="44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34" name="标题 1"/>
          <p:cNvSpPr txBox="1"/>
          <p:nvPr/>
        </p:nvSpPr>
        <p:spPr>
          <a:xfrm>
            <a:off x="3538711" y="3289054"/>
            <a:ext cx="5168561" cy="769441"/>
          </a:xfrm>
          <a:prstGeom prst="rect">
            <a:avLst/>
          </a:prstGeom>
          <a:noFill/>
        </p:spPr>
        <p:txBody>
          <a:bodyPr wrap="square" rtlCol="0">
            <a:spAutoFit/>
          </a:bodyPr>
          <a:lstStyle>
            <a:lvl1pPr algn="l" defTabSz="914400" rtl="0" eaLnBrk="1" latinLnBrk="0" hangingPunct="1">
              <a:lnSpc>
                <a:spcPct val="90000"/>
              </a:lnSpc>
              <a:spcBef>
                <a:spcPct val="0"/>
              </a:spcBef>
              <a:buNone/>
              <a:defRPr lang="zh-CN" altLang="en-US" sz="4000" b="1" kern="1200" dirty="0">
                <a:solidFill>
                  <a:schemeClr val="bg1"/>
                </a:solidFill>
                <a:latin typeface="思源黑体 CN Regular" panose="020B0500000000000000" pitchFamily="34" charset="-122"/>
                <a:ea typeface="思源黑体 CN Regular" panose="020B0500000000000000" pitchFamily="34" charset="-122"/>
                <a:cs typeface="+mn-cs"/>
              </a:defRPr>
            </a:lvl1pPr>
          </a:lstStyle>
          <a:p>
            <a:pPr algn="ctr">
              <a:lnSpc>
                <a:spcPct val="100000"/>
              </a:lnSpc>
            </a:pPr>
            <a:r>
              <a:rPr lang="zh-CN" altLang="en-US" sz="4400" dirty="0"/>
              <a:t>文章标题文章标题</a:t>
            </a: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593" y="1018814"/>
            <a:ext cx="1074814" cy="10748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5310453"/>
            <a:ext cx="3973774" cy="312425"/>
          </a:xfrm>
          <a:prstGeom prst="rect">
            <a:avLst/>
          </a:prstGeom>
          <a:solidFill>
            <a:srgbClr val="004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12" name="组合 11"/>
          <p:cNvGrpSpPr/>
          <p:nvPr/>
        </p:nvGrpSpPr>
        <p:grpSpPr>
          <a:xfrm>
            <a:off x="6594466" y="1657380"/>
            <a:ext cx="4816993" cy="1091726"/>
            <a:chOff x="885307" y="1542142"/>
            <a:chExt cx="4816993" cy="1091726"/>
          </a:xfrm>
        </p:grpSpPr>
        <p:sp>
          <p:nvSpPr>
            <p:cNvPr id="13" name="文本框 12"/>
            <p:cNvSpPr txBox="1"/>
            <p:nvPr/>
          </p:nvSpPr>
          <p:spPr>
            <a:xfrm>
              <a:off x="885307" y="1542142"/>
              <a:ext cx="2431099" cy="400110"/>
            </a:xfrm>
            <a:prstGeom prst="rect">
              <a:avLst/>
            </a:prstGeom>
            <a:noFill/>
          </p:spPr>
          <p:txBody>
            <a:bodyPr wrap="square" rtlCol="0">
              <a:spAutoFit/>
            </a:bodyPr>
            <a:lstStyle/>
            <a:p>
              <a:r>
                <a:rPr lang="zh-CN" altLang="en-US" sz="2000" b="1" dirty="0">
                  <a:solidFill>
                    <a:srgbClr val="00427E"/>
                  </a:solidFill>
                  <a:latin typeface="思源黑体 CN Regular" panose="020B0500000000000000" pitchFamily="34" charset="-122"/>
                  <a:ea typeface="思源黑体 CN Regular" panose="020B0500000000000000" pitchFamily="34" charset="-122"/>
                </a:rPr>
                <a:t>点击此处添加标题</a:t>
              </a:r>
            </a:p>
          </p:txBody>
        </p:sp>
        <p:sp>
          <p:nvSpPr>
            <p:cNvPr id="14" name="文本框 13"/>
            <p:cNvSpPr txBox="1"/>
            <p:nvPr/>
          </p:nvSpPr>
          <p:spPr>
            <a:xfrm>
              <a:off x="885307" y="1923609"/>
              <a:ext cx="4816993" cy="710259"/>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点击此处添加正文内容点击此处添加正文内容点击此处添加正文内容点击此处添加正文内容</a:t>
              </a:r>
            </a:p>
          </p:txBody>
        </p:sp>
      </p:grpSp>
      <p:pic>
        <p:nvPicPr>
          <p:cNvPr id="21" name="图片 20"/>
          <p:cNvPicPr>
            <a:picLocks noChangeAspect="1"/>
          </p:cNvPicPr>
          <p:nvPr/>
        </p:nvPicPr>
        <p:blipFill rotWithShape="1">
          <a:blip r:embed="rId2"/>
          <a:srcRect l="12375" r="-1"/>
          <a:stretch>
            <a:fillRect/>
          </a:stretch>
        </p:blipFill>
        <p:spPr>
          <a:xfrm>
            <a:off x="356797" y="1842046"/>
            <a:ext cx="5240739" cy="3617695"/>
          </a:xfrm>
          <a:prstGeom prst="rect">
            <a:avLst/>
          </a:prstGeom>
        </p:spPr>
      </p:pic>
      <p:grpSp>
        <p:nvGrpSpPr>
          <p:cNvPr id="23" name="组合 22"/>
          <p:cNvGrpSpPr/>
          <p:nvPr/>
        </p:nvGrpSpPr>
        <p:grpSpPr>
          <a:xfrm>
            <a:off x="6594466" y="3156069"/>
            <a:ext cx="4816993" cy="1091726"/>
            <a:chOff x="885307" y="1542142"/>
            <a:chExt cx="4816993" cy="1091726"/>
          </a:xfrm>
        </p:grpSpPr>
        <p:sp>
          <p:nvSpPr>
            <p:cNvPr id="24" name="文本框 23"/>
            <p:cNvSpPr txBox="1"/>
            <p:nvPr/>
          </p:nvSpPr>
          <p:spPr>
            <a:xfrm>
              <a:off x="885307" y="1542142"/>
              <a:ext cx="2431099" cy="400110"/>
            </a:xfrm>
            <a:prstGeom prst="rect">
              <a:avLst/>
            </a:prstGeom>
            <a:noFill/>
          </p:spPr>
          <p:txBody>
            <a:bodyPr wrap="square" rtlCol="0">
              <a:spAutoFit/>
            </a:bodyPr>
            <a:lstStyle/>
            <a:p>
              <a:r>
                <a:rPr lang="zh-CN" altLang="en-US" sz="2000" b="1" dirty="0">
                  <a:solidFill>
                    <a:srgbClr val="00427E"/>
                  </a:solidFill>
                  <a:latin typeface="思源黑体 CN Regular" panose="020B0500000000000000" pitchFamily="34" charset="-122"/>
                  <a:ea typeface="思源黑体 CN Regular" panose="020B0500000000000000" pitchFamily="34" charset="-122"/>
                </a:rPr>
                <a:t>点击此处添加标题</a:t>
              </a:r>
            </a:p>
          </p:txBody>
        </p:sp>
        <p:sp>
          <p:nvSpPr>
            <p:cNvPr id="25" name="文本框 24"/>
            <p:cNvSpPr txBox="1"/>
            <p:nvPr/>
          </p:nvSpPr>
          <p:spPr>
            <a:xfrm>
              <a:off x="885307" y="1923609"/>
              <a:ext cx="4816993" cy="710259"/>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点击此处添加正文内容点击此处添加正文内容点击此处添加正文内容点击此处添加正文内容</a:t>
              </a:r>
            </a:p>
          </p:txBody>
        </p:sp>
      </p:grpSp>
      <p:grpSp>
        <p:nvGrpSpPr>
          <p:cNvPr id="26" name="组合 25"/>
          <p:cNvGrpSpPr/>
          <p:nvPr/>
        </p:nvGrpSpPr>
        <p:grpSpPr>
          <a:xfrm>
            <a:off x="6594466" y="4654757"/>
            <a:ext cx="4816993" cy="1091726"/>
            <a:chOff x="885307" y="1542142"/>
            <a:chExt cx="4816993" cy="1091726"/>
          </a:xfrm>
        </p:grpSpPr>
        <p:sp>
          <p:nvSpPr>
            <p:cNvPr id="27" name="文本框 26"/>
            <p:cNvSpPr txBox="1"/>
            <p:nvPr/>
          </p:nvSpPr>
          <p:spPr>
            <a:xfrm>
              <a:off x="885307" y="1542142"/>
              <a:ext cx="2431099" cy="400110"/>
            </a:xfrm>
            <a:prstGeom prst="rect">
              <a:avLst/>
            </a:prstGeom>
            <a:noFill/>
          </p:spPr>
          <p:txBody>
            <a:bodyPr wrap="square" rtlCol="0">
              <a:spAutoFit/>
            </a:bodyPr>
            <a:lstStyle/>
            <a:p>
              <a:r>
                <a:rPr lang="zh-CN" altLang="en-US" sz="2000" b="1" dirty="0">
                  <a:solidFill>
                    <a:srgbClr val="00427E"/>
                  </a:solidFill>
                  <a:latin typeface="思源黑体 CN Regular" panose="020B0500000000000000" pitchFamily="34" charset="-122"/>
                  <a:ea typeface="思源黑体 CN Regular" panose="020B0500000000000000" pitchFamily="34" charset="-122"/>
                </a:rPr>
                <a:t>点击此处添加标题</a:t>
              </a:r>
            </a:p>
          </p:txBody>
        </p:sp>
        <p:sp>
          <p:nvSpPr>
            <p:cNvPr id="28" name="文本框 27"/>
            <p:cNvSpPr txBox="1"/>
            <p:nvPr/>
          </p:nvSpPr>
          <p:spPr>
            <a:xfrm>
              <a:off x="885307" y="1923609"/>
              <a:ext cx="4816993" cy="710259"/>
            </a:xfrm>
            <a:prstGeom prst="rect">
              <a:avLst/>
            </a:prstGeom>
            <a:noFill/>
          </p:spPr>
          <p:txBody>
            <a:bodyPr wrap="square" rtlCol="0">
              <a:spAutoFit/>
            </a:bodyPr>
            <a:lstStyle/>
            <a:p>
              <a:pPr>
                <a:lnSpc>
                  <a:spcPct val="130000"/>
                </a:lnSpc>
              </a:pPr>
              <a:r>
                <a:rPr lang="zh-CN" altLang="en-US" sz="1600" dirty="0">
                  <a:solidFill>
                    <a:schemeClr val="tx1">
                      <a:lumMod val="75000"/>
                      <a:lumOff val="25000"/>
                    </a:schemeClr>
                  </a:solidFill>
                  <a:latin typeface="思源黑体 CN Normal" panose="020B0400000000000000" pitchFamily="34" charset="-122"/>
                  <a:ea typeface="思源黑体 CN Normal" panose="020B0400000000000000" pitchFamily="34" charset="-122"/>
                </a:rPr>
                <a:t>点击此处添加正文内容点击此处添加正文内容点击此处添加正文内容点击此处添加正文内容</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8" name="文本框 7"/>
          <p:cNvSpPr txBox="1"/>
          <p:nvPr/>
        </p:nvSpPr>
        <p:spPr>
          <a:xfrm>
            <a:off x="1092490" y="2201172"/>
            <a:ext cx="10381472" cy="3892669"/>
          </a:xfrm>
          <a:prstGeom prst="rect">
            <a:avLst/>
          </a:prstGeom>
          <a:noFill/>
          <a:ln w="3175">
            <a:noFill/>
            <a:prstDash val="sysDash"/>
          </a:ln>
        </p:spPr>
        <p:txBody>
          <a:bodyPr wrap="square" rtlCol="0">
            <a:spAutoFit/>
          </a:bodyPr>
          <a:lstStyle/>
          <a:p>
            <a:pPr>
              <a:lnSpc>
                <a:spcPct val="200000"/>
              </a:lnSpc>
            </a:pPr>
            <a:r>
              <a:rPr lang="zh-CN"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rPr>
              <a:t>研究表明，人体内的自由基可使细胞中的核酸链断裂，是导致衰老以及肿瘤、炎症、血液病、心、肝、肺、皮肤等多方面疾病的元凶。自由基对人体攻击，既有来自体内，也有来自外界。当人体中的自由基超过一定的量，并失去控制时，这些自由基就会去攻击细胞膜，去与血清抗蛋白酶发生反应，甚至去跟基因抢电子，对我们的身体造成各种各样的伤害，产生各种各样的疑难杂症。</a:t>
            </a:r>
            <a:endParaRPr lang="en-US"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nSpc>
                <a:spcPct val="200000"/>
              </a:lnSpc>
            </a:pPr>
            <a:r>
              <a:rPr lang="zh-CN" altLang="zh-CN" dirty="0">
                <a:solidFill>
                  <a:schemeClr val="tx1">
                    <a:lumMod val="85000"/>
                    <a:lumOff val="15000"/>
                  </a:schemeClr>
                </a:solidFill>
                <a:latin typeface="思源黑体 CN Normal" panose="020B0400000000000000" pitchFamily="34" charset="-122"/>
                <a:ea typeface="思源黑体 CN Normal" panose="020B0400000000000000" pitchFamily="34" charset="-122"/>
              </a:rPr>
              <a:t>自由基对人体攻击，既有来自体内，也有来自外界。当人体中的自由基超过一定的量，并失去控制时，这些自由基就会去攻击细胞膜，去与血清抗蛋白酶发生反应，甚至去跟基因抢电子，对我们的身体造成各种各样的伤害，产生各种各样的疑难杂症。</a:t>
            </a:r>
          </a:p>
        </p:txBody>
      </p:sp>
      <p:sp>
        <p:nvSpPr>
          <p:cNvPr id="11" name="文本框 10"/>
          <p:cNvSpPr txBox="1"/>
          <p:nvPr/>
        </p:nvSpPr>
        <p:spPr>
          <a:xfrm>
            <a:off x="1077914" y="1430902"/>
            <a:ext cx="1850816" cy="461665"/>
          </a:xfrm>
          <a:prstGeom prst="rect">
            <a:avLst/>
          </a:prstGeom>
          <a:noFill/>
        </p:spPr>
        <p:txBody>
          <a:bodyPr wrap="square" rtlCol="0">
            <a:spAutoFit/>
          </a:bodyPr>
          <a:lstStyle/>
          <a:p>
            <a:r>
              <a:rPr lang="zh-CN" altLang="en-US" sz="2400" b="1" dirty="0">
                <a:solidFill>
                  <a:srgbClr val="00427E"/>
                </a:solidFill>
                <a:latin typeface="思源黑体 CN Regular" panose="020B0500000000000000" pitchFamily="34" charset="-122"/>
                <a:ea typeface="思源黑体 CN Regular" panose="020B0500000000000000" pitchFamily="34" charset="-122"/>
              </a:rPr>
              <a:t>小标题输入</a:t>
            </a:r>
            <a:endParaRPr lang="en-US" altLang="zh-CN" sz="2400" b="1" dirty="0">
              <a:solidFill>
                <a:srgbClr val="00427E"/>
              </a:solidFill>
              <a:latin typeface="思源黑体 CN Regular" panose="020B0500000000000000" pitchFamily="34" charset="-122"/>
              <a:ea typeface="思源黑体 CN Regular" panose="020B0500000000000000" pitchFamily="34" charset="-122"/>
            </a:endParaRPr>
          </a:p>
        </p:txBody>
      </p:sp>
      <p:cxnSp>
        <p:nvCxnSpPr>
          <p:cNvPr id="3" name="直接连接符 2"/>
          <p:cNvCxnSpPr/>
          <p:nvPr/>
        </p:nvCxnSpPr>
        <p:spPr>
          <a:xfrm>
            <a:off x="1239960" y="2060121"/>
            <a:ext cx="5003510" cy="0"/>
          </a:xfrm>
          <a:prstGeom prst="line">
            <a:avLst/>
          </a:prstGeom>
          <a:ln w="57150" cap="rnd">
            <a:solidFill>
              <a:schemeClr val="bg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sp>
        <p:nvSpPr>
          <p:cNvPr id="13" name="矩形: 圆角 12"/>
          <p:cNvSpPr/>
          <p:nvPr/>
        </p:nvSpPr>
        <p:spPr>
          <a:xfrm>
            <a:off x="950868" y="1758674"/>
            <a:ext cx="4516541" cy="4483100"/>
          </a:xfrm>
          <a:prstGeom prst="roundRect">
            <a:avLst>
              <a:gd name="adj" fmla="val 5138"/>
            </a:avLst>
          </a:prstGeom>
          <a:no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17" name="矩形: 圆角 16"/>
          <p:cNvSpPr/>
          <p:nvPr/>
        </p:nvSpPr>
        <p:spPr>
          <a:xfrm>
            <a:off x="2271443" y="1538829"/>
            <a:ext cx="1875390" cy="439690"/>
          </a:xfrm>
          <a:prstGeom prst="roundRect">
            <a:avLst>
              <a:gd name="adj" fmla="val 50000"/>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CN Regular" panose="020B0500000000000000" pitchFamily="34" charset="-122"/>
                <a:ea typeface="思源黑体 CN Regular" panose="020B0500000000000000" pitchFamily="34" charset="-122"/>
              </a:rPr>
              <a:t>关键词</a:t>
            </a:r>
            <a:r>
              <a:rPr lang="en-US" altLang="zh-CN" dirty="0">
                <a:latin typeface="思源黑体 CN Regular" panose="020B0500000000000000" pitchFamily="34" charset="-122"/>
                <a:ea typeface="思源黑体 CN Regular" panose="020B0500000000000000" pitchFamily="34" charset="-122"/>
              </a:rPr>
              <a:t>    </a:t>
            </a:r>
            <a:endParaRPr lang="zh-CN" altLang="en-US" dirty="0">
              <a:latin typeface="思源黑体 CN Regular" panose="020B0500000000000000" pitchFamily="34" charset="-122"/>
              <a:ea typeface="思源黑体 CN Regular" panose="020B0500000000000000" pitchFamily="34" charset="-122"/>
            </a:endParaRPr>
          </a:p>
        </p:txBody>
      </p:sp>
      <p:sp>
        <p:nvSpPr>
          <p:cNvPr id="18" name="文本框 17"/>
          <p:cNvSpPr txBox="1"/>
          <p:nvPr/>
        </p:nvSpPr>
        <p:spPr>
          <a:xfrm>
            <a:off x="1131156" y="2308945"/>
            <a:ext cx="4155965" cy="3290453"/>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p:txBody>
      </p:sp>
      <p:sp>
        <p:nvSpPr>
          <p:cNvPr id="19" name="矩形: 圆角 18"/>
          <p:cNvSpPr/>
          <p:nvPr/>
        </p:nvSpPr>
        <p:spPr>
          <a:xfrm>
            <a:off x="6724591" y="1758674"/>
            <a:ext cx="4516541" cy="4483100"/>
          </a:xfrm>
          <a:prstGeom prst="roundRect">
            <a:avLst>
              <a:gd name="adj" fmla="val 5138"/>
            </a:avLst>
          </a:prstGeom>
          <a:no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0" name="矩形: 圆角 19"/>
          <p:cNvSpPr/>
          <p:nvPr/>
        </p:nvSpPr>
        <p:spPr>
          <a:xfrm>
            <a:off x="8045166" y="1538829"/>
            <a:ext cx="1875390" cy="439690"/>
          </a:xfrm>
          <a:prstGeom prst="roundRect">
            <a:avLst>
              <a:gd name="adj" fmla="val 50000"/>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思源黑体 CN Regular" panose="020B0500000000000000" pitchFamily="34" charset="-122"/>
                <a:ea typeface="思源黑体 CN Regular" panose="020B0500000000000000" pitchFamily="34" charset="-122"/>
              </a:rPr>
              <a:t>关键词</a:t>
            </a:r>
            <a:r>
              <a:rPr lang="en-US" altLang="zh-CN" dirty="0">
                <a:latin typeface="思源黑体 CN Regular" panose="020B0500000000000000" pitchFamily="34" charset="-122"/>
                <a:ea typeface="思源黑体 CN Regular" panose="020B0500000000000000" pitchFamily="34" charset="-122"/>
              </a:rPr>
              <a:t>    </a:t>
            </a:r>
            <a:endParaRPr lang="zh-CN" altLang="en-US" dirty="0">
              <a:latin typeface="思源黑体 CN Regular" panose="020B0500000000000000" pitchFamily="34" charset="-122"/>
              <a:ea typeface="思源黑体 CN Regular" panose="020B0500000000000000" pitchFamily="34" charset="-122"/>
            </a:endParaRPr>
          </a:p>
        </p:txBody>
      </p:sp>
      <p:sp>
        <p:nvSpPr>
          <p:cNvPr id="21" name="文本框 20"/>
          <p:cNvSpPr txBox="1"/>
          <p:nvPr/>
        </p:nvSpPr>
        <p:spPr>
          <a:xfrm>
            <a:off x="6904879" y="2308945"/>
            <a:ext cx="4155965" cy="3290453"/>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p>
          <a:p>
            <a:pPr>
              <a:lnSpc>
                <a:spcPct val="150000"/>
              </a:lnSpc>
            </a:pPr>
            <a:r>
              <a:rPr lang="zh-CN" altLang="en-US"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rPr>
              <a:t>请在这里输入你的正文内容  请在这里输入你的正文内容  请在这里输入你的正文内容</a:t>
            </a:r>
            <a:endParaRPr lang="en-US" altLang="zh-CN" sz="1400" dirty="0">
              <a:solidFill>
                <a:schemeClr val="tx1">
                  <a:lumMod val="65000"/>
                  <a:lumOff val="35000"/>
                </a:schemeClr>
              </a:solidFill>
              <a:latin typeface="思源黑体 CN Regular" panose="020B0500000000000000" pitchFamily="34" charset="-122"/>
              <a:ea typeface="思源黑体 CN Regular" panose="020B0500000000000000"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pic>
        <p:nvPicPr>
          <p:cNvPr id="40" name="图形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329556" y="3424274"/>
            <a:ext cx="726448" cy="726448"/>
          </a:xfrm>
          <a:prstGeom prst="rect">
            <a:avLst/>
          </a:prstGeom>
        </p:spPr>
      </p:pic>
      <p:pic>
        <p:nvPicPr>
          <p:cNvPr id="41" name="图形 4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68322" y="1978173"/>
            <a:ext cx="627948" cy="627948"/>
          </a:xfrm>
          <a:prstGeom prst="rect">
            <a:avLst/>
          </a:prstGeom>
        </p:spPr>
      </p:pic>
      <p:pic>
        <p:nvPicPr>
          <p:cNvPr id="42" name="图形 4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198646" y="4987876"/>
            <a:ext cx="706211" cy="706211"/>
          </a:xfrm>
          <a:prstGeom prst="rect">
            <a:avLst/>
          </a:prstGeom>
        </p:spPr>
      </p:pic>
      <p:sp>
        <p:nvSpPr>
          <p:cNvPr id="43" name="椭圆 42"/>
          <p:cNvSpPr/>
          <p:nvPr/>
        </p:nvSpPr>
        <p:spPr>
          <a:xfrm>
            <a:off x="4673600" y="2286000"/>
            <a:ext cx="2844800" cy="2844800"/>
          </a:xfrm>
          <a:prstGeom prst="ellipse">
            <a:avLst/>
          </a:prstGeom>
          <a:solidFill>
            <a:srgbClr val="0042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sp>
        <p:nvSpPr>
          <p:cNvPr id="44" name="椭圆 43"/>
          <p:cNvSpPr/>
          <p:nvPr/>
        </p:nvSpPr>
        <p:spPr>
          <a:xfrm>
            <a:off x="4559300" y="2171700"/>
            <a:ext cx="3073400" cy="3073400"/>
          </a:xfrm>
          <a:prstGeom prst="ellipse">
            <a:avLst/>
          </a:prstGeom>
          <a:noFill/>
          <a:ln w="12700" cap="flat" cmpd="sng" algn="ctr">
            <a:solidFill>
              <a:srgbClr val="005CA2"/>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Segoe UI" panose="020B0502040204020203"/>
              <a:ea typeface="阿里巴巴普惠体 R" panose="00020600040101010101" pitchFamily="18" charset="-122"/>
              <a:cs typeface="+mn-cs"/>
            </a:endParaRPr>
          </a:p>
        </p:txBody>
      </p:sp>
      <p:pic>
        <p:nvPicPr>
          <p:cNvPr id="45" name="图片 44" descr="图片包含 屏幕截图&#10;&#10;已生成高可信度的说明"/>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473700" y="2641600"/>
            <a:ext cx="1244600" cy="1244600"/>
          </a:xfrm>
          <a:prstGeom prst="rect">
            <a:avLst/>
          </a:prstGeom>
        </p:spPr>
      </p:pic>
      <p:sp>
        <p:nvSpPr>
          <p:cNvPr id="46" name="文本框 45"/>
          <p:cNvSpPr txBox="1"/>
          <p:nvPr/>
        </p:nvSpPr>
        <p:spPr>
          <a:xfrm>
            <a:off x="4768850" y="3962400"/>
            <a:ext cx="2654300" cy="461665"/>
          </a:xfrm>
          <a:prstGeom prst="rect">
            <a:avLst/>
          </a:prstGeom>
          <a:noFill/>
        </p:spPr>
        <p:txBody>
          <a:bodyPr wrap="square" rtlCol="0">
            <a:spAutoFit/>
          </a:bodyPr>
          <a:lstStyle/>
          <a:p>
            <a:pPr algn="ctr"/>
            <a:r>
              <a:rPr lang="zh-CN" altLang="en-US" sz="2400" dirty="0">
                <a:solidFill>
                  <a:prstClr val="white"/>
                </a:solidFill>
                <a:latin typeface="思源黑体 CN Bold" panose="020B0800000000000000" pitchFamily="34" charset="-122"/>
                <a:ea typeface="思源黑体 CN Bold" panose="020B0800000000000000" pitchFamily="34" charset="-122"/>
              </a:rPr>
              <a:t>请在这里添加标题</a:t>
            </a:r>
          </a:p>
        </p:txBody>
      </p:sp>
      <p:pic>
        <p:nvPicPr>
          <p:cNvPr id="47" name="图形 4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177096" y="1930400"/>
            <a:ext cx="711200" cy="711200"/>
          </a:xfrm>
          <a:prstGeom prst="rect">
            <a:avLst/>
          </a:prstGeom>
        </p:spPr>
      </p:pic>
      <p:pic>
        <p:nvPicPr>
          <p:cNvPr id="48" name="图形 4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096642" y="3431096"/>
            <a:ext cx="872108" cy="872108"/>
          </a:xfrm>
          <a:prstGeom prst="rect">
            <a:avLst/>
          </a:prstGeom>
        </p:spPr>
      </p:pic>
      <p:sp>
        <p:nvSpPr>
          <p:cNvPr id="49" name="文本框 48"/>
          <p:cNvSpPr txBox="1"/>
          <p:nvPr/>
        </p:nvSpPr>
        <p:spPr>
          <a:xfrm>
            <a:off x="1077913" y="1836659"/>
            <a:ext cx="2023767" cy="338554"/>
          </a:xfrm>
          <a:prstGeom prst="rect">
            <a:avLst/>
          </a:prstGeom>
          <a:noFill/>
        </p:spPr>
        <p:txBody>
          <a:bodyPr wrap="square" rtlCol="0">
            <a:spAutoFit/>
          </a:bodyPr>
          <a:lstStyle/>
          <a:p>
            <a:pPr algn="r"/>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50" name="文本框 49"/>
          <p:cNvSpPr txBox="1"/>
          <p:nvPr/>
        </p:nvSpPr>
        <p:spPr>
          <a:xfrm>
            <a:off x="356797" y="2149356"/>
            <a:ext cx="2744883" cy="590611"/>
          </a:xfrm>
          <a:prstGeom prst="rect">
            <a:avLst/>
          </a:prstGeom>
          <a:noFill/>
        </p:spPr>
        <p:txBody>
          <a:bodyPr wrap="square" rtlCol="0">
            <a:spAutoFit/>
          </a:bodyPr>
          <a:lstStyle/>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sp>
        <p:nvSpPr>
          <p:cNvPr id="51" name="文本框 50"/>
          <p:cNvSpPr txBox="1"/>
          <p:nvPr/>
        </p:nvSpPr>
        <p:spPr>
          <a:xfrm>
            <a:off x="1179443" y="3412657"/>
            <a:ext cx="1922237" cy="338554"/>
          </a:xfrm>
          <a:prstGeom prst="rect">
            <a:avLst/>
          </a:prstGeom>
          <a:noFill/>
        </p:spPr>
        <p:txBody>
          <a:bodyPr wrap="square" rtlCol="0">
            <a:spAutoFit/>
          </a:bodyPr>
          <a:lstStyle/>
          <a:p>
            <a:pPr algn="r"/>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52" name="文本框 51"/>
          <p:cNvSpPr txBox="1"/>
          <p:nvPr/>
        </p:nvSpPr>
        <p:spPr>
          <a:xfrm>
            <a:off x="356797" y="3725354"/>
            <a:ext cx="2744883" cy="590611"/>
          </a:xfrm>
          <a:prstGeom prst="rect">
            <a:avLst/>
          </a:prstGeom>
          <a:noFill/>
        </p:spPr>
        <p:txBody>
          <a:bodyPr wrap="square" rtlCol="0">
            <a:spAutoFit/>
          </a:bodyPr>
          <a:lstStyle/>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sp>
        <p:nvSpPr>
          <p:cNvPr id="53" name="文本框 52"/>
          <p:cNvSpPr txBox="1"/>
          <p:nvPr/>
        </p:nvSpPr>
        <p:spPr>
          <a:xfrm>
            <a:off x="1179443" y="4879827"/>
            <a:ext cx="1922237" cy="338554"/>
          </a:xfrm>
          <a:prstGeom prst="rect">
            <a:avLst/>
          </a:prstGeom>
          <a:noFill/>
        </p:spPr>
        <p:txBody>
          <a:bodyPr wrap="square" rtlCol="0">
            <a:spAutoFit/>
          </a:bodyPr>
          <a:lstStyle/>
          <a:p>
            <a:pPr algn="r"/>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54" name="文本框 53"/>
          <p:cNvSpPr txBox="1"/>
          <p:nvPr/>
        </p:nvSpPr>
        <p:spPr>
          <a:xfrm>
            <a:off x="356797" y="5192524"/>
            <a:ext cx="2744883" cy="590611"/>
          </a:xfrm>
          <a:prstGeom prst="rect">
            <a:avLst/>
          </a:prstGeom>
          <a:noFill/>
        </p:spPr>
        <p:txBody>
          <a:bodyPr wrap="square" rtlCol="0">
            <a:spAutoFit/>
          </a:bodyPr>
          <a:lstStyle/>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gn="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pic>
        <p:nvPicPr>
          <p:cNvPr id="55" name="图形 5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317553" y="4968875"/>
            <a:ext cx="725212" cy="725212"/>
          </a:xfrm>
          <a:prstGeom prst="rect">
            <a:avLst/>
          </a:prstGeom>
        </p:spPr>
      </p:pic>
      <p:sp>
        <p:nvSpPr>
          <p:cNvPr id="56" name="文本框 55"/>
          <p:cNvSpPr txBox="1"/>
          <p:nvPr/>
        </p:nvSpPr>
        <p:spPr>
          <a:xfrm>
            <a:off x="9033500" y="1836659"/>
            <a:ext cx="2023766" cy="338554"/>
          </a:xfrm>
          <a:prstGeom prst="rect">
            <a:avLst/>
          </a:prstGeom>
          <a:noFill/>
        </p:spPr>
        <p:txBody>
          <a:bodyPr wrap="square" rtlCol="0">
            <a:spAutoFit/>
          </a:bodyPr>
          <a:lstStyle/>
          <a:p>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57" name="文本框 56"/>
          <p:cNvSpPr txBox="1"/>
          <p:nvPr/>
        </p:nvSpPr>
        <p:spPr>
          <a:xfrm>
            <a:off x="9022653" y="2149356"/>
            <a:ext cx="2744883" cy="590611"/>
          </a:xfrm>
          <a:prstGeom prst="rect">
            <a:avLst/>
          </a:prstGeom>
          <a:noFill/>
        </p:spPr>
        <p:txBody>
          <a:bodyPr wrap="square" rtlCol="0">
            <a:spAutoFit/>
          </a:bodyPr>
          <a:lstStyle/>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sp>
        <p:nvSpPr>
          <p:cNvPr id="58" name="文本框 57"/>
          <p:cNvSpPr txBox="1"/>
          <p:nvPr/>
        </p:nvSpPr>
        <p:spPr>
          <a:xfrm>
            <a:off x="9033499" y="3412657"/>
            <a:ext cx="1979057" cy="338554"/>
          </a:xfrm>
          <a:prstGeom prst="rect">
            <a:avLst/>
          </a:prstGeom>
          <a:noFill/>
        </p:spPr>
        <p:txBody>
          <a:bodyPr wrap="square" rtlCol="0">
            <a:spAutoFit/>
          </a:bodyPr>
          <a:lstStyle/>
          <a:p>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59" name="文本框 58"/>
          <p:cNvSpPr txBox="1"/>
          <p:nvPr/>
        </p:nvSpPr>
        <p:spPr>
          <a:xfrm>
            <a:off x="9022653" y="3725354"/>
            <a:ext cx="2744883" cy="609398"/>
          </a:xfrm>
          <a:prstGeom prst="rect">
            <a:avLst/>
          </a:prstGeom>
          <a:noFill/>
        </p:spPr>
        <p:txBody>
          <a:bodyPr wrap="square" rtlCol="0">
            <a:spAutoFit/>
          </a:bodyPr>
          <a:lstStyle/>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sp>
        <p:nvSpPr>
          <p:cNvPr id="60" name="文本框 59"/>
          <p:cNvSpPr txBox="1"/>
          <p:nvPr/>
        </p:nvSpPr>
        <p:spPr>
          <a:xfrm>
            <a:off x="9020800" y="4879827"/>
            <a:ext cx="2036466" cy="338554"/>
          </a:xfrm>
          <a:prstGeom prst="rect">
            <a:avLst/>
          </a:prstGeom>
          <a:noFill/>
        </p:spPr>
        <p:txBody>
          <a:bodyPr wrap="square" rtlCol="0">
            <a:spAutoFit/>
          </a:bodyPr>
          <a:lstStyle/>
          <a:p>
            <a:r>
              <a:rPr lang="zh-CN" altLang="en-US" sz="1600" b="1" dirty="0">
                <a:solidFill>
                  <a:srgbClr val="00427E"/>
                </a:solidFill>
                <a:latin typeface="思源黑体 CN Regular" panose="020B0500000000000000" pitchFamily="34" charset="-122"/>
                <a:ea typeface="思源黑体 CN Regular" panose="020B0500000000000000" pitchFamily="34" charset="-122"/>
              </a:rPr>
              <a:t>请在这里添加标题</a:t>
            </a:r>
            <a:endParaRPr lang="en-US" altLang="zh-CN" sz="1600" b="1" dirty="0">
              <a:solidFill>
                <a:srgbClr val="00427E"/>
              </a:solidFill>
              <a:latin typeface="思源黑体 CN Regular" panose="020B0500000000000000" pitchFamily="34" charset="-122"/>
              <a:ea typeface="思源黑体 CN Regular" panose="020B0500000000000000" pitchFamily="34" charset="-122"/>
            </a:endParaRPr>
          </a:p>
        </p:txBody>
      </p:sp>
      <p:sp>
        <p:nvSpPr>
          <p:cNvPr id="61" name="文本框 60"/>
          <p:cNvSpPr txBox="1"/>
          <p:nvPr/>
        </p:nvSpPr>
        <p:spPr>
          <a:xfrm>
            <a:off x="9022653" y="5192524"/>
            <a:ext cx="2744883" cy="609398"/>
          </a:xfrm>
          <a:prstGeom prst="rect">
            <a:avLst/>
          </a:prstGeom>
          <a:noFill/>
        </p:spPr>
        <p:txBody>
          <a:bodyPr wrap="square" rtlCol="0">
            <a:spAutoFit/>
          </a:bodyPr>
          <a:lstStyle/>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a:p>
            <a:pPr>
              <a:lnSpc>
                <a:spcPct val="120000"/>
              </a:lnSpc>
            </a:pPr>
            <a:r>
              <a:rPr lang="zh-CN" altLang="en-US" sz="1400" dirty="0">
                <a:solidFill>
                  <a:prstClr val="black">
                    <a:lumMod val="75000"/>
                    <a:lumOff val="25000"/>
                  </a:prstClr>
                </a:solidFill>
                <a:latin typeface="思源黑体 CN Regular" panose="020B0500000000000000" pitchFamily="34" charset="-122"/>
                <a:ea typeface="思源黑体 CN Regular" panose="020B0500000000000000" pitchFamily="34" charset="-122"/>
              </a:rPr>
              <a:t>请在这里输入你组成的正文内容</a:t>
            </a:r>
            <a:endParaRPr lang="en-US" altLang="zh-CN" sz="1400" dirty="0">
              <a:solidFill>
                <a:prstClr val="black">
                  <a:lumMod val="75000"/>
                  <a:lumOff val="25000"/>
                </a:prstClr>
              </a:solidFill>
              <a:latin typeface="思源黑体 CN Regular" panose="020B0500000000000000" pitchFamily="34" charset="-122"/>
              <a:ea typeface="思源黑体 CN Regular" panose="020B05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图片包含 图书馆, 场景, 房间, 室内&#10;&#10;已生成极高可信度的说明"/>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672"/>
                    </a14:imgEffect>
                    <a14:imgEffect>
                      <a14:saturation sat="168000"/>
                    </a14:imgEffect>
                  </a14:imgLayer>
                </a14:imgProps>
              </a:ext>
              <a:ext uri="{28A0092B-C50C-407E-A947-70E740481C1C}">
                <a14:useLocalDpi xmlns:a14="http://schemas.microsoft.com/office/drawing/2010/main" val="0"/>
              </a:ext>
            </a:extLst>
          </a:blip>
          <a:srcRect b="15666"/>
          <a:stretch>
            <a:fillRect/>
          </a:stretch>
        </p:blipFill>
        <p:spPr>
          <a:xfrm>
            <a:off x="0" y="0"/>
            <a:ext cx="12192000" cy="6858000"/>
          </a:xfrm>
          <a:prstGeom prst="rect">
            <a:avLst/>
          </a:prstGeom>
        </p:spPr>
      </p:pic>
      <p:sp>
        <p:nvSpPr>
          <p:cNvPr id="31" name="矩形 30"/>
          <p:cNvSpPr/>
          <p:nvPr/>
        </p:nvSpPr>
        <p:spPr>
          <a:xfrm>
            <a:off x="0" y="0"/>
            <a:ext cx="12192000" cy="6858000"/>
          </a:xfrm>
          <a:prstGeom prst="rect">
            <a:avLst/>
          </a:prstGeom>
          <a:solidFill>
            <a:srgbClr val="00427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33" name="文本框 32"/>
          <p:cNvSpPr txBox="1"/>
          <p:nvPr/>
        </p:nvSpPr>
        <p:spPr>
          <a:xfrm>
            <a:off x="4682029" y="2159568"/>
            <a:ext cx="2827943" cy="769441"/>
          </a:xfrm>
          <a:prstGeom prst="rect">
            <a:avLst/>
          </a:prstGeom>
          <a:noFill/>
        </p:spPr>
        <p:txBody>
          <a:bodyPr wrap="square" rtlCol="0">
            <a:spAutoFit/>
          </a:bodyPr>
          <a:lstStyle/>
          <a:p>
            <a:pPr algn="ctr"/>
            <a:r>
              <a:rPr lang="en-US" altLang="zh-CN" sz="4400" b="1" dirty="0">
                <a:solidFill>
                  <a:schemeClr val="bg1"/>
                </a:solidFill>
                <a:latin typeface="思源黑体 CN Bold" panose="020B0800000000000000" pitchFamily="34" charset="-122"/>
                <a:ea typeface="思源黑体 CN Bold" panose="020B0800000000000000" pitchFamily="34" charset="-122"/>
              </a:rPr>
              <a:t>PART</a:t>
            </a:r>
            <a:r>
              <a:rPr lang="en-US" altLang="zh-CN" sz="4400" b="1" dirty="0">
                <a:solidFill>
                  <a:schemeClr val="bg1"/>
                </a:solidFill>
                <a:latin typeface="阿里巴巴普惠体 B" panose="00020600040101010101" pitchFamily="18" charset="-122"/>
                <a:ea typeface="阿里巴巴普惠体 B" panose="00020600040101010101" pitchFamily="18" charset="-122"/>
              </a:rPr>
              <a:t>  </a:t>
            </a:r>
            <a:r>
              <a:rPr lang="en-US" altLang="zh-CN" sz="4400" b="1" dirty="0">
                <a:solidFill>
                  <a:schemeClr val="bg1"/>
                </a:solidFill>
                <a:latin typeface="+mj-lt"/>
                <a:ea typeface="阿里巴巴普惠体 B" panose="00020600040101010101" pitchFamily="18" charset="-122"/>
              </a:rPr>
              <a:t>02</a:t>
            </a:r>
            <a:endParaRPr lang="zh-CN" altLang="en-US" sz="4400" b="1" dirty="0">
              <a:solidFill>
                <a:schemeClr val="bg1"/>
              </a:solidFill>
              <a:latin typeface="阿里巴巴普惠体 B" panose="00020600040101010101" pitchFamily="18" charset="-122"/>
              <a:ea typeface="阿里巴巴普惠体 B" panose="00020600040101010101" pitchFamily="18" charset="-122"/>
            </a:endParaRPr>
          </a:p>
        </p:txBody>
      </p:sp>
      <p:sp>
        <p:nvSpPr>
          <p:cNvPr id="34" name="标题 1"/>
          <p:cNvSpPr txBox="1"/>
          <p:nvPr/>
        </p:nvSpPr>
        <p:spPr>
          <a:xfrm>
            <a:off x="3538711" y="3289054"/>
            <a:ext cx="5168561" cy="769441"/>
          </a:xfrm>
          <a:prstGeom prst="rect">
            <a:avLst/>
          </a:prstGeom>
          <a:noFill/>
        </p:spPr>
        <p:txBody>
          <a:bodyPr wrap="square" rtlCol="0">
            <a:spAutoFit/>
          </a:bodyPr>
          <a:lstStyle>
            <a:lvl1pPr algn="l" defTabSz="914400" rtl="0" eaLnBrk="1" latinLnBrk="0" hangingPunct="1">
              <a:lnSpc>
                <a:spcPct val="90000"/>
              </a:lnSpc>
              <a:spcBef>
                <a:spcPct val="0"/>
              </a:spcBef>
              <a:buNone/>
              <a:defRPr lang="zh-CN" altLang="en-US" sz="4000" b="1" kern="1200" dirty="0">
                <a:solidFill>
                  <a:schemeClr val="bg1"/>
                </a:solidFill>
                <a:latin typeface="思源黑体 CN Regular" panose="020B0500000000000000" pitchFamily="34" charset="-122"/>
                <a:ea typeface="思源黑体 CN Regular" panose="020B0500000000000000" pitchFamily="34" charset="-122"/>
                <a:cs typeface="+mn-cs"/>
              </a:defRPr>
            </a:lvl1pPr>
          </a:lstStyle>
          <a:p>
            <a:pPr algn="ctr">
              <a:lnSpc>
                <a:spcPct val="100000"/>
              </a:lnSpc>
            </a:pPr>
            <a:r>
              <a:rPr lang="zh-CN" altLang="en-US" sz="4400" dirty="0"/>
              <a:t>文章标题文章标题</a:t>
            </a: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593" y="1018814"/>
            <a:ext cx="1074814" cy="10748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6797" y="312627"/>
            <a:ext cx="615821" cy="487307"/>
            <a:chOff x="356797" y="312627"/>
            <a:chExt cx="615821" cy="487307"/>
          </a:xfrm>
        </p:grpSpPr>
        <p:sp>
          <p:nvSpPr>
            <p:cNvPr id="6" name="菱形 5"/>
            <p:cNvSpPr/>
            <p:nvPr/>
          </p:nvSpPr>
          <p:spPr>
            <a:xfrm>
              <a:off x="600451" y="370197"/>
              <a:ext cx="372167" cy="372166"/>
            </a:xfrm>
            <a:prstGeom prst="diamond">
              <a:avLst/>
            </a:prstGeom>
            <a:solidFill>
              <a:schemeClr val="bg1">
                <a:lumMod val="85000"/>
              </a:schemeClr>
            </a:solidFill>
            <a:ln w="19050">
              <a:solidFill>
                <a:srgbClr val="00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7" name="菱形 6"/>
            <p:cNvSpPr/>
            <p:nvPr/>
          </p:nvSpPr>
          <p:spPr>
            <a:xfrm>
              <a:off x="356797" y="312627"/>
              <a:ext cx="487308" cy="487307"/>
            </a:xfrm>
            <a:prstGeom prst="diamond">
              <a:avLst/>
            </a:prstGeom>
            <a:solidFill>
              <a:srgbClr val="00427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grpSp>
      <p:sp>
        <p:nvSpPr>
          <p:cNvPr id="9" name="内容占位符 5"/>
          <p:cNvSpPr txBox="1"/>
          <p:nvPr/>
        </p:nvSpPr>
        <p:spPr>
          <a:xfrm>
            <a:off x="1077913" y="357733"/>
            <a:ext cx="5685026" cy="4422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阿里巴巴普惠体 B" panose="00020600040101010101" pitchFamily="18" charset="-122"/>
                <a:ea typeface="阿里巴巴普惠体 B" panose="00020600040101010101" pitchFamily="18"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00427E"/>
                </a:solidFill>
                <a:latin typeface="思源黑体 CN Regular" panose="020B0500000000000000" pitchFamily="34" charset="-122"/>
                <a:ea typeface="思源黑体 CN Regular" panose="020B0500000000000000" pitchFamily="34" charset="-122"/>
              </a:rPr>
              <a:t>请在这里输入你的小标题</a:t>
            </a:r>
          </a:p>
        </p:txBody>
      </p:sp>
      <p:grpSp>
        <p:nvGrpSpPr>
          <p:cNvPr id="2" name="组合 1"/>
          <p:cNvGrpSpPr/>
          <p:nvPr/>
        </p:nvGrpSpPr>
        <p:grpSpPr>
          <a:xfrm>
            <a:off x="1220908" y="1665239"/>
            <a:ext cx="3932822" cy="909695"/>
            <a:chOff x="1446194" y="1994599"/>
            <a:chExt cx="3932822" cy="909695"/>
          </a:xfrm>
        </p:grpSpPr>
        <p:sp>
          <p:nvSpPr>
            <p:cNvPr id="44" name="文本框 43"/>
            <p:cNvSpPr txBox="1"/>
            <p:nvPr/>
          </p:nvSpPr>
          <p:spPr>
            <a:xfrm flipH="1">
              <a:off x="1446194" y="1994599"/>
              <a:ext cx="193446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这里添加标题</a:t>
              </a:r>
            </a:p>
          </p:txBody>
        </p:sp>
        <p:sp>
          <p:nvSpPr>
            <p:cNvPr id="45" name="文本框 44"/>
            <p:cNvSpPr txBox="1"/>
            <p:nvPr/>
          </p:nvSpPr>
          <p:spPr>
            <a:xfrm flipH="1">
              <a:off x="1628292" y="2294896"/>
              <a:ext cx="3750724" cy="609398"/>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grpSp>
      <p:grpSp>
        <p:nvGrpSpPr>
          <p:cNvPr id="3" name="组合 2"/>
          <p:cNvGrpSpPr/>
          <p:nvPr/>
        </p:nvGrpSpPr>
        <p:grpSpPr>
          <a:xfrm>
            <a:off x="1222162" y="3275560"/>
            <a:ext cx="3931568" cy="910595"/>
            <a:chOff x="1447448" y="3499455"/>
            <a:chExt cx="3931568" cy="910595"/>
          </a:xfrm>
        </p:grpSpPr>
        <p:sp>
          <p:nvSpPr>
            <p:cNvPr id="46" name="文本框 45"/>
            <p:cNvSpPr txBox="1"/>
            <p:nvPr/>
          </p:nvSpPr>
          <p:spPr>
            <a:xfrm flipH="1">
              <a:off x="1628292" y="3800652"/>
              <a:ext cx="3750724" cy="609398"/>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48" name="文本框 47"/>
            <p:cNvSpPr txBox="1"/>
            <p:nvPr/>
          </p:nvSpPr>
          <p:spPr>
            <a:xfrm flipH="1">
              <a:off x="1447448" y="3499455"/>
              <a:ext cx="193446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这里添加标题</a:t>
              </a:r>
            </a:p>
          </p:txBody>
        </p:sp>
      </p:grpSp>
      <p:grpSp>
        <p:nvGrpSpPr>
          <p:cNvPr id="4" name="组合 3"/>
          <p:cNvGrpSpPr/>
          <p:nvPr/>
        </p:nvGrpSpPr>
        <p:grpSpPr>
          <a:xfrm>
            <a:off x="1222162" y="4866018"/>
            <a:ext cx="3931568" cy="914950"/>
            <a:chOff x="1447448" y="4705465"/>
            <a:chExt cx="3931568" cy="914950"/>
          </a:xfrm>
        </p:grpSpPr>
        <p:sp>
          <p:nvSpPr>
            <p:cNvPr id="47" name="文本框 46"/>
            <p:cNvSpPr txBox="1"/>
            <p:nvPr/>
          </p:nvSpPr>
          <p:spPr>
            <a:xfrm flipH="1">
              <a:off x="1628292" y="5011017"/>
              <a:ext cx="3750724" cy="609398"/>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endParaRPr lang="en-US" altLang="zh-CN"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endParaRPr>
            </a:p>
            <a:p>
              <a:pPr algn="ctr">
                <a:lnSpc>
                  <a:spcPct val="120000"/>
                </a:lnSpc>
              </a:pPr>
              <a:r>
                <a:rPr lang="zh-CN" altLang="en-US" sz="1400"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请在这里添加文字内容请在这里添加文字内容</a:t>
              </a:r>
            </a:p>
          </p:txBody>
        </p:sp>
        <p:sp>
          <p:nvSpPr>
            <p:cNvPr id="49" name="文本框 48"/>
            <p:cNvSpPr txBox="1"/>
            <p:nvPr/>
          </p:nvSpPr>
          <p:spPr>
            <a:xfrm flipH="1">
              <a:off x="1447448" y="4705465"/>
              <a:ext cx="1934468"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思源黑体 CN Regular" panose="020B0500000000000000" pitchFamily="34" charset="-122"/>
                  <a:ea typeface="思源黑体 CN Regular" panose="020B0500000000000000" pitchFamily="34" charset="-122"/>
                </a:rPr>
                <a:t>这里添加标题</a:t>
              </a:r>
            </a:p>
          </p:txBody>
        </p:sp>
      </p:grpSp>
      <p:pic>
        <p:nvPicPr>
          <p:cNvPr id="50" name="图形 4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43951" y="1643507"/>
            <a:ext cx="953158" cy="953158"/>
          </a:xfrm>
          <a:prstGeom prst="rect">
            <a:avLst/>
          </a:prstGeom>
        </p:spPr>
      </p:pic>
      <p:pic>
        <p:nvPicPr>
          <p:cNvPr id="51" name="图形 5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75165" y="4859555"/>
            <a:ext cx="927876" cy="927876"/>
          </a:xfrm>
          <a:prstGeom prst="rect">
            <a:avLst/>
          </a:prstGeom>
        </p:spPr>
      </p:pic>
      <p:pic>
        <p:nvPicPr>
          <p:cNvPr id="52" name="图形 5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58537" y="3320243"/>
            <a:ext cx="821228" cy="821228"/>
          </a:xfrm>
          <a:prstGeom prst="rect">
            <a:avLst/>
          </a:prstGeom>
        </p:spPr>
      </p:pic>
      <p:graphicFrame>
        <p:nvGraphicFramePr>
          <p:cNvPr id="53" name="图表 52"/>
          <p:cNvGraphicFramePr/>
          <p:nvPr/>
        </p:nvGraphicFramePr>
        <p:xfrm>
          <a:off x="5950226" y="1270243"/>
          <a:ext cx="5830800" cy="4931774"/>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
      <a:dk1>
        <a:sysClr val="windowText" lastClr="000000"/>
      </a:dk1>
      <a:lt1>
        <a:sysClr val="window" lastClr="FFFFFF"/>
      </a:lt1>
      <a:dk2>
        <a:srgbClr val="373545"/>
      </a:dk2>
      <a:lt2>
        <a:srgbClr val="CEDBE6"/>
      </a:lt2>
      <a:accent1>
        <a:srgbClr val="005CA2"/>
      </a:accent1>
      <a:accent2>
        <a:srgbClr val="02A4EC"/>
      </a:accent2>
      <a:accent3>
        <a:srgbClr val="09DEE9"/>
      </a:accent3>
      <a:accent4>
        <a:srgbClr val="06DCA9"/>
      </a:accent4>
      <a:accent5>
        <a:srgbClr val="74DE95"/>
      </a:accent5>
      <a:accent6>
        <a:srgbClr val="EB9641"/>
      </a:accent6>
      <a:hlink>
        <a:srgbClr val="6B9F25"/>
      </a:hlink>
      <a:folHlink>
        <a:srgbClr val="9F6715"/>
      </a:folHlink>
    </a:clrScheme>
    <a:fontScheme name="自定义 1">
      <a:majorFont>
        <a:latin typeface="Segoe UI Light"/>
        <a:ea typeface="微软雅黑"/>
        <a:cs typeface=""/>
      </a:majorFont>
      <a:minorFont>
        <a:latin typeface="Segoe U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
    <a:dk1>
      <a:sysClr val="windowText" lastClr="000000"/>
    </a:dk1>
    <a:lt1>
      <a:sysClr val="window" lastClr="FFFFFF"/>
    </a:lt1>
    <a:dk2>
      <a:srgbClr val="373545"/>
    </a:dk2>
    <a:lt2>
      <a:srgbClr val="CEDBE6"/>
    </a:lt2>
    <a:accent1>
      <a:srgbClr val="005CA2"/>
    </a:accent1>
    <a:accent2>
      <a:srgbClr val="02A4EC"/>
    </a:accent2>
    <a:accent3>
      <a:srgbClr val="09DEE9"/>
    </a:accent3>
    <a:accent4>
      <a:srgbClr val="06DCA9"/>
    </a:accent4>
    <a:accent5>
      <a:srgbClr val="74DE95"/>
    </a:accent5>
    <a:accent6>
      <a:srgbClr val="EB9641"/>
    </a:accent6>
    <a:hlink>
      <a:srgbClr val="6B9F25"/>
    </a:hlink>
    <a:folHlink>
      <a:srgbClr val="9F6715"/>
    </a:folHlink>
  </a:clrScheme>
  <a:fontScheme name="自定义 1">
    <a:majorFont>
      <a:latin typeface="Segoe UI Light"/>
      <a:ea typeface="微软雅黑"/>
      <a:cs typeface=""/>
    </a:majorFont>
    <a:minorFont>
      <a:latin typeface="Segoe U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2021</Words>
  <Application>Microsoft Office PowerPoint</Application>
  <PresentationFormat>宽屏</PresentationFormat>
  <Paragraphs>230</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21</vt:i4>
      </vt:variant>
    </vt:vector>
  </HeadingPairs>
  <TitlesOfParts>
    <vt:vector size="37" baseType="lpstr">
      <vt:lpstr>阿里巴巴普惠体 B</vt:lpstr>
      <vt:lpstr>阿里巴巴普惠体 R</vt:lpstr>
      <vt:lpstr>等线</vt:lpstr>
      <vt:lpstr>等线 Light</vt:lpstr>
      <vt:lpstr>思源黑体 CN Bold</vt:lpstr>
      <vt:lpstr>思源黑体 CN Heavy</vt:lpstr>
      <vt:lpstr>思源黑体 CN Light</vt:lpstr>
      <vt:lpstr>思源黑体 CN Medium</vt:lpstr>
      <vt:lpstr>思源黑体 CN Normal</vt:lpstr>
      <vt:lpstr>思源黑体 CN Regular</vt:lpstr>
      <vt:lpstr>宋体</vt:lpstr>
      <vt:lpstr>Arial</vt:lpstr>
      <vt:lpstr>Segoe UI</vt:lpstr>
      <vt:lpstr>Segoe UI Light</vt:lpstr>
      <vt:lpstr>www.2ppt.com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2021-06-01T08:10:55Z</dcterms:created>
  <dcterms:modified xsi:type="dcterms:W3CDTF">2023-01-10T06:35:11Z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92887F49374A4F019C33E46E089A04FD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