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01" r:id="rId3"/>
    <p:sldId id="278" r:id="rId4"/>
    <p:sldId id="314" r:id="rId5"/>
    <p:sldId id="260" r:id="rId6"/>
    <p:sldId id="315" r:id="rId7"/>
    <p:sldId id="287" r:id="rId8"/>
    <p:sldId id="304" r:id="rId9"/>
    <p:sldId id="288" r:id="rId10"/>
    <p:sldId id="298" r:id="rId11"/>
    <p:sldId id="311" r:id="rId12"/>
    <p:sldId id="289" r:id="rId13"/>
    <p:sldId id="290" r:id="rId14"/>
    <p:sldId id="312" r:id="rId15"/>
    <p:sldId id="305" r:id="rId16"/>
    <p:sldId id="316" r:id="rId17"/>
    <p:sldId id="271" r:id="rId18"/>
    <p:sldId id="306" r:id="rId19"/>
    <p:sldId id="272" r:id="rId20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9852" autoAdjust="0"/>
  </p:normalViewPr>
  <p:slideViewPr>
    <p:cSldViewPr>
      <p:cViewPr varScale="1">
        <p:scale>
          <a:sx n="154" d="100"/>
          <a:sy n="154" d="100"/>
        </p:scale>
        <p:origin x="-57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785" y="2914650"/>
            <a:ext cx="6400443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7" cstate="email"/>
          <a:stretch>
            <a:fillRect/>
          </a:stretch>
        </p:blipFill>
        <p:spPr>
          <a:xfrm>
            <a:off x="0" y="4731992"/>
            <a:ext cx="9144000" cy="411507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 flipH="1">
            <a:off x="0" y="123478"/>
            <a:ext cx="2411760" cy="216000"/>
          </a:xfrm>
          <a:prstGeom prst="rect">
            <a:avLst/>
          </a:prstGeom>
          <a:gradFill flip="none" rotWithShape="1">
            <a:gsLst>
              <a:gs pos="40000">
                <a:srgbClr val="63D6FF"/>
              </a:gs>
              <a:gs pos="97000">
                <a:schemeClr val="bg1">
                  <a:alpha val="0"/>
                </a:schemeClr>
              </a:gs>
              <a:gs pos="70000">
                <a:srgbClr val="96E4FF">
                  <a:alpha val="75686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179512" y="92980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r>
              <a:rPr lang="zh-CN" altLang="en-US" sz="1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的乘法口诀</a:t>
            </a:r>
            <a:endParaRPr lang="zh-CN" altLang="en-US" sz="1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Relationship Id="rId6" Type="http://schemas.openxmlformats.org/officeDocument/2006/relationships/slide" Target="slide19.xml"/><Relationship Id="rId5" Type="http://schemas.openxmlformats.org/officeDocument/2006/relationships/slide" Target="slide17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20.png"/><Relationship Id="rId2" Type="http://schemas.openxmlformats.org/officeDocument/2006/relationships/audio" Target="file:///C:\Users\dell\Desktop\2015&#24180;&#23567;&#25968;&#22791;&#35838;&#25163;&#20876;&#20809;&#30424;\&#32479;&#31295;\&#25196;&#24030;&#24066;\&#25945;&#23398;&#35838;&#20214;\2&#19978;00_7&#30340;&#20056;&#27861;&#21475;&#35776;\&#23385;1.wma" TargetMode="External"/><Relationship Id="rId1" Type="http://schemas.microsoft.com/office/2007/relationships/media" Target="file:///C:\Users\dell\Desktop\2015&#24180;&#23567;&#25968;&#22791;&#35838;&#25163;&#20876;&#20809;&#30424;\&#32479;&#31295;\&#25196;&#24030;&#24066;\&#25945;&#23398;&#35838;&#20214;\2&#19978;00_7&#30340;&#20056;&#27861;&#21475;&#35776;\&#23385;1.wma" TargetMode="External"/><Relationship Id="rId6" Type="http://schemas.openxmlformats.org/officeDocument/2006/relationships/image" Target="../media/image19.png"/><Relationship Id="rId5" Type="http://schemas.openxmlformats.org/officeDocument/2006/relationships/image" Target="../media/image15.png"/><Relationship Id="rId4" Type="http://schemas.openxmlformats.org/officeDocument/2006/relationships/image" Target="../media/image14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21.png"/><Relationship Id="rId2" Type="http://schemas.openxmlformats.org/officeDocument/2006/relationships/audio" Target="file:///C:\Users\dell\Desktop\2015&#24180;&#23567;&#25968;&#22791;&#35838;&#25163;&#20876;&#20809;&#30424;\&#32479;&#31295;\&#25196;&#24030;&#24066;\&#25945;&#23398;&#35838;&#20214;\2&#19978;00_7&#30340;&#20056;&#27861;&#21475;&#35776;\&#23385;1.wma" TargetMode="External"/><Relationship Id="rId1" Type="http://schemas.microsoft.com/office/2007/relationships/media" Target="file:///C:\Users\dell\Desktop\2015&#24180;&#23567;&#25968;&#22791;&#35838;&#25163;&#20876;&#20809;&#30424;\&#32479;&#31295;\&#25196;&#24030;&#24066;\&#25945;&#23398;&#35838;&#20214;\2&#19978;00_7&#30340;&#20056;&#27861;&#21475;&#35776;\&#23385;1.wma" TargetMode="External"/><Relationship Id="rId6" Type="http://schemas.openxmlformats.org/officeDocument/2006/relationships/image" Target="../media/image19.png"/><Relationship Id="rId5" Type="http://schemas.openxmlformats.org/officeDocument/2006/relationships/image" Target="../media/image15.png"/><Relationship Id="rId4" Type="http://schemas.openxmlformats.org/officeDocument/2006/relationships/image" Target="../media/image14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349188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185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苏教版  </a:t>
                </a:r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数学  二</a:t>
                </a:r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年级  上册</a:t>
                </a:r>
                <a:endParaRPr kumimoji="1" lang="zh-CN" altLang="en-US" sz="1200" dirty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594015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单圆角矩形 11"/>
          <p:cNvSpPr/>
          <p:nvPr/>
        </p:nvSpPr>
        <p:spPr>
          <a:xfrm>
            <a:off x="3564328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187624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1563638"/>
            <a:ext cx="9144000" cy="807913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4800" b="1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8</a:t>
            </a:r>
            <a:r>
              <a:rPr lang="zh-CN" altLang="en-US" sz="48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的乘法口诀</a:t>
            </a:r>
            <a:endParaRPr lang="zh-CN" altLang="en-US" sz="4800" b="1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pic>
        <p:nvPicPr>
          <p:cNvPr id="15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 flipH="1">
            <a:off x="1613658" y="4457280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圆角矩形 15">
            <a:hlinkClick r:id="rId3" action="ppaction://hlinksldjump"/>
          </p:cNvPr>
          <p:cNvSpPr/>
          <p:nvPr/>
        </p:nvSpPr>
        <p:spPr>
          <a:xfrm>
            <a:off x="1209945" y="2952109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课前导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入</a:t>
            </a:r>
          </a:p>
        </p:txBody>
      </p:sp>
      <p:sp>
        <p:nvSpPr>
          <p:cNvPr id="17" name="圆角矩形 16">
            <a:hlinkClick r:id="rId4" action="ppaction://hlinksldjump"/>
          </p:cNvPr>
          <p:cNvSpPr/>
          <p:nvPr/>
        </p:nvSpPr>
        <p:spPr>
          <a:xfrm>
            <a:off x="3624893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8" name="圆角矩形 17">
            <a:hlinkClick r:id="rId5" action="ppaction://hlinksldjump"/>
          </p:cNvPr>
          <p:cNvSpPr/>
          <p:nvPr/>
        </p:nvSpPr>
        <p:spPr>
          <a:xfrm>
            <a:off x="2247861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9" name="圆角矩形 18">
            <a:hlinkClick r:id="rId6" action="ppaction://hlinksldjump"/>
          </p:cNvPr>
          <p:cNvSpPr/>
          <p:nvPr/>
        </p:nvSpPr>
        <p:spPr>
          <a:xfrm>
            <a:off x="5073757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1" name="圆角矩形 20">
            <a:hlinkClick r:id="rId7" action="ppaction://hlinksldjump"/>
          </p:cNvPr>
          <p:cNvSpPr/>
          <p:nvPr/>
        </p:nvSpPr>
        <p:spPr>
          <a:xfrm>
            <a:off x="6048388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</a:p>
        </p:txBody>
      </p:sp>
      <p:pic>
        <p:nvPicPr>
          <p:cNvPr id="22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>
            <a:off x="6780551" y="4413689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矩形 23"/>
          <p:cNvSpPr/>
          <p:nvPr/>
        </p:nvSpPr>
        <p:spPr>
          <a:xfrm>
            <a:off x="1331027" y="653121"/>
            <a:ext cx="4447371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800" dirty="0">
                <a:solidFill>
                  <a:srgbClr val="0050AA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表</a:t>
            </a:r>
            <a:r>
              <a:rPr lang="zh-CN" altLang="en-US" sz="2800" dirty="0" smtClean="0">
                <a:solidFill>
                  <a:srgbClr val="0050AA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内乘法和表内除法（二）</a:t>
            </a:r>
            <a:endParaRPr lang="zh-CN" altLang="en-US" sz="2800" dirty="0">
              <a:solidFill>
                <a:srgbClr val="0050AA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" y="555527"/>
            <a:ext cx="1272119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矩形 22"/>
          <p:cNvSpPr/>
          <p:nvPr/>
        </p:nvSpPr>
        <p:spPr>
          <a:xfrm>
            <a:off x="3068922" y="4353907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203600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4" name="文本框 10245"/>
          <p:cNvSpPr txBox="1">
            <a:spLocks noChangeArrowheads="1"/>
          </p:cNvSpPr>
          <p:nvPr/>
        </p:nvSpPr>
        <p:spPr bwMode="auto">
          <a:xfrm>
            <a:off x="733902" y="1833960"/>
            <a:ext cx="50405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en-US" altLang="zh-CN" sz="24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" name="标题 3"/>
          <p:cNvSpPr>
            <a:spLocks noGrp="1" noChangeArrowheads="1"/>
          </p:cNvSpPr>
          <p:nvPr/>
        </p:nvSpPr>
        <p:spPr bwMode="auto">
          <a:xfrm>
            <a:off x="1237958" y="1833958"/>
            <a:ext cx="122413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</a:t>
            </a:r>
          </a:p>
        </p:txBody>
      </p:sp>
      <p:sp>
        <p:nvSpPr>
          <p:cNvPr id="26" name="标题 3"/>
          <p:cNvSpPr>
            <a:spLocks noGrp="1" noChangeArrowheads="1"/>
          </p:cNvSpPr>
          <p:nvPr/>
        </p:nvSpPr>
        <p:spPr bwMode="auto">
          <a:xfrm>
            <a:off x="1237958" y="2355494"/>
            <a:ext cx="122413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</a:t>
            </a:r>
          </a:p>
        </p:txBody>
      </p:sp>
      <p:sp>
        <p:nvSpPr>
          <p:cNvPr id="27" name="标题 3"/>
          <p:cNvSpPr>
            <a:spLocks noGrp="1" noChangeArrowheads="1"/>
          </p:cNvSpPr>
          <p:nvPr/>
        </p:nvSpPr>
        <p:spPr bwMode="auto">
          <a:xfrm>
            <a:off x="3254182" y="1833958"/>
            <a:ext cx="122413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</a:t>
            </a:r>
          </a:p>
        </p:txBody>
      </p:sp>
      <p:sp>
        <p:nvSpPr>
          <p:cNvPr id="28" name="标题 3"/>
          <p:cNvSpPr>
            <a:spLocks noGrp="1" noChangeArrowheads="1"/>
          </p:cNvSpPr>
          <p:nvPr/>
        </p:nvSpPr>
        <p:spPr bwMode="auto">
          <a:xfrm>
            <a:off x="3254182" y="2355494"/>
            <a:ext cx="122413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</a:t>
            </a:r>
          </a:p>
        </p:txBody>
      </p:sp>
      <p:sp>
        <p:nvSpPr>
          <p:cNvPr id="29" name="标题 3"/>
          <p:cNvSpPr>
            <a:spLocks noGrp="1" noChangeArrowheads="1"/>
          </p:cNvSpPr>
          <p:nvPr/>
        </p:nvSpPr>
        <p:spPr bwMode="auto">
          <a:xfrm>
            <a:off x="5270406" y="1833958"/>
            <a:ext cx="122413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</a:t>
            </a:r>
          </a:p>
        </p:txBody>
      </p:sp>
      <p:sp>
        <p:nvSpPr>
          <p:cNvPr id="30" name="标题 3"/>
          <p:cNvSpPr>
            <a:spLocks noGrp="1" noChangeArrowheads="1"/>
          </p:cNvSpPr>
          <p:nvPr/>
        </p:nvSpPr>
        <p:spPr bwMode="auto">
          <a:xfrm>
            <a:off x="5270406" y="2355494"/>
            <a:ext cx="122413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</a:t>
            </a:r>
          </a:p>
        </p:txBody>
      </p:sp>
      <p:sp>
        <p:nvSpPr>
          <p:cNvPr id="31" name="标题 3"/>
          <p:cNvSpPr>
            <a:spLocks noGrp="1" noChangeArrowheads="1"/>
          </p:cNvSpPr>
          <p:nvPr/>
        </p:nvSpPr>
        <p:spPr bwMode="auto">
          <a:xfrm>
            <a:off x="2143522" y="1842505"/>
            <a:ext cx="575493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16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2" name="标题 3"/>
          <p:cNvSpPr>
            <a:spLocks noGrp="1" noChangeArrowheads="1"/>
          </p:cNvSpPr>
          <p:nvPr/>
        </p:nvSpPr>
        <p:spPr bwMode="auto">
          <a:xfrm>
            <a:off x="2135562" y="2355494"/>
            <a:ext cx="575493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48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3" name="标题 3"/>
          <p:cNvSpPr>
            <a:spLocks noGrp="1" noChangeArrowheads="1"/>
          </p:cNvSpPr>
          <p:nvPr/>
        </p:nvSpPr>
        <p:spPr bwMode="auto">
          <a:xfrm>
            <a:off x="4203575" y="1842505"/>
            <a:ext cx="575493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32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4" name="标题 3"/>
          <p:cNvSpPr>
            <a:spLocks noGrp="1" noChangeArrowheads="1"/>
          </p:cNvSpPr>
          <p:nvPr/>
        </p:nvSpPr>
        <p:spPr bwMode="auto">
          <a:xfrm>
            <a:off x="6198125" y="1842505"/>
            <a:ext cx="575493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64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5" name="标题 3"/>
          <p:cNvSpPr>
            <a:spLocks noGrp="1" noChangeArrowheads="1"/>
          </p:cNvSpPr>
          <p:nvPr/>
        </p:nvSpPr>
        <p:spPr bwMode="auto">
          <a:xfrm>
            <a:off x="4203575" y="2355494"/>
            <a:ext cx="575493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56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6" name="标题 3"/>
          <p:cNvSpPr>
            <a:spLocks noGrp="1" noChangeArrowheads="1"/>
          </p:cNvSpPr>
          <p:nvPr/>
        </p:nvSpPr>
        <p:spPr bwMode="auto">
          <a:xfrm>
            <a:off x="6198125" y="2355494"/>
            <a:ext cx="575493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32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7" name="标题 3"/>
          <p:cNvSpPr>
            <a:spLocks noGrp="1" noChangeArrowheads="1"/>
          </p:cNvSpPr>
          <p:nvPr/>
        </p:nvSpPr>
        <p:spPr bwMode="auto">
          <a:xfrm>
            <a:off x="7286630" y="1833958"/>
            <a:ext cx="122413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</a:t>
            </a:r>
          </a:p>
        </p:txBody>
      </p:sp>
      <p:sp>
        <p:nvSpPr>
          <p:cNvPr id="38" name="标题 3"/>
          <p:cNvSpPr>
            <a:spLocks noGrp="1" noChangeArrowheads="1"/>
          </p:cNvSpPr>
          <p:nvPr/>
        </p:nvSpPr>
        <p:spPr bwMode="auto">
          <a:xfrm>
            <a:off x="7286630" y="2355494"/>
            <a:ext cx="122413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</a:t>
            </a:r>
          </a:p>
        </p:txBody>
      </p:sp>
      <p:sp>
        <p:nvSpPr>
          <p:cNvPr id="39" name="标题 3"/>
          <p:cNvSpPr>
            <a:spLocks noGrp="1" noChangeArrowheads="1"/>
          </p:cNvSpPr>
          <p:nvPr/>
        </p:nvSpPr>
        <p:spPr bwMode="auto">
          <a:xfrm>
            <a:off x="8244983" y="1833958"/>
            <a:ext cx="575493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16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0" name="标题 3"/>
          <p:cNvSpPr>
            <a:spLocks noGrp="1" noChangeArrowheads="1"/>
          </p:cNvSpPr>
          <p:nvPr/>
        </p:nvSpPr>
        <p:spPr bwMode="auto">
          <a:xfrm>
            <a:off x="8244983" y="2355494"/>
            <a:ext cx="575493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24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1" name="标题 3"/>
          <p:cNvSpPr>
            <a:spLocks noGrp="1" noChangeArrowheads="1"/>
          </p:cNvSpPr>
          <p:nvPr/>
        </p:nvSpPr>
        <p:spPr bwMode="auto">
          <a:xfrm>
            <a:off x="1224673" y="2877030"/>
            <a:ext cx="122413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</a:t>
            </a:r>
          </a:p>
        </p:txBody>
      </p:sp>
      <p:sp>
        <p:nvSpPr>
          <p:cNvPr id="51" name="标题 3"/>
          <p:cNvSpPr>
            <a:spLocks noGrp="1" noChangeArrowheads="1"/>
          </p:cNvSpPr>
          <p:nvPr/>
        </p:nvSpPr>
        <p:spPr bwMode="auto">
          <a:xfrm>
            <a:off x="3240897" y="2877030"/>
            <a:ext cx="122413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</a:t>
            </a:r>
          </a:p>
        </p:txBody>
      </p:sp>
      <p:sp>
        <p:nvSpPr>
          <p:cNvPr id="52" name="标题 3"/>
          <p:cNvSpPr>
            <a:spLocks noGrp="1" noChangeArrowheads="1"/>
          </p:cNvSpPr>
          <p:nvPr/>
        </p:nvSpPr>
        <p:spPr bwMode="auto">
          <a:xfrm>
            <a:off x="5257121" y="2877030"/>
            <a:ext cx="122413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</a:t>
            </a:r>
          </a:p>
        </p:txBody>
      </p:sp>
      <p:sp>
        <p:nvSpPr>
          <p:cNvPr id="53" name="标题 3"/>
          <p:cNvSpPr>
            <a:spLocks noGrp="1" noChangeArrowheads="1"/>
          </p:cNvSpPr>
          <p:nvPr/>
        </p:nvSpPr>
        <p:spPr bwMode="auto">
          <a:xfrm>
            <a:off x="2063554" y="2877030"/>
            <a:ext cx="575493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4" name="标题 3"/>
          <p:cNvSpPr>
            <a:spLocks noGrp="1" noChangeArrowheads="1"/>
          </p:cNvSpPr>
          <p:nvPr/>
        </p:nvSpPr>
        <p:spPr bwMode="auto">
          <a:xfrm>
            <a:off x="4190290" y="2877030"/>
            <a:ext cx="575493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40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5" name="标题 3"/>
          <p:cNvSpPr>
            <a:spLocks noGrp="1" noChangeArrowheads="1"/>
          </p:cNvSpPr>
          <p:nvPr/>
        </p:nvSpPr>
        <p:spPr bwMode="auto">
          <a:xfrm>
            <a:off x="6184836" y="2877030"/>
            <a:ext cx="575493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56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6" name="标题 3"/>
          <p:cNvSpPr>
            <a:spLocks noGrp="1" noChangeArrowheads="1"/>
          </p:cNvSpPr>
          <p:nvPr/>
        </p:nvSpPr>
        <p:spPr bwMode="auto">
          <a:xfrm>
            <a:off x="7273345" y="2877030"/>
            <a:ext cx="122413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</a:t>
            </a:r>
          </a:p>
        </p:txBody>
      </p:sp>
      <p:sp>
        <p:nvSpPr>
          <p:cNvPr id="57" name="标题 3"/>
          <p:cNvSpPr>
            <a:spLocks noGrp="1" noChangeArrowheads="1"/>
          </p:cNvSpPr>
          <p:nvPr/>
        </p:nvSpPr>
        <p:spPr bwMode="auto">
          <a:xfrm>
            <a:off x="8231698" y="2877030"/>
            <a:ext cx="575493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48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51" grpId="0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208809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6" name="文本框 10245"/>
          <p:cNvSpPr txBox="1">
            <a:spLocks noChangeArrowheads="1"/>
          </p:cNvSpPr>
          <p:nvPr/>
        </p:nvSpPr>
        <p:spPr bwMode="auto">
          <a:xfrm>
            <a:off x="733902" y="2139704"/>
            <a:ext cx="50405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en-US" altLang="zh-CN" sz="24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标题 3"/>
          <p:cNvSpPr>
            <a:spLocks noGrp="1" noChangeArrowheads="1"/>
          </p:cNvSpPr>
          <p:nvPr/>
        </p:nvSpPr>
        <p:spPr bwMode="auto">
          <a:xfrm>
            <a:off x="1237958" y="2139703"/>
            <a:ext cx="1656184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＋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</a:t>
            </a:r>
          </a:p>
        </p:txBody>
      </p:sp>
      <p:sp>
        <p:nvSpPr>
          <p:cNvPr id="18" name="标题 3"/>
          <p:cNvSpPr>
            <a:spLocks noGrp="1" noChangeArrowheads="1"/>
          </p:cNvSpPr>
          <p:nvPr/>
        </p:nvSpPr>
        <p:spPr bwMode="auto">
          <a:xfrm>
            <a:off x="3686233" y="2139703"/>
            <a:ext cx="1872209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＋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</a:t>
            </a:r>
          </a:p>
        </p:txBody>
      </p:sp>
      <p:sp>
        <p:nvSpPr>
          <p:cNvPr id="20" name="标题 3"/>
          <p:cNvSpPr>
            <a:spLocks noGrp="1" noChangeArrowheads="1"/>
          </p:cNvSpPr>
          <p:nvPr/>
        </p:nvSpPr>
        <p:spPr bwMode="auto">
          <a:xfrm>
            <a:off x="6134502" y="2139703"/>
            <a:ext cx="194421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＋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</a:t>
            </a:r>
          </a:p>
        </p:txBody>
      </p:sp>
      <p:sp>
        <p:nvSpPr>
          <p:cNvPr id="21" name="标题 3"/>
          <p:cNvSpPr>
            <a:spLocks noGrp="1" noChangeArrowheads="1"/>
          </p:cNvSpPr>
          <p:nvPr/>
        </p:nvSpPr>
        <p:spPr bwMode="auto">
          <a:xfrm>
            <a:off x="2627788" y="2139703"/>
            <a:ext cx="575493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28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2" name="标题 3"/>
          <p:cNvSpPr>
            <a:spLocks noGrp="1" noChangeArrowheads="1"/>
          </p:cNvSpPr>
          <p:nvPr/>
        </p:nvSpPr>
        <p:spPr bwMode="auto">
          <a:xfrm>
            <a:off x="5077461" y="2139703"/>
            <a:ext cx="575493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42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3" name="标题 3"/>
          <p:cNvSpPr>
            <a:spLocks noGrp="1" noChangeArrowheads="1"/>
          </p:cNvSpPr>
          <p:nvPr/>
        </p:nvSpPr>
        <p:spPr bwMode="auto">
          <a:xfrm>
            <a:off x="7512450" y="2139703"/>
            <a:ext cx="575493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70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0" grpId="0"/>
      <p:bldP spid="21" grpId="0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203600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8" name="文本框 10245"/>
          <p:cNvSpPr txBox="1">
            <a:spLocks noChangeArrowheads="1"/>
          </p:cNvSpPr>
          <p:nvPr/>
        </p:nvSpPr>
        <p:spPr bwMode="auto">
          <a:xfrm>
            <a:off x="1043608" y="1923680"/>
            <a:ext cx="43204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en-US" altLang="zh-CN" sz="24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9" name="标题 3"/>
          <p:cNvSpPr>
            <a:spLocks noGrp="1" noChangeArrowheads="1"/>
          </p:cNvSpPr>
          <p:nvPr/>
        </p:nvSpPr>
        <p:spPr bwMode="auto">
          <a:xfrm>
            <a:off x="4284543" y="3748056"/>
            <a:ext cx="503485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＝  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3020232" y="3837154"/>
            <a:ext cx="3960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3932333" y="3837154"/>
            <a:ext cx="3960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4726936" y="3837154"/>
            <a:ext cx="3960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3490104" y="3830165"/>
            <a:ext cx="396000" cy="396000"/>
          </a:xfrm>
          <a:prstGeom prst="ellipse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4" name="标题 3"/>
          <p:cNvSpPr>
            <a:spLocks noGrp="1" noChangeArrowheads="1"/>
          </p:cNvSpPr>
          <p:nvPr/>
        </p:nvSpPr>
        <p:spPr bwMode="auto">
          <a:xfrm>
            <a:off x="2927271" y="3756813"/>
            <a:ext cx="576064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5" name="标题 3"/>
          <p:cNvSpPr>
            <a:spLocks noGrp="1" noChangeArrowheads="1"/>
          </p:cNvSpPr>
          <p:nvPr/>
        </p:nvSpPr>
        <p:spPr bwMode="auto">
          <a:xfrm>
            <a:off x="3847745" y="3756813"/>
            <a:ext cx="576064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6" name="标题 3"/>
          <p:cNvSpPr>
            <a:spLocks noGrp="1" noChangeArrowheads="1"/>
          </p:cNvSpPr>
          <p:nvPr/>
        </p:nvSpPr>
        <p:spPr bwMode="auto">
          <a:xfrm>
            <a:off x="4632395" y="3756813"/>
            <a:ext cx="576064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24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7" name="标题 3"/>
          <p:cNvSpPr>
            <a:spLocks noGrp="1" noChangeArrowheads="1"/>
          </p:cNvSpPr>
          <p:nvPr/>
        </p:nvSpPr>
        <p:spPr bwMode="auto">
          <a:xfrm>
            <a:off x="3432058" y="3739721"/>
            <a:ext cx="504056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×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8" name="标题 3"/>
          <p:cNvSpPr>
            <a:spLocks noGrp="1" noChangeArrowheads="1"/>
          </p:cNvSpPr>
          <p:nvPr/>
        </p:nvSpPr>
        <p:spPr bwMode="auto">
          <a:xfrm>
            <a:off x="5004048" y="3748056"/>
            <a:ext cx="1080120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（  ）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9" name="标题 3"/>
          <p:cNvSpPr>
            <a:spLocks noGrp="1" noChangeArrowheads="1"/>
          </p:cNvSpPr>
          <p:nvPr/>
        </p:nvSpPr>
        <p:spPr bwMode="auto">
          <a:xfrm>
            <a:off x="5389726" y="3768786"/>
            <a:ext cx="360040" cy="488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2499743"/>
            <a:ext cx="59626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右大括号 40"/>
          <p:cNvSpPr/>
          <p:nvPr/>
        </p:nvSpPr>
        <p:spPr>
          <a:xfrm rot="5400000" flipV="1">
            <a:off x="4502738" y="175963"/>
            <a:ext cx="216024" cy="5727681"/>
          </a:xfrm>
          <a:prstGeom prst="rightBrace">
            <a:avLst>
              <a:gd name="adj1" fmla="val 90987"/>
              <a:gd name="adj2" fmla="val 49763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2" name="右大括号 41"/>
          <p:cNvSpPr/>
          <p:nvPr/>
        </p:nvSpPr>
        <p:spPr>
          <a:xfrm rot="16200000">
            <a:off x="1990236" y="2129180"/>
            <a:ext cx="216024" cy="669119"/>
          </a:xfrm>
          <a:prstGeom prst="rightBrace">
            <a:avLst>
              <a:gd name="adj1" fmla="val 73185"/>
              <a:gd name="adj2" fmla="val 46002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3" name="标题 3"/>
          <p:cNvSpPr>
            <a:spLocks noGrp="1" noChangeArrowheads="1"/>
          </p:cNvSpPr>
          <p:nvPr/>
        </p:nvSpPr>
        <p:spPr bwMode="auto">
          <a:xfrm>
            <a:off x="1636450" y="2012464"/>
            <a:ext cx="864096" cy="2880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r>
              <a:rPr lang="zh-CN" altLang="en-US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</a:t>
            </a:r>
            <a:r>
              <a:rPr lang="en-US" altLang="zh-CN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★</a:t>
            </a:r>
          </a:p>
        </p:txBody>
      </p:sp>
      <p:sp>
        <p:nvSpPr>
          <p:cNvPr id="44" name="标题 3"/>
          <p:cNvSpPr>
            <a:spLocks noGrp="1" noChangeArrowheads="1"/>
          </p:cNvSpPr>
          <p:nvPr/>
        </p:nvSpPr>
        <p:spPr bwMode="auto">
          <a:xfrm>
            <a:off x="4093111" y="3219823"/>
            <a:ext cx="1008112" cy="2880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？个</a:t>
            </a:r>
            <a:r>
              <a:rPr lang="en-US" altLang="zh-CN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29" grpId="1"/>
      <p:bldP spid="30" grpId="0" animBg="1"/>
      <p:bldP spid="31" grpId="0" animBg="1"/>
      <p:bldP spid="32" grpId="0" animBg="1"/>
      <p:bldP spid="33" grpId="0" animBg="1"/>
      <p:bldP spid="34" grpId="0"/>
      <p:bldP spid="35" grpId="0"/>
      <p:bldP spid="36" grpId="0"/>
      <p:bldP spid="37" grpId="0"/>
      <p:bldP spid="38" grpId="0"/>
      <p:bldP spid="39" grpId="0"/>
      <p:bldP spid="41" grpId="0" animBg="1"/>
      <p:bldP spid="42" grpId="0" animBg="1"/>
      <p:bldP spid="43" grpId="0"/>
      <p:bldP spid="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208809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0" name="文本框 10245"/>
          <p:cNvSpPr txBox="1">
            <a:spLocks noChangeArrowheads="1"/>
          </p:cNvSpPr>
          <p:nvPr/>
        </p:nvSpPr>
        <p:spPr bwMode="auto">
          <a:xfrm>
            <a:off x="683568" y="1923680"/>
            <a:ext cx="50405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7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</a:t>
            </a:r>
            <a:endParaRPr lang="zh-CN" altLang="en-US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标题 3"/>
          <p:cNvSpPr>
            <a:spLocks noGrp="1" noChangeArrowheads="1"/>
          </p:cNvSpPr>
          <p:nvPr/>
        </p:nvSpPr>
        <p:spPr bwMode="auto">
          <a:xfrm>
            <a:off x="3865646" y="1923679"/>
            <a:ext cx="490330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2" name="标题 3"/>
          <p:cNvSpPr>
            <a:spLocks noGrp="1" noChangeArrowheads="1"/>
          </p:cNvSpPr>
          <p:nvPr/>
        </p:nvSpPr>
        <p:spPr bwMode="auto">
          <a:xfrm>
            <a:off x="1115616" y="1923679"/>
            <a:ext cx="7272808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  ）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8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56 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  ）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48  8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  ）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40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3" name="标题 3"/>
          <p:cNvSpPr>
            <a:spLocks noGrp="1" noChangeArrowheads="1"/>
          </p:cNvSpPr>
          <p:nvPr/>
        </p:nvSpPr>
        <p:spPr bwMode="auto">
          <a:xfrm>
            <a:off x="1390938" y="1923679"/>
            <a:ext cx="575493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4" name="标题 3"/>
          <p:cNvSpPr>
            <a:spLocks noGrp="1" noChangeArrowheads="1"/>
          </p:cNvSpPr>
          <p:nvPr/>
        </p:nvSpPr>
        <p:spPr bwMode="auto">
          <a:xfrm>
            <a:off x="6588226" y="1923679"/>
            <a:ext cx="575493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208809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50" name="文本框 10245"/>
          <p:cNvSpPr txBox="1">
            <a:spLocks noChangeArrowheads="1"/>
          </p:cNvSpPr>
          <p:nvPr/>
        </p:nvSpPr>
        <p:spPr bwMode="auto">
          <a:xfrm>
            <a:off x="918031" y="1851672"/>
            <a:ext cx="50405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 </a:t>
            </a:r>
            <a:endParaRPr lang="zh-CN" altLang="en-US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1" name="标题 3"/>
          <p:cNvSpPr>
            <a:spLocks noGrp="1" noChangeArrowheads="1"/>
          </p:cNvSpPr>
          <p:nvPr/>
        </p:nvSpPr>
        <p:spPr bwMode="auto">
          <a:xfrm>
            <a:off x="1356806" y="1779663"/>
            <a:ext cx="5663466" cy="5760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在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）里填上合适的数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7" name="标题 3"/>
          <p:cNvSpPr>
            <a:spLocks noGrp="1" noChangeArrowheads="1"/>
          </p:cNvSpPr>
          <p:nvPr/>
        </p:nvSpPr>
        <p:spPr bwMode="auto">
          <a:xfrm>
            <a:off x="4284543" y="2643760"/>
            <a:ext cx="575493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40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6" name="标题 3"/>
          <p:cNvSpPr>
            <a:spLocks noGrp="1" noChangeArrowheads="1"/>
          </p:cNvSpPr>
          <p:nvPr/>
        </p:nvSpPr>
        <p:spPr bwMode="auto">
          <a:xfrm>
            <a:off x="1187624" y="2679763"/>
            <a:ext cx="5663466" cy="104411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16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24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32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，（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），（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）。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16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），（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），（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）。</a:t>
            </a:r>
          </a:p>
        </p:txBody>
      </p:sp>
      <p:sp>
        <p:nvSpPr>
          <p:cNvPr id="17" name="标题 3"/>
          <p:cNvSpPr>
            <a:spLocks noGrp="1" noChangeArrowheads="1"/>
          </p:cNvSpPr>
          <p:nvPr/>
        </p:nvSpPr>
        <p:spPr bwMode="auto">
          <a:xfrm>
            <a:off x="5580687" y="2643760"/>
            <a:ext cx="575493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48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8" name="标题 3"/>
          <p:cNvSpPr>
            <a:spLocks noGrp="1" noChangeArrowheads="1"/>
          </p:cNvSpPr>
          <p:nvPr/>
        </p:nvSpPr>
        <p:spPr bwMode="auto">
          <a:xfrm>
            <a:off x="3420447" y="3219823"/>
            <a:ext cx="575493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25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0" name="标题 3"/>
          <p:cNvSpPr>
            <a:spLocks noGrp="1" noChangeArrowheads="1"/>
          </p:cNvSpPr>
          <p:nvPr/>
        </p:nvSpPr>
        <p:spPr bwMode="auto">
          <a:xfrm>
            <a:off x="4644579" y="3219823"/>
            <a:ext cx="575493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36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1" name="标题 3"/>
          <p:cNvSpPr>
            <a:spLocks noGrp="1" noChangeArrowheads="1"/>
          </p:cNvSpPr>
          <p:nvPr/>
        </p:nvSpPr>
        <p:spPr bwMode="auto">
          <a:xfrm>
            <a:off x="5868719" y="3219823"/>
            <a:ext cx="575493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49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7" grpId="0"/>
      <p:bldP spid="16" grpId="0"/>
      <p:bldP spid="17" grpId="0"/>
      <p:bldP spid="18" grpId="0"/>
      <p:bldP spid="20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113589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21" name="孙1.wma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5017" y="5654750"/>
            <a:ext cx="46513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标题 1"/>
          <p:cNvSpPr txBox="1"/>
          <p:nvPr/>
        </p:nvSpPr>
        <p:spPr bwMode="auto">
          <a:xfrm>
            <a:off x="539552" y="1815976"/>
            <a:ext cx="7488832" cy="539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9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.</a:t>
            </a:r>
            <a:r>
              <a:rPr lang="zh-CN" altLang="zh-CN" sz="2400" b="1" kern="0" dirty="0">
                <a:latin typeface="楷体" panose="02010609060101010101" pitchFamily="49" charset="-122"/>
                <a:ea typeface="楷体" panose="02010609060101010101" pitchFamily="49" charset="-122"/>
              </a:rPr>
              <a:t>每个盒子里装</a:t>
            </a:r>
            <a:r>
              <a:rPr lang="en-US" altLang="zh-CN" sz="2400" b="1" kern="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zh-CN" sz="2400" b="1" kern="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粒</a:t>
            </a:r>
            <a:r>
              <a:rPr lang="zh-CN" altLang="zh-CN" sz="2400" b="1" kern="0" dirty="0">
                <a:latin typeface="楷体" panose="02010609060101010101" pitchFamily="49" charset="-122"/>
                <a:ea typeface="楷体" panose="02010609060101010101" pitchFamily="49" charset="-122"/>
              </a:rPr>
              <a:t>糖</a:t>
            </a:r>
            <a:r>
              <a:rPr lang="zh-CN" altLang="zh-CN" sz="2400" b="1" kern="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，这些</a:t>
            </a:r>
            <a:r>
              <a:rPr lang="zh-CN" altLang="zh-CN" sz="2400" b="1" kern="0" dirty="0">
                <a:latin typeface="楷体" panose="02010609060101010101" pitchFamily="49" charset="-122"/>
                <a:ea typeface="楷体" panose="02010609060101010101" pitchFamily="49" charset="-122"/>
              </a:rPr>
              <a:t>盒子里一共有多少粒糖？</a:t>
            </a:r>
            <a:r>
              <a:rPr lang="zh-CN" altLang="zh-CN" sz="2400" b="1" kern="100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</a:p>
        </p:txBody>
      </p:sp>
      <p:pic>
        <p:nvPicPr>
          <p:cNvPr id="22" name="图片 21" descr="2p3-六-1"/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123729" y="2427734"/>
            <a:ext cx="4017674" cy="694814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TextBox 23"/>
          <p:cNvSpPr txBox="1"/>
          <p:nvPr/>
        </p:nvSpPr>
        <p:spPr>
          <a:xfrm>
            <a:off x="2627784" y="3291830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6×8=48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粒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zh-CN" altLang="en-US" sz="2800" b="1" dirty="0"/>
          </a:p>
        </p:txBody>
      </p:sp>
      <p:sp>
        <p:nvSpPr>
          <p:cNvPr id="25" name="矩形 24"/>
          <p:cNvSpPr/>
          <p:nvPr/>
        </p:nvSpPr>
        <p:spPr>
          <a:xfrm>
            <a:off x="1475656" y="3826663"/>
            <a:ext cx="61206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zh-CN" altLang="en-US" sz="2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答：</a:t>
            </a:r>
            <a:r>
              <a:rPr lang="zh-CN" altLang="zh-CN" sz="2800" b="1" kern="0" dirty="0">
                <a:latin typeface="楷体" panose="02010609060101010101" pitchFamily="49" charset="-122"/>
                <a:ea typeface="楷体" panose="02010609060101010101" pitchFamily="49" charset="-122"/>
              </a:rPr>
              <a:t>这些盒子里一共</a:t>
            </a:r>
            <a:r>
              <a:rPr lang="zh-CN" altLang="zh-CN" sz="2800" b="1" kern="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有</a:t>
            </a:r>
            <a:r>
              <a:rPr lang="en-US" altLang="zh-CN" sz="2800" b="1" kern="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48</a:t>
            </a:r>
            <a:r>
              <a:rPr lang="zh-CN" altLang="zh-CN" sz="2800" b="1" kern="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粒糖</a:t>
            </a:r>
            <a:r>
              <a:rPr lang="zh-CN" altLang="en-US" sz="2800" b="1" kern="0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15557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audio>
              <p:cMediaNode vol="8000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</p:childTnLst>
        </p:cTn>
      </p:par>
    </p:tnLst>
    <p:bldLst>
      <p:bldP spid="23" grpId="0"/>
      <p:bldP spid="24" grpId="0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113589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21" name="孙1.wma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5017" y="5654750"/>
            <a:ext cx="46513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标题 1"/>
          <p:cNvSpPr txBox="1"/>
          <p:nvPr/>
        </p:nvSpPr>
        <p:spPr bwMode="auto">
          <a:xfrm>
            <a:off x="683568" y="1707655"/>
            <a:ext cx="7488832" cy="539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10.</a:t>
            </a:r>
            <a:r>
              <a:rPr lang="zh-CN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买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支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铅笔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zh-CN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一共要用多少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钱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？</a:t>
            </a:r>
            <a:r>
              <a:rPr lang="zh-CN" altLang="zh-CN" sz="2800" b="1" kern="1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zh-CN" sz="2800" b="1" kern="1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27784" y="3601929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8×2=16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元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zh-CN" altLang="en-US" sz="2800" b="1" dirty="0"/>
          </a:p>
        </p:txBody>
      </p:sp>
      <p:sp>
        <p:nvSpPr>
          <p:cNvPr id="25" name="矩形 24"/>
          <p:cNvSpPr/>
          <p:nvPr/>
        </p:nvSpPr>
        <p:spPr>
          <a:xfrm>
            <a:off x="1475656" y="4136762"/>
            <a:ext cx="61206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zh-CN" altLang="en-US" sz="2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答：</a:t>
            </a:r>
            <a:r>
              <a:rPr lang="zh-CN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一共要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用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16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元</a:t>
            </a:r>
            <a:r>
              <a:rPr lang="zh-CN" altLang="en-US" sz="2800" b="1" kern="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2" name="图片 11"/>
          <p:cNvPicPr/>
          <p:nvPr/>
        </p:nvPicPr>
        <p:blipFill rotWithShape="1">
          <a:blip r:embed="rId7" cstate="email"/>
          <a:srcRect/>
          <a:stretch>
            <a:fillRect/>
          </a:stretch>
        </p:blipFill>
        <p:spPr bwMode="auto">
          <a:xfrm>
            <a:off x="2660563" y="2247406"/>
            <a:ext cx="1925191" cy="13393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15557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audio>
              <p:cMediaNode vol="8000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</p:childTnLst>
        </p:cTn>
      </p:par>
    </p:tnLst>
    <p:bldLst>
      <p:bldP spid="23" grpId="0"/>
      <p:bldP spid="24" grpId="0"/>
      <p:bldP spid="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72" y="1751774"/>
            <a:ext cx="7500895" cy="2620176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59632" y="2287639"/>
            <a:ext cx="4871464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我们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学习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了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的乘法。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259632" y="3079727"/>
            <a:ext cx="6624736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的乘法口诀一共有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句。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5604" y="1621202"/>
            <a:ext cx="7500895" cy="2620176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259632" y="2067696"/>
            <a:ext cx="6192688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一八得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八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二八十六   三八二十四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259632" y="2787776"/>
            <a:ext cx="6192688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四八三十二    五八四十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259632" y="3435848"/>
            <a:ext cx="6768752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六八四十八    七八五十六  八八六十四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92" y="1059582"/>
            <a:ext cx="5437285" cy="413086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7" y="494144"/>
            <a:ext cx="366861" cy="456339"/>
          </a:xfrm>
          <a:prstGeom prst="rect">
            <a:avLst/>
          </a:prstGeom>
        </p:spPr>
      </p:pic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7" name="矩形 4"/>
          <p:cNvSpPr>
            <a:spLocks noChangeArrowheads="1"/>
          </p:cNvSpPr>
          <p:nvPr/>
        </p:nvSpPr>
        <p:spPr bwMode="auto">
          <a:xfrm>
            <a:off x="2149606" y="1673247"/>
            <a:ext cx="4608512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从教材课后习题中选取；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从补充习题中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选取。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课前导</a:t>
            </a:r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入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9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10522" y="3147816"/>
            <a:ext cx="1009150" cy="1265255"/>
          </a:xfrm>
          <a:prstGeom prst="rect">
            <a:avLst/>
          </a:prstGeom>
        </p:spPr>
      </p:pic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2018713" y="1075735"/>
            <a:ext cx="6324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把口诀补充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完整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2909888" y="1925638"/>
            <a:ext cx="3657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三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七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      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2667000" y="3009900"/>
            <a:ext cx="44338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（     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）四十九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3995936" y="1916113"/>
            <a:ext cx="12620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二十一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3131840" y="3009900"/>
            <a:ext cx="12620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七七</a:t>
            </a: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596336" y="2629547"/>
            <a:ext cx="622259" cy="15983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课前导</a:t>
            </a:r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入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9"/>
          </a:xfrm>
          <a:prstGeom prst="rect">
            <a:avLst/>
          </a:prstGeom>
        </p:spPr>
      </p:pic>
      <p:pic>
        <p:nvPicPr>
          <p:cNvPr id="65" name="图片 6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596336" y="2629547"/>
            <a:ext cx="622259" cy="1598389"/>
          </a:xfrm>
          <a:prstGeom prst="rect">
            <a:avLst/>
          </a:prstGeom>
        </p:spPr>
      </p:pic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2066925" y="1808163"/>
            <a:ext cx="20462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4×7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2066925" y="2417763"/>
            <a:ext cx="20462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7×4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5335592" y="1808163"/>
            <a:ext cx="20462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5×7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5324478" y="2417763"/>
            <a:ext cx="20478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×5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1907704" y="3003798"/>
            <a:ext cx="2088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四七二十八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5364092" y="3075806"/>
            <a:ext cx="20462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五七三十五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1619672" y="1184434"/>
            <a:ext cx="70215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算一算，再说说用的哪句口诀。</a:t>
            </a:r>
          </a:p>
        </p:txBody>
      </p:sp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971550" y="3003798"/>
            <a:ext cx="1371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口诀</a:t>
            </a:r>
          </a:p>
        </p:txBody>
      </p:sp>
      <p:sp>
        <p:nvSpPr>
          <p:cNvPr id="17" name="TextBox 21"/>
          <p:cNvSpPr txBox="1">
            <a:spLocks noChangeArrowheads="1"/>
          </p:cNvSpPr>
          <p:nvPr/>
        </p:nvSpPr>
        <p:spPr bwMode="auto">
          <a:xfrm>
            <a:off x="4356100" y="3075806"/>
            <a:ext cx="1371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口诀</a:t>
            </a:r>
          </a:p>
        </p:txBody>
      </p:sp>
      <p:sp>
        <p:nvSpPr>
          <p:cNvPr id="20" name="TextBox 1"/>
          <p:cNvSpPr txBox="1">
            <a:spLocks noChangeArrowheads="1"/>
          </p:cNvSpPr>
          <p:nvPr/>
        </p:nvSpPr>
        <p:spPr bwMode="auto">
          <a:xfrm>
            <a:off x="3131844" y="1789113"/>
            <a:ext cx="12620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3131844" y="2408570"/>
            <a:ext cx="12620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TextBox 1"/>
          <p:cNvSpPr txBox="1">
            <a:spLocks noChangeArrowheads="1"/>
          </p:cNvSpPr>
          <p:nvPr/>
        </p:nvSpPr>
        <p:spPr bwMode="auto">
          <a:xfrm>
            <a:off x="6444212" y="1779588"/>
            <a:ext cx="7920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35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6444212" y="2430463"/>
            <a:ext cx="7920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35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26016" y="1738545"/>
            <a:ext cx="1009150" cy="12652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/>
      <p:bldP spid="13" grpId="0"/>
      <p:bldP spid="14" grpId="0"/>
      <p:bldP spid="15" grpId="0"/>
      <p:bldP spid="16" grpId="0"/>
      <p:bldP spid="17" grpId="0"/>
      <p:bldP spid="20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23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52" name="组合 7"/>
          <p:cNvGrpSpPr/>
          <p:nvPr/>
        </p:nvGrpSpPr>
        <p:grpSpPr>
          <a:xfrm>
            <a:off x="539552" y="1047700"/>
            <a:ext cx="360000" cy="380282"/>
            <a:chOff x="719592" y="1018103"/>
            <a:chExt cx="360000" cy="380282"/>
          </a:xfrm>
        </p:grpSpPr>
        <p:pic>
          <p:nvPicPr>
            <p:cNvPr id="53" name="Picture 6"/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19592" y="1018103"/>
              <a:ext cx="360000" cy="380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" name="TextBox 53"/>
            <p:cNvSpPr txBox="1"/>
            <p:nvPr/>
          </p:nvSpPr>
          <p:spPr>
            <a:xfrm>
              <a:off x="791580" y="1023578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3</a:t>
              </a:r>
              <a:endParaRPr lang="zh-CN" altLang="en-US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</p:grpSp>
      <p:sp>
        <p:nvSpPr>
          <p:cNvPr id="55" name="标题 3"/>
          <p:cNvSpPr>
            <a:spLocks noGrp="1" noChangeArrowheads="1"/>
          </p:cNvSpPr>
          <p:nvPr/>
        </p:nvSpPr>
        <p:spPr bwMode="auto">
          <a:xfrm>
            <a:off x="2843808" y="975693"/>
            <a:ext cx="4968552" cy="122413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摆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个大正方体用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个小正方体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，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摆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个这样的正方体要用多少个小正方体？摆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个、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4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…… 8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个呢？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cxnSp>
        <p:nvCxnSpPr>
          <p:cNvPr id="56" name="直接连接符 55"/>
          <p:cNvCxnSpPr/>
          <p:nvPr/>
        </p:nvCxnSpPr>
        <p:spPr>
          <a:xfrm>
            <a:off x="1197436" y="2208374"/>
            <a:ext cx="6480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/>
          <p:nvPr/>
        </p:nvCxnSpPr>
        <p:spPr>
          <a:xfrm>
            <a:off x="1197436" y="2604418"/>
            <a:ext cx="6480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1197436" y="3000462"/>
            <a:ext cx="6480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>
            <a:off x="4524125" y="2208375"/>
            <a:ext cx="0" cy="7920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>
            <a:off x="3895282" y="2208375"/>
            <a:ext cx="0" cy="7920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/>
          <p:cNvCxnSpPr/>
          <p:nvPr/>
        </p:nvCxnSpPr>
        <p:spPr>
          <a:xfrm>
            <a:off x="3266439" y="2208375"/>
            <a:ext cx="0" cy="7920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/>
          <p:cNvCxnSpPr/>
          <p:nvPr/>
        </p:nvCxnSpPr>
        <p:spPr>
          <a:xfrm>
            <a:off x="2637596" y="2208375"/>
            <a:ext cx="0" cy="7920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标题 3"/>
          <p:cNvSpPr>
            <a:spLocks noGrp="1" noChangeArrowheads="1"/>
          </p:cNvSpPr>
          <p:nvPr/>
        </p:nvSpPr>
        <p:spPr bwMode="auto">
          <a:xfrm>
            <a:off x="1475656" y="2568651"/>
            <a:ext cx="1161940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的个数</a:t>
            </a:r>
            <a:endParaRPr lang="zh-CN" altLang="en-US" sz="2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7" name="标题 3"/>
          <p:cNvSpPr>
            <a:spLocks noGrp="1" noChangeArrowheads="1"/>
          </p:cNvSpPr>
          <p:nvPr/>
        </p:nvSpPr>
        <p:spPr bwMode="auto">
          <a:xfrm>
            <a:off x="2638168" y="2199828"/>
            <a:ext cx="625150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8" name="标题 3"/>
          <p:cNvSpPr>
            <a:spLocks noGrp="1" noChangeArrowheads="1"/>
          </p:cNvSpPr>
          <p:nvPr/>
        </p:nvSpPr>
        <p:spPr bwMode="auto">
          <a:xfrm>
            <a:off x="3263320" y="2199828"/>
            <a:ext cx="620787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9" name="标题 3"/>
          <p:cNvSpPr>
            <a:spLocks noGrp="1" noChangeArrowheads="1"/>
          </p:cNvSpPr>
          <p:nvPr/>
        </p:nvSpPr>
        <p:spPr bwMode="auto">
          <a:xfrm>
            <a:off x="3884107" y="2199828"/>
            <a:ext cx="637563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72" name="标题 3"/>
          <p:cNvSpPr>
            <a:spLocks noGrp="1" noChangeArrowheads="1"/>
          </p:cNvSpPr>
          <p:nvPr/>
        </p:nvSpPr>
        <p:spPr bwMode="auto">
          <a:xfrm>
            <a:off x="4521666" y="2199828"/>
            <a:ext cx="637564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cxnSp>
        <p:nvCxnSpPr>
          <p:cNvPr id="91" name="直接连接符 90"/>
          <p:cNvCxnSpPr/>
          <p:nvPr/>
        </p:nvCxnSpPr>
        <p:spPr>
          <a:xfrm>
            <a:off x="5152968" y="2210568"/>
            <a:ext cx="0" cy="7920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标题 3"/>
          <p:cNvSpPr>
            <a:spLocks noGrp="1" noChangeArrowheads="1"/>
          </p:cNvSpPr>
          <p:nvPr/>
        </p:nvSpPr>
        <p:spPr bwMode="auto">
          <a:xfrm>
            <a:off x="5142455" y="2199828"/>
            <a:ext cx="645953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cxnSp>
        <p:nvCxnSpPr>
          <p:cNvPr id="97" name="直接连接符 96"/>
          <p:cNvCxnSpPr/>
          <p:nvPr/>
        </p:nvCxnSpPr>
        <p:spPr>
          <a:xfrm>
            <a:off x="5781812" y="2216922"/>
            <a:ext cx="0" cy="7920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标题 3"/>
          <p:cNvSpPr>
            <a:spLocks noGrp="1" noChangeArrowheads="1"/>
          </p:cNvSpPr>
          <p:nvPr/>
        </p:nvSpPr>
        <p:spPr bwMode="auto">
          <a:xfrm>
            <a:off x="5796136" y="2199828"/>
            <a:ext cx="604664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2" name="AutoShape 12"/>
          <p:cNvSpPr>
            <a:spLocks noChangeArrowheads="1"/>
          </p:cNvSpPr>
          <p:nvPr/>
        </p:nvSpPr>
        <p:spPr bwMode="auto">
          <a:xfrm flipV="1">
            <a:off x="1979712" y="3207942"/>
            <a:ext cx="2952328" cy="360040"/>
          </a:xfrm>
          <a:prstGeom prst="wedgeRoundRectCallout">
            <a:avLst>
              <a:gd name="adj1" fmla="val -54756"/>
              <a:gd name="adj2" fmla="val 8062"/>
              <a:gd name="adj3" fmla="val 16667"/>
            </a:avLst>
          </a:prstGeom>
          <a:solidFill>
            <a:srgbClr val="EBCDFB"/>
          </a:solidFill>
          <a:ln w="9525">
            <a:solidFill>
              <a:srgbClr val="7030A0"/>
            </a:solidFill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3" name="标题 3"/>
          <p:cNvSpPr>
            <a:spLocks noGrp="1" noChangeArrowheads="1"/>
          </p:cNvSpPr>
          <p:nvPr/>
        </p:nvSpPr>
        <p:spPr bwMode="auto">
          <a:xfrm>
            <a:off x="1907704" y="3189797"/>
            <a:ext cx="3096344" cy="360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怎样编出</a:t>
            </a:r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的乘法口诀？</a:t>
            </a:r>
            <a:endParaRPr lang="zh-CN" altLang="en-US" sz="2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104" name="直接连接符 103"/>
          <p:cNvCxnSpPr/>
          <p:nvPr/>
        </p:nvCxnSpPr>
        <p:spPr>
          <a:xfrm>
            <a:off x="7039500" y="2217882"/>
            <a:ext cx="0" cy="7920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标题 3"/>
          <p:cNvSpPr>
            <a:spLocks noGrp="1" noChangeArrowheads="1"/>
          </p:cNvSpPr>
          <p:nvPr/>
        </p:nvSpPr>
        <p:spPr bwMode="auto">
          <a:xfrm>
            <a:off x="7020272" y="2199828"/>
            <a:ext cx="67748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grpSp>
        <p:nvGrpSpPr>
          <p:cNvPr id="115" name="组合 114"/>
          <p:cNvGrpSpPr/>
          <p:nvPr/>
        </p:nvGrpSpPr>
        <p:grpSpPr>
          <a:xfrm>
            <a:off x="1260203" y="3867894"/>
            <a:ext cx="6480720" cy="864096"/>
            <a:chOff x="1260203" y="3363838"/>
            <a:chExt cx="6480720" cy="864096"/>
          </a:xfrm>
        </p:grpSpPr>
        <p:sp>
          <p:nvSpPr>
            <p:cNvPr id="116" name="矩形 115"/>
            <p:cNvSpPr/>
            <p:nvPr/>
          </p:nvSpPr>
          <p:spPr>
            <a:xfrm>
              <a:off x="1260203" y="3363838"/>
              <a:ext cx="6480720" cy="864096"/>
            </a:xfrm>
            <a:prstGeom prst="rect">
              <a:avLst/>
            </a:prstGeom>
            <a:solidFill>
              <a:srgbClr val="FDD3E2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117" name="直接连接符 116"/>
            <p:cNvCxnSpPr/>
            <p:nvPr/>
          </p:nvCxnSpPr>
          <p:spPr>
            <a:xfrm>
              <a:off x="4499992" y="3363838"/>
              <a:ext cx="0" cy="864096"/>
            </a:xfrm>
            <a:prstGeom prst="line">
              <a:avLst/>
            </a:prstGeom>
            <a:solidFill>
              <a:srgbClr val="FDD3E2"/>
            </a:solidFill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9" name="AutoShape 12"/>
          <p:cNvSpPr>
            <a:spLocks noChangeArrowheads="1"/>
          </p:cNvSpPr>
          <p:nvPr/>
        </p:nvSpPr>
        <p:spPr bwMode="auto">
          <a:xfrm flipH="1">
            <a:off x="2111680" y="3974435"/>
            <a:ext cx="2088232" cy="648072"/>
          </a:xfrm>
          <a:prstGeom prst="wedgeRoundRectCallout">
            <a:avLst>
              <a:gd name="adj1" fmla="val 58306"/>
              <a:gd name="adj2" fmla="val 6602"/>
              <a:gd name="adj3" fmla="val 16667"/>
            </a:avLst>
          </a:prstGeom>
          <a:solidFill>
            <a:srgbClr val="EBCDFB"/>
          </a:solidFill>
          <a:ln w="9525">
            <a:solidFill>
              <a:srgbClr val="7030A0"/>
            </a:solidFill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0" name="AutoShape 12"/>
          <p:cNvSpPr>
            <a:spLocks noChangeArrowheads="1"/>
          </p:cNvSpPr>
          <p:nvPr/>
        </p:nvSpPr>
        <p:spPr bwMode="auto">
          <a:xfrm flipH="1">
            <a:off x="4716021" y="3974435"/>
            <a:ext cx="1872207" cy="648072"/>
          </a:xfrm>
          <a:prstGeom prst="wedgeRoundRectCallout">
            <a:avLst>
              <a:gd name="adj1" fmla="val -55636"/>
              <a:gd name="adj2" fmla="val 7759"/>
              <a:gd name="adj3" fmla="val 16667"/>
            </a:avLst>
          </a:prstGeom>
          <a:solidFill>
            <a:srgbClr val="AFFFFF">
              <a:alpha val="94118"/>
            </a:srgbClr>
          </a:solidFill>
          <a:ln w="9525">
            <a:solidFill>
              <a:srgbClr val="2FD1D1"/>
            </a:solidFill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1" name="标题 3"/>
          <p:cNvSpPr>
            <a:spLocks noGrp="1" noChangeArrowheads="1"/>
          </p:cNvSpPr>
          <p:nvPr/>
        </p:nvSpPr>
        <p:spPr bwMode="auto">
          <a:xfrm>
            <a:off x="2051720" y="3959445"/>
            <a:ext cx="2232248" cy="6480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从</a:t>
            </a:r>
            <a:r>
              <a:rPr lang="en-US" altLang="zh-CN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一八得八</a:t>
            </a:r>
            <a:r>
              <a:rPr lang="en-US" altLang="zh-CN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开始编。</a:t>
            </a:r>
            <a:endParaRPr lang="zh-CN" altLang="en-US" sz="2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2" name="标题 3"/>
          <p:cNvSpPr>
            <a:spLocks noGrp="1" noChangeArrowheads="1"/>
          </p:cNvSpPr>
          <p:nvPr/>
        </p:nvSpPr>
        <p:spPr bwMode="auto">
          <a:xfrm>
            <a:off x="4716016" y="3970637"/>
            <a:ext cx="1872208" cy="6855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可以按顺序看几个</a:t>
            </a:r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是多少。</a:t>
            </a:r>
            <a:endParaRPr lang="zh-CN" altLang="en-US" sz="2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3" name="标题 3"/>
          <p:cNvSpPr>
            <a:spLocks noGrp="1" noChangeArrowheads="1"/>
          </p:cNvSpPr>
          <p:nvPr/>
        </p:nvSpPr>
        <p:spPr bwMode="auto">
          <a:xfrm>
            <a:off x="6372200" y="2199828"/>
            <a:ext cx="64807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cxnSp>
        <p:nvCxnSpPr>
          <p:cNvPr id="134" name="直接连接符 133"/>
          <p:cNvCxnSpPr/>
          <p:nvPr/>
        </p:nvCxnSpPr>
        <p:spPr>
          <a:xfrm>
            <a:off x="6410656" y="2208219"/>
            <a:ext cx="0" cy="7920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标题 3"/>
          <p:cNvSpPr>
            <a:spLocks noGrp="1" noChangeArrowheads="1"/>
          </p:cNvSpPr>
          <p:nvPr/>
        </p:nvSpPr>
        <p:spPr bwMode="auto">
          <a:xfrm>
            <a:off x="1475656" y="2174661"/>
            <a:ext cx="1161940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的个数</a:t>
            </a:r>
            <a:endParaRPr lang="zh-CN" altLang="en-US" sz="2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37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05990" y="1011204"/>
            <a:ext cx="11620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8" name="Picture 2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6270" y="2226464"/>
            <a:ext cx="348615" cy="348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9" name="Picture 3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84912" y="2705117"/>
            <a:ext cx="202883" cy="205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0" name="标题 3"/>
          <p:cNvSpPr>
            <a:spLocks noGrp="1" noChangeArrowheads="1"/>
          </p:cNvSpPr>
          <p:nvPr/>
        </p:nvSpPr>
        <p:spPr bwMode="auto">
          <a:xfrm>
            <a:off x="2638168" y="2589387"/>
            <a:ext cx="625150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41" name="标题 3"/>
          <p:cNvSpPr>
            <a:spLocks noGrp="1" noChangeArrowheads="1"/>
          </p:cNvSpPr>
          <p:nvPr/>
        </p:nvSpPr>
        <p:spPr bwMode="auto">
          <a:xfrm>
            <a:off x="3263320" y="2589387"/>
            <a:ext cx="620787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16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42" name="标题 3"/>
          <p:cNvSpPr>
            <a:spLocks noGrp="1" noChangeArrowheads="1"/>
          </p:cNvSpPr>
          <p:nvPr/>
        </p:nvSpPr>
        <p:spPr bwMode="auto">
          <a:xfrm>
            <a:off x="3884107" y="2589387"/>
            <a:ext cx="637563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24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43" name="标题 3"/>
          <p:cNvSpPr>
            <a:spLocks noGrp="1" noChangeArrowheads="1"/>
          </p:cNvSpPr>
          <p:nvPr/>
        </p:nvSpPr>
        <p:spPr bwMode="auto">
          <a:xfrm>
            <a:off x="4521666" y="2589387"/>
            <a:ext cx="637564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32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44" name="标题 3"/>
          <p:cNvSpPr>
            <a:spLocks noGrp="1" noChangeArrowheads="1"/>
          </p:cNvSpPr>
          <p:nvPr/>
        </p:nvSpPr>
        <p:spPr bwMode="auto">
          <a:xfrm>
            <a:off x="5142455" y="2589387"/>
            <a:ext cx="645953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40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45" name="标题 3"/>
          <p:cNvSpPr>
            <a:spLocks noGrp="1" noChangeArrowheads="1"/>
          </p:cNvSpPr>
          <p:nvPr/>
        </p:nvSpPr>
        <p:spPr bwMode="auto">
          <a:xfrm>
            <a:off x="5796136" y="2589387"/>
            <a:ext cx="604664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48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46" name="标题 3"/>
          <p:cNvSpPr>
            <a:spLocks noGrp="1" noChangeArrowheads="1"/>
          </p:cNvSpPr>
          <p:nvPr/>
        </p:nvSpPr>
        <p:spPr bwMode="auto">
          <a:xfrm>
            <a:off x="7020272" y="2589387"/>
            <a:ext cx="67748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64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47" name="标题 3"/>
          <p:cNvSpPr>
            <a:spLocks noGrp="1" noChangeArrowheads="1"/>
          </p:cNvSpPr>
          <p:nvPr/>
        </p:nvSpPr>
        <p:spPr bwMode="auto">
          <a:xfrm>
            <a:off x="6389134" y="2589387"/>
            <a:ext cx="64807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56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148" name="图片 147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517643" y="2787776"/>
            <a:ext cx="867020" cy="10870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66" grpId="0"/>
      <p:bldP spid="67" grpId="0"/>
      <p:bldP spid="68" grpId="0"/>
      <p:bldP spid="69" grpId="0"/>
      <p:bldP spid="72" grpId="0"/>
      <p:bldP spid="92" grpId="0"/>
      <p:bldP spid="101" grpId="0"/>
      <p:bldP spid="102" grpId="0" animBg="1"/>
      <p:bldP spid="103" grpId="0"/>
      <p:bldP spid="105" grpId="0"/>
      <p:bldP spid="129" grpId="0" animBg="1"/>
      <p:bldP spid="130" grpId="0" animBg="1"/>
      <p:bldP spid="131" grpId="0"/>
      <p:bldP spid="132" grpId="0"/>
      <p:bldP spid="133" grpId="0"/>
      <p:bldP spid="135" grpId="0"/>
      <p:bldP spid="140" grpId="0"/>
      <p:bldP spid="141" grpId="0"/>
      <p:bldP spid="142" grpId="0"/>
      <p:bldP spid="143" grpId="0"/>
      <p:bldP spid="144" grpId="0"/>
      <p:bldP spid="145" grpId="0"/>
      <p:bldP spid="146" grpId="0"/>
      <p:bldP spid="1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组合 7"/>
          <p:cNvGrpSpPr/>
          <p:nvPr/>
        </p:nvGrpSpPr>
        <p:grpSpPr>
          <a:xfrm>
            <a:off x="573420" y="993355"/>
            <a:ext cx="360000" cy="380282"/>
            <a:chOff x="719592" y="1018103"/>
            <a:chExt cx="360000" cy="380282"/>
          </a:xfrm>
        </p:grpSpPr>
        <p:pic>
          <p:nvPicPr>
            <p:cNvPr id="74" name="Picture 6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719592" y="1018103"/>
              <a:ext cx="360000" cy="380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5" name="TextBox 74"/>
            <p:cNvSpPr txBox="1"/>
            <p:nvPr/>
          </p:nvSpPr>
          <p:spPr>
            <a:xfrm>
              <a:off x="791580" y="1023578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3</a:t>
              </a:r>
              <a:endParaRPr lang="zh-CN" altLang="en-US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</p:grpSp>
      <p:cxnSp>
        <p:nvCxnSpPr>
          <p:cNvPr id="76" name="直接连接符 75"/>
          <p:cNvCxnSpPr/>
          <p:nvPr/>
        </p:nvCxnSpPr>
        <p:spPr>
          <a:xfrm>
            <a:off x="1197436" y="1021907"/>
            <a:ext cx="6480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接连接符 76"/>
          <p:cNvCxnSpPr/>
          <p:nvPr/>
        </p:nvCxnSpPr>
        <p:spPr>
          <a:xfrm>
            <a:off x="1197436" y="1417951"/>
            <a:ext cx="6480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接连接符 77"/>
          <p:cNvCxnSpPr/>
          <p:nvPr/>
        </p:nvCxnSpPr>
        <p:spPr>
          <a:xfrm>
            <a:off x="1197436" y="1813995"/>
            <a:ext cx="6480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接连接符 78"/>
          <p:cNvCxnSpPr/>
          <p:nvPr/>
        </p:nvCxnSpPr>
        <p:spPr>
          <a:xfrm>
            <a:off x="4524125" y="1021908"/>
            <a:ext cx="0" cy="7920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接连接符 79"/>
          <p:cNvCxnSpPr/>
          <p:nvPr/>
        </p:nvCxnSpPr>
        <p:spPr>
          <a:xfrm>
            <a:off x="3895282" y="1021908"/>
            <a:ext cx="0" cy="7920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接连接符 80"/>
          <p:cNvCxnSpPr/>
          <p:nvPr/>
        </p:nvCxnSpPr>
        <p:spPr>
          <a:xfrm>
            <a:off x="3266439" y="1021908"/>
            <a:ext cx="0" cy="7920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接连接符 81"/>
          <p:cNvCxnSpPr/>
          <p:nvPr/>
        </p:nvCxnSpPr>
        <p:spPr>
          <a:xfrm>
            <a:off x="2637596" y="1021908"/>
            <a:ext cx="0" cy="7920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标题 3"/>
          <p:cNvSpPr>
            <a:spLocks noGrp="1" noChangeArrowheads="1"/>
          </p:cNvSpPr>
          <p:nvPr/>
        </p:nvSpPr>
        <p:spPr bwMode="auto">
          <a:xfrm>
            <a:off x="1475656" y="1382184"/>
            <a:ext cx="1161940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的个数</a:t>
            </a:r>
            <a:endParaRPr lang="zh-CN" altLang="en-US" sz="2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4" name="标题 3"/>
          <p:cNvSpPr>
            <a:spLocks noGrp="1" noChangeArrowheads="1"/>
          </p:cNvSpPr>
          <p:nvPr/>
        </p:nvSpPr>
        <p:spPr bwMode="auto">
          <a:xfrm>
            <a:off x="2638168" y="1013361"/>
            <a:ext cx="625150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85" name="标题 3"/>
          <p:cNvSpPr>
            <a:spLocks noGrp="1" noChangeArrowheads="1"/>
          </p:cNvSpPr>
          <p:nvPr/>
        </p:nvSpPr>
        <p:spPr bwMode="auto">
          <a:xfrm>
            <a:off x="3263320" y="1013361"/>
            <a:ext cx="620787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86" name="标题 3"/>
          <p:cNvSpPr>
            <a:spLocks noGrp="1" noChangeArrowheads="1"/>
          </p:cNvSpPr>
          <p:nvPr/>
        </p:nvSpPr>
        <p:spPr bwMode="auto">
          <a:xfrm>
            <a:off x="3884107" y="1013361"/>
            <a:ext cx="637563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87" name="标题 3"/>
          <p:cNvSpPr>
            <a:spLocks noGrp="1" noChangeArrowheads="1"/>
          </p:cNvSpPr>
          <p:nvPr/>
        </p:nvSpPr>
        <p:spPr bwMode="auto">
          <a:xfrm>
            <a:off x="4521666" y="1013361"/>
            <a:ext cx="637564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cxnSp>
        <p:nvCxnSpPr>
          <p:cNvPr id="88" name="直接连接符 87"/>
          <p:cNvCxnSpPr/>
          <p:nvPr/>
        </p:nvCxnSpPr>
        <p:spPr>
          <a:xfrm>
            <a:off x="5152968" y="1024101"/>
            <a:ext cx="0" cy="7920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标题 3"/>
          <p:cNvSpPr>
            <a:spLocks noGrp="1" noChangeArrowheads="1"/>
          </p:cNvSpPr>
          <p:nvPr/>
        </p:nvSpPr>
        <p:spPr bwMode="auto">
          <a:xfrm>
            <a:off x="5142455" y="1013361"/>
            <a:ext cx="645953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cxnSp>
        <p:nvCxnSpPr>
          <p:cNvPr id="90" name="直接连接符 89"/>
          <p:cNvCxnSpPr/>
          <p:nvPr/>
        </p:nvCxnSpPr>
        <p:spPr>
          <a:xfrm>
            <a:off x="5781812" y="1030455"/>
            <a:ext cx="0" cy="7920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标题 3"/>
          <p:cNvSpPr>
            <a:spLocks noGrp="1" noChangeArrowheads="1"/>
          </p:cNvSpPr>
          <p:nvPr/>
        </p:nvSpPr>
        <p:spPr bwMode="auto">
          <a:xfrm>
            <a:off x="5796136" y="1013361"/>
            <a:ext cx="604664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cxnSp>
        <p:nvCxnSpPr>
          <p:cNvPr id="92" name="直接连接符 91"/>
          <p:cNvCxnSpPr/>
          <p:nvPr/>
        </p:nvCxnSpPr>
        <p:spPr>
          <a:xfrm>
            <a:off x="7039500" y="1031413"/>
            <a:ext cx="0" cy="7920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标题 3"/>
          <p:cNvSpPr>
            <a:spLocks noGrp="1" noChangeArrowheads="1"/>
          </p:cNvSpPr>
          <p:nvPr/>
        </p:nvSpPr>
        <p:spPr bwMode="auto">
          <a:xfrm>
            <a:off x="7020272" y="1013361"/>
            <a:ext cx="67748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94" name="矩形 93"/>
          <p:cNvSpPr/>
          <p:nvPr/>
        </p:nvSpPr>
        <p:spPr>
          <a:xfrm>
            <a:off x="1382549" y="2068315"/>
            <a:ext cx="5925759" cy="1871588"/>
          </a:xfrm>
          <a:prstGeom prst="rect">
            <a:avLst/>
          </a:prstGeom>
          <a:solidFill>
            <a:srgbClr val="FDD3E2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5" name="标题 3"/>
          <p:cNvSpPr>
            <a:spLocks noGrp="1" noChangeArrowheads="1"/>
          </p:cNvSpPr>
          <p:nvPr/>
        </p:nvSpPr>
        <p:spPr bwMode="auto">
          <a:xfrm>
            <a:off x="6372200" y="1013361"/>
            <a:ext cx="64807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cxnSp>
        <p:nvCxnSpPr>
          <p:cNvPr id="96" name="直接连接符 95"/>
          <p:cNvCxnSpPr/>
          <p:nvPr/>
        </p:nvCxnSpPr>
        <p:spPr>
          <a:xfrm>
            <a:off x="6410656" y="1021750"/>
            <a:ext cx="0" cy="7920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标题 3"/>
          <p:cNvSpPr>
            <a:spLocks noGrp="1" noChangeArrowheads="1"/>
          </p:cNvSpPr>
          <p:nvPr/>
        </p:nvSpPr>
        <p:spPr bwMode="auto">
          <a:xfrm>
            <a:off x="1475656" y="988194"/>
            <a:ext cx="1161940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的个数</a:t>
            </a:r>
            <a:endParaRPr lang="zh-CN" altLang="en-US" sz="2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8" name="标题 3"/>
          <p:cNvSpPr>
            <a:spLocks noGrp="1" noChangeArrowheads="1"/>
          </p:cNvSpPr>
          <p:nvPr/>
        </p:nvSpPr>
        <p:spPr bwMode="auto">
          <a:xfrm>
            <a:off x="2638168" y="1403464"/>
            <a:ext cx="625150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99" name="标题 3"/>
          <p:cNvSpPr>
            <a:spLocks noGrp="1" noChangeArrowheads="1"/>
          </p:cNvSpPr>
          <p:nvPr/>
        </p:nvSpPr>
        <p:spPr bwMode="auto">
          <a:xfrm>
            <a:off x="3263320" y="1403464"/>
            <a:ext cx="620787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16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0" name="标题 3"/>
          <p:cNvSpPr>
            <a:spLocks noGrp="1" noChangeArrowheads="1"/>
          </p:cNvSpPr>
          <p:nvPr/>
        </p:nvSpPr>
        <p:spPr bwMode="auto">
          <a:xfrm>
            <a:off x="3884107" y="1403464"/>
            <a:ext cx="637563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24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1" name="标题 3"/>
          <p:cNvSpPr>
            <a:spLocks noGrp="1" noChangeArrowheads="1"/>
          </p:cNvSpPr>
          <p:nvPr/>
        </p:nvSpPr>
        <p:spPr bwMode="auto">
          <a:xfrm>
            <a:off x="4521666" y="1403464"/>
            <a:ext cx="637564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32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2" name="标题 3"/>
          <p:cNvSpPr>
            <a:spLocks noGrp="1" noChangeArrowheads="1"/>
          </p:cNvSpPr>
          <p:nvPr/>
        </p:nvSpPr>
        <p:spPr bwMode="auto">
          <a:xfrm>
            <a:off x="5142455" y="1403464"/>
            <a:ext cx="645953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40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3" name="标题 3"/>
          <p:cNvSpPr>
            <a:spLocks noGrp="1" noChangeArrowheads="1"/>
          </p:cNvSpPr>
          <p:nvPr/>
        </p:nvSpPr>
        <p:spPr bwMode="auto">
          <a:xfrm>
            <a:off x="5796136" y="1403464"/>
            <a:ext cx="604664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48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4" name="标题 3"/>
          <p:cNvSpPr>
            <a:spLocks noGrp="1" noChangeArrowheads="1"/>
          </p:cNvSpPr>
          <p:nvPr/>
        </p:nvSpPr>
        <p:spPr bwMode="auto">
          <a:xfrm>
            <a:off x="7020272" y="1403464"/>
            <a:ext cx="67748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64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5" name="标题 3"/>
          <p:cNvSpPr>
            <a:spLocks noGrp="1" noChangeArrowheads="1"/>
          </p:cNvSpPr>
          <p:nvPr/>
        </p:nvSpPr>
        <p:spPr bwMode="auto">
          <a:xfrm>
            <a:off x="6372200" y="1403464"/>
            <a:ext cx="64807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56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6" name="标题 3"/>
          <p:cNvSpPr>
            <a:spLocks noGrp="1" noChangeArrowheads="1"/>
          </p:cNvSpPr>
          <p:nvPr/>
        </p:nvSpPr>
        <p:spPr bwMode="auto">
          <a:xfrm>
            <a:off x="1659017" y="2069719"/>
            <a:ext cx="2264340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一八得八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7" name="标题 3"/>
          <p:cNvSpPr>
            <a:spLocks noGrp="1" noChangeArrowheads="1"/>
          </p:cNvSpPr>
          <p:nvPr/>
        </p:nvSpPr>
        <p:spPr bwMode="auto">
          <a:xfrm>
            <a:off x="1659017" y="2525095"/>
            <a:ext cx="2264340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二八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（       ）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8" name="标题 3"/>
          <p:cNvSpPr>
            <a:spLocks noGrp="1" noChangeArrowheads="1"/>
          </p:cNvSpPr>
          <p:nvPr/>
        </p:nvSpPr>
        <p:spPr bwMode="auto">
          <a:xfrm>
            <a:off x="1659017" y="2980471"/>
            <a:ext cx="2264340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三八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（       ）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9" name="标题 3"/>
          <p:cNvSpPr>
            <a:spLocks noGrp="1" noChangeArrowheads="1"/>
          </p:cNvSpPr>
          <p:nvPr/>
        </p:nvSpPr>
        <p:spPr bwMode="auto">
          <a:xfrm>
            <a:off x="1659017" y="3435847"/>
            <a:ext cx="2264340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四八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（       ）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10" name="标题 3"/>
          <p:cNvSpPr>
            <a:spLocks noGrp="1" noChangeArrowheads="1"/>
          </p:cNvSpPr>
          <p:nvPr/>
        </p:nvSpPr>
        <p:spPr bwMode="auto">
          <a:xfrm>
            <a:off x="4755932" y="2069719"/>
            <a:ext cx="2264340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五八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（       ）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11" name="标题 3"/>
          <p:cNvSpPr>
            <a:spLocks noGrp="1" noChangeArrowheads="1"/>
          </p:cNvSpPr>
          <p:nvPr/>
        </p:nvSpPr>
        <p:spPr bwMode="auto">
          <a:xfrm>
            <a:off x="4755932" y="2525095"/>
            <a:ext cx="2264340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六八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（       ）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12" name="标题 3"/>
          <p:cNvSpPr>
            <a:spLocks noGrp="1" noChangeArrowheads="1"/>
          </p:cNvSpPr>
          <p:nvPr/>
        </p:nvSpPr>
        <p:spPr bwMode="auto">
          <a:xfrm>
            <a:off x="4755932" y="2980471"/>
            <a:ext cx="2264340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七八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（       ）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13" name="标题 3"/>
          <p:cNvSpPr>
            <a:spLocks noGrp="1" noChangeArrowheads="1"/>
          </p:cNvSpPr>
          <p:nvPr/>
        </p:nvSpPr>
        <p:spPr bwMode="auto">
          <a:xfrm>
            <a:off x="4755932" y="3435847"/>
            <a:ext cx="2264340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八八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（       ）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14" name="标题 3"/>
          <p:cNvSpPr>
            <a:spLocks noGrp="1" noChangeArrowheads="1"/>
          </p:cNvSpPr>
          <p:nvPr/>
        </p:nvSpPr>
        <p:spPr bwMode="auto">
          <a:xfrm>
            <a:off x="5580112" y="3435847"/>
            <a:ext cx="122413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六十四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15" name="标题 3"/>
          <p:cNvSpPr>
            <a:spLocks noGrp="1" noChangeArrowheads="1"/>
          </p:cNvSpPr>
          <p:nvPr/>
        </p:nvSpPr>
        <p:spPr bwMode="auto">
          <a:xfrm>
            <a:off x="5580112" y="2980471"/>
            <a:ext cx="122413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五十六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16" name="标题 3"/>
          <p:cNvSpPr>
            <a:spLocks noGrp="1" noChangeArrowheads="1"/>
          </p:cNvSpPr>
          <p:nvPr/>
        </p:nvSpPr>
        <p:spPr bwMode="auto">
          <a:xfrm>
            <a:off x="5580112" y="2525095"/>
            <a:ext cx="122413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四十八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17" name="标题 3"/>
          <p:cNvSpPr>
            <a:spLocks noGrp="1" noChangeArrowheads="1"/>
          </p:cNvSpPr>
          <p:nvPr/>
        </p:nvSpPr>
        <p:spPr bwMode="auto">
          <a:xfrm>
            <a:off x="5580112" y="2069719"/>
            <a:ext cx="122413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四十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18" name="标题 3"/>
          <p:cNvSpPr>
            <a:spLocks noGrp="1" noChangeArrowheads="1"/>
          </p:cNvSpPr>
          <p:nvPr/>
        </p:nvSpPr>
        <p:spPr bwMode="auto">
          <a:xfrm>
            <a:off x="2480275" y="3434194"/>
            <a:ext cx="122413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三十二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19" name="标题 3"/>
          <p:cNvSpPr>
            <a:spLocks noGrp="1" noChangeArrowheads="1"/>
          </p:cNvSpPr>
          <p:nvPr/>
        </p:nvSpPr>
        <p:spPr bwMode="auto">
          <a:xfrm>
            <a:off x="2480275" y="2978815"/>
            <a:ext cx="122413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二十四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20" name="标题 3"/>
          <p:cNvSpPr>
            <a:spLocks noGrp="1" noChangeArrowheads="1"/>
          </p:cNvSpPr>
          <p:nvPr/>
        </p:nvSpPr>
        <p:spPr bwMode="auto">
          <a:xfrm>
            <a:off x="2480275" y="2523439"/>
            <a:ext cx="1224136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十六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198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6270" y="1039073"/>
            <a:ext cx="348615" cy="348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9" name="Picture 3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84912" y="1517728"/>
            <a:ext cx="202883" cy="205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84" grpId="0"/>
      <p:bldP spid="85" grpId="0"/>
      <p:bldP spid="86" grpId="0"/>
      <p:bldP spid="87" grpId="0"/>
      <p:bldP spid="89" grpId="0"/>
      <p:bldP spid="91" grpId="0"/>
      <p:bldP spid="93" grpId="0"/>
      <p:bldP spid="94" grpId="0" animBg="1"/>
      <p:bldP spid="95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标题 3"/>
          <p:cNvSpPr>
            <a:spLocks noGrp="1" noChangeArrowheads="1"/>
          </p:cNvSpPr>
          <p:nvPr/>
        </p:nvSpPr>
        <p:spPr bwMode="auto">
          <a:xfrm>
            <a:off x="2406864" y="1131592"/>
            <a:ext cx="4896544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8＝         8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5＝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93" name="矩形 192"/>
          <p:cNvSpPr/>
          <p:nvPr/>
        </p:nvSpPr>
        <p:spPr>
          <a:xfrm>
            <a:off x="5719232" y="1182866"/>
            <a:ext cx="396000" cy="39600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4" name="矩形 193"/>
          <p:cNvSpPr/>
          <p:nvPr/>
        </p:nvSpPr>
        <p:spPr>
          <a:xfrm>
            <a:off x="3486984" y="1182866"/>
            <a:ext cx="396000" cy="39600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5" name="标题 3"/>
          <p:cNvSpPr>
            <a:spLocks noGrp="1" noChangeArrowheads="1"/>
          </p:cNvSpPr>
          <p:nvPr/>
        </p:nvSpPr>
        <p:spPr bwMode="auto">
          <a:xfrm>
            <a:off x="3389809" y="1131592"/>
            <a:ext cx="576064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24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96" name="文本框 10245"/>
          <p:cNvSpPr txBox="1">
            <a:spLocks noChangeArrowheads="1"/>
          </p:cNvSpPr>
          <p:nvPr/>
        </p:nvSpPr>
        <p:spPr bwMode="auto">
          <a:xfrm>
            <a:off x="1110720" y="1131592"/>
            <a:ext cx="14401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想一想：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7" name="标题 3"/>
          <p:cNvSpPr>
            <a:spLocks noGrp="1" noChangeArrowheads="1"/>
          </p:cNvSpPr>
          <p:nvPr/>
        </p:nvSpPr>
        <p:spPr bwMode="auto">
          <a:xfrm>
            <a:off x="5630446" y="1133965"/>
            <a:ext cx="576064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40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8" name="文本框 10245"/>
          <p:cNvSpPr txBox="1">
            <a:spLocks noChangeArrowheads="1"/>
          </p:cNvSpPr>
          <p:nvPr/>
        </p:nvSpPr>
        <p:spPr bwMode="auto">
          <a:xfrm>
            <a:off x="1115616" y="1894063"/>
            <a:ext cx="309634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口诀：三八二十四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9" name="文本框 10245"/>
          <p:cNvSpPr txBox="1">
            <a:spLocks noChangeArrowheads="1"/>
          </p:cNvSpPr>
          <p:nvPr/>
        </p:nvSpPr>
        <p:spPr bwMode="auto">
          <a:xfrm>
            <a:off x="4572000" y="1894063"/>
            <a:ext cx="309634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五八四十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61" name="图片 6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61659" y="2571752"/>
            <a:ext cx="867020" cy="1087055"/>
          </a:xfrm>
          <a:prstGeom prst="rect">
            <a:avLst/>
          </a:prstGeom>
        </p:spPr>
      </p:pic>
      <p:sp>
        <p:nvSpPr>
          <p:cNvPr id="62" name="AutoShape 12"/>
          <p:cNvSpPr>
            <a:spLocks noChangeArrowheads="1"/>
          </p:cNvSpPr>
          <p:nvPr/>
        </p:nvSpPr>
        <p:spPr bwMode="auto">
          <a:xfrm rot="10800000" flipV="1">
            <a:off x="1907704" y="2643758"/>
            <a:ext cx="4298806" cy="471519"/>
          </a:xfrm>
          <a:prstGeom prst="wedgeRoundRectCallout">
            <a:avLst>
              <a:gd name="adj1" fmla="val 54371"/>
              <a:gd name="adj2" fmla="val 34480"/>
              <a:gd name="adj3" fmla="val 16667"/>
            </a:avLst>
          </a:prstGeom>
          <a:solidFill>
            <a:srgbClr val="EBCDFB"/>
          </a:solidFill>
          <a:ln w="9525">
            <a:solidFill>
              <a:srgbClr val="7030A0"/>
            </a:solidFill>
            <a:miter lim="800000"/>
          </a:ln>
          <a:effectLst/>
        </p:spPr>
        <p:txBody>
          <a:bodyPr/>
          <a:lstStyle/>
          <a:p>
            <a:pPr>
              <a:defRPr/>
            </a:pP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上面的口诀还能计算什么算式？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3" name="标题 3"/>
          <p:cNvSpPr>
            <a:spLocks noGrp="1" noChangeArrowheads="1"/>
          </p:cNvSpPr>
          <p:nvPr/>
        </p:nvSpPr>
        <p:spPr bwMode="auto">
          <a:xfrm>
            <a:off x="2051720" y="3435847"/>
            <a:ext cx="4896544" cy="5040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＝24        5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＝40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" grpId="0"/>
      <p:bldP spid="193" grpId="0" animBg="1"/>
      <p:bldP spid="194" grpId="0" animBg="1"/>
      <p:bldP spid="195" grpId="0"/>
      <p:bldP spid="196" grpId="0"/>
      <p:bldP spid="197" grpId="0"/>
      <p:bldP spid="58" grpId="0"/>
      <p:bldP spid="59" grpId="0"/>
      <p:bldP spid="62" grpId="0" animBg="1"/>
      <p:bldP spid="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059583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6" name="文本框 10245"/>
          <p:cNvSpPr txBox="1">
            <a:spLocks noChangeArrowheads="1"/>
          </p:cNvSpPr>
          <p:nvPr/>
        </p:nvSpPr>
        <p:spPr bwMode="auto">
          <a:xfrm>
            <a:off x="734844" y="3190207"/>
            <a:ext cx="590465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r>
              <a:rPr lang="en-US" altLang="zh-CN" sz="2400" b="1" dirty="0" smtClean="0"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.  </a:t>
            </a:r>
            <a:r>
              <a:rPr lang="en-US" altLang="zh-CN" sz="2400" dirty="0" smtClean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7</a:t>
            </a:r>
            <a:r>
              <a:rPr lang="zh-CN" altLang="en-US" sz="2400" b="1" dirty="0" smtClean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个</a:t>
            </a:r>
            <a:r>
              <a:rPr lang="en-US" altLang="zh-CN" sz="2400" dirty="0" smtClean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8</a:t>
            </a:r>
            <a:r>
              <a:rPr lang="zh-CN" altLang="en-US" sz="2400" b="1" dirty="0" smtClean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比</a:t>
            </a:r>
            <a:r>
              <a:rPr lang="en-US" altLang="zh-CN" sz="2400" dirty="0" smtClean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6</a:t>
            </a:r>
            <a:r>
              <a:rPr lang="zh-CN" altLang="en-US" sz="2400" b="1" dirty="0" smtClean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个</a:t>
            </a:r>
            <a:r>
              <a:rPr lang="en-US" altLang="zh-CN" sz="2400" dirty="0" smtClean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8</a:t>
            </a:r>
            <a:r>
              <a:rPr lang="zh-CN" altLang="en-US" sz="2400" b="1" dirty="0" smtClean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多</a:t>
            </a:r>
            <a:r>
              <a:rPr lang="zh-CN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（   ）</a:t>
            </a:r>
            <a:r>
              <a:rPr lang="zh-CN" altLang="en-US" sz="2400" dirty="0" smtClean="0"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zh-CN" altLang="en-US" sz="2400" b="1" dirty="0" smtClean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比</a:t>
            </a:r>
            <a:r>
              <a:rPr lang="en-US" altLang="zh-CN" sz="2400" dirty="0" smtClean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8</a:t>
            </a:r>
            <a:r>
              <a:rPr lang="zh-CN" altLang="en-US" sz="2400" b="1" dirty="0" smtClean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个</a:t>
            </a:r>
            <a:r>
              <a:rPr lang="en-US" altLang="zh-CN" sz="2400" dirty="0" smtClean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8</a:t>
            </a:r>
            <a:r>
              <a:rPr lang="zh-CN" altLang="en-US" sz="2400" b="1" dirty="0" smtClean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少</a:t>
            </a:r>
            <a:r>
              <a:rPr lang="zh-CN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（   ）</a:t>
            </a:r>
            <a:r>
              <a:rPr lang="zh-CN" altLang="en-US" sz="2400" b="1" dirty="0" smtClean="0"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。</a:t>
            </a:r>
            <a:r>
              <a:rPr lang="en-US" altLang="zh-CN" sz="2400" b="1" dirty="0" smtClean="0"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b="1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7" name="文本框 10245"/>
          <p:cNvSpPr txBox="1">
            <a:spLocks noChangeArrowheads="1"/>
          </p:cNvSpPr>
          <p:nvPr/>
        </p:nvSpPr>
        <p:spPr bwMode="auto">
          <a:xfrm>
            <a:off x="734844" y="1707656"/>
            <a:ext cx="44423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en-US" altLang="zh-CN" sz="24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8" name="标题 3"/>
          <p:cNvSpPr>
            <a:spLocks noGrp="1" noChangeArrowheads="1"/>
          </p:cNvSpPr>
          <p:nvPr/>
        </p:nvSpPr>
        <p:spPr bwMode="auto">
          <a:xfrm>
            <a:off x="1150434" y="1752204"/>
            <a:ext cx="1872208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＋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8＝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9" name="标题 3"/>
          <p:cNvSpPr>
            <a:spLocks noGrp="1" noChangeArrowheads="1"/>
          </p:cNvSpPr>
          <p:nvPr/>
        </p:nvSpPr>
        <p:spPr bwMode="auto">
          <a:xfrm>
            <a:off x="2544224" y="1752204"/>
            <a:ext cx="576064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40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0" name="标题 3"/>
          <p:cNvSpPr>
            <a:spLocks noGrp="1" noChangeArrowheads="1"/>
          </p:cNvSpPr>
          <p:nvPr/>
        </p:nvSpPr>
        <p:spPr bwMode="auto">
          <a:xfrm>
            <a:off x="3706718" y="1752204"/>
            <a:ext cx="1872208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＋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8＝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1" name="标题 3"/>
          <p:cNvSpPr>
            <a:spLocks noGrp="1" noChangeArrowheads="1"/>
          </p:cNvSpPr>
          <p:nvPr/>
        </p:nvSpPr>
        <p:spPr bwMode="auto">
          <a:xfrm>
            <a:off x="6263002" y="1752204"/>
            <a:ext cx="1812386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＋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8＝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3" name="标题 3"/>
          <p:cNvSpPr>
            <a:spLocks noGrp="1" noChangeArrowheads="1"/>
          </p:cNvSpPr>
          <p:nvPr/>
        </p:nvSpPr>
        <p:spPr bwMode="auto">
          <a:xfrm>
            <a:off x="1150434" y="2197983"/>
            <a:ext cx="1308330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8＝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4" name="标题 3"/>
          <p:cNvSpPr>
            <a:spLocks noGrp="1" noChangeArrowheads="1"/>
          </p:cNvSpPr>
          <p:nvPr/>
        </p:nvSpPr>
        <p:spPr bwMode="auto">
          <a:xfrm>
            <a:off x="3706718" y="2197983"/>
            <a:ext cx="1344334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8＝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5" name="标题 3"/>
          <p:cNvSpPr>
            <a:spLocks noGrp="1" noChangeArrowheads="1"/>
          </p:cNvSpPr>
          <p:nvPr/>
        </p:nvSpPr>
        <p:spPr bwMode="auto">
          <a:xfrm>
            <a:off x="6263002" y="2197983"/>
            <a:ext cx="1872208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8＝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6" name="标题 3"/>
          <p:cNvSpPr>
            <a:spLocks noGrp="1" noChangeArrowheads="1"/>
          </p:cNvSpPr>
          <p:nvPr/>
        </p:nvSpPr>
        <p:spPr bwMode="auto">
          <a:xfrm>
            <a:off x="5140152" y="1752204"/>
            <a:ext cx="576064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48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9" name="标题 3"/>
          <p:cNvSpPr>
            <a:spLocks noGrp="1" noChangeArrowheads="1"/>
          </p:cNvSpPr>
          <p:nvPr/>
        </p:nvSpPr>
        <p:spPr bwMode="auto">
          <a:xfrm>
            <a:off x="7664072" y="1752204"/>
            <a:ext cx="576064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56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0" name="标题 3"/>
          <p:cNvSpPr>
            <a:spLocks noGrp="1" noChangeArrowheads="1"/>
          </p:cNvSpPr>
          <p:nvPr/>
        </p:nvSpPr>
        <p:spPr bwMode="auto">
          <a:xfrm>
            <a:off x="2052354" y="2197983"/>
            <a:ext cx="576064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40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1" name="标题 3"/>
          <p:cNvSpPr>
            <a:spLocks noGrp="1" noChangeArrowheads="1"/>
          </p:cNvSpPr>
          <p:nvPr/>
        </p:nvSpPr>
        <p:spPr bwMode="auto">
          <a:xfrm>
            <a:off x="4648282" y="2197983"/>
            <a:ext cx="576064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48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2" name="标题 3"/>
          <p:cNvSpPr>
            <a:spLocks noGrp="1" noChangeArrowheads="1"/>
          </p:cNvSpPr>
          <p:nvPr/>
        </p:nvSpPr>
        <p:spPr bwMode="auto">
          <a:xfrm>
            <a:off x="7244210" y="2197983"/>
            <a:ext cx="576064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56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3" name="标题 3"/>
          <p:cNvSpPr>
            <a:spLocks noGrp="1" noChangeArrowheads="1"/>
          </p:cNvSpPr>
          <p:nvPr/>
        </p:nvSpPr>
        <p:spPr bwMode="auto">
          <a:xfrm>
            <a:off x="3373428" y="3253299"/>
            <a:ext cx="432048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8</a:t>
            </a:r>
            <a:endParaRPr lang="zh-CN" altLang="en-US" sz="2400" dirty="0" smtClean="0">
              <a:latin typeface="Arial" panose="020B0604020202020204" pitchFamily="34" charset="0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55" name="标题 3"/>
          <p:cNvSpPr>
            <a:spLocks noGrp="1" noChangeArrowheads="1"/>
          </p:cNvSpPr>
          <p:nvPr/>
        </p:nvSpPr>
        <p:spPr bwMode="auto">
          <a:xfrm>
            <a:off x="5821700" y="3253299"/>
            <a:ext cx="360040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8</a:t>
            </a:r>
            <a:endParaRPr lang="zh-CN" altLang="en-US" sz="2400" dirty="0" smtClean="0">
              <a:latin typeface="Arial" panose="020B0604020202020204" pitchFamily="34" charset="0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57" name="标题 3"/>
          <p:cNvSpPr>
            <a:spLocks noGrp="1" noChangeArrowheads="1"/>
          </p:cNvSpPr>
          <p:nvPr/>
        </p:nvSpPr>
        <p:spPr bwMode="auto">
          <a:xfrm>
            <a:off x="1150434" y="2643759"/>
            <a:ext cx="1308330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5＝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9" name="标题 3"/>
          <p:cNvSpPr>
            <a:spLocks noGrp="1" noChangeArrowheads="1"/>
          </p:cNvSpPr>
          <p:nvPr/>
        </p:nvSpPr>
        <p:spPr bwMode="auto">
          <a:xfrm>
            <a:off x="3706718" y="2643759"/>
            <a:ext cx="1344334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6＝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0" name="标题 3"/>
          <p:cNvSpPr>
            <a:spLocks noGrp="1" noChangeArrowheads="1"/>
          </p:cNvSpPr>
          <p:nvPr/>
        </p:nvSpPr>
        <p:spPr bwMode="auto">
          <a:xfrm>
            <a:off x="6263002" y="2643759"/>
            <a:ext cx="1872208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7＝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1" name="标题 3"/>
          <p:cNvSpPr>
            <a:spLocks noGrp="1" noChangeArrowheads="1"/>
          </p:cNvSpPr>
          <p:nvPr/>
        </p:nvSpPr>
        <p:spPr bwMode="auto">
          <a:xfrm>
            <a:off x="2043955" y="2643759"/>
            <a:ext cx="576064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40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2" name="标题 3"/>
          <p:cNvSpPr>
            <a:spLocks noGrp="1" noChangeArrowheads="1"/>
          </p:cNvSpPr>
          <p:nvPr/>
        </p:nvSpPr>
        <p:spPr bwMode="auto">
          <a:xfrm>
            <a:off x="4639736" y="2643759"/>
            <a:ext cx="576064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48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3" name="标题 3"/>
          <p:cNvSpPr>
            <a:spLocks noGrp="1" noChangeArrowheads="1"/>
          </p:cNvSpPr>
          <p:nvPr/>
        </p:nvSpPr>
        <p:spPr bwMode="auto">
          <a:xfrm>
            <a:off x="7245309" y="2643759"/>
            <a:ext cx="576064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56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43" grpId="0"/>
      <p:bldP spid="44" grpId="0"/>
      <p:bldP spid="45" grpId="0"/>
      <p:bldP spid="46" grpId="0"/>
      <p:bldP spid="49" grpId="0"/>
      <p:bldP spid="50" grpId="0"/>
      <p:bldP spid="51" grpId="0"/>
      <p:bldP spid="52" grpId="0"/>
      <p:bldP spid="53" grpId="0"/>
      <p:bldP spid="55" grpId="0"/>
      <p:bldP spid="57" grpId="0"/>
      <p:bldP spid="59" grpId="0"/>
      <p:bldP spid="60" grpId="0"/>
      <p:bldP spid="61" grpId="0"/>
      <p:bldP spid="62" grpId="0"/>
      <p:bldP spid="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059583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5364088" y="2211710"/>
            <a:ext cx="720080" cy="432048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矩形 41"/>
          <p:cNvSpPr/>
          <p:nvPr/>
        </p:nvSpPr>
        <p:spPr>
          <a:xfrm>
            <a:off x="2483768" y="2211710"/>
            <a:ext cx="720080" cy="432048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矩形 44"/>
          <p:cNvSpPr/>
          <p:nvPr/>
        </p:nvSpPr>
        <p:spPr>
          <a:xfrm>
            <a:off x="1331640" y="2211710"/>
            <a:ext cx="720080" cy="432048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文本框 10245"/>
          <p:cNvSpPr txBox="1">
            <a:spLocks noChangeArrowheads="1"/>
          </p:cNvSpPr>
          <p:nvPr/>
        </p:nvSpPr>
        <p:spPr bwMode="auto">
          <a:xfrm>
            <a:off x="611560" y="2211712"/>
            <a:ext cx="727280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  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7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比 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多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（   ）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比 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 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少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（   ）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。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8" name="标题 3"/>
          <p:cNvSpPr>
            <a:spLocks noGrp="1" noChangeArrowheads="1"/>
          </p:cNvSpPr>
          <p:nvPr/>
        </p:nvSpPr>
        <p:spPr bwMode="auto">
          <a:xfrm>
            <a:off x="3923928" y="2211711"/>
            <a:ext cx="432048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1" name="标题 3"/>
          <p:cNvSpPr>
            <a:spLocks noGrp="1" noChangeArrowheads="1"/>
          </p:cNvSpPr>
          <p:nvPr/>
        </p:nvSpPr>
        <p:spPr bwMode="auto">
          <a:xfrm>
            <a:off x="6876256" y="2211711"/>
            <a:ext cx="360040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42" grpId="0" animBg="1"/>
      <p:bldP spid="42" grpId="1" animBg="1"/>
      <p:bldP spid="45" grpId="0" animBg="1"/>
      <p:bldP spid="47" grpId="0"/>
      <p:bldP spid="48" grpId="0"/>
      <p:bldP spid="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203600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 flipV="1">
            <a:off x="5724128" y="1809878"/>
            <a:ext cx="1363256" cy="648072"/>
          </a:xfrm>
          <a:prstGeom prst="wedgeRoundRectCallout">
            <a:avLst>
              <a:gd name="adj1" fmla="val 62076"/>
              <a:gd name="adj2" fmla="val 4221"/>
              <a:gd name="adj3" fmla="val 16667"/>
            </a:avLst>
          </a:prstGeom>
          <a:solidFill>
            <a:srgbClr val="FFFFCC"/>
          </a:solidFill>
          <a:ln w="9525">
            <a:solidFill>
              <a:srgbClr val="FF6600"/>
            </a:solidFill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文本框 10245"/>
          <p:cNvSpPr txBox="1">
            <a:spLocks noChangeArrowheads="1"/>
          </p:cNvSpPr>
          <p:nvPr/>
        </p:nvSpPr>
        <p:spPr bwMode="auto">
          <a:xfrm>
            <a:off x="683568" y="1885540"/>
            <a:ext cx="44423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en-US" altLang="zh-CN" sz="24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标题 3"/>
          <p:cNvSpPr>
            <a:spLocks noGrp="1" noChangeArrowheads="1"/>
          </p:cNvSpPr>
          <p:nvPr/>
        </p:nvSpPr>
        <p:spPr bwMode="auto">
          <a:xfrm>
            <a:off x="5724128" y="1809878"/>
            <a:ext cx="1368152" cy="6480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r>
              <a:rPr lang="en-US" altLang="zh-CN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en-US" altLang="zh-CN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24</a:t>
            </a:r>
          </a:p>
          <a:p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en-US" altLang="zh-CN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r>
              <a:rPr lang="en-US" altLang="zh-CN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24</a:t>
            </a:r>
          </a:p>
        </p:txBody>
      </p:sp>
      <p:pic>
        <p:nvPicPr>
          <p:cNvPr id="16" name="图片 15" descr="3-1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187624" y="1877051"/>
            <a:ext cx="5832648" cy="2278875"/>
          </a:xfrm>
          <a:prstGeom prst="rect">
            <a:avLst/>
          </a:prstGeom>
        </p:spPr>
      </p:pic>
      <p:pic>
        <p:nvPicPr>
          <p:cNvPr id="17" name="图片 16" descr="3－3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7164292" y="1665864"/>
            <a:ext cx="924763" cy="17674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630</Words>
  <Application>Microsoft Office PowerPoint</Application>
  <PresentationFormat>全屏显示(16:9)</PresentationFormat>
  <Paragraphs>217</Paragraphs>
  <Slides>19</Slides>
  <Notes>0</Notes>
  <HiddenSlides>0</HiddenSlides>
  <MMClips>2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0" baseType="lpstr">
      <vt:lpstr>黑体</vt:lpstr>
      <vt:lpstr>华文楷体</vt:lpstr>
      <vt:lpstr>楷体</vt:lpstr>
      <vt:lpstr>楷体_GB2312</vt:lpstr>
      <vt:lpstr>宋体</vt:lpstr>
      <vt:lpstr>微软雅黑</vt:lpstr>
      <vt:lpstr>幼圆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2023-01-16T22:37:53Z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88308CB45F6A4A43A68A39A9BEA25235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