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3"/>
  </p:notesMasterIdLst>
  <p:handoutMasterIdLst>
    <p:handoutMasterId r:id="rId24"/>
  </p:handoutMasterIdLst>
  <p:sldIdLst>
    <p:sldId id="403" r:id="rId3"/>
    <p:sldId id="429" r:id="rId4"/>
    <p:sldId id="434" r:id="rId5"/>
    <p:sldId id="409" r:id="rId6"/>
    <p:sldId id="410" r:id="rId7"/>
    <p:sldId id="411" r:id="rId8"/>
    <p:sldId id="412" r:id="rId9"/>
    <p:sldId id="435" r:id="rId10"/>
    <p:sldId id="414" r:id="rId11"/>
    <p:sldId id="415" r:id="rId12"/>
    <p:sldId id="416" r:id="rId13"/>
    <p:sldId id="436" r:id="rId14"/>
    <p:sldId id="418" r:id="rId15"/>
    <p:sldId id="419" r:id="rId16"/>
    <p:sldId id="420" r:id="rId17"/>
    <p:sldId id="437" r:id="rId18"/>
    <p:sldId id="422" r:id="rId19"/>
    <p:sldId id="423" r:id="rId20"/>
    <p:sldId id="424" r:id="rId21"/>
    <p:sldId id="438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69"/>
    <a:srgbClr val="2C4D65"/>
    <a:srgbClr val="416780"/>
    <a:srgbClr val="28485D"/>
    <a:srgbClr val="3288AA"/>
    <a:srgbClr val="27485E"/>
    <a:srgbClr val="40667F"/>
    <a:srgbClr val="E7BB87"/>
    <a:srgbClr val="382C28"/>
    <a:srgbClr val="EA4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406" autoAdjust="0"/>
  </p:normalViewPr>
  <p:slideViewPr>
    <p:cSldViewPr snapToGrid="0" snapToObjects="1">
      <p:cViewPr>
        <p:scale>
          <a:sx n="75" d="100"/>
          <a:sy n="75" d="100"/>
        </p:scale>
        <p:origin x="-2172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26604" y="672147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6466" y="0"/>
            <a:ext cx="6756963" cy="66518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538261" y="755964"/>
            <a:ext cx="4296557" cy="5155955"/>
            <a:chOff x="6538261" y="755964"/>
            <a:chExt cx="4296557" cy="515595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9078446" y="1176775"/>
              <a:ext cx="1756372" cy="4237022"/>
            </a:xfrm>
            <a:custGeom>
              <a:avLst/>
              <a:gdLst>
                <a:gd name="connsiteX0" fmla="*/ 0 w 1756372"/>
                <a:gd name="connsiteY0" fmla="*/ 0 h 4237022"/>
                <a:gd name="connsiteX1" fmla="*/ 1756372 w 1756372"/>
                <a:gd name="connsiteY1" fmla="*/ 0 h 4237022"/>
                <a:gd name="connsiteX2" fmla="*/ 1756372 w 1756372"/>
                <a:gd name="connsiteY2" fmla="*/ 4237022 h 4237022"/>
                <a:gd name="connsiteX3" fmla="*/ 0 w 1756372"/>
                <a:gd name="connsiteY3" fmla="*/ 4237022 h 42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372" h="4237022">
                  <a:moveTo>
                    <a:pt x="0" y="0"/>
                  </a:moveTo>
                  <a:lnTo>
                    <a:pt x="1756372" y="0"/>
                  </a:lnTo>
                  <a:lnTo>
                    <a:pt x="1756372" y="4237022"/>
                  </a:lnTo>
                  <a:lnTo>
                    <a:pt x="0" y="4237022"/>
                  </a:lnTo>
                  <a:close/>
                </a:path>
              </a:pathLst>
            </a:custGeom>
          </p:spPr>
        </p:pic>
        <p:sp>
          <p:nvSpPr>
            <p:cNvPr id="21" name="文本框 20"/>
            <p:cNvSpPr txBox="1"/>
            <p:nvPr/>
          </p:nvSpPr>
          <p:spPr>
            <a:xfrm>
              <a:off x="6588669" y="755964"/>
              <a:ext cx="2800767" cy="46625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7000" b="1" smtClean="0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</a:t>
              </a:r>
              <a:endParaRPr lang="zh-CN" altLang="en-US" sz="17000" b="1">
                <a:solidFill>
                  <a:srgbClr val="2C4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5133610" y="2840962"/>
              <a:ext cx="4475608" cy="16663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897" y="560110"/>
            <a:ext cx="6096012" cy="60960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51439" y="1896455"/>
            <a:ext cx="5167243" cy="1198349"/>
            <a:chOff x="1251439" y="1896455"/>
            <a:chExt cx="5167243" cy="1198349"/>
          </a:xfrm>
        </p:grpSpPr>
        <p:sp>
          <p:nvSpPr>
            <p:cNvPr id="4" name="六边形 3"/>
            <p:cNvSpPr/>
            <p:nvPr/>
          </p:nvSpPr>
          <p:spPr>
            <a:xfrm rot="5400000">
              <a:off x="1189341" y="2033030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Oval 9"/>
            <p:cNvSpPr/>
            <p:nvPr/>
          </p:nvSpPr>
          <p:spPr>
            <a:xfrm>
              <a:off x="1448429" y="2230307"/>
              <a:ext cx="382235" cy="381658"/>
            </a:xfrm>
            <a:custGeom>
              <a:avLst/>
              <a:gdLst>
                <a:gd name="T0" fmla="*/ 3060 w 6120"/>
                <a:gd name="T1" fmla="*/ 0 h 6120"/>
                <a:gd name="T2" fmla="*/ 0 w 6120"/>
                <a:gd name="T3" fmla="*/ 3060 h 6120"/>
                <a:gd name="T4" fmla="*/ 3060 w 6120"/>
                <a:gd name="T5" fmla="*/ 6120 h 6120"/>
                <a:gd name="T6" fmla="*/ 6120 w 6120"/>
                <a:gd name="T7" fmla="*/ 3060 h 6120"/>
                <a:gd name="T8" fmla="*/ 3060 w 6120"/>
                <a:gd name="T9" fmla="*/ 0 h 6120"/>
                <a:gd name="T10" fmla="*/ 4635 w 6120"/>
                <a:gd name="T11" fmla="*/ 4862 h 6120"/>
                <a:gd name="T12" fmla="*/ 3060 w 6120"/>
                <a:gd name="T13" fmla="*/ 5453 h 6120"/>
                <a:gd name="T14" fmla="*/ 1486 w 6120"/>
                <a:gd name="T15" fmla="*/ 4862 h 6120"/>
                <a:gd name="T16" fmla="*/ 1416 w 6120"/>
                <a:gd name="T17" fmla="*/ 4655 h 6120"/>
                <a:gd name="T18" fmla="*/ 2632 w 6120"/>
                <a:gd name="T19" fmla="*/ 3147 h 6120"/>
                <a:gd name="T20" fmla="*/ 2107 w 6120"/>
                <a:gd name="T21" fmla="*/ 2147 h 6120"/>
                <a:gd name="T22" fmla="*/ 3060 w 6120"/>
                <a:gd name="T23" fmla="*/ 1027 h 6120"/>
                <a:gd name="T24" fmla="*/ 4013 w 6120"/>
                <a:gd name="T25" fmla="*/ 2147 h 6120"/>
                <a:gd name="T26" fmla="*/ 3488 w 6120"/>
                <a:gd name="T27" fmla="*/ 3147 h 6120"/>
                <a:gd name="T28" fmla="*/ 4705 w 6120"/>
                <a:gd name="T29" fmla="*/ 4654 h 6120"/>
                <a:gd name="T30" fmla="*/ 4635 w 6120"/>
                <a:gd name="T31" fmla="*/ 4862 h 6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0" h="6120">
                  <a:moveTo>
                    <a:pt x="3060" y="0"/>
                  </a:moveTo>
                  <a:cubicBezTo>
                    <a:pt x="1367" y="0"/>
                    <a:pt x="0" y="1371"/>
                    <a:pt x="0" y="3060"/>
                  </a:cubicBezTo>
                  <a:cubicBezTo>
                    <a:pt x="0" y="4751"/>
                    <a:pt x="1370" y="6120"/>
                    <a:pt x="3060" y="6120"/>
                  </a:cubicBezTo>
                  <a:cubicBezTo>
                    <a:pt x="4758" y="6120"/>
                    <a:pt x="6120" y="4744"/>
                    <a:pt x="6120" y="3060"/>
                  </a:cubicBezTo>
                  <a:cubicBezTo>
                    <a:pt x="6120" y="1367"/>
                    <a:pt x="4748" y="0"/>
                    <a:pt x="3060" y="0"/>
                  </a:cubicBezTo>
                  <a:close/>
                  <a:moveTo>
                    <a:pt x="4635" y="4862"/>
                  </a:moveTo>
                  <a:cubicBezTo>
                    <a:pt x="4198" y="5245"/>
                    <a:pt x="3645" y="5453"/>
                    <a:pt x="3060" y="5453"/>
                  </a:cubicBezTo>
                  <a:cubicBezTo>
                    <a:pt x="2475" y="5453"/>
                    <a:pt x="1922" y="5245"/>
                    <a:pt x="1486" y="4862"/>
                  </a:cubicBezTo>
                  <a:cubicBezTo>
                    <a:pt x="1427" y="4811"/>
                    <a:pt x="1400" y="4731"/>
                    <a:pt x="1416" y="4655"/>
                  </a:cubicBezTo>
                  <a:cubicBezTo>
                    <a:pt x="1566" y="3919"/>
                    <a:pt x="2035" y="3338"/>
                    <a:pt x="2632" y="3147"/>
                  </a:cubicBezTo>
                  <a:cubicBezTo>
                    <a:pt x="2320" y="2963"/>
                    <a:pt x="2107" y="2584"/>
                    <a:pt x="2107" y="2147"/>
                  </a:cubicBezTo>
                  <a:cubicBezTo>
                    <a:pt x="2107" y="1528"/>
                    <a:pt x="2533" y="1027"/>
                    <a:pt x="3060" y="1027"/>
                  </a:cubicBezTo>
                  <a:cubicBezTo>
                    <a:pt x="3587" y="1027"/>
                    <a:pt x="4013" y="1528"/>
                    <a:pt x="4013" y="2147"/>
                  </a:cubicBezTo>
                  <a:cubicBezTo>
                    <a:pt x="4013" y="2584"/>
                    <a:pt x="3800" y="2963"/>
                    <a:pt x="3488" y="3147"/>
                  </a:cubicBezTo>
                  <a:cubicBezTo>
                    <a:pt x="4085" y="3338"/>
                    <a:pt x="4554" y="3918"/>
                    <a:pt x="4705" y="4654"/>
                  </a:cubicBezTo>
                  <a:cubicBezTo>
                    <a:pt x="4720" y="4731"/>
                    <a:pt x="4694" y="4811"/>
                    <a:pt x="4635" y="48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342626" y="2319207"/>
              <a:ext cx="4076056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200">
                <a:lnSpc>
                  <a:spcPts val="1600"/>
                </a:lnSpc>
                <a:defRPr sz="12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正常年份的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月，北起秦岭、黄淮西部和南部，南至江南北部都会陆续出现初霜。偏冷的年份，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月中旬，南岭以北也会出现初霜。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2354075" y="1896455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1439" y="3369655"/>
            <a:ext cx="5192643" cy="1198349"/>
            <a:chOff x="1251439" y="3369655"/>
            <a:chExt cx="5192643" cy="1198349"/>
          </a:xfrm>
        </p:grpSpPr>
        <p:sp>
          <p:nvSpPr>
            <p:cNvPr id="10" name="六边形 9"/>
            <p:cNvSpPr/>
            <p:nvPr/>
          </p:nvSpPr>
          <p:spPr>
            <a:xfrm rot="5400000">
              <a:off x="1189341" y="3473909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23"/>
            <p:cNvSpPr/>
            <p:nvPr/>
          </p:nvSpPr>
          <p:spPr>
            <a:xfrm>
              <a:off x="1448429" y="3704422"/>
              <a:ext cx="382235" cy="315186"/>
            </a:xfrm>
            <a:custGeom>
              <a:avLst/>
              <a:gdLst>
                <a:gd name="connsiteX0" fmla="*/ 307902 w 606227"/>
                <a:gd name="connsiteY0" fmla="*/ 194055 h 499886"/>
                <a:gd name="connsiteX1" fmla="*/ 419305 w 606227"/>
                <a:gd name="connsiteY1" fmla="*/ 242224 h 499886"/>
                <a:gd name="connsiteX2" fmla="*/ 460955 w 606227"/>
                <a:gd name="connsiteY2" fmla="*/ 343954 h 499886"/>
                <a:gd name="connsiteX3" fmla="*/ 517800 w 606227"/>
                <a:gd name="connsiteY3" fmla="*/ 323297 h 499886"/>
                <a:gd name="connsiteX4" fmla="*/ 606227 w 606227"/>
                <a:gd name="connsiteY4" fmla="*/ 411592 h 499886"/>
                <a:gd name="connsiteX5" fmla="*/ 517800 w 606227"/>
                <a:gd name="connsiteY5" fmla="*/ 499886 h 499886"/>
                <a:gd name="connsiteX6" fmla="*/ 314493 w 606227"/>
                <a:gd name="connsiteY6" fmla="*/ 499886 h 499886"/>
                <a:gd name="connsiteX7" fmla="*/ 307902 w 606227"/>
                <a:gd name="connsiteY7" fmla="*/ 499886 h 499886"/>
                <a:gd name="connsiteX8" fmla="*/ 162629 w 606227"/>
                <a:gd name="connsiteY8" fmla="*/ 499886 h 499886"/>
                <a:gd name="connsiteX9" fmla="*/ 108530 w 606227"/>
                <a:gd name="connsiteY9" fmla="*/ 445867 h 499886"/>
                <a:gd name="connsiteX10" fmla="*/ 161439 w 606227"/>
                <a:gd name="connsiteY10" fmla="*/ 391849 h 499886"/>
                <a:gd name="connsiteX11" fmla="*/ 154757 w 606227"/>
                <a:gd name="connsiteY11" fmla="*/ 346970 h 499886"/>
                <a:gd name="connsiteX12" fmla="*/ 175994 w 606227"/>
                <a:gd name="connsiteY12" fmla="*/ 269279 h 499886"/>
                <a:gd name="connsiteX13" fmla="*/ 307902 w 606227"/>
                <a:gd name="connsiteY13" fmla="*/ 194055 h 499886"/>
                <a:gd name="connsiteX14" fmla="*/ 175457 w 606227"/>
                <a:gd name="connsiteY14" fmla="*/ 0 h 499886"/>
                <a:gd name="connsiteX15" fmla="*/ 310277 w 606227"/>
                <a:gd name="connsiteY15" fmla="*/ 131897 h 499886"/>
                <a:gd name="connsiteX16" fmla="*/ 360342 w 606227"/>
                <a:gd name="connsiteY16" fmla="*/ 113707 h 499886"/>
                <a:gd name="connsiteX17" fmla="*/ 438140 w 606227"/>
                <a:gd name="connsiteY17" fmla="*/ 191493 h 499886"/>
                <a:gd name="connsiteX18" fmla="*/ 428530 w 606227"/>
                <a:gd name="connsiteY18" fmla="*/ 228969 h 499886"/>
                <a:gd name="connsiteX19" fmla="*/ 426241 w 606227"/>
                <a:gd name="connsiteY19" fmla="*/ 226592 h 499886"/>
                <a:gd name="connsiteX20" fmla="*/ 307805 w 606227"/>
                <a:gd name="connsiteY20" fmla="*/ 178239 h 499886"/>
                <a:gd name="connsiteX21" fmla="*/ 157884 w 606227"/>
                <a:gd name="connsiteY21" fmla="*/ 269278 h 499886"/>
                <a:gd name="connsiteX22" fmla="*/ 47686 w 606227"/>
                <a:gd name="connsiteY22" fmla="*/ 269278 h 499886"/>
                <a:gd name="connsiteX23" fmla="*/ 0 w 606227"/>
                <a:gd name="connsiteY23" fmla="*/ 221656 h 499886"/>
                <a:gd name="connsiteX24" fmla="*/ 46587 w 606227"/>
                <a:gd name="connsiteY24" fmla="*/ 174126 h 499886"/>
                <a:gd name="connsiteX25" fmla="*/ 40638 w 606227"/>
                <a:gd name="connsiteY25" fmla="*/ 134639 h 499886"/>
                <a:gd name="connsiteX26" fmla="*/ 175457 w 606227"/>
                <a:gd name="connsiteY26" fmla="*/ 0 h 4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6227" h="499886">
                  <a:moveTo>
                    <a:pt x="307902" y="194055"/>
                  </a:moveTo>
                  <a:cubicBezTo>
                    <a:pt x="351840" y="194055"/>
                    <a:pt x="391385" y="212610"/>
                    <a:pt x="419305" y="242224"/>
                  </a:cubicBezTo>
                  <a:cubicBezTo>
                    <a:pt x="444478" y="268913"/>
                    <a:pt x="460131" y="304560"/>
                    <a:pt x="460955" y="343954"/>
                  </a:cubicBezTo>
                  <a:cubicBezTo>
                    <a:pt x="476333" y="331067"/>
                    <a:pt x="496106" y="323297"/>
                    <a:pt x="517800" y="323297"/>
                  </a:cubicBezTo>
                  <a:cubicBezTo>
                    <a:pt x="566591" y="323297"/>
                    <a:pt x="606227" y="362783"/>
                    <a:pt x="606227" y="411592"/>
                  </a:cubicBezTo>
                  <a:cubicBezTo>
                    <a:pt x="606227" y="460400"/>
                    <a:pt x="566591" y="499886"/>
                    <a:pt x="517800" y="499886"/>
                  </a:cubicBezTo>
                  <a:lnTo>
                    <a:pt x="314493" y="499886"/>
                  </a:lnTo>
                  <a:lnTo>
                    <a:pt x="307902" y="499886"/>
                  </a:lnTo>
                  <a:lnTo>
                    <a:pt x="162629" y="499886"/>
                  </a:lnTo>
                  <a:cubicBezTo>
                    <a:pt x="132788" y="499886"/>
                    <a:pt x="108530" y="475664"/>
                    <a:pt x="108530" y="445867"/>
                  </a:cubicBezTo>
                  <a:cubicBezTo>
                    <a:pt x="108530" y="416436"/>
                    <a:pt x="132147" y="392489"/>
                    <a:pt x="161439" y="391849"/>
                  </a:cubicBezTo>
                  <a:cubicBezTo>
                    <a:pt x="157046" y="377682"/>
                    <a:pt x="154757" y="362600"/>
                    <a:pt x="154757" y="346970"/>
                  </a:cubicBezTo>
                  <a:cubicBezTo>
                    <a:pt x="154757" y="318636"/>
                    <a:pt x="162538" y="292038"/>
                    <a:pt x="175994" y="269279"/>
                  </a:cubicBezTo>
                  <a:cubicBezTo>
                    <a:pt x="202632" y="224309"/>
                    <a:pt x="251697" y="194055"/>
                    <a:pt x="307902" y="194055"/>
                  </a:cubicBezTo>
                  <a:close/>
                  <a:moveTo>
                    <a:pt x="175457" y="0"/>
                  </a:moveTo>
                  <a:cubicBezTo>
                    <a:pt x="249045" y="0"/>
                    <a:pt x="308812" y="58773"/>
                    <a:pt x="310277" y="131897"/>
                  </a:cubicBezTo>
                  <a:cubicBezTo>
                    <a:pt x="323823" y="120563"/>
                    <a:pt x="341213" y="113707"/>
                    <a:pt x="360342" y="113707"/>
                  </a:cubicBezTo>
                  <a:cubicBezTo>
                    <a:pt x="403268" y="113707"/>
                    <a:pt x="438140" y="148532"/>
                    <a:pt x="438140" y="191493"/>
                  </a:cubicBezTo>
                  <a:cubicBezTo>
                    <a:pt x="438140" y="205112"/>
                    <a:pt x="434662" y="217817"/>
                    <a:pt x="428530" y="228969"/>
                  </a:cubicBezTo>
                  <a:cubicBezTo>
                    <a:pt x="427797" y="228146"/>
                    <a:pt x="426974" y="227323"/>
                    <a:pt x="426241" y="226592"/>
                  </a:cubicBezTo>
                  <a:cubicBezTo>
                    <a:pt x="394390" y="195423"/>
                    <a:pt x="352379" y="178239"/>
                    <a:pt x="307805" y="178239"/>
                  </a:cubicBezTo>
                  <a:cubicBezTo>
                    <a:pt x="242730" y="178239"/>
                    <a:pt x="186166" y="215258"/>
                    <a:pt x="157884" y="269278"/>
                  </a:cubicBezTo>
                  <a:lnTo>
                    <a:pt x="47686" y="269278"/>
                  </a:lnTo>
                  <a:cubicBezTo>
                    <a:pt x="21326" y="269278"/>
                    <a:pt x="0" y="247981"/>
                    <a:pt x="0" y="221656"/>
                  </a:cubicBezTo>
                  <a:cubicBezTo>
                    <a:pt x="0" y="195789"/>
                    <a:pt x="20777" y="174674"/>
                    <a:pt x="46587" y="174126"/>
                  </a:cubicBezTo>
                  <a:cubicBezTo>
                    <a:pt x="42743" y="161603"/>
                    <a:pt x="40638" y="148350"/>
                    <a:pt x="40638" y="134639"/>
                  </a:cubicBezTo>
                  <a:cubicBezTo>
                    <a:pt x="40638" y="60236"/>
                    <a:pt x="101046" y="0"/>
                    <a:pt x="175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2368026" y="3792407"/>
              <a:ext cx="4076056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200">
                <a:lnSpc>
                  <a:spcPts val="1600"/>
                </a:lnSpc>
                <a:defRPr sz="12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正常年份的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月，北起秦岭、黄淮西部和南部，南至江南北部都会陆续出现初霜。偏冷的年份，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月中旬，南岭以北也会出现初霜。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2379475" y="3369655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51439" y="4832124"/>
            <a:ext cx="5178692" cy="1198349"/>
            <a:chOff x="1251439" y="4832124"/>
            <a:chExt cx="5178692" cy="1198349"/>
          </a:xfrm>
        </p:grpSpPr>
        <p:sp>
          <p:nvSpPr>
            <p:cNvPr id="16" name="六边形 15"/>
            <p:cNvSpPr/>
            <p:nvPr/>
          </p:nvSpPr>
          <p:spPr>
            <a:xfrm rot="5400000">
              <a:off x="1189341" y="4914788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30"/>
            <p:cNvSpPr/>
            <p:nvPr/>
          </p:nvSpPr>
          <p:spPr>
            <a:xfrm>
              <a:off x="1456097" y="5111777"/>
              <a:ext cx="366897" cy="38223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82376" h="606722">
                  <a:moveTo>
                    <a:pt x="0" y="404481"/>
                  </a:moveTo>
                  <a:lnTo>
                    <a:pt x="76012" y="404481"/>
                  </a:lnTo>
                  <a:lnTo>
                    <a:pt x="76012" y="505601"/>
                  </a:lnTo>
                  <a:cubicBezTo>
                    <a:pt x="76012" y="519552"/>
                    <a:pt x="87316" y="530837"/>
                    <a:pt x="101291" y="530837"/>
                  </a:cubicBezTo>
                  <a:cubicBezTo>
                    <a:pt x="115265" y="530837"/>
                    <a:pt x="126658" y="519552"/>
                    <a:pt x="126658" y="505601"/>
                  </a:cubicBezTo>
                  <a:lnTo>
                    <a:pt x="126658" y="404481"/>
                  </a:lnTo>
                  <a:lnTo>
                    <a:pt x="151936" y="404481"/>
                  </a:lnTo>
                  <a:lnTo>
                    <a:pt x="151936" y="505601"/>
                  </a:lnTo>
                  <a:cubicBezTo>
                    <a:pt x="151936" y="519552"/>
                    <a:pt x="163240" y="530837"/>
                    <a:pt x="177214" y="530837"/>
                  </a:cubicBezTo>
                  <a:cubicBezTo>
                    <a:pt x="191277" y="530837"/>
                    <a:pt x="202581" y="519552"/>
                    <a:pt x="202581" y="505601"/>
                  </a:cubicBezTo>
                  <a:lnTo>
                    <a:pt x="202581" y="404481"/>
                  </a:lnTo>
                  <a:lnTo>
                    <a:pt x="227859" y="404481"/>
                  </a:lnTo>
                  <a:lnTo>
                    <a:pt x="227859" y="505601"/>
                  </a:lnTo>
                  <a:cubicBezTo>
                    <a:pt x="227859" y="519552"/>
                    <a:pt x="239163" y="530837"/>
                    <a:pt x="253226" y="530837"/>
                  </a:cubicBezTo>
                  <a:cubicBezTo>
                    <a:pt x="267200" y="530837"/>
                    <a:pt x="278504" y="519552"/>
                    <a:pt x="278504" y="505601"/>
                  </a:cubicBezTo>
                  <a:lnTo>
                    <a:pt x="278504" y="404481"/>
                  </a:lnTo>
                  <a:lnTo>
                    <a:pt x="303872" y="404481"/>
                  </a:lnTo>
                  <a:lnTo>
                    <a:pt x="303872" y="505601"/>
                  </a:lnTo>
                  <a:cubicBezTo>
                    <a:pt x="303872" y="519552"/>
                    <a:pt x="315176" y="530837"/>
                    <a:pt x="329150" y="530837"/>
                  </a:cubicBezTo>
                  <a:cubicBezTo>
                    <a:pt x="343124" y="530837"/>
                    <a:pt x="354428" y="519552"/>
                    <a:pt x="354428" y="505601"/>
                  </a:cubicBezTo>
                  <a:lnTo>
                    <a:pt x="354428" y="404481"/>
                  </a:lnTo>
                  <a:lnTo>
                    <a:pt x="379795" y="404481"/>
                  </a:lnTo>
                  <a:lnTo>
                    <a:pt x="379795" y="505601"/>
                  </a:lnTo>
                  <a:cubicBezTo>
                    <a:pt x="379795" y="519552"/>
                    <a:pt x="391099" y="530837"/>
                    <a:pt x="405073" y="530837"/>
                  </a:cubicBezTo>
                  <a:cubicBezTo>
                    <a:pt x="419136" y="530837"/>
                    <a:pt x="430440" y="519552"/>
                    <a:pt x="430440" y="505601"/>
                  </a:cubicBezTo>
                  <a:lnTo>
                    <a:pt x="430440" y="404481"/>
                  </a:lnTo>
                  <a:lnTo>
                    <a:pt x="455718" y="404481"/>
                  </a:lnTo>
                  <a:lnTo>
                    <a:pt x="455718" y="505601"/>
                  </a:lnTo>
                  <a:cubicBezTo>
                    <a:pt x="455718" y="519552"/>
                    <a:pt x="467022" y="530837"/>
                    <a:pt x="481085" y="530837"/>
                  </a:cubicBezTo>
                  <a:cubicBezTo>
                    <a:pt x="495060" y="530837"/>
                    <a:pt x="506364" y="519552"/>
                    <a:pt x="506364" y="505601"/>
                  </a:cubicBezTo>
                  <a:lnTo>
                    <a:pt x="506364" y="404481"/>
                  </a:lnTo>
                  <a:lnTo>
                    <a:pt x="582376" y="404481"/>
                  </a:lnTo>
                  <a:lnTo>
                    <a:pt x="582376" y="581397"/>
                  </a:lnTo>
                  <a:cubicBezTo>
                    <a:pt x="582376" y="595348"/>
                    <a:pt x="570983" y="606722"/>
                    <a:pt x="557009" y="606722"/>
                  </a:cubicBezTo>
                  <a:lnTo>
                    <a:pt x="25367" y="606722"/>
                  </a:lnTo>
                  <a:cubicBezTo>
                    <a:pt x="11304" y="606722"/>
                    <a:pt x="0" y="595348"/>
                    <a:pt x="0" y="581397"/>
                  </a:cubicBezTo>
                  <a:close/>
                  <a:moveTo>
                    <a:pt x="405086" y="0"/>
                  </a:moveTo>
                  <a:cubicBezTo>
                    <a:pt x="419149" y="0"/>
                    <a:pt x="430454" y="11287"/>
                    <a:pt x="430454" y="25239"/>
                  </a:cubicBezTo>
                  <a:cubicBezTo>
                    <a:pt x="430454" y="81051"/>
                    <a:pt x="384969" y="126375"/>
                    <a:pt x="329160" y="126375"/>
                  </a:cubicBezTo>
                  <a:cubicBezTo>
                    <a:pt x="310468" y="126375"/>
                    <a:pt x="294357" y="136595"/>
                    <a:pt x="285545" y="151704"/>
                  </a:cubicBezTo>
                  <a:lnTo>
                    <a:pt x="478074" y="151704"/>
                  </a:lnTo>
                  <a:cubicBezTo>
                    <a:pt x="535575" y="151704"/>
                    <a:pt x="582305" y="198361"/>
                    <a:pt x="582305" y="255772"/>
                  </a:cubicBezTo>
                  <a:lnTo>
                    <a:pt x="582305" y="353886"/>
                  </a:lnTo>
                  <a:lnTo>
                    <a:pt x="0" y="353886"/>
                  </a:lnTo>
                  <a:lnTo>
                    <a:pt x="0" y="255772"/>
                  </a:lnTo>
                  <a:cubicBezTo>
                    <a:pt x="0" y="198361"/>
                    <a:pt x="46819" y="151704"/>
                    <a:pt x="104320" y="151704"/>
                  </a:cubicBezTo>
                  <a:lnTo>
                    <a:pt x="231516" y="151704"/>
                  </a:lnTo>
                  <a:cubicBezTo>
                    <a:pt x="242820" y="108157"/>
                    <a:pt x="282073" y="75807"/>
                    <a:pt x="329160" y="75807"/>
                  </a:cubicBezTo>
                  <a:cubicBezTo>
                    <a:pt x="357109" y="75807"/>
                    <a:pt x="379807" y="53145"/>
                    <a:pt x="379807" y="25239"/>
                  </a:cubicBezTo>
                  <a:cubicBezTo>
                    <a:pt x="379807" y="11287"/>
                    <a:pt x="391111" y="0"/>
                    <a:pt x="4050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3"/>
            <p:cNvSpPr txBox="1"/>
            <p:nvPr/>
          </p:nvSpPr>
          <p:spPr>
            <a:xfrm>
              <a:off x="2354075" y="5254876"/>
              <a:ext cx="4076056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200">
                <a:lnSpc>
                  <a:spcPts val="1600"/>
                </a:lnSpc>
                <a:defRPr sz="12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正常年份的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月，北起秦岭、黄淮西部和南部，南至江南北部都会陆续出现初霜。偏冷的年份，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月中旬，南岭以北也会出现初霜。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2365524" y="4832124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29" name="组合 28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24858" y="1321955"/>
            <a:ext cx="8845580" cy="580017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9" name="组合 18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5430025" y="2418595"/>
            <a:ext cx="2987919" cy="2812510"/>
            <a:chOff x="5430025" y="2418595"/>
            <a:chExt cx="2987919" cy="2812510"/>
          </a:xfrm>
        </p:grpSpPr>
        <p:sp>
          <p:nvSpPr>
            <p:cNvPr id="13" name="矩形 12"/>
            <p:cNvSpPr/>
            <p:nvPr/>
          </p:nvSpPr>
          <p:spPr>
            <a:xfrm>
              <a:off x="5430025" y="2418595"/>
              <a:ext cx="641131" cy="641131"/>
            </a:xfrm>
            <a:prstGeom prst="rect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形 13" descr="靶心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502139" y="2490709"/>
              <a:ext cx="496902" cy="496902"/>
            </a:xfrm>
            <a:prstGeom prst="rect">
              <a:avLst/>
            </a:prstGeom>
          </p:spPr>
        </p:pic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6285294" y="2441173"/>
              <a:ext cx="213265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200" b="1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sz="22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28127" y="2876614"/>
              <a:ext cx="1930102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随着冷空气的前锋移出本地，锋后的冷空气团开始向暖的方面变性，如果没有后续的冷空气补充，几天之后，温度虽回升了，空气质量却逐渐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32082" y="2356585"/>
            <a:ext cx="2681715" cy="2874520"/>
            <a:chOff x="8632082" y="2356585"/>
            <a:chExt cx="2681715" cy="2874520"/>
          </a:xfrm>
        </p:grpSpPr>
        <p:sp>
          <p:nvSpPr>
            <p:cNvPr id="16" name="矩形 15"/>
            <p:cNvSpPr/>
            <p:nvPr/>
          </p:nvSpPr>
          <p:spPr>
            <a:xfrm>
              <a:off x="8632082" y="2436941"/>
              <a:ext cx="641131" cy="641131"/>
            </a:xfrm>
            <a:prstGeom prst="rect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形 16" descr="靶心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04196" y="2509055"/>
              <a:ext cx="496902" cy="496902"/>
            </a:xfrm>
            <a:prstGeom prst="rect">
              <a:avLst/>
            </a:prstGeom>
          </p:spPr>
        </p:pic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9488689" y="2356585"/>
              <a:ext cx="182510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2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zh-CN" sz="22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508912" y="2876614"/>
              <a:ext cx="1804885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随着冷空气的前锋移出本地，锋后的冷空气团开始向暖的方面变性，如果没有后续的冷空气补充，几天之后，温度虽回升了，空气质量却逐渐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3</a:t>
              </a:r>
              <a:endParaRPr lang="zh-CN" altLang="en-US" sz="6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2F5269"/>
                </a:solidFill>
                <a:cs typeface="+mn-ea"/>
                <a:sym typeface="+mn-lt"/>
              </a:rPr>
              <a:t>立冬养生饮食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" y="461639"/>
            <a:ext cx="7881145" cy="80017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91622" y="1541918"/>
            <a:ext cx="2877711" cy="1097516"/>
            <a:chOff x="8091622" y="1541918"/>
            <a:chExt cx="2877711" cy="1097516"/>
          </a:xfrm>
        </p:grpSpPr>
        <p:sp>
          <p:nvSpPr>
            <p:cNvPr id="24" name="TextBox 59"/>
            <p:cNvSpPr txBox="1">
              <a:spLocks noChangeArrowheads="1"/>
            </p:cNvSpPr>
            <p:nvPr/>
          </p:nvSpPr>
          <p:spPr bwMode="auto">
            <a:xfrm flipH="1">
              <a:off x="8091622" y="1541918"/>
              <a:ext cx="2625072" cy="400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kern="0" dirty="0" smtClean="0"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ko-KR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091623" y="1935595"/>
              <a:ext cx="2877710" cy="70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全国各地降水量明显减少。高原雪山上的雪已不再融化。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1619" y="2958276"/>
            <a:ext cx="2877714" cy="1097516"/>
            <a:chOff x="8091619" y="2958276"/>
            <a:chExt cx="2877714" cy="1097516"/>
          </a:xfrm>
        </p:grpSpPr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 flipH="1">
              <a:off x="8091619" y="2958276"/>
              <a:ext cx="2625072" cy="400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kern="0" dirty="0"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ko-KR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091620" y="3351953"/>
              <a:ext cx="2877713" cy="70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在华北等地往往出现初雪，北京的初雪比较难预报，影响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91618" y="4403722"/>
            <a:ext cx="2877715" cy="1097516"/>
            <a:chOff x="8091618" y="4403722"/>
            <a:chExt cx="2877715" cy="1097516"/>
          </a:xfrm>
        </p:grpSpPr>
        <p:sp>
          <p:nvSpPr>
            <p:cNvPr id="28" name="TextBox 59"/>
            <p:cNvSpPr txBox="1">
              <a:spLocks noChangeArrowheads="1"/>
            </p:cNvSpPr>
            <p:nvPr/>
          </p:nvSpPr>
          <p:spPr bwMode="auto">
            <a:xfrm flipH="1">
              <a:off x="8091618" y="4403722"/>
              <a:ext cx="2625072" cy="400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kern="0" dirty="0"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en-US" altLang="ko-KR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8091619" y="4797399"/>
              <a:ext cx="2877714" cy="70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降水的形式出现多样化：有雨、雪、雨夹雪、霰、冰粒等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5" name="组合 14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47"/>
          <p:cNvCxnSpPr/>
          <p:nvPr/>
        </p:nvCxnSpPr>
        <p:spPr>
          <a:xfrm>
            <a:off x="1042975" y="2289958"/>
            <a:ext cx="1010605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07"/>
          <p:cNvSpPr txBox="1"/>
          <p:nvPr/>
        </p:nvSpPr>
        <p:spPr>
          <a:xfrm>
            <a:off x="1034781" y="1510641"/>
            <a:ext cx="10122441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立冬与立春、立夏、立秋合称四立，“立”是建立、开始的意思。作为“四立”之一的重要节气，立冬是我国民间非常重视的季节节点之一。“秋收冬藏”，也是享受丰收、休养生息的季节，通过冬季的休养，期待来年的兴旺吉祥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78725" y="3208192"/>
            <a:ext cx="1228949" cy="3456420"/>
            <a:chOff x="2178725" y="3208192"/>
            <a:chExt cx="1228949" cy="3456420"/>
          </a:xfrm>
        </p:grpSpPr>
        <p:sp>
          <p:nvSpPr>
            <p:cNvPr id="4" name="Rounded Rectangle 38"/>
            <p:cNvSpPr/>
            <p:nvPr/>
          </p:nvSpPr>
          <p:spPr>
            <a:xfrm>
              <a:off x="2178725" y="3208192"/>
              <a:ext cx="1228949" cy="3456420"/>
            </a:xfrm>
            <a:prstGeom prst="roundRect">
              <a:avLst>
                <a:gd name="adj" fmla="val 50000"/>
              </a:avLst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9" name="Oval 44"/>
            <p:cNvSpPr/>
            <p:nvPr/>
          </p:nvSpPr>
          <p:spPr>
            <a:xfrm>
              <a:off x="23442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45"/>
            <p:cNvSpPr/>
            <p:nvPr/>
          </p:nvSpPr>
          <p:spPr>
            <a:xfrm>
              <a:off x="22713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 Placeholder 3"/>
            <p:cNvSpPr txBox="1"/>
            <p:nvPr/>
          </p:nvSpPr>
          <p:spPr>
            <a:xfrm>
              <a:off x="2543062" y="5818920"/>
              <a:ext cx="500273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60"/>
            <p:cNvSpPr/>
            <p:nvPr/>
          </p:nvSpPr>
          <p:spPr>
            <a:xfrm>
              <a:off x="2256837" y="3438620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45" name="文本框 13"/>
            <p:cNvSpPr txBox="1"/>
            <p:nvPr/>
          </p:nvSpPr>
          <p:spPr>
            <a:xfrm>
              <a:off x="2271306" y="4263679"/>
              <a:ext cx="1072669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30125" y="3745857"/>
            <a:ext cx="1228949" cy="2918755"/>
            <a:chOff x="3830125" y="3745857"/>
            <a:chExt cx="1228949" cy="2918755"/>
          </a:xfrm>
        </p:grpSpPr>
        <p:sp>
          <p:nvSpPr>
            <p:cNvPr id="12" name="Rounded Rectangle 40"/>
            <p:cNvSpPr/>
            <p:nvPr/>
          </p:nvSpPr>
          <p:spPr>
            <a:xfrm>
              <a:off x="3830125" y="3745857"/>
              <a:ext cx="1228949" cy="29187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7" name="Oval 48"/>
            <p:cNvSpPr/>
            <p:nvPr/>
          </p:nvSpPr>
          <p:spPr>
            <a:xfrm>
              <a:off x="39956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9"/>
            <p:cNvSpPr/>
            <p:nvPr/>
          </p:nvSpPr>
          <p:spPr>
            <a:xfrm>
              <a:off x="39227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4193553" y="5818918"/>
              <a:ext cx="508257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64"/>
            <p:cNvSpPr/>
            <p:nvPr/>
          </p:nvSpPr>
          <p:spPr>
            <a:xfrm>
              <a:off x="3901190" y="3903661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27485E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6" name="文本框 13"/>
            <p:cNvSpPr txBox="1"/>
            <p:nvPr/>
          </p:nvSpPr>
          <p:spPr>
            <a:xfrm>
              <a:off x="3908264" y="4661858"/>
              <a:ext cx="1150809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27485E"/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84325" y="3208192"/>
            <a:ext cx="1228949" cy="3456420"/>
            <a:chOff x="8784325" y="3208192"/>
            <a:chExt cx="1228949" cy="3456420"/>
          </a:xfrm>
        </p:grpSpPr>
        <p:sp>
          <p:nvSpPr>
            <p:cNvPr id="28" name="Rounded Rectangle 43"/>
            <p:cNvSpPr/>
            <p:nvPr/>
          </p:nvSpPr>
          <p:spPr>
            <a:xfrm>
              <a:off x="8784325" y="3208192"/>
              <a:ext cx="1228949" cy="3456420"/>
            </a:xfrm>
            <a:prstGeom prst="roundRect">
              <a:avLst>
                <a:gd name="adj" fmla="val 50000"/>
              </a:avLst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33" name="Oval 57"/>
            <p:cNvSpPr/>
            <p:nvPr/>
          </p:nvSpPr>
          <p:spPr>
            <a:xfrm>
              <a:off x="89498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58"/>
            <p:cNvSpPr/>
            <p:nvPr/>
          </p:nvSpPr>
          <p:spPr>
            <a:xfrm>
              <a:off x="88769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9199413" y="5818917"/>
              <a:ext cx="398773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70"/>
            <p:cNvSpPr/>
            <p:nvPr/>
          </p:nvSpPr>
          <p:spPr>
            <a:xfrm>
              <a:off x="8855390" y="3438620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8870594" y="4263679"/>
              <a:ext cx="1072669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32925" y="3976285"/>
            <a:ext cx="1228949" cy="2663083"/>
            <a:chOff x="7132925" y="3976285"/>
            <a:chExt cx="1228949" cy="2663083"/>
          </a:xfrm>
        </p:grpSpPr>
        <p:sp>
          <p:nvSpPr>
            <p:cNvPr id="36" name="Rounded Rectangle 42"/>
            <p:cNvSpPr/>
            <p:nvPr/>
          </p:nvSpPr>
          <p:spPr>
            <a:xfrm>
              <a:off x="7132925" y="3976285"/>
              <a:ext cx="1228949" cy="2663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2" name="Oval 54"/>
            <p:cNvSpPr/>
            <p:nvPr/>
          </p:nvSpPr>
          <p:spPr>
            <a:xfrm>
              <a:off x="7298489" y="5565593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55"/>
            <p:cNvSpPr/>
            <p:nvPr/>
          </p:nvSpPr>
          <p:spPr>
            <a:xfrm>
              <a:off x="7225506" y="5492610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7555695" y="5799059"/>
              <a:ext cx="377634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73"/>
            <p:cNvSpPr/>
            <p:nvPr/>
          </p:nvSpPr>
          <p:spPr>
            <a:xfrm>
              <a:off x="7208149" y="4082680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27485E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48" name="文本框 13"/>
            <p:cNvSpPr txBox="1"/>
            <p:nvPr/>
          </p:nvSpPr>
          <p:spPr>
            <a:xfrm>
              <a:off x="7230245" y="4661858"/>
              <a:ext cx="1125316" cy="867922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27485E"/>
                  </a:solidFill>
                  <a:cs typeface="+mn-ea"/>
                  <a:sym typeface="+mn-lt"/>
                </a:rPr>
                <a:t>在此录入上述图表的综合描述说明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34728" y="2440099"/>
            <a:ext cx="1362015" cy="4224513"/>
            <a:chOff x="5434728" y="2440099"/>
            <a:chExt cx="1362015" cy="4224513"/>
          </a:xfrm>
        </p:grpSpPr>
        <p:sp>
          <p:nvSpPr>
            <p:cNvPr id="20" name="Rounded Rectangle 41"/>
            <p:cNvSpPr/>
            <p:nvPr/>
          </p:nvSpPr>
          <p:spPr>
            <a:xfrm>
              <a:off x="5481525" y="2440099"/>
              <a:ext cx="1228949" cy="4224513"/>
            </a:xfrm>
            <a:prstGeom prst="roundRect">
              <a:avLst>
                <a:gd name="adj" fmla="val 50000"/>
              </a:avLst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25" name="Oval 51"/>
            <p:cNvSpPr/>
            <p:nvPr/>
          </p:nvSpPr>
          <p:spPr>
            <a:xfrm>
              <a:off x="5647089" y="5585455"/>
              <a:ext cx="897822" cy="897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52"/>
            <p:cNvSpPr/>
            <p:nvPr/>
          </p:nvSpPr>
          <p:spPr>
            <a:xfrm>
              <a:off x="5574106" y="5512472"/>
              <a:ext cx="1043786" cy="10437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3F3F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5863080" y="5818917"/>
              <a:ext cx="465839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输入标签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67"/>
            <p:cNvSpPr/>
            <p:nvPr/>
          </p:nvSpPr>
          <p:spPr>
            <a:xfrm>
              <a:off x="5434728" y="2747336"/>
              <a:ext cx="13260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49" name="文本框 13"/>
            <p:cNvSpPr txBox="1"/>
            <p:nvPr/>
          </p:nvSpPr>
          <p:spPr>
            <a:xfrm>
              <a:off x="5562251" y="3524344"/>
              <a:ext cx="1234492" cy="1384986"/>
            </a:xfrm>
            <a:prstGeom prst="rect">
              <a:avLst/>
            </a:prstGeom>
            <a:noFill/>
          </p:spPr>
          <p:txBody>
            <a:bodyPr wrap="square" lIns="91435" tIns="45716" rIns="91435" bIns="45716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在此录入上述图表的综合描述说明，在此录入上述图表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51" name="组合 50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22469" y="1837474"/>
            <a:ext cx="3539474" cy="2038579"/>
            <a:chOff x="5122469" y="1837474"/>
            <a:chExt cx="3539474" cy="2038579"/>
          </a:xfrm>
        </p:grpSpPr>
        <p:sp>
          <p:nvSpPr>
            <p:cNvPr id="3" name="六边形 2"/>
            <p:cNvSpPr/>
            <p:nvPr/>
          </p:nvSpPr>
          <p:spPr>
            <a:xfrm rot="5400000">
              <a:off x="5060371" y="1920449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7"/>
            <p:cNvSpPr/>
            <p:nvPr/>
          </p:nvSpPr>
          <p:spPr>
            <a:xfrm>
              <a:off x="5319459" y="2117750"/>
              <a:ext cx="382235" cy="38161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33"/>
            <p:cNvSpPr txBox="1"/>
            <p:nvPr/>
          </p:nvSpPr>
          <p:spPr>
            <a:xfrm>
              <a:off x="6118073" y="2260226"/>
              <a:ext cx="2102649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200">
                <a:lnSpc>
                  <a:spcPts val="1600"/>
                </a:lnSpc>
                <a:defRPr sz="12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立冬不仅是冬季的第一个季节，在我国的很多地方也被当做重要的节日来庆祝。立冬，在古代社会是“四时八节”之一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6129522" y="1837474"/>
              <a:ext cx="2532421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中国传统节气立冬</a:t>
              </a:r>
              <a:endPara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01664" y="1810021"/>
            <a:ext cx="3096768" cy="2066031"/>
            <a:chOff x="8701664" y="1810021"/>
            <a:chExt cx="3096768" cy="2066031"/>
          </a:xfrm>
        </p:grpSpPr>
        <p:sp>
          <p:nvSpPr>
            <p:cNvPr id="9" name="六边形 8"/>
            <p:cNvSpPr/>
            <p:nvPr/>
          </p:nvSpPr>
          <p:spPr>
            <a:xfrm rot="5400000">
              <a:off x="8639566" y="1872119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8898654" y="2105533"/>
              <a:ext cx="382235" cy="309385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9707232" y="2260225"/>
              <a:ext cx="2091200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200">
                <a:lnSpc>
                  <a:spcPts val="1600"/>
                </a:lnSpc>
                <a:defRPr sz="12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立冬不仅是冬季的第一个季节，在我国的很多地方也被当做重要的节日来庆祝。立冬，在古代社会是“四时八节”之一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9674868" y="1858351"/>
              <a:ext cx="2079751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中国传统节气立冬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56395" y="4333566"/>
            <a:ext cx="5651165" cy="1034266"/>
            <a:chOff x="5656395" y="4333566"/>
            <a:chExt cx="5651165" cy="1034266"/>
          </a:xfrm>
        </p:grpSpPr>
        <p:sp>
          <p:nvSpPr>
            <p:cNvPr id="15" name="六边形 14"/>
            <p:cNvSpPr/>
            <p:nvPr/>
          </p:nvSpPr>
          <p:spPr>
            <a:xfrm rot="5400000">
              <a:off x="5594297" y="4396278"/>
              <a:ext cx="900410" cy="776214"/>
            </a:xfrm>
            <a:prstGeom prst="hexagon">
              <a:avLst/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9"/>
            <p:cNvSpPr/>
            <p:nvPr/>
          </p:nvSpPr>
          <p:spPr>
            <a:xfrm>
              <a:off x="5853385" y="4593625"/>
              <a:ext cx="382235" cy="381519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3"/>
            <p:cNvSpPr txBox="1"/>
            <p:nvPr/>
          </p:nvSpPr>
          <p:spPr>
            <a:xfrm>
              <a:off x="6663447" y="4756318"/>
              <a:ext cx="4644113" cy="611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 defTabSz="1219200">
                <a:lnSpc>
                  <a:spcPts val="1600"/>
                </a:lnSpc>
                <a:defRPr sz="12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立冬不仅是冬季的第一个季节，在我国的很多地方也被当做重要的节日来庆祝。立冬，在古代社会是“四时八节”之一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9"/>
            <p:cNvSpPr txBox="1"/>
            <p:nvPr/>
          </p:nvSpPr>
          <p:spPr>
            <a:xfrm>
              <a:off x="6674897" y="4333566"/>
              <a:ext cx="3369271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中国传统节气立冬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027" y="1672478"/>
            <a:ext cx="4688459" cy="46884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28" name="组合 27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4</a:t>
              </a:r>
              <a:endParaRPr lang="zh-CN" altLang="en-US" sz="6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2F5269"/>
                </a:solidFill>
                <a:cs typeface="+mn-ea"/>
                <a:sym typeface="+mn-lt"/>
              </a:rPr>
              <a:t>立冬谚语诗词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096000" y="1868489"/>
            <a:ext cx="5019734" cy="1259656"/>
            <a:chOff x="6096000" y="1868489"/>
            <a:chExt cx="5019734" cy="1259656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282285" y="2457251"/>
              <a:ext cx="3462828" cy="670894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096000" y="1868489"/>
              <a:ext cx="5019734" cy="741162"/>
              <a:chOff x="6096000" y="1868489"/>
              <a:chExt cx="5019734" cy="74116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6096000" y="1868489"/>
                <a:ext cx="4132214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Oval 35"/>
              <p:cNvSpPr/>
              <p:nvPr/>
            </p:nvSpPr>
            <p:spPr>
              <a:xfrm>
                <a:off x="10616540" y="1971727"/>
                <a:ext cx="499194" cy="534686"/>
              </a:xfrm>
              <a:custGeom>
                <a:avLst/>
                <a:gdLst>
                  <a:gd name="connsiteX0" fmla="*/ 116157 w 553976"/>
                  <a:gd name="connsiteY0" fmla="*/ 328858 h 593362"/>
                  <a:gd name="connsiteX1" fmla="*/ 116157 w 553976"/>
                  <a:gd name="connsiteY1" fmla="*/ 569170 h 593362"/>
                  <a:gd name="connsiteX2" fmla="*/ 531358 w 553976"/>
                  <a:gd name="connsiteY2" fmla="*/ 569170 h 593362"/>
                  <a:gd name="connsiteX3" fmla="*/ 531358 w 553976"/>
                  <a:gd name="connsiteY3" fmla="*/ 328858 h 593362"/>
                  <a:gd name="connsiteX4" fmla="*/ 93539 w 553976"/>
                  <a:gd name="connsiteY4" fmla="*/ 198219 h 593362"/>
                  <a:gd name="connsiteX5" fmla="*/ 553976 w 553976"/>
                  <a:gd name="connsiteY5" fmla="*/ 198219 h 593362"/>
                  <a:gd name="connsiteX6" fmla="*/ 553976 w 553976"/>
                  <a:gd name="connsiteY6" fmla="*/ 211122 h 593362"/>
                  <a:gd name="connsiteX7" fmla="*/ 553976 w 553976"/>
                  <a:gd name="connsiteY7" fmla="*/ 328858 h 593362"/>
                  <a:gd name="connsiteX8" fmla="*/ 553976 w 553976"/>
                  <a:gd name="connsiteY8" fmla="*/ 593362 h 593362"/>
                  <a:gd name="connsiteX9" fmla="*/ 93539 w 553976"/>
                  <a:gd name="connsiteY9" fmla="*/ 593362 h 593362"/>
                  <a:gd name="connsiteX10" fmla="*/ 93539 w 553976"/>
                  <a:gd name="connsiteY10" fmla="*/ 328858 h 593362"/>
                  <a:gd name="connsiteX11" fmla="*/ 93539 w 553976"/>
                  <a:gd name="connsiteY11" fmla="*/ 211122 h 593362"/>
                  <a:gd name="connsiteX12" fmla="*/ 0 w 553976"/>
                  <a:gd name="connsiteY12" fmla="*/ 0 h 593362"/>
                  <a:gd name="connsiteX13" fmla="*/ 460178 w 553976"/>
                  <a:gd name="connsiteY13" fmla="*/ 0 h 593362"/>
                  <a:gd name="connsiteX14" fmla="*/ 460178 w 553976"/>
                  <a:gd name="connsiteY14" fmla="*/ 14515 h 593362"/>
                  <a:gd name="connsiteX15" fmla="*/ 460178 w 553976"/>
                  <a:gd name="connsiteY15" fmla="*/ 130639 h 593362"/>
                  <a:gd name="connsiteX16" fmla="*/ 460178 w 553976"/>
                  <a:gd name="connsiteY16" fmla="*/ 175798 h 593362"/>
                  <a:gd name="connsiteX17" fmla="*/ 437573 w 553976"/>
                  <a:gd name="connsiteY17" fmla="*/ 175798 h 593362"/>
                  <a:gd name="connsiteX18" fmla="*/ 437573 w 553976"/>
                  <a:gd name="connsiteY18" fmla="*/ 130639 h 593362"/>
                  <a:gd name="connsiteX19" fmla="*/ 22605 w 553976"/>
                  <a:gd name="connsiteY19" fmla="*/ 130639 h 593362"/>
                  <a:gd name="connsiteX20" fmla="*/ 22605 w 553976"/>
                  <a:gd name="connsiteY20" fmla="*/ 372563 h 593362"/>
                  <a:gd name="connsiteX21" fmla="*/ 69431 w 553976"/>
                  <a:gd name="connsiteY21" fmla="*/ 372563 h 593362"/>
                  <a:gd name="connsiteX22" fmla="*/ 69431 w 553976"/>
                  <a:gd name="connsiteY22" fmla="*/ 395143 h 593362"/>
                  <a:gd name="connsiteX23" fmla="*/ 0 w 553976"/>
                  <a:gd name="connsiteY23" fmla="*/ 395143 h 593362"/>
                  <a:gd name="connsiteX24" fmla="*/ 0 w 553976"/>
                  <a:gd name="connsiteY24" fmla="*/ 130639 h 593362"/>
                  <a:gd name="connsiteX25" fmla="*/ 0 w 553976"/>
                  <a:gd name="connsiteY25" fmla="*/ 14515 h 59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3976" h="593362">
                    <a:moveTo>
                      <a:pt x="116157" y="328858"/>
                    </a:moveTo>
                    <a:lnTo>
                      <a:pt x="116157" y="569170"/>
                    </a:lnTo>
                    <a:lnTo>
                      <a:pt x="531358" y="569170"/>
                    </a:lnTo>
                    <a:lnTo>
                      <a:pt x="531358" y="328858"/>
                    </a:lnTo>
                    <a:close/>
                    <a:moveTo>
                      <a:pt x="93539" y="198219"/>
                    </a:moveTo>
                    <a:lnTo>
                      <a:pt x="553976" y="198219"/>
                    </a:lnTo>
                    <a:lnTo>
                      <a:pt x="553976" y="211122"/>
                    </a:lnTo>
                    <a:lnTo>
                      <a:pt x="553976" y="328858"/>
                    </a:lnTo>
                    <a:lnTo>
                      <a:pt x="553976" y="593362"/>
                    </a:lnTo>
                    <a:lnTo>
                      <a:pt x="93539" y="593362"/>
                    </a:lnTo>
                    <a:lnTo>
                      <a:pt x="93539" y="328858"/>
                    </a:lnTo>
                    <a:lnTo>
                      <a:pt x="93539" y="211122"/>
                    </a:lnTo>
                    <a:close/>
                    <a:moveTo>
                      <a:pt x="0" y="0"/>
                    </a:moveTo>
                    <a:lnTo>
                      <a:pt x="460178" y="0"/>
                    </a:lnTo>
                    <a:lnTo>
                      <a:pt x="460178" y="14515"/>
                    </a:lnTo>
                    <a:lnTo>
                      <a:pt x="460178" y="130639"/>
                    </a:lnTo>
                    <a:lnTo>
                      <a:pt x="460178" y="175798"/>
                    </a:lnTo>
                    <a:lnTo>
                      <a:pt x="437573" y="175798"/>
                    </a:lnTo>
                    <a:lnTo>
                      <a:pt x="437573" y="130639"/>
                    </a:lnTo>
                    <a:lnTo>
                      <a:pt x="22605" y="130639"/>
                    </a:lnTo>
                    <a:lnTo>
                      <a:pt x="22605" y="372563"/>
                    </a:lnTo>
                    <a:lnTo>
                      <a:pt x="69431" y="372563"/>
                    </a:lnTo>
                    <a:lnTo>
                      <a:pt x="69431" y="395143"/>
                    </a:lnTo>
                    <a:lnTo>
                      <a:pt x="0" y="395143"/>
                    </a:lnTo>
                    <a:lnTo>
                      <a:pt x="0" y="130639"/>
                    </a:lnTo>
                    <a:lnTo>
                      <a:pt x="0" y="14515"/>
                    </a:ln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TextBox 33"/>
              <p:cNvSpPr txBox="1"/>
              <p:nvPr/>
            </p:nvSpPr>
            <p:spPr>
              <a:xfrm>
                <a:off x="6718300" y="1947675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200">
                  <a:lnSpc>
                    <a:spcPts val="1600"/>
                  </a:lnSpc>
                  <a:defRPr sz="125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600" defTabSz="1219200">
                  <a:defRPr sz="2400"/>
                </a:lvl2pPr>
                <a:lvl3pPr marL="1219200" defTabSz="1219200">
                  <a:defRPr sz="2400"/>
                </a:lvl3pPr>
                <a:lvl4pPr marL="1828800" defTabSz="1219200">
                  <a:defRPr sz="2400"/>
                </a:lvl4pPr>
                <a:lvl5pPr marL="2438400" defTabSz="1219200">
                  <a:defRPr sz="2400"/>
                </a:lvl5pPr>
                <a:lvl6pPr marL="3048000" defTabSz="1219200">
                  <a:defRPr sz="2400"/>
                </a:lvl6pPr>
                <a:lvl7pPr marL="3657600" defTabSz="1219200">
                  <a:defRPr sz="2400"/>
                </a:lvl7pPr>
                <a:lvl8pPr marL="4267200" defTabSz="1219200">
                  <a:defRPr sz="2400"/>
                </a:lvl8pPr>
                <a:lvl9pPr marL="4876800" defTabSz="121920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</a:t>
                </a: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096000" y="4004338"/>
            <a:ext cx="5037480" cy="1259656"/>
            <a:chOff x="6096000" y="4004338"/>
            <a:chExt cx="5037480" cy="125965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282285" y="4593100"/>
              <a:ext cx="3462828" cy="670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6096000" y="4004338"/>
              <a:ext cx="5037480" cy="741162"/>
              <a:chOff x="6096000" y="4004338"/>
              <a:chExt cx="5037480" cy="741162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6096000" y="4004338"/>
                <a:ext cx="4132214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Oval 36"/>
              <p:cNvSpPr/>
              <p:nvPr/>
            </p:nvSpPr>
            <p:spPr>
              <a:xfrm>
                <a:off x="10598794" y="4163416"/>
                <a:ext cx="534686" cy="423006"/>
              </a:xfrm>
              <a:custGeom>
                <a:avLst/>
                <a:gdLst>
                  <a:gd name="connsiteX0" fmla="*/ 441591 w 609207"/>
                  <a:gd name="connsiteY0" fmla="*/ 246218 h 481962"/>
                  <a:gd name="connsiteX1" fmla="*/ 393195 w 609207"/>
                  <a:gd name="connsiteY1" fmla="*/ 266175 h 481962"/>
                  <a:gd name="connsiteX2" fmla="*/ 393195 w 609207"/>
                  <a:gd name="connsiteY2" fmla="*/ 362842 h 481962"/>
                  <a:gd name="connsiteX3" fmla="*/ 441591 w 609207"/>
                  <a:gd name="connsiteY3" fmla="*/ 382904 h 481962"/>
                  <a:gd name="connsiteX4" fmla="*/ 489987 w 609207"/>
                  <a:gd name="connsiteY4" fmla="*/ 362842 h 481962"/>
                  <a:gd name="connsiteX5" fmla="*/ 509970 w 609207"/>
                  <a:gd name="connsiteY5" fmla="*/ 314509 h 481962"/>
                  <a:gd name="connsiteX6" fmla="*/ 489987 w 609207"/>
                  <a:gd name="connsiteY6" fmla="*/ 266175 h 481962"/>
                  <a:gd name="connsiteX7" fmla="*/ 441591 w 609207"/>
                  <a:gd name="connsiteY7" fmla="*/ 246218 h 481962"/>
                  <a:gd name="connsiteX8" fmla="*/ 441591 w 609207"/>
                  <a:gd name="connsiteY8" fmla="*/ 204640 h 481962"/>
                  <a:gd name="connsiteX9" fmla="*/ 519441 w 609207"/>
                  <a:gd name="connsiteY9" fmla="*/ 236863 h 481962"/>
                  <a:gd name="connsiteX10" fmla="*/ 551601 w 609207"/>
                  <a:gd name="connsiteY10" fmla="*/ 314509 h 481962"/>
                  <a:gd name="connsiteX11" fmla="*/ 532763 w 609207"/>
                  <a:gd name="connsiteY11" fmla="*/ 376147 h 481962"/>
                  <a:gd name="connsiteX12" fmla="*/ 603119 w 609207"/>
                  <a:gd name="connsiteY12" fmla="*/ 446517 h 481962"/>
                  <a:gd name="connsiteX13" fmla="*/ 603119 w 609207"/>
                  <a:gd name="connsiteY13" fmla="*/ 475829 h 481962"/>
                  <a:gd name="connsiteX14" fmla="*/ 588340 w 609207"/>
                  <a:gd name="connsiteY14" fmla="*/ 481962 h 481962"/>
                  <a:gd name="connsiteX15" fmla="*/ 573665 w 609207"/>
                  <a:gd name="connsiteY15" fmla="*/ 475829 h 481962"/>
                  <a:gd name="connsiteX16" fmla="*/ 503309 w 609207"/>
                  <a:gd name="connsiteY16" fmla="*/ 405563 h 481962"/>
                  <a:gd name="connsiteX17" fmla="*/ 441591 w 609207"/>
                  <a:gd name="connsiteY17" fmla="*/ 424481 h 481962"/>
                  <a:gd name="connsiteX18" fmla="*/ 363741 w 609207"/>
                  <a:gd name="connsiteY18" fmla="*/ 392259 h 481962"/>
                  <a:gd name="connsiteX19" fmla="*/ 363741 w 609207"/>
                  <a:gd name="connsiteY19" fmla="*/ 236863 h 481962"/>
                  <a:gd name="connsiteX20" fmla="*/ 441591 w 609207"/>
                  <a:gd name="connsiteY20" fmla="*/ 204640 h 481962"/>
                  <a:gd name="connsiteX21" fmla="*/ 455782 w 609207"/>
                  <a:gd name="connsiteY21" fmla="*/ 70989 h 481962"/>
                  <a:gd name="connsiteX22" fmla="*/ 476599 w 609207"/>
                  <a:gd name="connsiteY22" fmla="*/ 91778 h 481962"/>
                  <a:gd name="connsiteX23" fmla="*/ 476599 w 609207"/>
                  <a:gd name="connsiteY23" fmla="*/ 180859 h 481962"/>
                  <a:gd name="connsiteX24" fmla="*/ 444124 w 609207"/>
                  <a:gd name="connsiteY24" fmla="*/ 177013 h 481962"/>
                  <a:gd name="connsiteX25" fmla="*/ 434965 w 609207"/>
                  <a:gd name="connsiteY25" fmla="*/ 177325 h 481962"/>
                  <a:gd name="connsiteX26" fmla="*/ 434965 w 609207"/>
                  <a:gd name="connsiteY26" fmla="*/ 91778 h 481962"/>
                  <a:gd name="connsiteX27" fmla="*/ 455782 w 609207"/>
                  <a:gd name="connsiteY27" fmla="*/ 70989 h 481962"/>
                  <a:gd name="connsiteX28" fmla="*/ 372515 w 609207"/>
                  <a:gd name="connsiteY28" fmla="*/ 70989 h 481962"/>
                  <a:gd name="connsiteX29" fmla="*/ 393332 w 609207"/>
                  <a:gd name="connsiteY29" fmla="*/ 91780 h 481962"/>
                  <a:gd name="connsiteX30" fmla="*/ 393332 w 609207"/>
                  <a:gd name="connsiteY30" fmla="*/ 186692 h 481962"/>
                  <a:gd name="connsiteX31" fmla="*/ 351698 w 609207"/>
                  <a:gd name="connsiteY31" fmla="*/ 212473 h 481962"/>
                  <a:gd name="connsiteX32" fmla="*/ 351698 w 609207"/>
                  <a:gd name="connsiteY32" fmla="*/ 91780 h 481962"/>
                  <a:gd name="connsiteX33" fmla="*/ 372515 w 609207"/>
                  <a:gd name="connsiteY33" fmla="*/ 70989 h 481962"/>
                  <a:gd name="connsiteX34" fmla="*/ 289248 w 609207"/>
                  <a:gd name="connsiteY34" fmla="*/ 70989 h 481962"/>
                  <a:gd name="connsiteX35" fmla="*/ 310065 w 609207"/>
                  <a:gd name="connsiteY35" fmla="*/ 91773 h 481962"/>
                  <a:gd name="connsiteX36" fmla="*/ 310065 w 609207"/>
                  <a:gd name="connsiteY36" fmla="*/ 282366 h 481962"/>
                  <a:gd name="connsiteX37" fmla="*/ 306318 w 609207"/>
                  <a:gd name="connsiteY37" fmla="*/ 314686 h 481962"/>
                  <a:gd name="connsiteX38" fmla="*/ 310065 w 609207"/>
                  <a:gd name="connsiteY38" fmla="*/ 346901 h 481962"/>
                  <a:gd name="connsiteX39" fmla="*/ 310065 w 609207"/>
                  <a:gd name="connsiteY39" fmla="*/ 388990 h 481962"/>
                  <a:gd name="connsiteX40" fmla="*/ 289248 w 609207"/>
                  <a:gd name="connsiteY40" fmla="*/ 409774 h 481962"/>
                  <a:gd name="connsiteX41" fmla="*/ 268431 w 609207"/>
                  <a:gd name="connsiteY41" fmla="*/ 388990 h 481962"/>
                  <a:gd name="connsiteX42" fmla="*/ 268431 w 609207"/>
                  <a:gd name="connsiteY42" fmla="*/ 91773 h 481962"/>
                  <a:gd name="connsiteX43" fmla="*/ 289248 w 609207"/>
                  <a:gd name="connsiteY43" fmla="*/ 70989 h 481962"/>
                  <a:gd name="connsiteX44" fmla="*/ 205980 w 609207"/>
                  <a:gd name="connsiteY44" fmla="*/ 70989 h 481962"/>
                  <a:gd name="connsiteX45" fmla="*/ 226797 w 609207"/>
                  <a:gd name="connsiteY45" fmla="*/ 91773 h 481962"/>
                  <a:gd name="connsiteX46" fmla="*/ 226797 w 609207"/>
                  <a:gd name="connsiteY46" fmla="*/ 388990 h 481962"/>
                  <a:gd name="connsiteX47" fmla="*/ 205980 w 609207"/>
                  <a:gd name="connsiteY47" fmla="*/ 409774 h 481962"/>
                  <a:gd name="connsiteX48" fmla="*/ 185163 w 609207"/>
                  <a:gd name="connsiteY48" fmla="*/ 388990 h 481962"/>
                  <a:gd name="connsiteX49" fmla="*/ 185163 w 609207"/>
                  <a:gd name="connsiteY49" fmla="*/ 91773 h 481962"/>
                  <a:gd name="connsiteX50" fmla="*/ 205980 w 609207"/>
                  <a:gd name="connsiteY50" fmla="*/ 70989 h 481962"/>
                  <a:gd name="connsiteX51" fmla="*/ 122713 w 609207"/>
                  <a:gd name="connsiteY51" fmla="*/ 70989 h 481962"/>
                  <a:gd name="connsiteX52" fmla="*/ 143530 w 609207"/>
                  <a:gd name="connsiteY52" fmla="*/ 91773 h 481962"/>
                  <a:gd name="connsiteX53" fmla="*/ 143530 w 609207"/>
                  <a:gd name="connsiteY53" fmla="*/ 388990 h 481962"/>
                  <a:gd name="connsiteX54" fmla="*/ 122713 w 609207"/>
                  <a:gd name="connsiteY54" fmla="*/ 409774 h 481962"/>
                  <a:gd name="connsiteX55" fmla="*/ 101896 w 609207"/>
                  <a:gd name="connsiteY55" fmla="*/ 388990 h 481962"/>
                  <a:gd name="connsiteX56" fmla="*/ 101896 w 609207"/>
                  <a:gd name="connsiteY56" fmla="*/ 91773 h 481962"/>
                  <a:gd name="connsiteX57" fmla="*/ 122713 w 609207"/>
                  <a:gd name="connsiteY57" fmla="*/ 70989 h 481962"/>
                  <a:gd name="connsiteX58" fmla="*/ 20816 w 609207"/>
                  <a:gd name="connsiteY58" fmla="*/ 0 h 481962"/>
                  <a:gd name="connsiteX59" fmla="*/ 576590 w 609207"/>
                  <a:gd name="connsiteY59" fmla="*/ 0 h 481962"/>
                  <a:gd name="connsiteX60" fmla="*/ 597406 w 609207"/>
                  <a:gd name="connsiteY60" fmla="*/ 20786 h 481962"/>
                  <a:gd name="connsiteX61" fmla="*/ 597406 w 609207"/>
                  <a:gd name="connsiteY61" fmla="*/ 399187 h 481962"/>
                  <a:gd name="connsiteX62" fmla="*/ 569617 w 609207"/>
                  <a:gd name="connsiteY62" fmla="*/ 371438 h 481962"/>
                  <a:gd name="connsiteX63" fmla="*/ 581898 w 609207"/>
                  <a:gd name="connsiteY63" fmla="*/ 314694 h 481962"/>
                  <a:gd name="connsiteX64" fmla="*/ 555775 w 609207"/>
                  <a:gd name="connsiteY64" fmla="*/ 233942 h 481962"/>
                  <a:gd name="connsiteX65" fmla="*/ 555775 w 609207"/>
                  <a:gd name="connsiteY65" fmla="*/ 41571 h 481962"/>
                  <a:gd name="connsiteX66" fmla="*/ 41631 w 609207"/>
                  <a:gd name="connsiteY66" fmla="*/ 41571 h 481962"/>
                  <a:gd name="connsiteX67" fmla="*/ 41631 w 609207"/>
                  <a:gd name="connsiteY67" fmla="*/ 428183 h 481962"/>
                  <a:gd name="connsiteX68" fmla="*/ 366145 w 609207"/>
                  <a:gd name="connsiteY68" fmla="*/ 428183 h 481962"/>
                  <a:gd name="connsiteX69" fmla="*/ 444100 w 609207"/>
                  <a:gd name="connsiteY69" fmla="*/ 452294 h 481962"/>
                  <a:gd name="connsiteX70" fmla="*/ 500926 w 609207"/>
                  <a:gd name="connsiteY70" fmla="*/ 440031 h 481962"/>
                  <a:gd name="connsiteX71" fmla="*/ 530692 w 609207"/>
                  <a:gd name="connsiteY71" fmla="*/ 469754 h 481962"/>
                  <a:gd name="connsiteX72" fmla="*/ 20816 w 609207"/>
                  <a:gd name="connsiteY72" fmla="*/ 469754 h 481962"/>
                  <a:gd name="connsiteX73" fmla="*/ 0 w 609207"/>
                  <a:gd name="connsiteY73" fmla="*/ 448968 h 481962"/>
                  <a:gd name="connsiteX74" fmla="*/ 0 w 609207"/>
                  <a:gd name="connsiteY74" fmla="*/ 20786 h 481962"/>
                  <a:gd name="connsiteX75" fmla="*/ 20816 w 609207"/>
                  <a:gd name="connsiteY75" fmla="*/ 0 h 4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609207" h="481962">
                    <a:moveTo>
                      <a:pt x="441591" y="246218"/>
                    </a:moveTo>
                    <a:cubicBezTo>
                      <a:pt x="423273" y="246218"/>
                      <a:pt x="406100" y="253286"/>
                      <a:pt x="393195" y="266175"/>
                    </a:cubicBezTo>
                    <a:cubicBezTo>
                      <a:pt x="366447" y="292888"/>
                      <a:pt x="366447" y="336233"/>
                      <a:pt x="393195" y="362842"/>
                    </a:cubicBezTo>
                    <a:cubicBezTo>
                      <a:pt x="406100" y="375835"/>
                      <a:pt x="423273" y="382904"/>
                      <a:pt x="441591" y="382904"/>
                    </a:cubicBezTo>
                    <a:cubicBezTo>
                      <a:pt x="459804" y="382904"/>
                      <a:pt x="476977" y="375835"/>
                      <a:pt x="489987" y="362842"/>
                    </a:cubicBezTo>
                    <a:cubicBezTo>
                      <a:pt x="502892" y="349953"/>
                      <a:pt x="509970" y="332803"/>
                      <a:pt x="509970" y="314509"/>
                    </a:cubicBezTo>
                    <a:cubicBezTo>
                      <a:pt x="509970" y="296318"/>
                      <a:pt x="502892" y="279168"/>
                      <a:pt x="489987" y="266175"/>
                    </a:cubicBezTo>
                    <a:cubicBezTo>
                      <a:pt x="476977" y="253286"/>
                      <a:pt x="459804" y="246218"/>
                      <a:pt x="441591" y="246218"/>
                    </a:cubicBezTo>
                    <a:close/>
                    <a:moveTo>
                      <a:pt x="441591" y="204640"/>
                    </a:moveTo>
                    <a:cubicBezTo>
                      <a:pt x="470941" y="204640"/>
                      <a:pt x="498625" y="216074"/>
                      <a:pt x="519441" y="236863"/>
                    </a:cubicBezTo>
                    <a:cubicBezTo>
                      <a:pt x="540152" y="257547"/>
                      <a:pt x="551601" y="285196"/>
                      <a:pt x="551601" y="314509"/>
                    </a:cubicBezTo>
                    <a:cubicBezTo>
                      <a:pt x="551601" y="336856"/>
                      <a:pt x="545044" y="358165"/>
                      <a:pt x="532763" y="376147"/>
                    </a:cubicBezTo>
                    <a:lnTo>
                      <a:pt x="603119" y="446517"/>
                    </a:lnTo>
                    <a:cubicBezTo>
                      <a:pt x="611237" y="454625"/>
                      <a:pt x="611237" y="467722"/>
                      <a:pt x="603119" y="475829"/>
                    </a:cubicBezTo>
                    <a:cubicBezTo>
                      <a:pt x="599060" y="479883"/>
                      <a:pt x="593648" y="481962"/>
                      <a:pt x="588340" y="481962"/>
                    </a:cubicBezTo>
                    <a:cubicBezTo>
                      <a:pt x="583032" y="481962"/>
                      <a:pt x="577724" y="479883"/>
                      <a:pt x="573665" y="475829"/>
                    </a:cubicBezTo>
                    <a:lnTo>
                      <a:pt x="503309" y="405563"/>
                    </a:lnTo>
                    <a:cubicBezTo>
                      <a:pt x="485199" y="417829"/>
                      <a:pt x="463863" y="424481"/>
                      <a:pt x="441591" y="424481"/>
                    </a:cubicBezTo>
                    <a:cubicBezTo>
                      <a:pt x="412137" y="424481"/>
                      <a:pt x="384556" y="413047"/>
                      <a:pt x="363741" y="392259"/>
                    </a:cubicBezTo>
                    <a:cubicBezTo>
                      <a:pt x="320861" y="349434"/>
                      <a:pt x="320861" y="279687"/>
                      <a:pt x="363741" y="236863"/>
                    </a:cubicBezTo>
                    <a:cubicBezTo>
                      <a:pt x="384556" y="216074"/>
                      <a:pt x="412137" y="204640"/>
                      <a:pt x="441591" y="204640"/>
                    </a:cubicBezTo>
                    <a:close/>
                    <a:moveTo>
                      <a:pt x="455782" y="70989"/>
                    </a:moveTo>
                    <a:cubicBezTo>
                      <a:pt x="467335" y="70989"/>
                      <a:pt x="476599" y="80344"/>
                      <a:pt x="476599" y="91778"/>
                    </a:cubicBezTo>
                    <a:lnTo>
                      <a:pt x="476599" y="180859"/>
                    </a:lnTo>
                    <a:cubicBezTo>
                      <a:pt x="466086" y="178364"/>
                      <a:pt x="455157" y="177013"/>
                      <a:pt x="444124" y="177013"/>
                    </a:cubicBezTo>
                    <a:cubicBezTo>
                      <a:pt x="441002" y="177013"/>
                      <a:pt x="437983" y="177117"/>
                      <a:pt x="434965" y="177325"/>
                    </a:cubicBezTo>
                    <a:lnTo>
                      <a:pt x="434965" y="91778"/>
                    </a:lnTo>
                    <a:cubicBezTo>
                      <a:pt x="434965" y="80344"/>
                      <a:pt x="444333" y="70989"/>
                      <a:pt x="455782" y="70989"/>
                    </a:cubicBezTo>
                    <a:close/>
                    <a:moveTo>
                      <a:pt x="372515" y="70989"/>
                    </a:moveTo>
                    <a:cubicBezTo>
                      <a:pt x="384068" y="70989"/>
                      <a:pt x="393332" y="80345"/>
                      <a:pt x="393332" y="91780"/>
                    </a:cubicBezTo>
                    <a:lnTo>
                      <a:pt x="393332" y="186692"/>
                    </a:lnTo>
                    <a:cubicBezTo>
                      <a:pt x="378240" y="192617"/>
                      <a:pt x="364084" y="201350"/>
                      <a:pt x="351698" y="212473"/>
                    </a:cubicBezTo>
                    <a:lnTo>
                      <a:pt x="351698" y="91780"/>
                    </a:lnTo>
                    <a:cubicBezTo>
                      <a:pt x="351698" y="80345"/>
                      <a:pt x="361066" y="70989"/>
                      <a:pt x="372515" y="70989"/>
                    </a:cubicBezTo>
                    <a:close/>
                    <a:moveTo>
                      <a:pt x="289248" y="70989"/>
                    </a:moveTo>
                    <a:cubicBezTo>
                      <a:pt x="300801" y="70989"/>
                      <a:pt x="310065" y="80342"/>
                      <a:pt x="310065" y="91773"/>
                    </a:cubicBezTo>
                    <a:lnTo>
                      <a:pt x="310065" y="282366"/>
                    </a:lnTo>
                    <a:cubicBezTo>
                      <a:pt x="307567" y="292758"/>
                      <a:pt x="306318" y="303566"/>
                      <a:pt x="306318" y="314686"/>
                    </a:cubicBezTo>
                    <a:cubicBezTo>
                      <a:pt x="306318" y="325701"/>
                      <a:pt x="307567" y="336509"/>
                      <a:pt x="310065" y="346901"/>
                    </a:cubicBezTo>
                    <a:lnTo>
                      <a:pt x="310065" y="388990"/>
                    </a:lnTo>
                    <a:cubicBezTo>
                      <a:pt x="310065" y="400421"/>
                      <a:pt x="300801" y="409774"/>
                      <a:pt x="289248" y="409774"/>
                    </a:cubicBezTo>
                    <a:cubicBezTo>
                      <a:pt x="277799" y="409774"/>
                      <a:pt x="268431" y="400421"/>
                      <a:pt x="268431" y="388990"/>
                    </a:cubicBezTo>
                    <a:lnTo>
                      <a:pt x="268431" y="91773"/>
                    </a:lnTo>
                    <a:cubicBezTo>
                      <a:pt x="268431" y="80342"/>
                      <a:pt x="277799" y="70989"/>
                      <a:pt x="289248" y="70989"/>
                    </a:cubicBezTo>
                    <a:close/>
                    <a:moveTo>
                      <a:pt x="205980" y="70989"/>
                    </a:moveTo>
                    <a:cubicBezTo>
                      <a:pt x="217533" y="70989"/>
                      <a:pt x="226797" y="80342"/>
                      <a:pt x="226797" y="91773"/>
                    </a:cubicBezTo>
                    <a:lnTo>
                      <a:pt x="226797" y="388990"/>
                    </a:lnTo>
                    <a:cubicBezTo>
                      <a:pt x="226797" y="400421"/>
                      <a:pt x="217533" y="409774"/>
                      <a:pt x="205980" y="409774"/>
                    </a:cubicBezTo>
                    <a:cubicBezTo>
                      <a:pt x="194531" y="409774"/>
                      <a:pt x="185163" y="400421"/>
                      <a:pt x="185163" y="388990"/>
                    </a:cubicBezTo>
                    <a:lnTo>
                      <a:pt x="185163" y="91773"/>
                    </a:lnTo>
                    <a:cubicBezTo>
                      <a:pt x="185163" y="80342"/>
                      <a:pt x="194531" y="70989"/>
                      <a:pt x="205980" y="70989"/>
                    </a:cubicBezTo>
                    <a:close/>
                    <a:moveTo>
                      <a:pt x="122713" y="70989"/>
                    </a:moveTo>
                    <a:cubicBezTo>
                      <a:pt x="134266" y="70989"/>
                      <a:pt x="143530" y="80342"/>
                      <a:pt x="143530" y="91773"/>
                    </a:cubicBezTo>
                    <a:lnTo>
                      <a:pt x="143530" y="388990"/>
                    </a:lnTo>
                    <a:cubicBezTo>
                      <a:pt x="143530" y="400421"/>
                      <a:pt x="134266" y="409774"/>
                      <a:pt x="122713" y="409774"/>
                    </a:cubicBezTo>
                    <a:cubicBezTo>
                      <a:pt x="111264" y="409774"/>
                      <a:pt x="101896" y="400421"/>
                      <a:pt x="101896" y="388990"/>
                    </a:cubicBezTo>
                    <a:lnTo>
                      <a:pt x="101896" y="91773"/>
                    </a:lnTo>
                    <a:cubicBezTo>
                      <a:pt x="101896" y="80342"/>
                      <a:pt x="111264" y="70989"/>
                      <a:pt x="122713" y="70989"/>
                    </a:cubicBezTo>
                    <a:close/>
                    <a:moveTo>
                      <a:pt x="20816" y="0"/>
                    </a:moveTo>
                    <a:lnTo>
                      <a:pt x="576590" y="0"/>
                    </a:lnTo>
                    <a:cubicBezTo>
                      <a:pt x="588039" y="0"/>
                      <a:pt x="597406" y="9354"/>
                      <a:pt x="597406" y="20786"/>
                    </a:cubicBezTo>
                    <a:lnTo>
                      <a:pt x="597406" y="399187"/>
                    </a:lnTo>
                    <a:lnTo>
                      <a:pt x="569617" y="371438"/>
                    </a:lnTo>
                    <a:cubicBezTo>
                      <a:pt x="577735" y="353771"/>
                      <a:pt x="581898" y="334440"/>
                      <a:pt x="581898" y="314694"/>
                    </a:cubicBezTo>
                    <a:cubicBezTo>
                      <a:pt x="581898" y="285282"/>
                      <a:pt x="572740" y="257325"/>
                      <a:pt x="555775" y="233942"/>
                    </a:cubicBezTo>
                    <a:lnTo>
                      <a:pt x="555775" y="41571"/>
                    </a:lnTo>
                    <a:lnTo>
                      <a:pt x="41631" y="41571"/>
                    </a:lnTo>
                    <a:lnTo>
                      <a:pt x="41631" y="428183"/>
                    </a:lnTo>
                    <a:lnTo>
                      <a:pt x="366145" y="428183"/>
                    </a:lnTo>
                    <a:cubicBezTo>
                      <a:pt x="388938" y="443876"/>
                      <a:pt x="415790" y="452294"/>
                      <a:pt x="444100" y="452294"/>
                    </a:cubicBezTo>
                    <a:cubicBezTo>
                      <a:pt x="463874" y="452294"/>
                      <a:pt x="483233" y="448033"/>
                      <a:pt x="500926" y="440031"/>
                    </a:cubicBezTo>
                    <a:lnTo>
                      <a:pt x="530692" y="469754"/>
                    </a:lnTo>
                    <a:lnTo>
                      <a:pt x="20816" y="469754"/>
                    </a:lnTo>
                    <a:cubicBezTo>
                      <a:pt x="9367" y="469754"/>
                      <a:pt x="0" y="460401"/>
                      <a:pt x="0" y="448968"/>
                    </a:cubicBezTo>
                    <a:lnTo>
                      <a:pt x="0" y="20786"/>
                    </a:lnTo>
                    <a:cubicBezTo>
                      <a:pt x="0" y="9354"/>
                      <a:pt x="9367" y="0"/>
                      <a:pt x="20816" y="0"/>
                    </a:cubicBez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TextBox 33"/>
              <p:cNvSpPr txBox="1"/>
              <p:nvPr/>
            </p:nvSpPr>
            <p:spPr>
              <a:xfrm>
                <a:off x="6718300" y="4132948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200">
                  <a:lnSpc>
                    <a:spcPts val="1600"/>
                  </a:lnSpc>
                  <a:defRPr sz="125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600" defTabSz="1219200">
                  <a:defRPr sz="2400"/>
                </a:lvl2pPr>
                <a:lvl3pPr marL="1219200" defTabSz="1219200">
                  <a:defRPr sz="2400"/>
                </a:lvl3pPr>
                <a:lvl4pPr marL="1828800" defTabSz="1219200">
                  <a:defRPr sz="2400"/>
                </a:lvl4pPr>
                <a:lvl5pPr marL="2438400" defTabSz="1219200">
                  <a:defRPr sz="2400"/>
                </a:lvl5pPr>
                <a:lvl6pPr marL="3048000" defTabSz="1219200">
                  <a:defRPr sz="2400"/>
                </a:lvl6pPr>
                <a:lvl7pPr marL="3657600" defTabSz="1219200">
                  <a:defRPr sz="2400"/>
                </a:lvl7pPr>
                <a:lvl8pPr marL="4267200" defTabSz="1219200">
                  <a:defRPr sz="2400"/>
                </a:lvl8pPr>
                <a:lvl9pPr marL="4876800" defTabSz="121920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177381" y="2936414"/>
            <a:ext cx="4918619" cy="1259655"/>
            <a:chOff x="1177381" y="2936414"/>
            <a:chExt cx="4918619" cy="1259655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446886" y="3525175"/>
              <a:ext cx="3462828" cy="67089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177381" y="2936414"/>
              <a:ext cx="4918619" cy="741162"/>
              <a:chOff x="1177381" y="2936414"/>
              <a:chExt cx="4918619" cy="74116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963787" y="2936414"/>
                <a:ext cx="4132213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Oval 33"/>
              <p:cNvSpPr/>
              <p:nvPr/>
            </p:nvSpPr>
            <p:spPr>
              <a:xfrm>
                <a:off x="1177381" y="2964869"/>
                <a:ext cx="534686" cy="531852"/>
              </a:xfrm>
              <a:custGeom>
                <a:avLst/>
                <a:gdLst>
                  <a:gd name="T0" fmla="*/ 2711 w 2800"/>
                  <a:gd name="T1" fmla="*/ 736 h 2789"/>
                  <a:gd name="T2" fmla="*/ 2592 w 2800"/>
                  <a:gd name="T3" fmla="*/ 813 h 2789"/>
                  <a:gd name="T4" fmla="*/ 2492 w 2800"/>
                  <a:gd name="T5" fmla="*/ 1029 h 2789"/>
                  <a:gd name="T6" fmla="*/ 1771 w 2800"/>
                  <a:gd name="T7" fmla="*/ 307 h 2789"/>
                  <a:gd name="T8" fmla="*/ 1986 w 2800"/>
                  <a:gd name="T9" fmla="*/ 207 h 2789"/>
                  <a:gd name="T10" fmla="*/ 2064 w 2800"/>
                  <a:gd name="T11" fmla="*/ 89 h 2789"/>
                  <a:gd name="T12" fmla="*/ 1945 w 2800"/>
                  <a:gd name="T13" fmla="*/ 11 h 2789"/>
                  <a:gd name="T14" fmla="*/ 1470 w 2800"/>
                  <a:gd name="T15" fmla="*/ 295 h 2789"/>
                  <a:gd name="T16" fmla="*/ 1284 w 2800"/>
                  <a:gd name="T17" fmla="*/ 1289 h 2789"/>
                  <a:gd name="T18" fmla="*/ 310 w 2800"/>
                  <a:gd name="T19" fmla="*/ 1455 h 2789"/>
                  <a:gd name="T20" fmla="*/ 13 w 2800"/>
                  <a:gd name="T21" fmla="*/ 1942 h 2789"/>
                  <a:gd name="T22" fmla="*/ 87 w 2800"/>
                  <a:gd name="T23" fmla="*/ 2062 h 2789"/>
                  <a:gd name="T24" fmla="*/ 110 w 2800"/>
                  <a:gd name="T25" fmla="*/ 2065 h 2789"/>
                  <a:gd name="T26" fmla="*/ 207 w 2800"/>
                  <a:gd name="T27" fmla="*/ 1987 h 2789"/>
                  <a:gd name="T28" fmla="*/ 316 w 2800"/>
                  <a:gd name="T29" fmla="*/ 1763 h 2789"/>
                  <a:gd name="T30" fmla="*/ 1037 w 2800"/>
                  <a:gd name="T31" fmla="*/ 2484 h 2789"/>
                  <a:gd name="T32" fmla="*/ 812 w 2800"/>
                  <a:gd name="T33" fmla="*/ 2592 h 2789"/>
                  <a:gd name="T34" fmla="*/ 737 w 2800"/>
                  <a:gd name="T35" fmla="*/ 2712 h 2789"/>
                  <a:gd name="T36" fmla="*/ 835 w 2800"/>
                  <a:gd name="T37" fmla="*/ 2789 h 2789"/>
                  <a:gd name="T38" fmla="*/ 857 w 2800"/>
                  <a:gd name="T39" fmla="*/ 2787 h 2789"/>
                  <a:gd name="T40" fmla="*/ 1345 w 2800"/>
                  <a:gd name="T41" fmla="*/ 2489 h 2789"/>
                  <a:gd name="T42" fmla="*/ 1510 w 2800"/>
                  <a:gd name="T43" fmla="*/ 1516 h 2789"/>
                  <a:gd name="T44" fmla="*/ 2505 w 2800"/>
                  <a:gd name="T45" fmla="*/ 1329 h 2789"/>
                  <a:gd name="T46" fmla="*/ 2788 w 2800"/>
                  <a:gd name="T47" fmla="*/ 854 h 2789"/>
                  <a:gd name="T48" fmla="*/ 2711 w 2800"/>
                  <a:gd name="T49" fmla="*/ 736 h 2789"/>
                  <a:gd name="T50" fmla="*/ 2429 w 2800"/>
                  <a:gd name="T51" fmla="*/ 1116 h 2789"/>
                  <a:gd name="T52" fmla="*/ 2363 w 2800"/>
                  <a:gd name="T53" fmla="*/ 1188 h 2789"/>
                  <a:gd name="T54" fmla="*/ 2313 w 2800"/>
                  <a:gd name="T55" fmla="*/ 1230 h 2789"/>
                  <a:gd name="T56" fmla="*/ 1569 w 2800"/>
                  <a:gd name="T57" fmla="*/ 486 h 2789"/>
                  <a:gd name="T58" fmla="*/ 1612 w 2800"/>
                  <a:gd name="T59" fmla="*/ 436 h 2789"/>
                  <a:gd name="T60" fmla="*/ 1684 w 2800"/>
                  <a:gd name="T61" fmla="*/ 371 h 2789"/>
                  <a:gd name="T62" fmla="*/ 2429 w 2800"/>
                  <a:gd name="T63" fmla="*/ 1116 h 2789"/>
                  <a:gd name="T64" fmla="*/ 2031 w 2800"/>
                  <a:gd name="T65" fmla="*/ 1328 h 2789"/>
                  <a:gd name="T66" fmla="*/ 1471 w 2800"/>
                  <a:gd name="T67" fmla="*/ 769 h 2789"/>
                  <a:gd name="T68" fmla="*/ 1516 w 2800"/>
                  <a:gd name="T69" fmla="*/ 583 h 2789"/>
                  <a:gd name="T70" fmla="*/ 2216 w 2800"/>
                  <a:gd name="T71" fmla="*/ 1284 h 2789"/>
                  <a:gd name="T72" fmla="*/ 2031 w 2800"/>
                  <a:gd name="T73" fmla="*/ 1328 h 2789"/>
                  <a:gd name="T74" fmla="*/ 780 w 2800"/>
                  <a:gd name="T75" fmla="*/ 1466 h 2789"/>
                  <a:gd name="T76" fmla="*/ 1334 w 2800"/>
                  <a:gd name="T77" fmla="*/ 2019 h 2789"/>
                  <a:gd name="T78" fmla="*/ 1293 w 2800"/>
                  <a:gd name="T79" fmla="*/ 2208 h 2789"/>
                  <a:gd name="T80" fmla="*/ 591 w 2800"/>
                  <a:gd name="T81" fmla="*/ 1507 h 2789"/>
                  <a:gd name="T82" fmla="*/ 780 w 2800"/>
                  <a:gd name="T83" fmla="*/ 1466 h 2789"/>
                  <a:gd name="T84" fmla="*/ 927 w 2800"/>
                  <a:gd name="T85" fmla="*/ 1462 h 2789"/>
                  <a:gd name="T86" fmla="*/ 1307 w 2800"/>
                  <a:gd name="T87" fmla="*/ 1493 h 2789"/>
                  <a:gd name="T88" fmla="*/ 1338 w 2800"/>
                  <a:gd name="T89" fmla="*/ 1872 h 2789"/>
                  <a:gd name="T90" fmla="*/ 927 w 2800"/>
                  <a:gd name="T91" fmla="*/ 1462 h 2789"/>
                  <a:gd name="T92" fmla="*/ 380 w 2800"/>
                  <a:gd name="T93" fmla="*/ 1676 h 2789"/>
                  <a:gd name="T94" fmla="*/ 452 w 2800"/>
                  <a:gd name="T95" fmla="*/ 1596 h 2789"/>
                  <a:gd name="T96" fmla="*/ 494 w 2800"/>
                  <a:gd name="T97" fmla="*/ 1560 h 2789"/>
                  <a:gd name="T98" fmla="*/ 1239 w 2800"/>
                  <a:gd name="T99" fmla="*/ 2306 h 2789"/>
                  <a:gd name="T100" fmla="*/ 1203 w 2800"/>
                  <a:gd name="T101" fmla="*/ 2348 h 2789"/>
                  <a:gd name="T102" fmla="*/ 1124 w 2800"/>
                  <a:gd name="T103" fmla="*/ 2420 h 2789"/>
                  <a:gd name="T104" fmla="*/ 380 w 2800"/>
                  <a:gd name="T105" fmla="*/ 1676 h 2789"/>
                  <a:gd name="T106" fmla="*/ 1487 w 2800"/>
                  <a:gd name="T107" fmla="*/ 1312 h 2789"/>
                  <a:gd name="T108" fmla="*/ 1463 w 2800"/>
                  <a:gd name="T109" fmla="*/ 911 h 2789"/>
                  <a:gd name="T110" fmla="*/ 1888 w 2800"/>
                  <a:gd name="T111" fmla="*/ 1337 h 2789"/>
                  <a:gd name="T112" fmla="*/ 1487 w 2800"/>
                  <a:gd name="T113" fmla="*/ 1312 h 2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0" h="2789">
                    <a:moveTo>
                      <a:pt x="2711" y="736"/>
                    </a:moveTo>
                    <a:cubicBezTo>
                      <a:pt x="2657" y="725"/>
                      <a:pt x="2604" y="759"/>
                      <a:pt x="2592" y="813"/>
                    </a:cubicBezTo>
                    <a:cubicBezTo>
                      <a:pt x="2592" y="815"/>
                      <a:pt x="2571" y="908"/>
                      <a:pt x="2492" y="1029"/>
                    </a:cubicBezTo>
                    <a:lnTo>
                      <a:pt x="1771" y="307"/>
                    </a:lnTo>
                    <a:cubicBezTo>
                      <a:pt x="1891" y="229"/>
                      <a:pt x="1984" y="207"/>
                      <a:pt x="1986" y="207"/>
                    </a:cubicBezTo>
                    <a:cubicBezTo>
                      <a:pt x="2040" y="195"/>
                      <a:pt x="2075" y="143"/>
                      <a:pt x="2064" y="89"/>
                    </a:cubicBezTo>
                    <a:cubicBezTo>
                      <a:pt x="2052" y="35"/>
                      <a:pt x="1999" y="0"/>
                      <a:pt x="1945" y="11"/>
                    </a:cubicBezTo>
                    <a:cubicBezTo>
                      <a:pt x="1936" y="13"/>
                      <a:pt x="1701" y="64"/>
                      <a:pt x="1470" y="295"/>
                    </a:cubicBezTo>
                    <a:cubicBezTo>
                      <a:pt x="1240" y="525"/>
                      <a:pt x="1241" y="879"/>
                      <a:pt x="1284" y="1289"/>
                    </a:cubicBezTo>
                    <a:cubicBezTo>
                      <a:pt x="882" y="1245"/>
                      <a:pt x="538" y="1227"/>
                      <a:pt x="310" y="1455"/>
                    </a:cubicBezTo>
                    <a:cubicBezTo>
                      <a:pt x="73" y="1692"/>
                      <a:pt x="15" y="1932"/>
                      <a:pt x="13" y="1942"/>
                    </a:cubicBezTo>
                    <a:cubicBezTo>
                      <a:pt x="0" y="1996"/>
                      <a:pt x="34" y="2050"/>
                      <a:pt x="87" y="2062"/>
                    </a:cubicBezTo>
                    <a:cubicBezTo>
                      <a:pt x="95" y="2064"/>
                      <a:pt x="103" y="2065"/>
                      <a:pt x="110" y="2065"/>
                    </a:cubicBezTo>
                    <a:cubicBezTo>
                      <a:pt x="156" y="2065"/>
                      <a:pt x="197" y="2034"/>
                      <a:pt x="207" y="1987"/>
                    </a:cubicBezTo>
                    <a:cubicBezTo>
                      <a:pt x="208" y="1986"/>
                      <a:pt x="233" y="1888"/>
                      <a:pt x="316" y="1763"/>
                    </a:cubicBezTo>
                    <a:lnTo>
                      <a:pt x="1037" y="2484"/>
                    </a:lnTo>
                    <a:cubicBezTo>
                      <a:pt x="911" y="2567"/>
                      <a:pt x="813" y="2592"/>
                      <a:pt x="812" y="2592"/>
                    </a:cubicBezTo>
                    <a:cubicBezTo>
                      <a:pt x="758" y="2605"/>
                      <a:pt x="725" y="2658"/>
                      <a:pt x="737" y="2712"/>
                    </a:cubicBezTo>
                    <a:cubicBezTo>
                      <a:pt x="748" y="2758"/>
                      <a:pt x="789" y="2789"/>
                      <a:pt x="835" y="2789"/>
                    </a:cubicBezTo>
                    <a:cubicBezTo>
                      <a:pt x="842" y="2789"/>
                      <a:pt x="850" y="2789"/>
                      <a:pt x="857" y="2787"/>
                    </a:cubicBezTo>
                    <a:cubicBezTo>
                      <a:pt x="868" y="2784"/>
                      <a:pt x="1108" y="2726"/>
                      <a:pt x="1345" y="2489"/>
                    </a:cubicBezTo>
                    <a:cubicBezTo>
                      <a:pt x="1572" y="2262"/>
                      <a:pt x="1555" y="1917"/>
                      <a:pt x="1510" y="1516"/>
                    </a:cubicBezTo>
                    <a:cubicBezTo>
                      <a:pt x="1920" y="1558"/>
                      <a:pt x="2275" y="1559"/>
                      <a:pt x="2505" y="1329"/>
                    </a:cubicBezTo>
                    <a:cubicBezTo>
                      <a:pt x="2736" y="1098"/>
                      <a:pt x="2786" y="864"/>
                      <a:pt x="2788" y="854"/>
                    </a:cubicBezTo>
                    <a:cubicBezTo>
                      <a:pt x="2800" y="800"/>
                      <a:pt x="2765" y="747"/>
                      <a:pt x="2711" y="736"/>
                    </a:cubicBezTo>
                    <a:close/>
                    <a:moveTo>
                      <a:pt x="2429" y="1116"/>
                    </a:moveTo>
                    <a:cubicBezTo>
                      <a:pt x="2409" y="1139"/>
                      <a:pt x="2388" y="1164"/>
                      <a:pt x="2363" y="1188"/>
                    </a:cubicBezTo>
                    <a:cubicBezTo>
                      <a:pt x="2348" y="1203"/>
                      <a:pt x="2331" y="1217"/>
                      <a:pt x="2313" y="1230"/>
                    </a:cubicBezTo>
                    <a:lnTo>
                      <a:pt x="1569" y="486"/>
                    </a:lnTo>
                    <a:cubicBezTo>
                      <a:pt x="1582" y="468"/>
                      <a:pt x="1596" y="452"/>
                      <a:pt x="1612" y="436"/>
                    </a:cubicBezTo>
                    <a:cubicBezTo>
                      <a:pt x="1636" y="412"/>
                      <a:pt x="1660" y="390"/>
                      <a:pt x="1684" y="371"/>
                    </a:cubicBezTo>
                    <a:lnTo>
                      <a:pt x="2429" y="1116"/>
                    </a:lnTo>
                    <a:close/>
                    <a:moveTo>
                      <a:pt x="2031" y="1328"/>
                    </a:moveTo>
                    <a:lnTo>
                      <a:pt x="1471" y="769"/>
                    </a:lnTo>
                    <a:cubicBezTo>
                      <a:pt x="1479" y="699"/>
                      <a:pt x="1494" y="638"/>
                      <a:pt x="1516" y="583"/>
                    </a:cubicBezTo>
                    <a:lnTo>
                      <a:pt x="2216" y="1284"/>
                    </a:lnTo>
                    <a:cubicBezTo>
                      <a:pt x="2162" y="1306"/>
                      <a:pt x="2100" y="1320"/>
                      <a:pt x="2031" y="1328"/>
                    </a:cubicBezTo>
                    <a:close/>
                    <a:moveTo>
                      <a:pt x="780" y="1466"/>
                    </a:moveTo>
                    <a:lnTo>
                      <a:pt x="1334" y="2019"/>
                    </a:lnTo>
                    <a:cubicBezTo>
                      <a:pt x="1327" y="2089"/>
                      <a:pt x="1315" y="2152"/>
                      <a:pt x="1293" y="2208"/>
                    </a:cubicBezTo>
                    <a:lnTo>
                      <a:pt x="591" y="1507"/>
                    </a:lnTo>
                    <a:cubicBezTo>
                      <a:pt x="647" y="1485"/>
                      <a:pt x="711" y="1472"/>
                      <a:pt x="780" y="1466"/>
                    </a:cubicBezTo>
                    <a:close/>
                    <a:moveTo>
                      <a:pt x="927" y="1462"/>
                    </a:moveTo>
                    <a:cubicBezTo>
                      <a:pt x="1041" y="1464"/>
                      <a:pt x="1169" y="1477"/>
                      <a:pt x="1307" y="1493"/>
                    </a:cubicBezTo>
                    <a:cubicBezTo>
                      <a:pt x="1322" y="1631"/>
                      <a:pt x="1335" y="1758"/>
                      <a:pt x="1338" y="1872"/>
                    </a:cubicBezTo>
                    <a:lnTo>
                      <a:pt x="927" y="1462"/>
                    </a:lnTo>
                    <a:close/>
                    <a:moveTo>
                      <a:pt x="380" y="1676"/>
                    </a:moveTo>
                    <a:cubicBezTo>
                      <a:pt x="401" y="1650"/>
                      <a:pt x="425" y="1623"/>
                      <a:pt x="452" y="1596"/>
                    </a:cubicBezTo>
                    <a:cubicBezTo>
                      <a:pt x="465" y="1583"/>
                      <a:pt x="479" y="1571"/>
                      <a:pt x="494" y="1560"/>
                    </a:cubicBezTo>
                    <a:lnTo>
                      <a:pt x="1239" y="2306"/>
                    </a:lnTo>
                    <a:cubicBezTo>
                      <a:pt x="1228" y="2320"/>
                      <a:pt x="1216" y="2335"/>
                      <a:pt x="1203" y="2348"/>
                    </a:cubicBezTo>
                    <a:cubicBezTo>
                      <a:pt x="1177" y="2374"/>
                      <a:pt x="1150" y="2398"/>
                      <a:pt x="1124" y="2420"/>
                    </a:cubicBezTo>
                    <a:lnTo>
                      <a:pt x="380" y="1676"/>
                    </a:lnTo>
                    <a:close/>
                    <a:moveTo>
                      <a:pt x="1487" y="1312"/>
                    </a:moveTo>
                    <a:cubicBezTo>
                      <a:pt x="1471" y="1159"/>
                      <a:pt x="1461" y="1026"/>
                      <a:pt x="1463" y="911"/>
                    </a:cubicBezTo>
                    <a:lnTo>
                      <a:pt x="1888" y="1337"/>
                    </a:lnTo>
                    <a:cubicBezTo>
                      <a:pt x="1773" y="1338"/>
                      <a:pt x="1640" y="1328"/>
                      <a:pt x="1487" y="1312"/>
                    </a:cubicBez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TextBox 33"/>
              <p:cNvSpPr txBox="1"/>
              <p:nvPr/>
            </p:nvSpPr>
            <p:spPr>
              <a:xfrm>
                <a:off x="2290561" y="3027175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200">
                  <a:lnSpc>
                    <a:spcPts val="1600"/>
                  </a:lnSpc>
                  <a:defRPr sz="125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600" defTabSz="1219200">
                  <a:defRPr sz="2400"/>
                </a:lvl2pPr>
                <a:lvl3pPr marL="1219200" defTabSz="1219200">
                  <a:defRPr sz="2400"/>
                </a:lvl3pPr>
                <a:lvl4pPr marL="1828800" defTabSz="1219200">
                  <a:defRPr sz="2400"/>
                </a:lvl4pPr>
                <a:lvl5pPr marL="2438400" defTabSz="1219200">
                  <a:defRPr sz="2400"/>
                </a:lvl5pPr>
                <a:lvl6pPr marL="3048000" defTabSz="1219200">
                  <a:defRPr sz="2400"/>
                </a:lvl6pPr>
                <a:lvl7pPr marL="3657600" defTabSz="1219200">
                  <a:defRPr sz="2400"/>
                </a:lvl7pPr>
                <a:lvl8pPr marL="4267200" defTabSz="1219200">
                  <a:defRPr sz="2400"/>
                </a:lvl8pPr>
                <a:lvl9pPr marL="4876800" defTabSz="121920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177381" y="5065763"/>
            <a:ext cx="4918619" cy="1050256"/>
            <a:chOff x="1177381" y="5065763"/>
            <a:chExt cx="4918619" cy="1050256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446886" y="5445125"/>
              <a:ext cx="3462828" cy="6708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177381" y="5065763"/>
              <a:ext cx="4918619" cy="741162"/>
              <a:chOff x="1177381" y="5065763"/>
              <a:chExt cx="4918619" cy="741162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1963787" y="5065763"/>
                <a:ext cx="4132213" cy="74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Oval 34"/>
              <p:cNvSpPr/>
              <p:nvPr/>
            </p:nvSpPr>
            <p:spPr>
              <a:xfrm>
                <a:off x="1177381" y="5101927"/>
                <a:ext cx="534686" cy="533995"/>
              </a:xfrm>
              <a:custGeom>
                <a:avLst/>
                <a:gdLst>
                  <a:gd name="connsiteX0" fmla="*/ 301006 w 602819"/>
                  <a:gd name="connsiteY0" fmla="*/ 215190 h 602041"/>
                  <a:gd name="connsiteX1" fmla="*/ 387369 w 602819"/>
                  <a:gd name="connsiteY1" fmla="*/ 300617 h 602041"/>
                  <a:gd name="connsiteX2" fmla="*/ 301006 w 602819"/>
                  <a:gd name="connsiteY2" fmla="*/ 386850 h 602041"/>
                  <a:gd name="connsiteX3" fmla="*/ 215450 w 602819"/>
                  <a:gd name="connsiteY3" fmla="*/ 300617 h 602041"/>
                  <a:gd name="connsiteX4" fmla="*/ 221907 w 602819"/>
                  <a:gd name="connsiteY4" fmla="*/ 267575 h 602041"/>
                  <a:gd name="connsiteX5" fmla="*/ 238857 w 602819"/>
                  <a:gd name="connsiteY5" fmla="*/ 284499 h 602041"/>
                  <a:gd name="connsiteX6" fmla="*/ 236435 w 602819"/>
                  <a:gd name="connsiteY6" fmla="*/ 300617 h 602041"/>
                  <a:gd name="connsiteX7" fmla="*/ 301006 w 602819"/>
                  <a:gd name="connsiteY7" fmla="*/ 365091 h 602041"/>
                  <a:gd name="connsiteX8" fmla="*/ 365576 w 602819"/>
                  <a:gd name="connsiteY8" fmla="*/ 300617 h 602041"/>
                  <a:gd name="connsiteX9" fmla="*/ 301006 w 602819"/>
                  <a:gd name="connsiteY9" fmla="*/ 236144 h 602041"/>
                  <a:gd name="connsiteX10" fmla="*/ 284863 w 602819"/>
                  <a:gd name="connsiteY10" fmla="*/ 238562 h 602041"/>
                  <a:gd name="connsiteX11" fmla="*/ 267914 w 602819"/>
                  <a:gd name="connsiteY11" fmla="*/ 221638 h 602041"/>
                  <a:gd name="connsiteX12" fmla="*/ 301006 w 602819"/>
                  <a:gd name="connsiteY12" fmla="*/ 215190 h 602041"/>
                  <a:gd name="connsiteX13" fmla="*/ 301071 w 602819"/>
                  <a:gd name="connsiteY13" fmla="*/ 96648 h 602041"/>
                  <a:gd name="connsiteX14" fmla="*/ 506041 w 602819"/>
                  <a:gd name="connsiteY14" fmla="*/ 300553 h 602041"/>
                  <a:gd name="connsiteX15" fmla="*/ 301071 w 602819"/>
                  <a:gd name="connsiteY15" fmla="*/ 505264 h 602041"/>
                  <a:gd name="connsiteX16" fmla="*/ 96907 w 602819"/>
                  <a:gd name="connsiteY16" fmla="*/ 300553 h 602041"/>
                  <a:gd name="connsiteX17" fmla="*/ 135642 w 602819"/>
                  <a:gd name="connsiteY17" fmla="*/ 181272 h 602041"/>
                  <a:gd name="connsiteX18" fmla="*/ 205848 w 602819"/>
                  <a:gd name="connsiteY18" fmla="*/ 251390 h 602041"/>
                  <a:gd name="connsiteX19" fmla="*/ 193743 w 602819"/>
                  <a:gd name="connsiteY19" fmla="*/ 300553 h 602041"/>
                  <a:gd name="connsiteX20" fmla="*/ 301071 w 602819"/>
                  <a:gd name="connsiteY20" fmla="*/ 408550 h 602041"/>
                  <a:gd name="connsiteX21" fmla="*/ 409205 w 602819"/>
                  <a:gd name="connsiteY21" fmla="*/ 300553 h 602041"/>
                  <a:gd name="connsiteX22" fmla="*/ 301071 w 602819"/>
                  <a:gd name="connsiteY22" fmla="*/ 193362 h 602041"/>
                  <a:gd name="connsiteX23" fmla="*/ 251845 w 602819"/>
                  <a:gd name="connsiteY23" fmla="*/ 205451 h 602041"/>
                  <a:gd name="connsiteX24" fmla="*/ 181639 w 602819"/>
                  <a:gd name="connsiteY24" fmla="*/ 135333 h 602041"/>
                  <a:gd name="connsiteX25" fmla="*/ 301071 w 602819"/>
                  <a:gd name="connsiteY25" fmla="*/ 96648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0 h 602041"/>
                  <a:gd name="connsiteX44" fmla="*/ 62165 w 602819"/>
                  <a:gd name="connsiteY44" fmla="*/ 156353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0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8 w 602819"/>
                  <a:gd name="connsiteY53" fmla="*/ 0 h 602041"/>
                  <a:gd name="connsiteX54" fmla="*/ 64570 w 602819"/>
                  <a:gd name="connsiteY54" fmla="*/ 10476 h 602041"/>
                  <a:gd name="connsiteX55" fmla="*/ 64570 w 602819"/>
                  <a:gd name="connsiteY55" fmla="*/ 49155 h 602041"/>
                  <a:gd name="connsiteX56" fmla="*/ 75063 w 602819"/>
                  <a:gd name="connsiteY56" fmla="*/ 59631 h 602041"/>
                  <a:gd name="connsiteX57" fmla="*/ 75063 w 602819"/>
                  <a:gd name="connsiteY57" fmla="*/ 32233 h 602041"/>
                  <a:gd name="connsiteX58" fmla="*/ 86363 w 602819"/>
                  <a:gd name="connsiteY58" fmla="*/ 21757 h 602041"/>
                  <a:gd name="connsiteX59" fmla="*/ 96855 w 602819"/>
                  <a:gd name="connsiteY59" fmla="*/ 32233 h 602041"/>
                  <a:gd name="connsiteX60" fmla="*/ 96855 w 602819"/>
                  <a:gd name="connsiteY60" fmla="*/ 81389 h 602041"/>
                  <a:gd name="connsiteX61" fmla="*/ 107348 w 602819"/>
                  <a:gd name="connsiteY61" fmla="*/ 91864 h 602041"/>
                  <a:gd name="connsiteX62" fmla="*/ 107348 w 602819"/>
                  <a:gd name="connsiteY62" fmla="*/ 64466 h 602041"/>
                  <a:gd name="connsiteX63" fmla="*/ 118648 w 602819"/>
                  <a:gd name="connsiteY63" fmla="*/ 53990 h 602041"/>
                  <a:gd name="connsiteX64" fmla="*/ 129140 w 602819"/>
                  <a:gd name="connsiteY64" fmla="*/ 64466 h 602041"/>
                  <a:gd name="connsiteX65" fmla="*/ 129140 w 602819"/>
                  <a:gd name="connsiteY65" fmla="*/ 113622 h 602041"/>
                  <a:gd name="connsiteX66" fmla="*/ 296216 w 602819"/>
                  <a:gd name="connsiteY66" fmla="*/ 280429 h 602041"/>
                  <a:gd name="connsiteX67" fmla="*/ 301059 w 602819"/>
                  <a:gd name="connsiteY67" fmla="*/ 279623 h 602041"/>
                  <a:gd name="connsiteX68" fmla="*/ 322851 w 602819"/>
                  <a:gd name="connsiteY68" fmla="*/ 300575 h 602041"/>
                  <a:gd name="connsiteX69" fmla="*/ 301059 w 602819"/>
                  <a:gd name="connsiteY69" fmla="*/ 322332 h 602041"/>
                  <a:gd name="connsiteX70" fmla="*/ 280073 w 602819"/>
                  <a:gd name="connsiteY70" fmla="*/ 300575 h 602041"/>
                  <a:gd name="connsiteX71" fmla="*/ 280880 w 602819"/>
                  <a:gd name="connsiteY71" fmla="*/ 295740 h 602041"/>
                  <a:gd name="connsiteX72" fmla="*/ 113805 w 602819"/>
                  <a:gd name="connsiteY72" fmla="*/ 128933 h 602041"/>
                  <a:gd name="connsiteX73" fmla="*/ 64570 w 602819"/>
                  <a:gd name="connsiteY73" fmla="*/ 128933 h 602041"/>
                  <a:gd name="connsiteX74" fmla="*/ 54078 w 602819"/>
                  <a:gd name="connsiteY74" fmla="*/ 118457 h 602041"/>
                  <a:gd name="connsiteX75" fmla="*/ 64570 w 602819"/>
                  <a:gd name="connsiteY75" fmla="*/ 107175 h 602041"/>
                  <a:gd name="connsiteX76" fmla="*/ 92013 w 602819"/>
                  <a:gd name="connsiteY76" fmla="*/ 107175 h 602041"/>
                  <a:gd name="connsiteX77" fmla="*/ 81520 w 602819"/>
                  <a:gd name="connsiteY77" fmla="*/ 96699 h 602041"/>
                  <a:gd name="connsiteX78" fmla="*/ 32285 w 602819"/>
                  <a:gd name="connsiteY78" fmla="*/ 96699 h 602041"/>
                  <a:gd name="connsiteX79" fmla="*/ 21792 w 602819"/>
                  <a:gd name="connsiteY79" fmla="*/ 86224 h 602041"/>
                  <a:gd name="connsiteX80" fmla="*/ 32285 w 602819"/>
                  <a:gd name="connsiteY80" fmla="*/ 74942 h 602041"/>
                  <a:gd name="connsiteX81" fmla="*/ 59727 w 602819"/>
                  <a:gd name="connsiteY81" fmla="*/ 74942 h 602041"/>
                  <a:gd name="connsiteX82" fmla="*/ 49235 w 602819"/>
                  <a:gd name="connsiteY82" fmla="*/ 64466 h 602041"/>
                  <a:gd name="connsiteX83" fmla="*/ 10493 w 602819"/>
                  <a:gd name="connsiteY83" fmla="*/ 64466 h 602041"/>
                  <a:gd name="connsiteX84" fmla="*/ 0 w 602819"/>
                  <a:gd name="connsiteY84" fmla="*/ 53990 h 602041"/>
                  <a:gd name="connsiteX85" fmla="*/ 10493 w 602819"/>
                  <a:gd name="connsiteY85" fmla="*/ 42709 h 602041"/>
                  <a:gd name="connsiteX86" fmla="*/ 27442 w 602819"/>
                  <a:gd name="connsiteY86" fmla="*/ 42709 h 602041"/>
                  <a:gd name="connsiteX87" fmla="*/ 13721 w 602819"/>
                  <a:gd name="connsiteY87" fmla="*/ 29010 h 602041"/>
                  <a:gd name="connsiteX88" fmla="*/ 13721 w 602819"/>
                  <a:gd name="connsiteY88" fmla="*/ 13699 h 602041"/>
                  <a:gd name="connsiteX89" fmla="*/ 29057 w 602819"/>
                  <a:gd name="connsiteY89" fmla="*/ 13699 h 602041"/>
                  <a:gd name="connsiteX90" fmla="*/ 42778 w 602819"/>
                  <a:gd name="connsiteY90" fmla="*/ 27398 h 602041"/>
                  <a:gd name="connsiteX91" fmla="*/ 42778 w 602819"/>
                  <a:gd name="connsiteY91" fmla="*/ 10476 h 602041"/>
                  <a:gd name="connsiteX92" fmla="*/ 54078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06" y="215190"/>
                    </a:moveTo>
                    <a:cubicBezTo>
                      <a:pt x="348627" y="215190"/>
                      <a:pt x="387369" y="253874"/>
                      <a:pt x="387369" y="300617"/>
                    </a:cubicBezTo>
                    <a:cubicBezTo>
                      <a:pt x="387369" y="348166"/>
                      <a:pt x="348627" y="386850"/>
                      <a:pt x="301006" y="386850"/>
                    </a:cubicBezTo>
                    <a:cubicBezTo>
                      <a:pt x="254192" y="386850"/>
                      <a:pt x="215450" y="348166"/>
                      <a:pt x="215450" y="300617"/>
                    </a:cubicBezTo>
                    <a:cubicBezTo>
                      <a:pt x="215450" y="289334"/>
                      <a:pt x="217871" y="277246"/>
                      <a:pt x="221907" y="267575"/>
                    </a:cubicBezTo>
                    <a:lnTo>
                      <a:pt x="238857" y="284499"/>
                    </a:lnTo>
                    <a:cubicBezTo>
                      <a:pt x="237243" y="289334"/>
                      <a:pt x="236435" y="294976"/>
                      <a:pt x="236435" y="300617"/>
                    </a:cubicBezTo>
                    <a:cubicBezTo>
                      <a:pt x="236435" y="336078"/>
                      <a:pt x="265492" y="365091"/>
                      <a:pt x="301006" y="365091"/>
                    </a:cubicBezTo>
                    <a:cubicBezTo>
                      <a:pt x="336520" y="365091"/>
                      <a:pt x="365576" y="336078"/>
                      <a:pt x="365576" y="300617"/>
                    </a:cubicBezTo>
                    <a:cubicBezTo>
                      <a:pt x="365576" y="265157"/>
                      <a:pt x="336520" y="236144"/>
                      <a:pt x="301006" y="236144"/>
                    </a:cubicBezTo>
                    <a:cubicBezTo>
                      <a:pt x="295356" y="236144"/>
                      <a:pt x="289706" y="236950"/>
                      <a:pt x="284863" y="238562"/>
                    </a:cubicBezTo>
                    <a:lnTo>
                      <a:pt x="267914" y="221638"/>
                    </a:lnTo>
                    <a:cubicBezTo>
                      <a:pt x="277599" y="217608"/>
                      <a:pt x="289706" y="215190"/>
                      <a:pt x="301006" y="215190"/>
                    </a:cubicBezTo>
                    <a:close/>
                    <a:moveTo>
                      <a:pt x="301071" y="96648"/>
                    </a:moveTo>
                    <a:cubicBezTo>
                      <a:pt x="414046" y="96648"/>
                      <a:pt x="506041" y="188526"/>
                      <a:pt x="506041" y="300553"/>
                    </a:cubicBezTo>
                    <a:cubicBezTo>
                      <a:pt x="506041" y="413386"/>
                      <a:pt x="414046" y="505264"/>
                      <a:pt x="301071" y="505264"/>
                    </a:cubicBezTo>
                    <a:cubicBezTo>
                      <a:pt x="188902" y="505264"/>
                      <a:pt x="96907" y="413386"/>
                      <a:pt x="96907" y="300553"/>
                    </a:cubicBezTo>
                    <a:cubicBezTo>
                      <a:pt x="96907" y="256226"/>
                      <a:pt x="111432" y="215122"/>
                      <a:pt x="135642" y="181272"/>
                    </a:cubicBezTo>
                    <a:lnTo>
                      <a:pt x="205848" y="251390"/>
                    </a:lnTo>
                    <a:cubicBezTo>
                      <a:pt x="198585" y="265897"/>
                      <a:pt x="193743" y="282822"/>
                      <a:pt x="193743" y="300553"/>
                    </a:cubicBezTo>
                    <a:cubicBezTo>
                      <a:pt x="193743" y="360193"/>
                      <a:pt x="242162" y="408550"/>
                      <a:pt x="301071" y="408550"/>
                    </a:cubicBezTo>
                    <a:cubicBezTo>
                      <a:pt x="360786" y="408550"/>
                      <a:pt x="409205" y="360193"/>
                      <a:pt x="409205" y="300553"/>
                    </a:cubicBezTo>
                    <a:cubicBezTo>
                      <a:pt x="409205" y="241719"/>
                      <a:pt x="360786" y="193362"/>
                      <a:pt x="301071" y="193362"/>
                    </a:cubicBezTo>
                    <a:cubicBezTo>
                      <a:pt x="283317" y="193362"/>
                      <a:pt x="266371" y="198197"/>
                      <a:pt x="251845" y="205451"/>
                    </a:cubicBezTo>
                    <a:lnTo>
                      <a:pt x="181639" y="135333"/>
                    </a:lnTo>
                    <a:cubicBezTo>
                      <a:pt x="215532" y="111155"/>
                      <a:pt x="256687" y="96648"/>
                      <a:pt x="301071" y="96648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8"/>
                      <a:pt x="53288" y="137816"/>
                      <a:pt x="58130" y="141040"/>
                    </a:cubicBezTo>
                    <a:cubicBezTo>
                      <a:pt x="63779" y="144264"/>
                      <a:pt x="65393" y="150711"/>
                      <a:pt x="62165" y="156353"/>
                    </a:cubicBezTo>
                    <a:cubicBezTo>
                      <a:pt x="35536" y="199874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0"/>
                      <a:pt x="301021" y="21760"/>
                    </a:cubicBezTo>
                    <a:cubicBezTo>
                      <a:pt x="250183" y="21760"/>
                      <a:pt x="200153" y="35461"/>
                      <a:pt x="156578" y="62058"/>
                    </a:cubicBezTo>
                    <a:cubicBezTo>
                      <a:pt x="150929" y="65281"/>
                      <a:pt x="144473" y="63669"/>
                      <a:pt x="141246" y="58028"/>
                    </a:cubicBezTo>
                    <a:cubicBezTo>
                      <a:pt x="138018" y="53192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8" y="0"/>
                    </a:moveTo>
                    <a:cubicBezTo>
                      <a:pt x="59727" y="0"/>
                      <a:pt x="64570" y="4835"/>
                      <a:pt x="64570" y="10476"/>
                    </a:cubicBezTo>
                    <a:lnTo>
                      <a:pt x="64570" y="49155"/>
                    </a:lnTo>
                    <a:lnTo>
                      <a:pt x="75063" y="59631"/>
                    </a:lnTo>
                    <a:lnTo>
                      <a:pt x="75063" y="32233"/>
                    </a:lnTo>
                    <a:cubicBezTo>
                      <a:pt x="75063" y="26592"/>
                      <a:pt x="79906" y="21757"/>
                      <a:pt x="86363" y="21757"/>
                    </a:cubicBezTo>
                    <a:cubicBezTo>
                      <a:pt x="92013" y="21757"/>
                      <a:pt x="96855" y="26592"/>
                      <a:pt x="96855" y="32233"/>
                    </a:cubicBezTo>
                    <a:lnTo>
                      <a:pt x="96855" y="81389"/>
                    </a:lnTo>
                    <a:lnTo>
                      <a:pt x="107348" y="91864"/>
                    </a:lnTo>
                    <a:lnTo>
                      <a:pt x="107348" y="64466"/>
                    </a:lnTo>
                    <a:cubicBezTo>
                      <a:pt x="107348" y="58825"/>
                      <a:pt x="112191" y="53990"/>
                      <a:pt x="118648" y="53990"/>
                    </a:cubicBezTo>
                    <a:cubicBezTo>
                      <a:pt x="124298" y="53990"/>
                      <a:pt x="129140" y="58825"/>
                      <a:pt x="129140" y="64466"/>
                    </a:cubicBezTo>
                    <a:lnTo>
                      <a:pt x="129140" y="113622"/>
                    </a:lnTo>
                    <a:lnTo>
                      <a:pt x="296216" y="280429"/>
                    </a:lnTo>
                    <a:cubicBezTo>
                      <a:pt x="297830" y="279623"/>
                      <a:pt x="299444" y="279623"/>
                      <a:pt x="301059" y="279623"/>
                    </a:cubicBezTo>
                    <a:cubicBezTo>
                      <a:pt x="313165" y="279623"/>
                      <a:pt x="322851" y="289293"/>
                      <a:pt x="322851" y="300575"/>
                    </a:cubicBezTo>
                    <a:cubicBezTo>
                      <a:pt x="322851" y="312662"/>
                      <a:pt x="313165" y="322332"/>
                      <a:pt x="301059" y="322332"/>
                    </a:cubicBezTo>
                    <a:cubicBezTo>
                      <a:pt x="289759" y="322332"/>
                      <a:pt x="280073" y="312662"/>
                      <a:pt x="280073" y="300575"/>
                    </a:cubicBezTo>
                    <a:cubicBezTo>
                      <a:pt x="280073" y="298963"/>
                      <a:pt x="280073" y="297352"/>
                      <a:pt x="280880" y="295740"/>
                    </a:cubicBezTo>
                    <a:lnTo>
                      <a:pt x="113805" y="128933"/>
                    </a:lnTo>
                    <a:lnTo>
                      <a:pt x="64570" y="128933"/>
                    </a:lnTo>
                    <a:cubicBezTo>
                      <a:pt x="58920" y="128933"/>
                      <a:pt x="54078" y="124098"/>
                      <a:pt x="54078" y="118457"/>
                    </a:cubicBezTo>
                    <a:cubicBezTo>
                      <a:pt x="54078" y="112010"/>
                      <a:pt x="58920" y="107175"/>
                      <a:pt x="64570" y="107175"/>
                    </a:cubicBezTo>
                    <a:lnTo>
                      <a:pt x="92013" y="107175"/>
                    </a:lnTo>
                    <a:lnTo>
                      <a:pt x="81520" y="96699"/>
                    </a:lnTo>
                    <a:lnTo>
                      <a:pt x="32285" y="96699"/>
                    </a:lnTo>
                    <a:cubicBezTo>
                      <a:pt x="26635" y="96699"/>
                      <a:pt x="21792" y="91864"/>
                      <a:pt x="21792" y="86224"/>
                    </a:cubicBezTo>
                    <a:cubicBezTo>
                      <a:pt x="21792" y="79777"/>
                      <a:pt x="26635" y="74942"/>
                      <a:pt x="32285" y="74942"/>
                    </a:cubicBezTo>
                    <a:lnTo>
                      <a:pt x="59727" y="74942"/>
                    </a:lnTo>
                    <a:lnTo>
                      <a:pt x="49235" y="64466"/>
                    </a:lnTo>
                    <a:lnTo>
                      <a:pt x="10493" y="64466"/>
                    </a:lnTo>
                    <a:cubicBezTo>
                      <a:pt x="4843" y="64466"/>
                      <a:pt x="0" y="59631"/>
                      <a:pt x="0" y="53990"/>
                    </a:cubicBezTo>
                    <a:cubicBezTo>
                      <a:pt x="0" y="47544"/>
                      <a:pt x="4843" y="42709"/>
                      <a:pt x="10493" y="42709"/>
                    </a:cubicBezTo>
                    <a:lnTo>
                      <a:pt x="27442" y="42709"/>
                    </a:lnTo>
                    <a:lnTo>
                      <a:pt x="13721" y="29010"/>
                    </a:lnTo>
                    <a:cubicBezTo>
                      <a:pt x="9686" y="24980"/>
                      <a:pt x="9686" y="17728"/>
                      <a:pt x="13721" y="13699"/>
                    </a:cubicBezTo>
                    <a:cubicBezTo>
                      <a:pt x="17757" y="9670"/>
                      <a:pt x="25021" y="9670"/>
                      <a:pt x="29057" y="13699"/>
                    </a:cubicBezTo>
                    <a:lnTo>
                      <a:pt x="42778" y="27398"/>
                    </a:lnTo>
                    <a:lnTo>
                      <a:pt x="42778" y="10476"/>
                    </a:lnTo>
                    <a:cubicBezTo>
                      <a:pt x="42778" y="4835"/>
                      <a:pt x="47621" y="0"/>
                      <a:pt x="54078" y="0"/>
                    </a:cubicBezTo>
                    <a:close/>
                  </a:path>
                </a:pathLst>
              </a:cu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TextBox 33"/>
              <p:cNvSpPr txBox="1"/>
              <p:nvPr/>
            </p:nvSpPr>
            <p:spPr>
              <a:xfrm>
                <a:off x="2290560" y="5172300"/>
                <a:ext cx="3183139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 defTabSz="1219200">
                  <a:lnSpc>
                    <a:spcPts val="1600"/>
                  </a:lnSpc>
                  <a:defRPr sz="125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09600" defTabSz="1219200">
                  <a:defRPr sz="2400"/>
                </a:lvl2pPr>
                <a:lvl3pPr marL="1219200" defTabSz="1219200">
                  <a:defRPr sz="2400"/>
                </a:lvl3pPr>
                <a:lvl4pPr marL="1828800" defTabSz="1219200">
                  <a:defRPr sz="2400"/>
                </a:lvl4pPr>
                <a:lvl5pPr marL="2438400" defTabSz="1219200">
                  <a:defRPr sz="2400"/>
                </a:lvl5pPr>
                <a:lvl6pPr marL="3048000" defTabSz="1219200">
                  <a:defRPr sz="2400"/>
                </a:lvl6pPr>
                <a:lvl7pPr marL="3657600" defTabSz="1219200">
                  <a:defRPr sz="2400"/>
                </a:lvl7pPr>
                <a:lvl8pPr marL="4267200" defTabSz="1219200">
                  <a:defRPr sz="2400"/>
                </a:lvl8pPr>
                <a:lvl9pPr marL="4876800" defTabSz="1219200">
                  <a:defRPr sz="2400"/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立冬后，就意味着今年的冬季正式来临。草木凋零，蛰虫休眠，万物活动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33" name="组合 32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5725419" y="1868489"/>
            <a:ext cx="741163" cy="3944936"/>
            <a:chOff x="5725419" y="1868489"/>
            <a:chExt cx="741163" cy="3944936"/>
          </a:xfrm>
        </p:grpSpPr>
        <p:cxnSp>
          <p:nvCxnSpPr>
            <p:cNvPr id="66" name="直接连接符 11"/>
            <p:cNvCxnSpPr/>
            <p:nvPr/>
          </p:nvCxnSpPr>
          <p:spPr>
            <a:xfrm>
              <a:off x="6096000" y="2239070"/>
              <a:ext cx="0" cy="320605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菱形 67"/>
            <p:cNvSpPr/>
            <p:nvPr/>
          </p:nvSpPr>
          <p:spPr>
            <a:xfrm>
              <a:off x="5725419" y="2936414"/>
              <a:ext cx="741162" cy="741162"/>
            </a:xfrm>
            <a:prstGeom prst="diamond">
              <a:avLst/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菱形 68"/>
            <p:cNvSpPr/>
            <p:nvPr/>
          </p:nvSpPr>
          <p:spPr>
            <a:xfrm>
              <a:off x="5725419" y="4004338"/>
              <a:ext cx="741162" cy="741162"/>
            </a:xfrm>
            <a:prstGeom prst="diamond">
              <a:avLst/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菱形 69"/>
            <p:cNvSpPr/>
            <p:nvPr/>
          </p:nvSpPr>
          <p:spPr>
            <a:xfrm>
              <a:off x="5725419" y="5072263"/>
              <a:ext cx="741162" cy="741162"/>
            </a:xfrm>
            <a:prstGeom prst="diamond">
              <a:avLst/>
            </a:pr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725419" y="1868489"/>
              <a:ext cx="741163" cy="741162"/>
              <a:chOff x="5725419" y="1868489"/>
              <a:chExt cx="741163" cy="741162"/>
            </a:xfrm>
          </p:grpSpPr>
          <p:sp>
            <p:nvSpPr>
              <p:cNvPr id="67" name="菱形 66"/>
              <p:cNvSpPr/>
              <p:nvPr/>
            </p:nvSpPr>
            <p:spPr>
              <a:xfrm>
                <a:off x="5725419" y="1868489"/>
                <a:ext cx="741162" cy="741162"/>
              </a:xfrm>
              <a:prstGeom prst="diamond">
                <a:avLst/>
              </a:prstGeom>
              <a:solidFill>
                <a:srgbClr val="406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 bwMode="auto">
              <a:xfrm>
                <a:off x="5725420" y="1966718"/>
                <a:ext cx="741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72" name="文本框 71"/>
            <p:cNvSpPr txBox="1"/>
            <p:nvPr/>
          </p:nvSpPr>
          <p:spPr bwMode="auto">
            <a:xfrm>
              <a:off x="5725420" y="3027456"/>
              <a:ext cx="741162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3" name="文本框 72"/>
            <p:cNvSpPr txBox="1"/>
            <p:nvPr/>
          </p:nvSpPr>
          <p:spPr bwMode="auto">
            <a:xfrm>
              <a:off x="5725420" y="4110474"/>
              <a:ext cx="741162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4" name="文本框 73"/>
            <p:cNvSpPr txBox="1"/>
            <p:nvPr/>
          </p:nvSpPr>
          <p:spPr bwMode="auto">
            <a:xfrm>
              <a:off x="5725420" y="5154015"/>
              <a:ext cx="741162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772214" y="2576061"/>
            <a:ext cx="3262413" cy="70787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4000" b="1" dirty="0" smtClean="0">
                <a:cs typeface="+mn-ea"/>
                <a:sym typeface="+mn-lt"/>
              </a:rPr>
              <a:t>中国传统节气</a:t>
            </a: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2291228" y="3257435"/>
            <a:ext cx="4037354" cy="4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请在此输入您需要的文字内容感谢您</a:t>
            </a:r>
          </a:p>
        </p:txBody>
      </p:sp>
      <p:sp>
        <p:nvSpPr>
          <p:cNvPr id="39" name="TextBox 33"/>
          <p:cNvSpPr txBox="1"/>
          <p:nvPr/>
        </p:nvSpPr>
        <p:spPr>
          <a:xfrm>
            <a:off x="709345" y="3874657"/>
            <a:ext cx="5325282" cy="93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谚语“立冬补冬，补嘴空”就是最好的比喻。立冬意味着进入寒冷的季节，人们倾向进食可以驱寒的食物。在南方，人们会吃些滋阴补阳，热量较高的食物，如鸡鸭鱼肉等，有的还会和中药一起煮来增加药补的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28582" y="0"/>
            <a:ext cx="51435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2" name="组合 11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40"/>
          <p:cNvCxnSpPr/>
          <p:nvPr/>
        </p:nvCxnSpPr>
        <p:spPr>
          <a:xfrm>
            <a:off x="6021358" y="2888956"/>
            <a:ext cx="5384127" cy="0"/>
          </a:xfrm>
          <a:prstGeom prst="line">
            <a:avLst/>
          </a:prstGeom>
          <a:ln w="9525" cap="rnd">
            <a:solidFill>
              <a:schemeClr val="tx1"/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926841" y="1449550"/>
            <a:ext cx="4037354" cy="4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27485E"/>
                </a:solidFill>
                <a:latin typeface="+mn-lt"/>
                <a:ea typeface="+mn-ea"/>
                <a:cs typeface="+mn-ea"/>
                <a:sym typeface="+mn-lt"/>
              </a:rPr>
              <a:t>中国传统节气立冬</a:t>
            </a:r>
            <a:endParaRPr lang="zh-CN" altLang="en-US" sz="1800" dirty="0">
              <a:solidFill>
                <a:srgbClr val="2748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33"/>
          <p:cNvSpPr txBox="1"/>
          <p:nvPr/>
        </p:nvSpPr>
        <p:spPr>
          <a:xfrm>
            <a:off x="6021358" y="1824388"/>
            <a:ext cx="532528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在此输入您需要的文字内容</a:t>
            </a:r>
            <a:r>
              <a:rPr lang="zh-CN" altLang="en-US" sz="14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，请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在此输入您需要的文字内容</a:t>
            </a:r>
            <a:r>
              <a:rPr lang="zh-CN" altLang="en-US" sz="14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。请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在此输入您需要的文字内容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77237" y="3134443"/>
            <a:ext cx="3043118" cy="1749340"/>
            <a:chOff x="5677237" y="3134443"/>
            <a:chExt cx="3043118" cy="1749340"/>
          </a:xfrm>
        </p:grpSpPr>
        <p:sp>
          <p:nvSpPr>
            <p:cNvPr id="38" name="椭圆 1"/>
            <p:cNvSpPr/>
            <p:nvPr/>
          </p:nvSpPr>
          <p:spPr>
            <a:xfrm>
              <a:off x="7002069" y="3134443"/>
              <a:ext cx="332284" cy="331783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0" name="直接连接符 46"/>
            <p:cNvCxnSpPr/>
            <p:nvPr/>
          </p:nvCxnSpPr>
          <p:spPr>
            <a:xfrm>
              <a:off x="8720355" y="3438592"/>
              <a:ext cx="0" cy="1068309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6303952" y="3648424"/>
              <a:ext cx="1723531" cy="400101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传统节气立冬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44" name="矩形 47"/>
            <p:cNvSpPr>
              <a:spLocks noChangeArrowheads="1"/>
            </p:cNvSpPr>
            <p:nvPr/>
          </p:nvSpPr>
          <p:spPr bwMode="auto">
            <a:xfrm>
              <a:off x="5677237" y="4015861"/>
              <a:ext cx="3043118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  <a:endParaRPr lang="en-US" altLang="zh-CN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33884" y="3134192"/>
            <a:ext cx="3043118" cy="1749591"/>
            <a:chOff x="8633884" y="3134192"/>
            <a:chExt cx="3043118" cy="1749591"/>
          </a:xfrm>
        </p:grpSpPr>
        <p:sp>
          <p:nvSpPr>
            <p:cNvPr id="39" name="椭圆 14"/>
            <p:cNvSpPr/>
            <p:nvPr/>
          </p:nvSpPr>
          <p:spPr>
            <a:xfrm>
              <a:off x="10111735" y="3134192"/>
              <a:ext cx="321524" cy="332284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rgbClr val="406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260599" y="3648424"/>
              <a:ext cx="1723531" cy="400101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zh-CN" altLang="en-US" sz="2000" b="1" dirty="0" smtClean="0">
                  <a:cs typeface="+mn-ea"/>
                  <a:sym typeface="+mn-lt"/>
                </a:rPr>
                <a:t>传统节气立冬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46" name="矩形 47"/>
            <p:cNvSpPr>
              <a:spLocks noChangeArrowheads="1"/>
            </p:cNvSpPr>
            <p:nvPr/>
          </p:nvSpPr>
          <p:spPr bwMode="auto">
            <a:xfrm>
              <a:off x="8633884" y="4015861"/>
              <a:ext cx="3043118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  <a:endParaRPr lang="en-US" altLang="zh-CN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请在此输入您需要的文字内容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014" y="1567503"/>
            <a:ext cx="5290497" cy="529049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9" name="组合 18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074224" y="467328"/>
            <a:ext cx="4030331" cy="837664"/>
            <a:chOff x="6611887" y="1045201"/>
            <a:chExt cx="4030331" cy="837664"/>
          </a:xfrm>
        </p:grpSpPr>
        <p:sp>
          <p:nvSpPr>
            <p:cNvPr id="12" name="TextBox 7"/>
            <p:cNvSpPr txBox="1"/>
            <p:nvPr/>
          </p:nvSpPr>
          <p:spPr bwMode="auto">
            <a:xfrm>
              <a:off x="7479297" y="110044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 smtClean="0">
                  <a:solidFill>
                    <a:srgbClr val="27485E"/>
                  </a:solidFill>
                  <a:cs typeface="+mn-ea"/>
                  <a:sym typeface="+mn-lt"/>
                </a:rPr>
                <a:t>立冬气候特点</a:t>
              </a:r>
              <a:endParaRPr lang="zh-CN" altLang="en-US" sz="24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 bwMode="auto">
            <a:xfrm>
              <a:off x="7491997" y="1544311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611887" y="104520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74224" y="1354220"/>
            <a:ext cx="4025886" cy="757019"/>
            <a:chOff x="6616332" y="2339331"/>
            <a:chExt cx="4025886" cy="757019"/>
          </a:xfrm>
        </p:grpSpPr>
        <p:sp>
          <p:nvSpPr>
            <p:cNvPr id="16" name="TextBox 11"/>
            <p:cNvSpPr txBox="1"/>
            <p:nvPr/>
          </p:nvSpPr>
          <p:spPr bwMode="auto">
            <a:xfrm>
              <a:off x="7479297" y="236282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rgbClr val="27485E"/>
                  </a:solidFill>
                  <a:cs typeface="+mn-ea"/>
                  <a:sym typeface="+mn-lt"/>
                </a:rPr>
                <a:t>立冬民间习俗</a:t>
              </a:r>
              <a:endParaRPr lang="zh-CN" altLang="en-US" sz="240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2"/>
            <p:cNvSpPr txBox="1"/>
            <p:nvPr/>
          </p:nvSpPr>
          <p:spPr bwMode="auto">
            <a:xfrm>
              <a:off x="7491997" y="2757796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6616332" y="233933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74224" y="2309981"/>
            <a:ext cx="3945876" cy="801469"/>
            <a:chOff x="6611887" y="3667751"/>
            <a:chExt cx="3945876" cy="801469"/>
          </a:xfrm>
        </p:grpSpPr>
        <p:sp>
          <p:nvSpPr>
            <p:cNvPr id="20" name="TextBox 9"/>
            <p:cNvSpPr txBox="1"/>
            <p:nvPr/>
          </p:nvSpPr>
          <p:spPr bwMode="auto">
            <a:xfrm>
              <a:off x="7394842" y="373569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rgbClr val="27485E"/>
                  </a:solidFill>
                  <a:cs typeface="+mn-ea"/>
                  <a:sym typeface="+mn-lt"/>
                </a:rPr>
                <a:t>立冬养生饮食</a:t>
              </a:r>
              <a:endParaRPr lang="zh-CN" altLang="en-US" sz="240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0"/>
            <p:cNvSpPr txBox="1"/>
            <p:nvPr/>
          </p:nvSpPr>
          <p:spPr bwMode="auto">
            <a:xfrm>
              <a:off x="7407542" y="4130666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6611887" y="366775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74224" y="3302399"/>
            <a:ext cx="4017631" cy="805279"/>
            <a:chOff x="6611887" y="4978391"/>
            <a:chExt cx="4017631" cy="805279"/>
          </a:xfrm>
        </p:grpSpPr>
        <p:sp>
          <p:nvSpPr>
            <p:cNvPr id="24" name="TextBox 13"/>
            <p:cNvSpPr txBox="1"/>
            <p:nvPr/>
          </p:nvSpPr>
          <p:spPr bwMode="auto">
            <a:xfrm>
              <a:off x="7466597" y="5052686"/>
              <a:ext cx="20313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rgbClr val="27485E"/>
                  </a:solidFill>
                  <a:cs typeface="+mn-ea"/>
                  <a:sym typeface="+mn-lt"/>
                </a:rPr>
                <a:t>立冬谚语诗词</a:t>
              </a:r>
              <a:endParaRPr lang="zh-CN" altLang="en-US" sz="240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4"/>
            <p:cNvSpPr txBox="1"/>
            <p:nvPr/>
          </p:nvSpPr>
          <p:spPr bwMode="auto">
            <a:xfrm>
              <a:off x="7479297" y="5445116"/>
              <a:ext cx="315022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27485E"/>
                  </a:solidFill>
                  <a:cs typeface="+mn-ea"/>
                  <a:sym typeface="+mn-lt"/>
                </a:rPr>
                <a:t>Enter your text Enter your text</a:t>
              </a:r>
              <a:endParaRPr lang="zh-CN" altLang="en-US" sz="1600" kern="0" dirty="0">
                <a:solidFill>
                  <a:srgbClr val="27485E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6611887" y="4978391"/>
              <a:ext cx="7264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27485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880409" y="3692141"/>
              <a:ext cx="336169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CONTENTS</a:t>
              </a:r>
              <a:endParaRPr lang="en-US" altLang="zh-CN" sz="24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475554" y="2684938"/>
              <a:ext cx="20826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6466" y="0"/>
            <a:ext cx="6756963" cy="66518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538261" y="755964"/>
            <a:ext cx="4296557" cy="5155955"/>
            <a:chOff x="6538261" y="755964"/>
            <a:chExt cx="4296557" cy="515595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9078446" y="1176775"/>
              <a:ext cx="1756372" cy="4237022"/>
            </a:xfrm>
            <a:custGeom>
              <a:avLst/>
              <a:gdLst>
                <a:gd name="connsiteX0" fmla="*/ 0 w 1756372"/>
                <a:gd name="connsiteY0" fmla="*/ 0 h 4237022"/>
                <a:gd name="connsiteX1" fmla="*/ 1756372 w 1756372"/>
                <a:gd name="connsiteY1" fmla="*/ 0 h 4237022"/>
                <a:gd name="connsiteX2" fmla="*/ 1756372 w 1756372"/>
                <a:gd name="connsiteY2" fmla="*/ 4237022 h 4237022"/>
                <a:gd name="connsiteX3" fmla="*/ 0 w 1756372"/>
                <a:gd name="connsiteY3" fmla="*/ 4237022 h 42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372" h="4237022">
                  <a:moveTo>
                    <a:pt x="0" y="0"/>
                  </a:moveTo>
                  <a:lnTo>
                    <a:pt x="1756372" y="0"/>
                  </a:lnTo>
                  <a:lnTo>
                    <a:pt x="1756372" y="4237022"/>
                  </a:lnTo>
                  <a:lnTo>
                    <a:pt x="0" y="4237022"/>
                  </a:lnTo>
                  <a:close/>
                </a:path>
              </a:pathLst>
            </a:custGeom>
          </p:spPr>
        </p:pic>
        <p:sp>
          <p:nvSpPr>
            <p:cNvPr id="21" name="文本框 20"/>
            <p:cNvSpPr txBox="1"/>
            <p:nvPr/>
          </p:nvSpPr>
          <p:spPr>
            <a:xfrm>
              <a:off x="6588669" y="755964"/>
              <a:ext cx="2800767" cy="46625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7000" b="1" smtClean="0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</a:t>
              </a:r>
              <a:endParaRPr lang="zh-CN" altLang="en-US" sz="17000" b="1">
                <a:solidFill>
                  <a:srgbClr val="2C4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5133610" y="2840962"/>
              <a:ext cx="4475608" cy="16663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1</a:t>
              </a:r>
              <a:endParaRPr lang="zh-CN" altLang="en-US" sz="6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2F5269"/>
                </a:solidFill>
                <a:cs typeface="+mn-ea"/>
                <a:sym typeface="+mn-lt"/>
              </a:rPr>
              <a:t>立冬气候特点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78479" y="1284038"/>
            <a:ext cx="5213521" cy="521352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1836" y="3221267"/>
            <a:ext cx="6667144" cy="735461"/>
            <a:chOff x="781836" y="3221267"/>
            <a:chExt cx="6667144" cy="735461"/>
          </a:xfrm>
        </p:grpSpPr>
        <p:sp>
          <p:nvSpPr>
            <p:cNvPr id="4" name="TextBox 20"/>
            <p:cNvSpPr txBox="1"/>
            <p:nvPr/>
          </p:nvSpPr>
          <p:spPr>
            <a:xfrm>
              <a:off x="781836" y="3221267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700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65092" y="3381248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7423" y="1446995"/>
            <a:ext cx="24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rgbClr val="40667F"/>
                </a:solidFill>
                <a:cs typeface="+mn-ea"/>
                <a:sym typeface="+mn-lt"/>
              </a:rPr>
              <a:t>立冬传统节气</a:t>
            </a:r>
            <a:endParaRPr kumimoji="1" lang="zh-CN" altLang="en-US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1836" y="1849687"/>
            <a:ext cx="679001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cs typeface="+mn-ea"/>
                <a:sym typeface="+mn-lt"/>
              </a:rPr>
              <a:t>立冬，二十四节气之一，斗指西北为立冬，太阳黄经为</a:t>
            </a:r>
            <a:r>
              <a:rPr kumimoji="1" lang="en-US" altLang="zh-CN" sz="1600" dirty="0">
                <a:cs typeface="+mn-ea"/>
                <a:sym typeface="+mn-lt"/>
              </a:rPr>
              <a:t>225°</a:t>
            </a:r>
            <a:r>
              <a:rPr kumimoji="1" lang="zh-CN" altLang="en-US" sz="1600" dirty="0">
                <a:cs typeface="+mn-ea"/>
                <a:sym typeface="+mn-lt"/>
              </a:rPr>
              <a:t>，于公历</a:t>
            </a:r>
            <a:r>
              <a:rPr kumimoji="1" lang="en-US" altLang="zh-CN" sz="1600" dirty="0">
                <a:cs typeface="+mn-ea"/>
                <a:sym typeface="+mn-lt"/>
              </a:rPr>
              <a:t>11</a:t>
            </a:r>
            <a:r>
              <a:rPr kumimoji="1" lang="zh-CN" altLang="en-US" sz="1600" dirty="0">
                <a:cs typeface="+mn-ea"/>
                <a:sym typeface="+mn-lt"/>
              </a:rPr>
              <a:t>月</a:t>
            </a:r>
            <a:r>
              <a:rPr kumimoji="1" lang="en-US" altLang="zh-CN" sz="1600" dirty="0">
                <a:cs typeface="+mn-ea"/>
                <a:sym typeface="+mn-lt"/>
              </a:rPr>
              <a:t>7-8</a:t>
            </a:r>
            <a:r>
              <a:rPr kumimoji="1" lang="zh-CN" altLang="en-US" sz="1600" dirty="0">
                <a:cs typeface="+mn-ea"/>
                <a:sym typeface="+mn-lt"/>
              </a:rPr>
              <a:t>日之间交节。立冬是季节类节气，立冬表示冬季自此开始。立冬过后，日照时间将继续缩短，正午太阳高度继续降低。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81836" y="4036079"/>
            <a:ext cx="6667144" cy="735461"/>
            <a:chOff x="781836" y="4036079"/>
            <a:chExt cx="6667144" cy="735461"/>
          </a:xfrm>
        </p:grpSpPr>
        <p:sp>
          <p:nvSpPr>
            <p:cNvPr id="21" name="TextBox 20"/>
            <p:cNvSpPr txBox="1"/>
            <p:nvPr/>
          </p:nvSpPr>
          <p:spPr>
            <a:xfrm>
              <a:off x="781836" y="4036079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700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65092" y="4196060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1836" y="4850891"/>
            <a:ext cx="6667144" cy="735461"/>
            <a:chOff x="781836" y="4850891"/>
            <a:chExt cx="6667144" cy="735461"/>
          </a:xfrm>
        </p:grpSpPr>
        <p:sp>
          <p:nvSpPr>
            <p:cNvPr id="23" name="TextBox 20"/>
            <p:cNvSpPr txBox="1"/>
            <p:nvPr/>
          </p:nvSpPr>
          <p:spPr>
            <a:xfrm>
              <a:off x="781836" y="4850891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700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5092" y="5010872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1836" y="5665703"/>
            <a:ext cx="6667144" cy="735461"/>
            <a:chOff x="781836" y="5665703"/>
            <a:chExt cx="6667144" cy="735461"/>
          </a:xfrm>
        </p:grpSpPr>
        <p:sp>
          <p:nvSpPr>
            <p:cNvPr id="25" name="TextBox 20"/>
            <p:cNvSpPr txBox="1"/>
            <p:nvPr/>
          </p:nvSpPr>
          <p:spPr>
            <a:xfrm>
              <a:off x="781836" y="5665703"/>
              <a:ext cx="735461" cy="735461"/>
            </a:xfrm>
            <a:prstGeom prst="ellipse">
              <a:avLst/>
            </a:prstGeom>
            <a:solidFill>
              <a:srgbClr val="40667F"/>
            </a:solidFill>
            <a:ln w="3492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700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65092" y="5825684"/>
              <a:ext cx="5883888" cy="3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cs typeface="+mn-ea"/>
                  <a:sym typeface="+mn-lt"/>
                </a:rPr>
                <a:t>立冬，在古代社会是民间“四时八节”之一，人们一般都要举行祭祀活动。</a:t>
              </a:r>
              <a:endParaRPr kumimoji="1"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2" name="组合 1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626145" y="2379330"/>
            <a:ext cx="5223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cs typeface="+mn-ea"/>
                <a:sym typeface="+mn-lt"/>
              </a:rPr>
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16993" y="185611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40667F"/>
                </a:solidFill>
                <a:cs typeface="+mn-ea"/>
                <a:sym typeface="+mn-lt"/>
              </a:rPr>
              <a:t>标题文字内容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-375140"/>
            <a:ext cx="6640497" cy="72331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1" name="组合 10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72648" y="2453489"/>
            <a:ext cx="5865037" cy="3610394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54537" y="2246598"/>
            <a:ext cx="29528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40667F"/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endParaRPr lang="en-US" altLang="zh-CN" sz="2800" dirty="0">
              <a:solidFill>
                <a:srgbClr val="40667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40667F"/>
                </a:solidFill>
                <a:latin typeface="+mn-lt"/>
                <a:ea typeface="+mn-ea"/>
                <a:cs typeface="+mn-ea"/>
                <a:sym typeface="+mn-lt"/>
              </a:rPr>
              <a:t>添加您的标题文字</a:t>
            </a:r>
            <a:endParaRPr lang="en-US" sz="2800" dirty="0">
              <a:solidFill>
                <a:srgbClr val="4066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1254538" y="3361124"/>
            <a:ext cx="422280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立冬节气，高空西风急流在亚洲南部地区已完全建立。此时高空西风南支波动的强弱和东移，对江淮地区降水天气影响很大。当亚洲区域成纬向环流，西风南支波动偏强时，会出现大范围阴雨天气。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1" name="组合 10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5654515" y="2192700"/>
            <a:ext cx="240298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天文学上把“立冬”作为冬季的开始。立冬，地球位于赤纬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-16°19'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。立冬时节，太阳已到达黄经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225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度，我们所处的北半球获得太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44024" y="1641419"/>
            <a:ext cx="2604140" cy="400110"/>
            <a:chOff x="5544024" y="1641419"/>
            <a:chExt cx="2604140" cy="400110"/>
          </a:xfrm>
        </p:grpSpPr>
        <p:sp>
          <p:nvSpPr>
            <p:cNvPr id="3" name="文本框 9"/>
            <p:cNvSpPr txBox="1"/>
            <p:nvPr/>
          </p:nvSpPr>
          <p:spPr>
            <a:xfrm>
              <a:off x="6166687" y="1669664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 smtClean="0">
                  <a:solidFill>
                    <a:srgbClr val="40667F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  <a:endParaRPr lang="zh-CN" altLang="en-US" sz="2000" b="1" dirty="0">
                <a:solidFill>
                  <a:srgbClr val="4066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5544024" y="1641419"/>
              <a:ext cx="5259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600" dirty="0">
                  <a:solidFill>
                    <a:srgbClr val="40667F"/>
                  </a:solidFill>
                  <a:cs typeface="+mn-ea"/>
                  <a:sym typeface="+mn-lt"/>
                </a:rPr>
                <a:t>01</a:t>
              </a:r>
              <a:endParaRPr lang="zh-CN" altLang="en-US" sz="2600" dirty="0">
                <a:solidFill>
                  <a:srgbClr val="4066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33"/>
          <p:cNvSpPr txBox="1"/>
          <p:nvPr/>
        </p:nvSpPr>
        <p:spPr>
          <a:xfrm>
            <a:off x="9002530" y="2192700"/>
            <a:ext cx="24029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根据统计，平均每年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2-3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个热带气旋生成。尤其是西北太平洋上生成的气旋，还有可能发展到台风强度。近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年中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002530" y="1641419"/>
            <a:ext cx="2604140" cy="400110"/>
            <a:chOff x="9002530" y="1641419"/>
            <a:chExt cx="2604140" cy="400110"/>
          </a:xfrm>
        </p:grpSpPr>
        <p:sp>
          <p:nvSpPr>
            <p:cNvPr id="6" name="文本框 9"/>
            <p:cNvSpPr txBox="1"/>
            <p:nvPr/>
          </p:nvSpPr>
          <p:spPr>
            <a:xfrm>
              <a:off x="9625193" y="1669664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rgbClr val="40667F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9002530" y="1641419"/>
              <a:ext cx="5259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600" dirty="0">
                  <a:solidFill>
                    <a:srgbClr val="40667F"/>
                  </a:solidFill>
                  <a:cs typeface="+mn-ea"/>
                  <a:sym typeface="+mn-lt"/>
                </a:rPr>
                <a:t>02</a:t>
              </a:r>
              <a:endParaRPr lang="zh-CN" altLang="en-US" sz="2600" dirty="0">
                <a:solidFill>
                  <a:srgbClr val="4066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33"/>
          <p:cNvSpPr txBox="1"/>
          <p:nvPr/>
        </p:nvSpPr>
        <p:spPr>
          <a:xfrm>
            <a:off x="5654515" y="4770409"/>
            <a:ext cx="5751004" cy="611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立冬期间的华南北部，即便寒风扫过，气温会迅速回升，晴朗无风之时，常有“十月小阳春，无风暖融融”之说。由于全球气候变暖影响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44024" y="4253528"/>
            <a:ext cx="2604140" cy="400110"/>
            <a:chOff x="5544024" y="4253528"/>
            <a:chExt cx="2604140" cy="400110"/>
          </a:xfrm>
        </p:grpSpPr>
        <p:sp>
          <p:nvSpPr>
            <p:cNvPr id="9" name="文本框 8"/>
            <p:cNvSpPr txBox="1"/>
            <p:nvPr/>
          </p:nvSpPr>
          <p:spPr>
            <a:xfrm>
              <a:off x="6166687" y="4289468"/>
              <a:ext cx="1981477" cy="3282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noAutofit/>
            </a:bodyPr>
            <a:lstStyle>
              <a:defPPr>
                <a:defRPr lang="zh-CN"/>
              </a:defPPr>
              <a:lvl1pPr defTabSz="1219200">
                <a:spcBef>
                  <a:spcPct val="0"/>
                </a:spcBef>
                <a:defRPr cap="all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marL="0" lvl="1" defTabSz="1219200">
                <a:defRPr sz="205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219200" defTabSz="1219200">
                <a:defRPr sz="2400"/>
              </a:lvl3pPr>
              <a:lvl4pPr marL="1828800" defTabSz="1219200">
                <a:defRPr sz="2400"/>
              </a:lvl4pPr>
              <a:lvl5pPr marL="2438400" defTabSz="1219200">
                <a:defRPr sz="2400"/>
              </a:lvl5pPr>
              <a:lvl6pPr marL="3048000" defTabSz="1219200">
                <a:defRPr sz="2400"/>
              </a:lvl6pPr>
              <a:lvl7pPr marL="3657600" defTabSz="1219200">
                <a:defRPr sz="2400"/>
              </a:lvl7pPr>
              <a:lvl8pPr marL="4267200" defTabSz="1219200">
                <a:defRPr sz="2400"/>
              </a:lvl8pPr>
              <a:lvl9pPr marL="4876800" defTabSz="1219200">
                <a:defRPr sz="2400"/>
              </a:lvl9pPr>
            </a:lstStyle>
            <a:p>
              <a:pPr lvl="1"/>
              <a:r>
                <a:rPr lang="zh-CN" altLang="en-US" sz="2000" b="1" dirty="0">
                  <a:solidFill>
                    <a:srgbClr val="40667F"/>
                  </a:solidFill>
                  <a:latin typeface="+mn-lt"/>
                  <a:ea typeface="+mn-ea"/>
                  <a:cs typeface="+mn-ea"/>
                  <a:sym typeface="+mn-lt"/>
                </a:rPr>
                <a:t>传统节气立冬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44024" y="4253528"/>
              <a:ext cx="5259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600" dirty="0">
                  <a:solidFill>
                    <a:srgbClr val="40667F"/>
                  </a:solidFill>
                  <a:cs typeface="+mn-ea"/>
                  <a:sym typeface="+mn-lt"/>
                </a:rPr>
                <a:t>03</a:t>
              </a:r>
              <a:endParaRPr lang="zh-CN" altLang="en-US" sz="2600" dirty="0">
                <a:solidFill>
                  <a:srgbClr val="40667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3049" y="1479356"/>
            <a:ext cx="5099555" cy="509955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18" name="组合 17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10345272" y="653270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37888" y="314879"/>
            <a:ext cx="7294144" cy="7180678"/>
            <a:chOff x="-337888" y="314879"/>
            <a:chExt cx="7294144" cy="71806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337888" y="314879"/>
              <a:ext cx="7294144" cy="71806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02085">
              <a:off x="766708" y="2540765"/>
              <a:ext cx="5630685" cy="2096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10817" y="2376703"/>
              <a:ext cx="1812099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</a:t>
              </a: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PART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9389436" y="-1269391"/>
            <a:ext cx="3107070" cy="3107070"/>
          </a:xfrm>
          <a:prstGeom prst="rect">
            <a:avLst/>
          </a:prstGeom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654927" y="2583849"/>
            <a:ext cx="2396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2F5269"/>
                </a:solidFill>
                <a:cs typeface="+mn-ea"/>
                <a:sym typeface="+mn-lt"/>
              </a:rPr>
              <a:t>立冬民间习俗</a:t>
            </a:r>
            <a:endParaRPr lang="en-US" altLang="zh-CN" sz="28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38182" y="3107673"/>
            <a:ext cx="2829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请在此</a:t>
            </a:r>
            <a:r>
              <a:rPr kumimoji="1" lang="zh-CN" altLang="en-US" sz="1400" dirty="0">
                <a:solidFill>
                  <a:srgbClr val="2F5269"/>
                </a:solidFill>
                <a:cs typeface="+mn-ea"/>
                <a:sym typeface="+mn-lt"/>
              </a:rPr>
              <a:t>输入您需要的文字</a:t>
            </a:r>
            <a:r>
              <a:rPr kumimoji="1" lang="zh-CN" altLang="en-US" sz="1400" dirty="0" smtClean="0">
                <a:solidFill>
                  <a:srgbClr val="2F5269"/>
                </a:solidFill>
                <a:cs typeface="+mn-ea"/>
                <a:sym typeface="+mn-lt"/>
              </a:rPr>
              <a:t>内容</a:t>
            </a:r>
            <a:r>
              <a:rPr kumimoji="1" lang="en-US" altLang="zh-CN" sz="1400" dirty="0">
                <a:solidFill>
                  <a:srgbClr val="2F5269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rgbClr val="2F5269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354" y="3816841"/>
            <a:ext cx="3602438" cy="36024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421232" flipV="1">
            <a:off x="-867161" y="4116057"/>
            <a:ext cx="3452638" cy="3452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4"/>
          <p:cNvSpPr/>
          <p:nvPr/>
        </p:nvSpPr>
        <p:spPr>
          <a:xfrm>
            <a:off x="7080951" y="1058320"/>
            <a:ext cx="1459644" cy="14596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4284" y="924029"/>
            <a:ext cx="1728225" cy="1728224"/>
            <a:chOff x="6904284" y="924029"/>
            <a:chExt cx="1728225" cy="1728224"/>
          </a:xfrm>
        </p:grpSpPr>
        <p:sp>
          <p:nvSpPr>
            <p:cNvPr id="4" name="Pie 35"/>
            <p:cNvSpPr/>
            <p:nvPr/>
          </p:nvSpPr>
          <p:spPr>
            <a:xfrm>
              <a:off x="6904284" y="924029"/>
              <a:ext cx="1728225" cy="1728224"/>
            </a:xfrm>
            <a:prstGeom prst="pie">
              <a:avLst>
                <a:gd name="adj1" fmla="val 27111"/>
                <a:gd name="adj2" fmla="val 16200000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67"/>
            <p:cNvSpPr txBox="1"/>
            <p:nvPr/>
          </p:nvSpPr>
          <p:spPr>
            <a:xfrm>
              <a:off x="7063932" y="1581620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sp>
        <p:nvSpPr>
          <p:cNvPr id="7" name="Oval 36"/>
          <p:cNvSpPr/>
          <p:nvPr/>
        </p:nvSpPr>
        <p:spPr>
          <a:xfrm>
            <a:off x="9346811" y="1058320"/>
            <a:ext cx="1459644" cy="14596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70144" y="924029"/>
            <a:ext cx="1728225" cy="1728224"/>
            <a:chOff x="9170144" y="924029"/>
            <a:chExt cx="1728225" cy="1728224"/>
          </a:xfrm>
        </p:grpSpPr>
        <p:sp>
          <p:nvSpPr>
            <p:cNvPr id="8" name="Pie 37"/>
            <p:cNvSpPr/>
            <p:nvPr/>
          </p:nvSpPr>
          <p:spPr>
            <a:xfrm>
              <a:off x="9170144" y="924029"/>
              <a:ext cx="1728225" cy="1728224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38"/>
            <p:cNvSpPr txBox="1"/>
            <p:nvPr/>
          </p:nvSpPr>
          <p:spPr>
            <a:xfrm>
              <a:off x="9329792" y="1581620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sp>
        <p:nvSpPr>
          <p:cNvPr id="11" name="Oval 39"/>
          <p:cNvSpPr/>
          <p:nvPr/>
        </p:nvSpPr>
        <p:spPr>
          <a:xfrm>
            <a:off x="7143973" y="3677074"/>
            <a:ext cx="1459644" cy="14596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04284" y="3542783"/>
            <a:ext cx="1728225" cy="1728224"/>
            <a:chOff x="6904284" y="3542783"/>
            <a:chExt cx="1728225" cy="1728224"/>
          </a:xfrm>
        </p:grpSpPr>
        <p:sp>
          <p:nvSpPr>
            <p:cNvPr id="12" name="Pie 40"/>
            <p:cNvSpPr/>
            <p:nvPr/>
          </p:nvSpPr>
          <p:spPr>
            <a:xfrm>
              <a:off x="6904284" y="3542783"/>
              <a:ext cx="1728225" cy="1728224"/>
            </a:xfrm>
            <a:prstGeom prst="pie">
              <a:avLst>
                <a:gd name="adj1" fmla="val 19548649"/>
                <a:gd name="adj2" fmla="val 16200000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1"/>
            <p:cNvSpPr txBox="1"/>
            <p:nvPr/>
          </p:nvSpPr>
          <p:spPr>
            <a:xfrm>
              <a:off x="7126954" y="4200374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85254" y="3542783"/>
            <a:ext cx="1728225" cy="1728224"/>
            <a:chOff x="9185254" y="3542783"/>
            <a:chExt cx="1728225" cy="1728224"/>
          </a:xfrm>
        </p:grpSpPr>
        <p:sp>
          <p:nvSpPr>
            <p:cNvPr id="15" name="Oval 42"/>
            <p:cNvSpPr/>
            <p:nvPr/>
          </p:nvSpPr>
          <p:spPr>
            <a:xfrm>
              <a:off x="9361921" y="3634699"/>
              <a:ext cx="1459644" cy="145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>
                <a:cs typeface="+mn-ea"/>
                <a:sym typeface="+mn-lt"/>
              </a:endParaRPr>
            </a:p>
          </p:txBody>
        </p:sp>
        <p:sp>
          <p:nvSpPr>
            <p:cNvPr id="16" name="Pie 43"/>
            <p:cNvSpPr/>
            <p:nvPr/>
          </p:nvSpPr>
          <p:spPr>
            <a:xfrm>
              <a:off x="9185254" y="3542783"/>
              <a:ext cx="1728225" cy="1728224"/>
            </a:xfrm>
            <a:prstGeom prst="pie">
              <a:avLst>
                <a:gd name="adj1" fmla="val 27111"/>
                <a:gd name="adj2" fmla="val 5351067"/>
              </a:avLst>
            </a:prstGeom>
            <a:solidFill>
              <a:srgbClr val="4066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44"/>
            <p:cNvSpPr txBox="1"/>
            <p:nvPr/>
          </p:nvSpPr>
          <p:spPr>
            <a:xfrm>
              <a:off x="10111516" y="4590830"/>
              <a:ext cx="652288" cy="287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25%</a:t>
              </a:r>
            </a:p>
          </p:txBody>
        </p:sp>
      </p:grpSp>
      <p:sp>
        <p:nvSpPr>
          <p:cNvPr id="18" name="TextBox 46"/>
          <p:cNvSpPr txBox="1"/>
          <p:nvPr/>
        </p:nvSpPr>
        <p:spPr>
          <a:xfrm>
            <a:off x="7344620" y="2870482"/>
            <a:ext cx="8271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19" name="TextBox 47"/>
          <p:cNvSpPr txBox="1"/>
          <p:nvPr/>
        </p:nvSpPr>
        <p:spPr>
          <a:xfrm>
            <a:off x="9653607" y="2870482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altLang="zh-CN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20" name="TextBox 48"/>
          <p:cNvSpPr txBox="1"/>
          <p:nvPr/>
        </p:nvSpPr>
        <p:spPr>
          <a:xfrm>
            <a:off x="7297077" y="5489236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altLang="zh-CN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sp>
        <p:nvSpPr>
          <p:cNvPr id="21" name="TextBox 49"/>
          <p:cNvSpPr txBox="1"/>
          <p:nvPr/>
        </p:nvSpPr>
        <p:spPr>
          <a:xfrm>
            <a:off x="9649197" y="5489236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0667F"/>
                </a:solidFill>
                <a:cs typeface="+mn-ea"/>
                <a:sym typeface="+mn-lt"/>
              </a:rPr>
              <a:t>输入文字</a:t>
            </a:r>
            <a:endParaRPr lang="en-US" altLang="zh-CN" sz="1600" b="1" dirty="0">
              <a:solidFill>
                <a:srgbClr val="40667F"/>
              </a:solidFill>
              <a:cs typeface="+mn-ea"/>
              <a:sym typeface="+mn-lt"/>
            </a:endParaRPr>
          </a:p>
        </p:txBody>
      </p:sp>
      <p:grpSp>
        <p:nvGrpSpPr>
          <p:cNvPr id="22" name="Group 47"/>
          <p:cNvGrpSpPr/>
          <p:nvPr/>
        </p:nvGrpSpPr>
        <p:grpSpPr>
          <a:xfrm>
            <a:off x="7694344" y="6189292"/>
            <a:ext cx="2634915" cy="271982"/>
            <a:chOff x="2221306" y="3922300"/>
            <a:chExt cx="1976186" cy="203987"/>
          </a:xfrm>
        </p:grpSpPr>
        <p:grpSp>
          <p:nvGrpSpPr>
            <p:cNvPr id="23" name="Group 50"/>
            <p:cNvGrpSpPr/>
            <p:nvPr/>
          </p:nvGrpSpPr>
          <p:grpSpPr>
            <a:xfrm>
              <a:off x="2221306" y="3922300"/>
              <a:ext cx="831737" cy="203987"/>
              <a:chOff x="2221306" y="3905121"/>
              <a:chExt cx="831737" cy="203987"/>
            </a:xfrm>
          </p:grpSpPr>
          <p:sp>
            <p:nvSpPr>
              <p:cNvPr id="27" name="TextBox 74"/>
              <p:cNvSpPr txBox="1"/>
              <p:nvPr/>
            </p:nvSpPr>
            <p:spPr>
              <a:xfrm>
                <a:off x="2504816" y="3905121"/>
                <a:ext cx="54822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400" dirty="0">
                    <a:solidFill>
                      <a:srgbClr val="40667F"/>
                    </a:solidFill>
                    <a:cs typeface="+mn-ea"/>
                    <a:sym typeface="+mn-lt"/>
                  </a:rPr>
                  <a:t>输入文字</a:t>
                </a:r>
                <a:endParaRPr lang="en-US" altLang="zh-CN" sz="1400" dirty="0">
                  <a:solidFill>
                    <a:srgbClr val="4066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ounded Rectangle 75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roundRect">
                <a:avLst/>
              </a:prstGeom>
              <a:solidFill>
                <a:srgbClr val="40667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45"/>
            <p:cNvGrpSpPr/>
            <p:nvPr/>
          </p:nvGrpSpPr>
          <p:grpSpPr>
            <a:xfrm>
              <a:off x="3506627" y="3931835"/>
              <a:ext cx="690865" cy="194452"/>
              <a:chOff x="3683925" y="3947915"/>
              <a:chExt cx="690865" cy="194452"/>
            </a:xfrm>
          </p:grpSpPr>
          <p:sp>
            <p:nvSpPr>
              <p:cNvPr id="25" name="TextBox 72"/>
              <p:cNvSpPr txBox="1"/>
              <p:nvPr/>
            </p:nvSpPr>
            <p:spPr>
              <a:xfrm>
                <a:off x="3963620" y="3948319"/>
                <a:ext cx="411170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小标签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ounded Rectangle 73"/>
              <p:cNvSpPr>
                <a:spLocks noChangeAspect="1"/>
              </p:cNvSpPr>
              <p:nvPr/>
            </p:nvSpPr>
            <p:spPr>
              <a:xfrm>
                <a:off x="3683925" y="3947915"/>
                <a:ext cx="200183" cy="19445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9" name="Straight Connector 77"/>
          <p:cNvCxnSpPr/>
          <p:nvPr/>
        </p:nvCxnSpPr>
        <p:spPr>
          <a:xfrm>
            <a:off x="1457503" y="2472098"/>
            <a:ext cx="39808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7"/>
          <p:cNvSpPr txBox="1"/>
          <p:nvPr/>
        </p:nvSpPr>
        <p:spPr>
          <a:xfrm>
            <a:off x="1364008" y="2568672"/>
            <a:ext cx="4074384" cy="258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华南南部、台湾以及以南的海南岛等岛屿地区，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月尚未进入冬季。但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月的气温也不是很高，最高气温一般都在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30℃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以下。此外，也不排除受强冷空气的影响，出现强烈降温的情况，只不过近些年来较少出现。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32964" y="178110"/>
            <a:ext cx="3813672" cy="1225666"/>
            <a:chOff x="232964" y="178110"/>
            <a:chExt cx="3813672" cy="1225666"/>
          </a:xfrm>
        </p:grpSpPr>
        <p:grpSp>
          <p:nvGrpSpPr>
            <p:cNvPr id="36" name="组合 35"/>
            <p:cNvGrpSpPr/>
            <p:nvPr/>
          </p:nvGrpSpPr>
          <p:grpSpPr>
            <a:xfrm>
              <a:off x="886922" y="329278"/>
              <a:ext cx="3159714" cy="710641"/>
              <a:chOff x="746108" y="180906"/>
              <a:chExt cx="3159714" cy="710641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746108" y="180906"/>
                <a:ext cx="283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 smtClean="0">
                    <a:cs typeface="+mn-ea"/>
                    <a:sym typeface="+mn-lt"/>
                  </a:rPr>
                  <a:t>中国传统节气</a:t>
                </a:r>
                <a:r>
                  <a:rPr kumimoji="1" lang="en-US" altLang="zh-CN" sz="2400" dirty="0" smtClean="0">
                    <a:cs typeface="+mn-ea"/>
                    <a:sym typeface="+mn-lt"/>
                  </a:rPr>
                  <a:t>-</a:t>
                </a:r>
                <a:r>
                  <a:rPr kumimoji="1" lang="zh-CN" altLang="en-US" sz="2400" dirty="0" smtClean="0">
                    <a:cs typeface="+mn-ea"/>
                    <a:sym typeface="+mn-lt"/>
                  </a:rPr>
                  <a:t>立冬</a:t>
                </a:r>
                <a:endParaRPr kumimoji="1" lang="en-US" altLang="zh-CN" sz="2400" dirty="0" smtClean="0"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769258" y="583770"/>
                <a:ext cx="3136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cs typeface="+mn-ea"/>
                    <a:sym typeface="+mn-lt"/>
                  </a:rPr>
                  <a:t>Please enter the English Title here.</a:t>
                </a:r>
                <a:endParaRPr kumimoji="1"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32964" y="178110"/>
              <a:ext cx="677108" cy="1225666"/>
              <a:chOff x="8712328" y="755965"/>
              <a:chExt cx="677108" cy="122566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8712328" y="755965"/>
                <a:ext cx="677108" cy="9751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2C4D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立冬</a:t>
                </a:r>
                <a:endParaRPr lang="zh-CN" altLang="en-US" sz="3200" b="1">
                  <a:solidFill>
                    <a:srgbClr val="2C4D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5400000">
                <a:off x="8465037" y="1229163"/>
                <a:ext cx="1096646" cy="4082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蓝白色中国传统节气立冬主题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jfwjqz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宽屏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2022-03-10T06:23:59Z</dcterms:created>
  <dcterms:modified xsi:type="dcterms:W3CDTF">2023-01-10T12:13:34Z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19BCF4CF9FFF444EBAE87C5FAB5C4923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