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7" r:id="rId2"/>
    <p:sldId id="506" r:id="rId3"/>
    <p:sldId id="500" r:id="rId4"/>
    <p:sldId id="501" r:id="rId5"/>
    <p:sldId id="502" r:id="rId6"/>
    <p:sldId id="503" r:id="rId7"/>
    <p:sldId id="504" r:id="rId8"/>
    <p:sldId id="505" r:id="rId9"/>
    <p:sldId id="469" r:id="rId10"/>
    <p:sldId id="497" r:id="rId11"/>
    <p:sldId id="498" r:id="rId12"/>
    <p:sldId id="495" r:id="rId13"/>
    <p:sldId id="507" r:id="rId14"/>
    <p:sldId id="508" r:id="rId15"/>
    <p:sldId id="509" r:id="rId16"/>
    <p:sldId id="510" r:id="rId17"/>
    <p:sldId id="511" r:id="rId18"/>
    <p:sldId id="290" r:id="rId19"/>
  </p:sldIdLst>
  <p:sldSz cx="9144000" cy="5143500" type="screen16x9"/>
  <p:notesSz cx="6858000" cy="9144000"/>
  <p:custDataLst>
    <p:tags r:id="rId22"/>
  </p:custDataLst>
  <p:defaultTextStyle>
    <a:defPPr>
      <a:defRPr lang="zh-CN"/>
    </a:defPPr>
    <a:lvl1pPr algn="l" defTabSz="724535" rtl="0" fontAlgn="base">
      <a:spcBef>
        <a:spcPct val="0"/>
      </a:spcBef>
      <a:spcAft>
        <a:spcPct val="0"/>
      </a:spcAft>
      <a:defRPr sz="22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361315" indent="1270" algn="l" defTabSz="724535" rtl="0" fontAlgn="base">
      <a:spcBef>
        <a:spcPct val="0"/>
      </a:spcBef>
      <a:spcAft>
        <a:spcPct val="0"/>
      </a:spcAft>
      <a:defRPr sz="22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724535" indent="1270" algn="l" defTabSz="724535" rtl="0" fontAlgn="base">
      <a:spcBef>
        <a:spcPct val="0"/>
      </a:spcBef>
      <a:spcAft>
        <a:spcPct val="0"/>
      </a:spcAft>
      <a:defRPr sz="22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087120" indent="1270" algn="l" defTabSz="724535" rtl="0" fontAlgn="base">
      <a:spcBef>
        <a:spcPct val="0"/>
      </a:spcBef>
      <a:spcAft>
        <a:spcPct val="0"/>
      </a:spcAft>
      <a:defRPr sz="22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450340" indent="1270" algn="l" defTabSz="724535" rtl="0" fontAlgn="base">
      <a:spcBef>
        <a:spcPct val="0"/>
      </a:spcBef>
      <a:spcAft>
        <a:spcPct val="0"/>
      </a:spcAft>
      <a:defRPr sz="22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1814195" algn="l" defTabSz="725805" rtl="0" eaLnBrk="1" latinLnBrk="0" hangingPunct="1">
      <a:defRPr sz="22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176780" algn="l" defTabSz="725805" rtl="0" eaLnBrk="1" latinLnBrk="0" hangingPunct="1">
      <a:defRPr sz="22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2540000" algn="l" defTabSz="725805" rtl="0" eaLnBrk="1" latinLnBrk="0" hangingPunct="1">
      <a:defRPr sz="22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2902585" algn="l" defTabSz="725805" rtl="0" eaLnBrk="1" latinLnBrk="0" hangingPunct="1">
      <a:defRPr sz="22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46">
          <p15:clr>
            <a:srgbClr val="A4A3A4"/>
          </p15:clr>
        </p15:guide>
        <p15:guide id="2" orient="horz" pos="344">
          <p15:clr>
            <a:srgbClr val="A4A3A4"/>
          </p15:clr>
        </p15:guide>
        <p15:guide id="3" orient="horz" pos="1756">
          <p15:clr>
            <a:srgbClr val="A4A3A4"/>
          </p15:clr>
        </p15:guide>
        <p15:guide id="4" pos="1332">
          <p15:clr>
            <a:srgbClr val="A4A3A4"/>
          </p15:clr>
        </p15:guide>
        <p15:guide id="5" pos="23">
          <p15:clr>
            <a:srgbClr val="A4A3A4"/>
          </p15:clr>
        </p15:guide>
        <p15:guide id="6" pos="2880">
          <p15:clr>
            <a:srgbClr val="A4A3A4"/>
          </p15:clr>
        </p15:guide>
        <p15:guide id="7" pos="289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9D90"/>
    <a:srgbClr val="009999"/>
    <a:srgbClr val="FF6600"/>
    <a:srgbClr val="990033"/>
    <a:srgbClr val="FF0066"/>
    <a:srgbClr val="008000"/>
    <a:srgbClr val="0000FF"/>
    <a:srgbClr val="6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87" autoAdjust="0"/>
    <p:restoredTop sz="98470" autoAdjust="0"/>
  </p:normalViewPr>
  <p:slideViewPr>
    <p:cSldViewPr>
      <p:cViewPr>
        <p:scale>
          <a:sx n="140" d="100"/>
          <a:sy n="140" d="100"/>
        </p:scale>
        <p:origin x="-804" y="-294"/>
      </p:cViewPr>
      <p:guideLst>
        <p:guide orient="horz" pos="446"/>
        <p:guide orient="horz" pos="344"/>
        <p:guide orient="horz" pos="1756"/>
        <p:guide pos="1332"/>
        <p:guide pos="23"/>
        <p:guide pos="2880"/>
        <p:guide pos="289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6806" cy="46806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页眉占位符 9728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200" b="0" noProof="1" dirty="0"/>
            </a:lvl1pPr>
          </a:lstStyle>
          <a:p>
            <a:endParaRPr lang="zh-CN" altLang="en-US"/>
          </a:p>
        </p:txBody>
      </p:sp>
      <p:sp>
        <p:nvSpPr>
          <p:cNvPr id="97283" name="日期占位符 9728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200" b="0" noProof="1" dirty="0"/>
            </a:lvl1pPr>
          </a:lstStyle>
          <a:p>
            <a:fld id="{BB962C8B-B14F-4D97-AF65-F5344CB8AC3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97284" name="页脚占位符 9728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200" b="0" noProof="1" dirty="0"/>
            </a:lvl1pPr>
          </a:lstStyle>
          <a:p>
            <a:endParaRPr lang="zh-CN" altLang="en-US"/>
          </a:p>
        </p:txBody>
      </p:sp>
      <p:sp>
        <p:nvSpPr>
          <p:cNvPr id="97285" name="灯片编号占位符 9728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b="0"/>
            </a:lvl1pPr>
          </a:lstStyle>
          <a:p>
            <a:fld id="{B8B96CC6-9504-48C5-A0D3-3C3DBD174995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144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14400" fontAlgn="auto">
              <a:spcBef>
                <a:spcPts val="0"/>
              </a:spcBef>
              <a:spcAft>
                <a:spcPts val="0"/>
              </a:spcAft>
              <a:defRPr sz="1200" b="0" smtClean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2317DB4-8795-424D-BF65-E223CFE4A01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144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b="0"/>
            </a:lvl1pPr>
          </a:lstStyle>
          <a:p>
            <a:fld id="{1AE7FBDF-A7C2-42B8-A805-5B54DFBC5B3F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62585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25805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08839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45161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814195" algn="l" defTabSz="72580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176780" algn="l" defTabSz="72580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540000" algn="l" defTabSz="72580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902585" algn="l" defTabSz="72580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幻灯片图像占位符 1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147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E29A10FA-CB8D-484B-A061-A54608113A67}" type="slidenum">
              <a:rPr lang="zh-CN" altLang="en-US">
                <a:solidFill>
                  <a:schemeClr val="tx1"/>
                </a:solidFill>
              </a:rPr>
              <a:t>1</a:t>
            </a:fld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4579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CD72C9F8-0C01-4FEA-A4DD-258323DF732D}" type="slidenum">
              <a:rPr lang="zh-CN" altLang="en-US" sz="1200" b="0"/>
              <a:t>10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6627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E1790FED-E18A-496B-AF0E-F2DDF746630E}" type="slidenum">
              <a:rPr lang="zh-CN" altLang="en-US" sz="1200" b="0"/>
              <a:t>11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8675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A5473FDF-89C8-43B3-AEFE-6BCC2C010560}" type="slidenum">
              <a:rPr lang="zh-CN" altLang="en-US" sz="1200" b="0"/>
              <a:t>12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0723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FA0C5BE0-36AD-4D25-8C00-4914FA3EB7F4}" type="slidenum">
              <a:rPr lang="zh-CN" altLang="en-US" sz="1200" b="0"/>
              <a:t>13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2771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DADF9E3C-8005-4967-8078-6F8A1EAEDBBF}" type="slidenum">
              <a:rPr lang="zh-CN" altLang="en-US" sz="1200" b="0"/>
              <a:t>14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4819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1EEAC0BE-5E35-4FB0-9DB7-80AAA0AC07E2}" type="slidenum">
              <a:rPr lang="zh-CN" altLang="en-US" sz="1200" b="0"/>
              <a:t>15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6867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9A162B8A-8ACC-4926-BC14-B563F06970A5}" type="slidenum">
              <a:rPr lang="zh-CN" altLang="en-US" sz="1200" b="0"/>
              <a:t>16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8915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2E87DE2B-6700-42D3-96C1-ABDF9A4A4BAA}" type="slidenum">
              <a:rPr lang="zh-CN" altLang="en-US" sz="1200" b="0"/>
              <a:t>17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幻灯片图像占位符 1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301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29D869C4-D5B0-49DD-9071-4B5EBE1310E3}" type="slidenum">
              <a:rPr lang="zh-CN" altLang="en-US">
                <a:solidFill>
                  <a:schemeClr val="tx1"/>
                </a:solidFill>
              </a:rPr>
              <a:t>18</a:t>
            </a:fld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195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5AA553F7-89BA-4467-A476-CAEA761B28A2}" type="slidenum">
              <a:rPr lang="zh-CN" altLang="en-US" sz="1200" b="0"/>
              <a:t>2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243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B60E28B1-4B20-42A5-B3AC-0571C43BAC4B}" type="slidenum">
              <a:rPr lang="zh-CN" altLang="en-US" sz="1200" b="0"/>
              <a:t>3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2291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91B05DD7-DCFE-4BB8-96FC-20568F3586F7}" type="slidenum">
              <a:rPr lang="zh-CN" altLang="en-US" sz="1200" b="0"/>
              <a:t>4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4339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489F9D87-D52A-4F6B-B1EE-FF03573CACB7}" type="slidenum">
              <a:rPr lang="zh-CN" altLang="en-US" sz="1200" b="0"/>
              <a:t>5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6387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710C7F79-2350-4D8F-B0AE-82DF53EFB5D9}" type="slidenum">
              <a:rPr lang="zh-CN" altLang="en-US" sz="1200" b="0"/>
              <a:t>6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8435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29BC66E6-B7AF-4679-9DAF-129BD122E1DB}" type="slidenum">
              <a:rPr lang="zh-CN" altLang="en-US" sz="1200" b="0"/>
              <a:t>7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0483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1FC72AF8-BD03-4796-91C0-CE3D931932A7}" type="slidenum">
              <a:rPr lang="zh-CN" altLang="en-US" sz="1200" b="0"/>
              <a:t>8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2531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2E90F350-EADA-4527-8074-51520A393AC8}" type="slidenum">
              <a:rPr lang="zh-CN" altLang="en-US" sz="1200" b="0"/>
              <a:t>9</a:t>
            </a:fld>
            <a:endParaRPr lang="zh-CN" altLang="en-US" sz="1200" b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slide" Target="../slides/slide2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 bwMode="auto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89"/>
          <p:cNvSpPr>
            <a:spLocks noChangeArrowheads="1"/>
          </p:cNvSpPr>
          <p:nvPr userDrawn="1"/>
        </p:nvSpPr>
        <p:spPr bwMode="auto">
          <a:xfrm>
            <a:off x="0" y="4867552"/>
            <a:ext cx="9144000" cy="275949"/>
          </a:xfrm>
          <a:prstGeom prst="rect">
            <a:avLst/>
          </a:prstGeom>
          <a:solidFill>
            <a:srgbClr val="B2B2B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/>
          <a:lstStyle/>
          <a:p>
            <a:pPr algn="ctr" defTabSz="725805"/>
            <a:endParaRPr lang="zh-CN" altLang="en-US" sz="1300" b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5" name="图片 87180" descr="六角组合"/>
          <p:cNvPicPr>
            <a:picLocks noChangeAspect="1" noChangeArrowheads="1"/>
          </p:cNvPicPr>
          <p:nvPr userDrawn="1"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429667" y="-23941"/>
            <a:ext cx="492601" cy="381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组合 87223"/>
          <p:cNvGrpSpPr/>
          <p:nvPr userDrawn="1"/>
        </p:nvGrpSpPr>
        <p:grpSpPr bwMode="auto">
          <a:xfrm>
            <a:off x="8064308" y="4846121"/>
            <a:ext cx="1079692" cy="344619"/>
            <a:chOff x="6493" y="3846"/>
            <a:chExt cx="765" cy="289"/>
          </a:xfrm>
        </p:grpSpPr>
        <p:grpSp>
          <p:nvGrpSpPr>
            <p:cNvPr id="7" name="组合 87205"/>
            <p:cNvGrpSpPr/>
            <p:nvPr userDrawn="1"/>
          </p:nvGrpSpPr>
          <p:grpSpPr bwMode="auto">
            <a:xfrm>
              <a:off x="6493" y="3877"/>
              <a:ext cx="765" cy="258"/>
              <a:chOff x="6871" y="4089"/>
              <a:chExt cx="809" cy="273"/>
            </a:xfrm>
          </p:grpSpPr>
          <p:pic>
            <p:nvPicPr>
              <p:cNvPr id="10" name="图片 87206" descr="未标题-3副本"/>
              <p:cNvPicPr>
                <a:picLocks noChangeAspect="1" noChangeArrowheads="1"/>
              </p:cNvPicPr>
              <p:nvPr userDrawn="1"/>
            </p:nvPicPr>
            <p:blipFill>
              <a:blip r:embed="rId4" cstate="email"/>
              <a:srcRect/>
              <a:stretch>
                <a:fillRect/>
              </a:stretch>
            </p:blipFill>
            <p:spPr bwMode="auto">
              <a:xfrm>
                <a:off x="6902" y="4097"/>
                <a:ext cx="778" cy="2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1" name="矩形 87207"/>
              <p:cNvSpPr>
                <a:spLocks noChangeArrowheads="1"/>
              </p:cNvSpPr>
              <p:nvPr userDrawn="1"/>
            </p:nvSpPr>
            <p:spPr bwMode="auto">
              <a:xfrm>
                <a:off x="6871" y="4089"/>
                <a:ext cx="676" cy="2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defTabSz="725805"/>
                <a:r>
                  <a:rPr lang="zh-CN" altLang="en-US" sz="1400">
                    <a:solidFill>
                      <a:srgbClr val="006600"/>
                    </a:solidFill>
                    <a:latin typeface="Arial" panose="020B0604020202020204" pitchFamily="34" charset="0"/>
                    <a:ea typeface="隶书" panose="02010509060101010101" pitchFamily="49" charset="-122"/>
                  </a:rPr>
                  <a:t>栏目导航</a:t>
                </a:r>
              </a:p>
            </p:txBody>
          </p:sp>
        </p:grpSp>
        <p:pic>
          <p:nvPicPr>
            <p:cNvPr id="8" name="图片 87212" descr="未标题-3副本"/>
            <p:cNvPicPr>
              <a:picLocks noChangeAspect="1" noChangeArrowheads="1"/>
            </p:cNvPicPr>
            <p:nvPr userDrawn="1"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6522" y="3872"/>
              <a:ext cx="736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矩形 87213"/>
            <p:cNvSpPr>
              <a:spLocks noChangeArrowheads="1"/>
            </p:cNvSpPr>
            <p:nvPr userDrawn="1"/>
          </p:nvSpPr>
          <p:spPr bwMode="auto">
            <a:xfrm>
              <a:off x="6493" y="3846"/>
              <a:ext cx="696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725805"/>
              <a:r>
                <a:rPr lang="zh-CN" altLang="en-US" sz="1400">
                  <a:solidFill>
                    <a:srgbClr val="006600"/>
                  </a:solidFill>
                  <a:latin typeface="Arial" panose="020B0604020202020204" pitchFamily="34" charset="0"/>
                  <a:ea typeface="隶书" panose="02010509060101010101" pitchFamily="49" charset="-122"/>
                </a:rPr>
                <a:t>栏目导航</a:t>
              </a:r>
            </a:p>
          </p:txBody>
        </p:sp>
      </p:grpSp>
      <p:grpSp>
        <p:nvGrpSpPr>
          <p:cNvPr id="12" name="组合 11"/>
          <p:cNvGrpSpPr/>
          <p:nvPr userDrawn="1"/>
        </p:nvGrpSpPr>
        <p:grpSpPr bwMode="auto">
          <a:xfrm>
            <a:off x="9341797" y="1643098"/>
            <a:ext cx="318742" cy="1750202"/>
            <a:chOff x="7344" y="1304"/>
            <a:chExt cx="253" cy="1389"/>
          </a:xfrm>
        </p:grpSpPr>
        <p:sp>
          <p:nvSpPr>
            <p:cNvPr id="13" name="圆角矩形 87218"/>
            <p:cNvSpPr>
              <a:spLocks noChangeArrowheads="1"/>
            </p:cNvSpPr>
            <p:nvPr userDrawn="1"/>
          </p:nvSpPr>
          <p:spPr bwMode="auto">
            <a:xfrm>
              <a:off x="7344" y="1304"/>
              <a:ext cx="212" cy="1389"/>
            </a:xfrm>
            <a:prstGeom prst="roundRect">
              <a:avLst>
                <a:gd name="adj" fmla="val 50000"/>
              </a:avLst>
            </a:prstGeom>
            <a:solidFill>
              <a:srgbClr val="969696"/>
            </a:solidFill>
            <a:ln>
              <a:noFill/>
            </a:ln>
            <a:effectLst>
              <a:prstShdw prst="shdw17" dist="17961" dir="2700000">
                <a:srgbClr val="5A5A5A"/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 algn="ctr" defTabSz="725805"/>
              <a:endParaRPr lang="en-US" altLang="zh-CN" sz="1400" b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" name="文本框 87219">
              <a:hlinkClick r:id="" action="ppaction://noaction"/>
            </p:cNvPr>
            <p:cNvSpPr txBox="1">
              <a:spLocks noChangeArrowheads="1"/>
            </p:cNvSpPr>
            <p:nvPr userDrawn="1"/>
          </p:nvSpPr>
          <p:spPr bwMode="auto">
            <a:xfrm>
              <a:off x="7385" y="1334"/>
              <a:ext cx="212" cy="1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/>
            <a:lstStyle>
              <a:lvl1pPr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284730" indent="1905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741930" indent="1905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199130" indent="1905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656330" indent="1905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dist" defTabSz="725805">
                <a:spcBef>
                  <a:spcPct val="50000"/>
                </a:spcBef>
              </a:pPr>
              <a:r>
                <a:rPr lang="zh-CN" altLang="en-US" sz="1400">
                  <a:solidFill>
                    <a:schemeClr val="bg1"/>
                  </a:solidFill>
                  <a:latin typeface="Arial" panose="020B0604020202020204" pitchFamily="34" charset="0"/>
                  <a:ea typeface="隶书" panose="02010509060101010101" pitchFamily="49" charset="-122"/>
                </a:rPr>
                <a:t>课时分层作业</a:t>
              </a:r>
            </a:p>
          </p:txBody>
        </p:sp>
      </p:grpSp>
      <p:grpSp>
        <p:nvGrpSpPr>
          <p:cNvPr id="15" name="组合 14"/>
          <p:cNvGrpSpPr/>
          <p:nvPr userDrawn="1"/>
        </p:nvGrpSpPr>
        <p:grpSpPr bwMode="auto">
          <a:xfrm>
            <a:off x="-296065" y="1679641"/>
            <a:ext cx="298585" cy="1750201"/>
            <a:chOff x="-244" y="545"/>
            <a:chExt cx="246" cy="1389"/>
          </a:xfrm>
        </p:grpSpPr>
        <p:sp>
          <p:nvSpPr>
            <p:cNvPr id="16" name="圆角矩形 87228"/>
            <p:cNvSpPr>
              <a:spLocks noChangeArrowheads="1"/>
            </p:cNvSpPr>
            <p:nvPr userDrawn="1"/>
          </p:nvSpPr>
          <p:spPr bwMode="auto">
            <a:xfrm>
              <a:off x="-244" y="545"/>
              <a:ext cx="193" cy="1389"/>
            </a:xfrm>
            <a:prstGeom prst="roundRect">
              <a:avLst>
                <a:gd name="adj" fmla="val 50000"/>
              </a:avLst>
            </a:prstGeom>
            <a:solidFill>
              <a:srgbClr val="969696"/>
            </a:solidFill>
            <a:ln>
              <a:noFill/>
            </a:ln>
            <a:effectLst>
              <a:prstShdw prst="shdw17" dist="17961" dir="2700000">
                <a:srgbClr val="5A5A5A"/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 algn="ctr" defTabSz="725805"/>
              <a:endParaRPr lang="en-US" altLang="zh-CN" sz="1400" b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7" name="文本框 87229">
              <a:hlinkClick r:id="rId5" action="ppaction://hlinksldjump"/>
            </p:cNvPr>
            <p:cNvSpPr txBox="1">
              <a:spLocks noChangeArrowheads="1"/>
            </p:cNvSpPr>
            <p:nvPr userDrawn="1"/>
          </p:nvSpPr>
          <p:spPr bwMode="auto">
            <a:xfrm>
              <a:off x="-191" y="575"/>
              <a:ext cx="193" cy="1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/>
            <a:lstStyle>
              <a:lvl1pPr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284730" indent="1905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741930" indent="1905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199130" indent="1905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656330" indent="1905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dist" defTabSz="725805">
                <a:spcBef>
                  <a:spcPct val="50000"/>
                </a:spcBef>
              </a:pPr>
              <a:r>
                <a:rPr lang="zh-CN" altLang="en-US" sz="1400">
                  <a:solidFill>
                    <a:schemeClr val="bg1"/>
                  </a:solidFill>
                  <a:latin typeface="Arial" panose="020B0604020202020204" pitchFamily="34" charset="0"/>
                  <a:ea typeface="隶书" panose="02010509060101010101" pitchFamily="49" charset="-122"/>
                </a:rPr>
                <a:t>表达</a:t>
              </a:r>
              <a:r>
                <a:rPr lang="en-US" altLang="zh-CN" sz="1400">
                  <a:solidFill>
                    <a:schemeClr val="bg1"/>
                  </a:solidFill>
                  <a:latin typeface="Arial" panose="020B0604020202020204" pitchFamily="34" charset="0"/>
                  <a:ea typeface="隶书" panose="02010509060101010101" pitchFamily="49" charset="-122"/>
                </a:rPr>
                <a:t>·</a:t>
              </a:r>
              <a:r>
                <a:rPr lang="zh-CN" altLang="en-US" sz="1400">
                  <a:solidFill>
                    <a:schemeClr val="bg1"/>
                  </a:solidFill>
                  <a:latin typeface="Arial" panose="020B0604020202020204" pitchFamily="34" charset="0"/>
                  <a:ea typeface="隶书" panose="02010509060101010101" pitchFamily="49" charset="-122"/>
                </a:rPr>
                <a:t>作文巧生格</a:t>
              </a: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5204" y="289810"/>
            <a:ext cx="8345255" cy="1052138"/>
          </a:xfrm>
          <a:prstGeom prst="rect">
            <a:avLst/>
          </a:prstGeom>
        </p:spPr>
        <p:txBody>
          <a:bodyPr lIns="72567" tIns="36283" rIns="72567" bIns="36283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5204" y="1449052"/>
            <a:ext cx="8345255" cy="3453781"/>
          </a:xfrm>
          <a:prstGeom prst="rect">
            <a:avLst/>
          </a:prstGeom>
        </p:spPr>
        <p:txBody>
          <a:bodyPr lIns="72567" tIns="36283" rIns="72567" bIns="36283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18" name="灯片编号占位符 87181"/>
          <p:cNvSpPr>
            <a:spLocks noGrp="1"/>
          </p:cNvSpPr>
          <p:nvPr>
            <p:ph type="sldNum" sz="quarter" idx="10"/>
          </p:nvPr>
        </p:nvSpPr>
        <p:spPr>
          <a:xfrm>
            <a:off x="8405729" y="75604"/>
            <a:ext cx="737013" cy="356593"/>
          </a:xfrm>
          <a:prstGeom prst="rect">
            <a:avLst/>
          </a:prstGeom>
        </p:spPr>
        <p:txBody>
          <a:bodyPr vert="horz" wrap="square" lIns="72567" tIns="36283" rIns="72567" bIns="36283" numCol="1" anchor="t" anchorCtr="0" compatLnSpc="1"/>
          <a:lstStyle>
            <a:lvl1pPr algn="ctr">
              <a:defRPr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7542CD44-813B-4FE4-B728-1F52A41E377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6584E-6 4.11765E-6 L -0.05965 4.11765E-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0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9.59843E-7 L 0.03733 9.59843E-7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1ppt.com/kejian/yingyu/" TargetMode="Externa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5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027402" y="4912050"/>
            <a:ext cx="1440159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英语课件</a:t>
            </a:r>
            <a:r>
              <a:rPr lang="zh-CN" altLang="en-US" sz="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http://www.1ppt.com/kejian/yingyu/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 spd="slow">
    <p:fade/>
  </p:transition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5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362585" algn="l" rtl="0" fontAlgn="base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725805" algn="l" rtl="0" fontAlgn="base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088390" algn="l" rtl="0" fontAlgn="base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451610" algn="l" rtl="0" fontAlgn="base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181610" indent="-181610" algn="l" rtl="0" fontAlgn="base">
        <a:lnSpc>
          <a:spcPct val="90000"/>
        </a:lnSpc>
        <a:spcBef>
          <a:spcPts val="795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44195" indent="-181610" algn="l" rtl="0" fontAlgn="base">
        <a:lnSpc>
          <a:spcPct val="90000"/>
        </a:lnSpc>
        <a:spcBef>
          <a:spcPts val="395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06780" indent="-181610" algn="l" rtl="0" fontAlgn="base">
        <a:lnSpc>
          <a:spcPct val="90000"/>
        </a:lnSpc>
        <a:spcBef>
          <a:spcPts val="395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70000" indent="-181610" algn="l" rtl="0" fontAlgn="base">
        <a:lnSpc>
          <a:spcPct val="90000"/>
        </a:lnSpc>
        <a:spcBef>
          <a:spcPts val="39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632585" indent="-181610" algn="l" rtl="0" fontAlgn="base">
        <a:lnSpc>
          <a:spcPct val="90000"/>
        </a:lnSpc>
        <a:spcBef>
          <a:spcPts val="39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995805" indent="-181610" algn="l" defTabSz="725805" rtl="0" eaLnBrk="1" latinLnBrk="0" hangingPunct="1">
        <a:lnSpc>
          <a:spcPct val="90000"/>
        </a:lnSpc>
        <a:spcBef>
          <a:spcPts val="39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358390" indent="-181610" algn="l" defTabSz="725805" rtl="0" eaLnBrk="1" latinLnBrk="0" hangingPunct="1">
        <a:lnSpc>
          <a:spcPct val="90000"/>
        </a:lnSpc>
        <a:spcBef>
          <a:spcPts val="39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20975" indent="-181610" algn="l" defTabSz="725805" rtl="0" eaLnBrk="1" latinLnBrk="0" hangingPunct="1">
        <a:lnSpc>
          <a:spcPct val="90000"/>
        </a:lnSpc>
        <a:spcBef>
          <a:spcPts val="39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084195" indent="-181610" algn="l" defTabSz="725805" rtl="0" eaLnBrk="1" latinLnBrk="0" hangingPunct="1">
        <a:lnSpc>
          <a:spcPct val="90000"/>
        </a:lnSpc>
        <a:spcBef>
          <a:spcPts val="39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2585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25805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88390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51610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14195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76780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40000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02585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3.emf"/><Relationship Id="rId4" Type="http://schemas.openxmlformats.org/officeDocument/2006/relationships/oleObject" Target="../embeddings/oleObject8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4.emf"/><Relationship Id="rId4" Type="http://schemas.openxmlformats.org/officeDocument/2006/relationships/oleObject" Target="../embeddings/oleObject9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5.emf"/><Relationship Id="rId4" Type="http://schemas.openxmlformats.org/officeDocument/2006/relationships/oleObject" Target="../embeddings/oleObject10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6.emf"/><Relationship Id="rId4" Type="http://schemas.openxmlformats.org/officeDocument/2006/relationships/oleObject" Target="../embeddings/oleObject1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7.emf"/><Relationship Id="rId4" Type="http://schemas.openxmlformats.org/officeDocument/2006/relationships/oleObject" Target="../embeddings/oleObject12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8.emf"/><Relationship Id="rId4" Type="http://schemas.openxmlformats.org/officeDocument/2006/relationships/oleObject" Target="../embeddings/oleObject13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19.emf"/><Relationship Id="rId4" Type="http://schemas.openxmlformats.org/officeDocument/2006/relationships/oleObject" Target="../embeddings/oleObject14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20.emf"/><Relationship Id="rId4" Type="http://schemas.openxmlformats.org/officeDocument/2006/relationships/oleObject" Target="../embeddings/oleObject15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6" name="直接连接符 14345"/>
          <p:cNvSpPr>
            <a:spLocks noChangeShapeType="1"/>
          </p:cNvSpPr>
          <p:nvPr/>
        </p:nvSpPr>
        <p:spPr bwMode="auto">
          <a:xfrm>
            <a:off x="188978" y="2311691"/>
            <a:ext cx="8803840" cy="0"/>
          </a:xfrm>
          <a:prstGeom prst="line">
            <a:avLst/>
          </a:prstGeom>
          <a:noFill/>
          <a:ln w="28575">
            <a:solidFill>
              <a:srgbClr val="996633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72567" tIns="36283" rIns="72567" bIns="36283"/>
          <a:lstStyle/>
          <a:p>
            <a:endParaRPr lang="zh-CN" altLang="en-US"/>
          </a:p>
        </p:txBody>
      </p:sp>
      <p:sp>
        <p:nvSpPr>
          <p:cNvPr id="14367" name="矩形 9"/>
          <p:cNvSpPr>
            <a:spLocks noChangeArrowheads="1"/>
          </p:cNvSpPr>
          <p:nvPr/>
        </p:nvSpPr>
        <p:spPr bwMode="auto">
          <a:xfrm>
            <a:off x="163542" y="2423145"/>
            <a:ext cx="8812659" cy="553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6" tIns="34287" rIns="68576" bIns="34287">
            <a:spAutoFit/>
          </a:bodyPr>
          <a:lstStyle/>
          <a:p>
            <a:pPr algn="ctr" defTabSz="683895">
              <a:lnSpc>
                <a:spcPct val="150000"/>
              </a:lnSpc>
            </a:pPr>
            <a:r>
              <a:rPr lang="en-US" altLang="zh-CN" sz="2400" dirty="0">
                <a:solidFill>
                  <a:srgbClr val="996633"/>
                </a:solidFill>
              </a:rPr>
              <a:t>Section </a:t>
            </a:r>
            <a:r>
              <a:rPr lang="en-US" altLang="zh-CN" sz="2400" dirty="0" smtClean="0">
                <a:solidFill>
                  <a:srgbClr val="996633"/>
                </a:solidFill>
              </a:rPr>
              <a:t>Ⅴ</a:t>
            </a:r>
            <a:r>
              <a:rPr lang="zh-CN" altLang="en-US" sz="2400" dirty="0" smtClean="0">
                <a:solidFill>
                  <a:srgbClr val="996633"/>
                </a:solidFill>
              </a:rPr>
              <a:t> </a:t>
            </a:r>
            <a:r>
              <a:rPr lang="en-US" altLang="zh-CN" sz="2400" dirty="0" smtClean="0">
                <a:solidFill>
                  <a:srgbClr val="996633"/>
                </a:solidFill>
              </a:rPr>
              <a:t>Writing</a:t>
            </a:r>
            <a:r>
              <a:rPr lang="en-US" altLang="zh-CN" sz="2400" dirty="0">
                <a:solidFill>
                  <a:srgbClr val="996633"/>
                </a:solidFill>
              </a:rPr>
              <a:t>——</a:t>
            </a:r>
            <a:r>
              <a:rPr lang="zh-CN" altLang="en-US" sz="2400" dirty="0">
                <a:solidFill>
                  <a:srgbClr val="996633"/>
                </a:solidFill>
              </a:rPr>
              <a:t>如何写出对太空探索的看法</a:t>
            </a:r>
            <a:endParaRPr lang="en-US" altLang="zh-CN" sz="2400" dirty="0">
              <a:solidFill>
                <a:srgbClr val="996633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3449960" y="3929292"/>
            <a:ext cx="234230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57175" indent="-257175" algn="ctr">
              <a:lnSpc>
                <a:spcPct val="110000"/>
              </a:lnSpc>
            </a:pPr>
            <a:r>
              <a:rPr lang="en-US" altLang="zh-CN" sz="2000" kern="0" smtClean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9"/>
          <p:cNvSpPr>
            <a:spLocks noChangeArrowheads="1"/>
          </p:cNvSpPr>
          <p:nvPr/>
        </p:nvSpPr>
        <p:spPr bwMode="auto">
          <a:xfrm>
            <a:off x="0" y="1401604"/>
            <a:ext cx="9144000" cy="73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6" tIns="34287" rIns="68576" bIns="34287">
            <a:spAutoFit/>
          </a:bodyPr>
          <a:lstStyle/>
          <a:p>
            <a:pPr algn="ctr" defTabSz="683895"/>
            <a:r>
              <a:rPr lang="en-US" altLang="zh-CN" sz="4300" dirty="0">
                <a:solidFill>
                  <a:srgbClr val="996633"/>
                </a:solidFill>
                <a:ea typeface="微软雅黑" panose="020B0503020204020204" pitchFamily="34" charset="-122"/>
              </a:rPr>
              <a:t>Unit 4  Space Exploration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3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6" grpId="0" animBg="1"/>
      <p:bldP spid="14367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3" name="对象 869378"/>
          <p:cNvGraphicFramePr/>
          <p:nvPr/>
        </p:nvGraphicFramePr>
        <p:xfrm>
          <a:off x="391816" y="1505755"/>
          <a:ext cx="8360373" cy="21332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9" r:id="rId4" imgW="10519410" imgH="2684145" progId="Word.Document.8">
                  <p:embed/>
                </p:oleObj>
              </mc:Choice>
              <mc:Fallback>
                <p:oleObj r:id="rId4" imgW="10519410" imgH="2684145" progId="Word.Document.8">
                  <p:embed/>
                  <p:pic>
                    <p:nvPicPr>
                      <p:cNvPr id="0" name="对象 869378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1505755"/>
                        <a:ext cx="8360373" cy="21332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1" name="对象 870403"/>
          <p:cNvGraphicFramePr/>
          <p:nvPr/>
        </p:nvGraphicFramePr>
        <p:xfrm>
          <a:off x="391816" y="987875"/>
          <a:ext cx="8360373" cy="31690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7" r:id="rId4" imgW="10519410" imgH="3987800" progId="Word.Document.8">
                  <p:embed/>
                </p:oleObj>
              </mc:Choice>
              <mc:Fallback>
                <p:oleObj r:id="rId4" imgW="10519410" imgH="3987800" progId="Word.Document.8">
                  <p:embed/>
                  <p:pic>
                    <p:nvPicPr>
                      <p:cNvPr id="0" name="对象 87040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987875"/>
                        <a:ext cx="8360373" cy="316901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49" name="对象 864262"/>
          <p:cNvGraphicFramePr/>
          <p:nvPr/>
        </p:nvGraphicFramePr>
        <p:xfrm>
          <a:off x="391816" y="1262566"/>
          <a:ext cx="8360373" cy="26196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5" r:id="rId4" imgW="10519410" imgH="3296920" progId="Word.Document.8">
                  <p:embed/>
                </p:oleObj>
              </mc:Choice>
              <mc:Fallback>
                <p:oleObj r:id="rId4" imgW="10519410" imgH="3296920" progId="Word.Document.8">
                  <p:embed/>
                  <p:pic>
                    <p:nvPicPr>
                      <p:cNvPr id="0" name="对象 86426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1262566"/>
                        <a:ext cx="8360373" cy="26196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697" name="对象 965633"/>
          <p:cNvGraphicFramePr/>
          <p:nvPr/>
        </p:nvGraphicFramePr>
        <p:xfrm>
          <a:off x="391816" y="1231064"/>
          <a:ext cx="8360373" cy="26826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3" r:id="rId4" imgW="10551160" imgH="3387090" progId="Word.Document.8">
                  <p:embed/>
                </p:oleObj>
              </mc:Choice>
              <mc:Fallback>
                <p:oleObj r:id="rId4" imgW="10551160" imgH="3387090" progId="Word.Document.8">
                  <p:embed/>
                  <p:pic>
                    <p:nvPicPr>
                      <p:cNvPr id="0" name="对象 96563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1231064"/>
                        <a:ext cx="8360373" cy="26826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45" name="对象 964609"/>
          <p:cNvGraphicFramePr/>
          <p:nvPr/>
        </p:nvGraphicFramePr>
        <p:xfrm>
          <a:off x="391816" y="750987"/>
          <a:ext cx="8307459" cy="34613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1" r:id="rId4" imgW="10611485" imgH="4398010" progId="Word.Document.8">
                  <p:embed/>
                </p:oleObj>
              </mc:Choice>
              <mc:Fallback>
                <p:oleObj r:id="rId4" imgW="10611485" imgH="4398010" progId="Word.Document.8">
                  <p:embed/>
                  <p:pic>
                    <p:nvPicPr>
                      <p:cNvPr id="0" name="对象 964609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750987"/>
                        <a:ext cx="8307459" cy="34613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793" name="对象 963585"/>
          <p:cNvGraphicFramePr/>
          <p:nvPr/>
        </p:nvGraphicFramePr>
        <p:xfrm>
          <a:off x="391816" y="417076"/>
          <a:ext cx="8307459" cy="44290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9" r:id="rId4" imgW="10565765" imgH="5628005" progId="Word.Document.8">
                  <p:embed/>
                </p:oleObj>
              </mc:Choice>
              <mc:Fallback>
                <p:oleObj r:id="rId4" imgW="10565765" imgH="5628005" progId="Word.Document.8">
                  <p:embed/>
                  <p:pic>
                    <p:nvPicPr>
                      <p:cNvPr id="0" name="对象 963585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417076"/>
                        <a:ext cx="8307459" cy="44290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841" name="对象 962561"/>
          <p:cNvGraphicFramePr/>
          <p:nvPr/>
        </p:nvGraphicFramePr>
        <p:xfrm>
          <a:off x="391816" y="350294"/>
          <a:ext cx="8360373" cy="44429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7" r:id="rId4" imgW="10519410" imgH="5589905" progId="Word.Document.8">
                  <p:embed/>
                </p:oleObj>
              </mc:Choice>
              <mc:Fallback>
                <p:oleObj r:id="rId4" imgW="10519410" imgH="5589905" progId="Word.Document.8">
                  <p:embed/>
                  <p:pic>
                    <p:nvPicPr>
                      <p:cNvPr id="0" name="对象 962561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350294"/>
                        <a:ext cx="8360373" cy="44429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889" name="对象 961537"/>
          <p:cNvGraphicFramePr/>
          <p:nvPr/>
        </p:nvGraphicFramePr>
        <p:xfrm>
          <a:off x="391816" y="1780444"/>
          <a:ext cx="8360373" cy="158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5" r:id="rId4" imgW="10519410" imgH="1994535" progId="Word.Document.8">
                  <p:embed/>
                </p:oleObj>
              </mc:Choice>
              <mc:Fallback>
                <p:oleObj r:id="rId4" imgW="10519410" imgH="1994535" progId="Word.Document.8">
                  <p:embed/>
                  <p:pic>
                    <p:nvPicPr>
                      <p:cNvPr id="0" name="对象 961537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1780444"/>
                        <a:ext cx="8360373" cy="158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5" name="图片 81938" descr="欣赏副本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779234" y="1922828"/>
            <a:ext cx="3585537" cy="1297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40" name="矩形 7"/>
          <p:cNvSpPr>
            <a:spLocks noChangeArrowheads="1"/>
          </p:cNvSpPr>
          <p:nvPr/>
        </p:nvSpPr>
        <p:spPr bwMode="auto">
          <a:xfrm>
            <a:off x="3206324" y="2848961"/>
            <a:ext cx="3027103" cy="361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6" tIns="34287" rIns="68576" bIns="34287">
            <a:spAutoFit/>
          </a:bodyPr>
          <a:lstStyle/>
          <a:p>
            <a:pPr defTabSz="683895"/>
            <a:r>
              <a:rPr lang="en-US" altLang="zh-CN" sz="1900">
                <a:solidFill>
                  <a:srgbClr val="008000"/>
                </a:solidFill>
                <a:latin typeface="Arial" panose="020B0604020202020204" pitchFamily="34" charset="0"/>
              </a:rPr>
              <a:t>Thank you for watching !</a:t>
            </a:r>
            <a:endParaRPr lang="zh-CN" altLang="en-US" sz="1900" b="0">
              <a:solidFill>
                <a:srgbClr val="008000"/>
              </a:solidFill>
              <a:latin typeface="Calibri" panose="020F0502020204030204" pitchFamily="34" charset="0"/>
            </a:endParaRPr>
          </a:p>
        </p:txBody>
      </p:sp>
      <p:pic>
        <p:nvPicPr>
          <p:cNvPr id="41987" name="图片 81941" descr="欣赏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769155" y="1929129"/>
            <a:ext cx="3585537" cy="716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19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19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19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80642" name="直接连接符 2"/>
          <p:cNvCxnSpPr>
            <a:cxnSpLocks noChangeShapeType="1"/>
          </p:cNvCxnSpPr>
          <p:nvPr/>
        </p:nvCxnSpPr>
        <p:spPr bwMode="auto">
          <a:xfrm>
            <a:off x="551817" y="2312181"/>
            <a:ext cx="7920685" cy="0"/>
          </a:xfrm>
          <a:prstGeom prst="line">
            <a:avLst/>
          </a:prstGeom>
          <a:noFill/>
          <a:ln w="28575">
            <a:solidFill>
              <a:srgbClr val="996633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880643" name="组合 880642"/>
          <p:cNvGrpSpPr/>
          <p:nvPr/>
        </p:nvGrpSpPr>
        <p:grpSpPr bwMode="auto">
          <a:xfrm>
            <a:off x="609339" y="974882"/>
            <a:ext cx="998440" cy="999045"/>
            <a:chOff x="1023" y="2520"/>
            <a:chExt cx="838" cy="839"/>
          </a:xfrm>
        </p:grpSpPr>
        <p:grpSp>
          <p:nvGrpSpPr>
            <p:cNvPr id="58" name="组合 57"/>
            <p:cNvGrpSpPr/>
            <p:nvPr/>
          </p:nvGrpSpPr>
          <p:grpSpPr>
            <a:xfrm>
              <a:off x="1023" y="2520"/>
              <a:ext cx="838" cy="839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60" name="同心圆 5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61" name="椭圆 60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/>
              </a:p>
            </p:txBody>
          </p:sp>
        </p:grpSp>
        <p:sp>
          <p:nvSpPr>
            <p:cNvPr id="7172" name="TextBox 77"/>
            <p:cNvSpPr txBox="1">
              <a:spLocks noChangeArrowheads="1"/>
            </p:cNvSpPr>
            <p:nvPr/>
          </p:nvSpPr>
          <p:spPr bwMode="auto">
            <a:xfrm>
              <a:off x="1102" y="2534"/>
              <a:ext cx="677" cy="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6411" tIns="43205" rIns="86411" bIns="43205">
              <a:spAutoFit/>
            </a:bodyPr>
            <a:lstStyle>
              <a:lvl1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2847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7419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1991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6563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sz="4900">
                  <a:solidFill>
                    <a:srgbClr val="666633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表</a:t>
              </a:r>
            </a:p>
          </p:txBody>
        </p:sp>
      </p:grpSp>
      <p:grpSp>
        <p:nvGrpSpPr>
          <p:cNvPr id="880646" name="组合 880645"/>
          <p:cNvGrpSpPr/>
          <p:nvPr/>
        </p:nvGrpSpPr>
        <p:grpSpPr bwMode="auto">
          <a:xfrm>
            <a:off x="1824797" y="974882"/>
            <a:ext cx="997610" cy="999045"/>
            <a:chOff x="1023" y="2520"/>
            <a:chExt cx="838" cy="839"/>
          </a:xfrm>
        </p:grpSpPr>
        <p:grpSp>
          <p:nvGrpSpPr>
            <p:cNvPr id="2" name="组合 57"/>
            <p:cNvGrpSpPr/>
            <p:nvPr/>
          </p:nvGrpSpPr>
          <p:grpSpPr>
            <a:xfrm>
              <a:off x="1023" y="2520"/>
              <a:ext cx="838" cy="839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3" name="同心圆 5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4" name="椭圆 3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/>
              </a:p>
            </p:txBody>
          </p:sp>
        </p:grpSp>
        <p:sp>
          <p:nvSpPr>
            <p:cNvPr id="7175" name="TextBox 77"/>
            <p:cNvSpPr txBox="1">
              <a:spLocks noChangeArrowheads="1"/>
            </p:cNvSpPr>
            <p:nvPr/>
          </p:nvSpPr>
          <p:spPr bwMode="auto">
            <a:xfrm>
              <a:off x="1101" y="2534"/>
              <a:ext cx="677" cy="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6411" tIns="43205" rIns="86411" bIns="43205">
              <a:spAutoFit/>
            </a:bodyPr>
            <a:lstStyle>
              <a:lvl1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2847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7419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1991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6563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sz="4900">
                  <a:solidFill>
                    <a:srgbClr val="666633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达</a:t>
              </a:r>
            </a:p>
          </p:txBody>
        </p:sp>
      </p:grpSp>
      <p:grpSp>
        <p:nvGrpSpPr>
          <p:cNvPr id="880649" name="组合 880648"/>
          <p:cNvGrpSpPr/>
          <p:nvPr/>
        </p:nvGrpSpPr>
        <p:grpSpPr bwMode="auto">
          <a:xfrm>
            <a:off x="3714573" y="2471815"/>
            <a:ext cx="997610" cy="999045"/>
            <a:chOff x="1023" y="2520"/>
            <a:chExt cx="838" cy="839"/>
          </a:xfrm>
        </p:grpSpPr>
        <p:grpSp>
          <p:nvGrpSpPr>
            <p:cNvPr id="5" name="组合 57"/>
            <p:cNvGrpSpPr/>
            <p:nvPr/>
          </p:nvGrpSpPr>
          <p:grpSpPr>
            <a:xfrm>
              <a:off x="1023" y="2520"/>
              <a:ext cx="838" cy="839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6" name="同心圆 5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/>
              </a:p>
            </p:txBody>
          </p:sp>
        </p:grpSp>
        <p:sp>
          <p:nvSpPr>
            <p:cNvPr id="7178" name="TextBox 77"/>
            <p:cNvSpPr txBox="1">
              <a:spLocks noChangeArrowheads="1"/>
            </p:cNvSpPr>
            <p:nvPr/>
          </p:nvSpPr>
          <p:spPr bwMode="auto">
            <a:xfrm>
              <a:off x="1101" y="2534"/>
              <a:ext cx="677" cy="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6411" tIns="43205" rIns="86411" bIns="43205">
              <a:spAutoFit/>
            </a:bodyPr>
            <a:lstStyle>
              <a:lvl1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2847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7419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1991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6563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sz="4900">
                  <a:solidFill>
                    <a:srgbClr val="666633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文</a:t>
              </a:r>
            </a:p>
          </p:txBody>
        </p:sp>
      </p:grpSp>
      <p:grpSp>
        <p:nvGrpSpPr>
          <p:cNvPr id="880652" name="组合 880651"/>
          <p:cNvGrpSpPr/>
          <p:nvPr/>
        </p:nvGrpSpPr>
        <p:grpSpPr bwMode="auto">
          <a:xfrm>
            <a:off x="4875195" y="2506961"/>
            <a:ext cx="998440" cy="998214"/>
            <a:chOff x="1023" y="2520"/>
            <a:chExt cx="838" cy="839"/>
          </a:xfrm>
        </p:grpSpPr>
        <p:grpSp>
          <p:nvGrpSpPr>
            <p:cNvPr id="8" name="组合 57"/>
            <p:cNvGrpSpPr/>
            <p:nvPr/>
          </p:nvGrpSpPr>
          <p:grpSpPr>
            <a:xfrm>
              <a:off x="1023" y="2520"/>
              <a:ext cx="838" cy="839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9" name="同心圆 5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椭圆 9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/>
              </a:p>
            </p:txBody>
          </p:sp>
        </p:grpSp>
        <p:sp>
          <p:nvSpPr>
            <p:cNvPr id="7181" name="TextBox 77"/>
            <p:cNvSpPr txBox="1">
              <a:spLocks noChangeArrowheads="1"/>
            </p:cNvSpPr>
            <p:nvPr/>
          </p:nvSpPr>
          <p:spPr bwMode="auto">
            <a:xfrm>
              <a:off x="1102" y="2534"/>
              <a:ext cx="677" cy="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6411" tIns="43205" rIns="86411" bIns="43205">
              <a:spAutoFit/>
            </a:bodyPr>
            <a:lstStyle>
              <a:lvl1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2847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7419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1991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6563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sz="4900">
                  <a:solidFill>
                    <a:srgbClr val="666633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巧</a:t>
              </a:r>
            </a:p>
          </p:txBody>
        </p:sp>
      </p:grpSp>
      <p:grpSp>
        <p:nvGrpSpPr>
          <p:cNvPr id="880655" name="组合 880654"/>
          <p:cNvGrpSpPr/>
          <p:nvPr/>
        </p:nvGrpSpPr>
        <p:grpSpPr bwMode="auto">
          <a:xfrm>
            <a:off x="6017581" y="2460339"/>
            <a:ext cx="997610" cy="998214"/>
            <a:chOff x="1023" y="2520"/>
            <a:chExt cx="838" cy="839"/>
          </a:xfrm>
        </p:grpSpPr>
        <p:grpSp>
          <p:nvGrpSpPr>
            <p:cNvPr id="11" name="组合 57"/>
            <p:cNvGrpSpPr/>
            <p:nvPr/>
          </p:nvGrpSpPr>
          <p:grpSpPr>
            <a:xfrm>
              <a:off x="1023" y="2520"/>
              <a:ext cx="838" cy="839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2" name="同心圆 5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椭圆 12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/>
              </a:p>
            </p:txBody>
          </p:sp>
        </p:grpSp>
        <p:sp>
          <p:nvSpPr>
            <p:cNvPr id="7184" name="TextBox 77"/>
            <p:cNvSpPr txBox="1">
              <a:spLocks noChangeArrowheads="1"/>
            </p:cNvSpPr>
            <p:nvPr/>
          </p:nvSpPr>
          <p:spPr bwMode="auto">
            <a:xfrm>
              <a:off x="1101" y="2534"/>
              <a:ext cx="677" cy="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6411" tIns="43205" rIns="86411" bIns="43205">
              <a:spAutoFit/>
            </a:bodyPr>
            <a:lstStyle>
              <a:lvl1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2847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7419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1991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6563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sz="4900">
                  <a:solidFill>
                    <a:srgbClr val="666633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升</a:t>
              </a:r>
            </a:p>
          </p:txBody>
        </p:sp>
      </p:grpSp>
      <p:grpSp>
        <p:nvGrpSpPr>
          <p:cNvPr id="880658" name="组合 880657"/>
          <p:cNvGrpSpPr/>
          <p:nvPr/>
        </p:nvGrpSpPr>
        <p:grpSpPr bwMode="auto">
          <a:xfrm>
            <a:off x="7158711" y="2470420"/>
            <a:ext cx="996779" cy="998214"/>
            <a:chOff x="1023" y="2520"/>
            <a:chExt cx="838" cy="839"/>
          </a:xfrm>
        </p:grpSpPr>
        <p:grpSp>
          <p:nvGrpSpPr>
            <p:cNvPr id="14" name="组合 57"/>
            <p:cNvGrpSpPr/>
            <p:nvPr/>
          </p:nvGrpSpPr>
          <p:grpSpPr>
            <a:xfrm>
              <a:off x="1023" y="2520"/>
              <a:ext cx="838" cy="839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5" name="同心圆 5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椭圆 15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/>
              </a:p>
            </p:txBody>
          </p:sp>
        </p:grpSp>
        <p:sp>
          <p:nvSpPr>
            <p:cNvPr id="7187" name="TextBox 77"/>
            <p:cNvSpPr txBox="1">
              <a:spLocks noChangeArrowheads="1"/>
            </p:cNvSpPr>
            <p:nvPr/>
          </p:nvSpPr>
          <p:spPr bwMode="auto">
            <a:xfrm>
              <a:off x="1101" y="2534"/>
              <a:ext cx="678" cy="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6411" tIns="43205" rIns="86411" bIns="43205">
              <a:spAutoFit/>
            </a:bodyPr>
            <a:lstStyle>
              <a:lvl1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2847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7419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1991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6563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sz="4900">
                  <a:solidFill>
                    <a:srgbClr val="666633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格</a:t>
              </a:r>
            </a:p>
          </p:txBody>
        </p:sp>
      </p:grpSp>
      <p:grpSp>
        <p:nvGrpSpPr>
          <p:cNvPr id="880661" name="组合 880660"/>
          <p:cNvGrpSpPr/>
          <p:nvPr/>
        </p:nvGrpSpPr>
        <p:grpSpPr bwMode="auto">
          <a:xfrm>
            <a:off x="2552991" y="2471815"/>
            <a:ext cx="997610" cy="999045"/>
            <a:chOff x="1023" y="2520"/>
            <a:chExt cx="838" cy="839"/>
          </a:xfrm>
        </p:grpSpPr>
        <p:grpSp>
          <p:nvGrpSpPr>
            <p:cNvPr id="17" name="组合 57"/>
            <p:cNvGrpSpPr/>
            <p:nvPr/>
          </p:nvGrpSpPr>
          <p:grpSpPr>
            <a:xfrm>
              <a:off x="1023" y="2520"/>
              <a:ext cx="838" cy="839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8" name="同心圆 5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椭圆 18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/>
              </a:p>
            </p:txBody>
          </p:sp>
        </p:grpSp>
        <p:sp>
          <p:nvSpPr>
            <p:cNvPr id="7190" name="TextBox 77"/>
            <p:cNvSpPr txBox="1">
              <a:spLocks noChangeArrowheads="1"/>
            </p:cNvSpPr>
            <p:nvPr/>
          </p:nvSpPr>
          <p:spPr bwMode="auto">
            <a:xfrm>
              <a:off x="1101" y="2534"/>
              <a:ext cx="677" cy="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6411" tIns="43205" rIns="86411" bIns="43205">
              <a:spAutoFit/>
            </a:bodyPr>
            <a:lstStyle>
              <a:lvl1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2847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7419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1991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6563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sz="4900">
                  <a:solidFill>
                    <a:srgbClr val="666633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作</a:t>
              </a: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0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0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80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80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80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80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80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80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80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80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80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80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80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80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80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80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7" name="对象 971777"/>
          <p:cNvGraphicFramePr/>
          <p:nvPr/>
        </p:nvGraphicFramePr>
        <p:xfrm>
          <a:off x="391816" y="952594"/>
          <a:ext cx="8360373" cy="32395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Document" r:id="rId4" imgW="10511790" imgH="4076065" progId="Word.Document.8">
                  <p:embed/>
                </p:oleObj>
              </mc:Choice>
              <mc:Fallback>
                <p:oleObj name="Document" r:id="rId4" imgW="10511790" imgH="4076065" progId="Word.Document.8">
                  <p:embed/>
                  <p:pic>
                    <p:nvPicPr>
                      <p:cNvPr id="0" name="对象 971777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952594"/>
                        <a:ext cx="8360373" cy="32395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5" name="对象 970753"/>
          <p:cNvGraphicFramePr/>
          <p:nvPr/>
        </p:nvGraphicFramePr>
        <p:xfrm>
          <a:off x="391816" y="1474253"/>
          <a:ext cx="8360373" cy="21949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name="Document" r:id="rId4" imgW="10511790" imgH="2762885" progId="Word.Document.8">
                  <p:embed/>
                </p:oleObj>
              </mc:Choice>
              <mc:Fallback>
                <p:oleObj name="Document" r:id="rId4" imgW="10511790" imgH="2762885" progId="Word.Document.8">
                  <p:embed/>
                  <p:pic>
                    <p:nvPicPr>
                      <p:cNvPr id="0" name="对象 970753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1474253"/>
                        <a:ext cx="8360373" cy="21949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3" name="对象 969729"/>
          <p:cNvGraphicFramePr/>
          <p:nvPr/>
        </p:nvGraphicFramePr>
        <p:xfrm>
          <a:off x="391816" y="1474253"/>
          <a:ext cx="8360373" cy="21949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9" name="Document" r:id="rId4" imgW="10511790" imgH="2762885" progId="Word.Document.8">
                  <p:embed/>
                </p:oleObj>
              </mc:Choice>
              <mc:Fallback>
                <p:oleObj name="Document" r:id="rId4" imgW="10511790" imgH="2762885" progId="Word.Document.8">
                  <p:embed/>
                  <p:pic>
                    <p:nvPicPr>
                      <p:cNvPr id="0" name="对象 969729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1474253"/>
                        <a:ext cx="8360373" cy="21949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1" name="对象 968705"/>
          <p:cNvGraphicFramePr/>
          <p:nvPr/>
        </p:nvGraphicFramePr>
        <p:xfrm>
          <a:off x="391816" y="1199562"/>
          <a:ext cx="8360373" cy="27443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7" r:id="rId4" imgW="10519410" imgH="3453765" progId="Word.Document.8">
                  <p:embed/>
                </p:oleObj>
              </mc:Choice>
              <mc:Fallback>
                <p:oleObj r:id="rId4" imgW="10519410" imgH="3453765" progId="Word.Document.8">
                  <p:embed/>
                  <p:pic>
                    <p:nvPicPr>
                      <p:cNvPr id="0" name="对象 968705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1199562"/>
                        <a:ext cx="8360373" cy="27443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09" name="对象 967681"/>
          <p:cNvGraphicFramePr/>
          <p:nvPr/>
        </p:nvGraphicFramePr>
        <p:xfrm>
          <a:off x="391816" y="376754"/>
          <a:ext cx="8360373" cy="43912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5" name="Document" r:id="rId4" imgW="10511790" imgH="5523230" progId="Word.Document.8">
                  <p:embed/>
                </p:oleObj>
              </mc:Choice>
              <mc:Fallback>
                <p:oleObj name="Document" r:id="rId4" imgW="10511790" imgH="5523230" progId="Word.Document.8">
                  <p:embed/>
                  <p:pic>
                    <p:nvPicPr>
                      <p:cNvPr id="0" name="对象 967681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376754"/>
                        <a:ext cx="8360373" cy="43912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7" name="对象 966657"/>
          <p:cNvGraphicFramePr/>
          <p:nvPr/>
        </p:nvGraphicFramePr>
        <p:xfrm>
          <a:off x="391816" y="1231064"/>
          <a:ext cx="8360373" cy="26826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3" r:id="rId4" imgW="10519410" imgH="3374390" progId="Word.Document.8">
                  <p:embed/>
                </p:oleObj>
              </mc:Choice>
              <mc:Fallback>
                <p:oleObj r:id="rId4" imgW="10519410" imgH="3374390" progId="Word.Document.8">
                  <p:embed/>
                  <p:pic>
                    <p:nvPicPr>
                      <p:cNvPr id="0" name="对象 966657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1231064"/>
                        <a:ext cx="8360373" cy="26826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5" name="对象 805890"/>
          <p:cNvGraphicFramePr/>
          <p:nvPr/>
        </p:nvGraphicFramePr>
        <p:xfrm>
          <a:off x="391816" y="1262566"/>
          <a:ext cx="8360373" cy="26196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1" r:id="rId4" imgW="10519410" imgH="3296920" progId="Word.Document.8">
                  <p:embed/>
                </p:oleObj>
              </mc:Choice>
              <mc:Fallback>
                <p:oleObj r:id="rId4" imgW="10519410" imgH="3296920" progId="Word.Document.8">
                  <p:embed/>
                  <p:pic>
                    <p:nvPicPr>
                      <p:cNvPr id="0" name="对象 805890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1262566"/>
                        <a:ext cx="8360373" cy="26196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PowerPoint 演示文稿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46</Words>
  <Application>Microsoft Office PowerPoint</Application>
  <PresentationFormat>全屏显示(16:9)</PresentationFormat>
  <Paragraphs>29</Paragraphs>
  <Slides>18</Slides>
  <Notes>18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18</vt:i4>
      </vt:variant>
    </vt:vector>
  </HeadingPairs>
  <TitlesOfParts>
    <vt:vector size="28" baseType="lpstr">
      <vt:lpstr>隶书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Document</vt:lpstr>
      <vt:lpstr>Microsoft Word 97 - 2003 文档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2016-06-29T09:22:00Z</dcterms:created>
  <dcterms:modified xsi:type="dcterms:W3CDTF">2023-01-16T22:38:19Z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A1FA022A396F4A908D19653EE943809B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